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48"/>
  </p:notesMasterIdLst>
  <p:sldIdLst>
    <p:sldId id="303" r:id="rId3"/>
    <p:sldId id="307" r:id="rId4"/>
    <p:sldId id="268" r:id="rId5"/>
    <p:sldId id="269" r:id="rId6"/>
    <p:sldId id="270" r:id="rId7"/>
    <p:sldId id="271" r:id="rId8"/>
    <p:sldId id="272" r:id="rId9"/>
    <p:sldId id="273" r:id="rId10"/>
    <p:sldId id="376" r:id="rId11"/>
    <p:sldId id="448" r:id="rId12"/>
    <p:sldId id="623" r:id="rId13"/>
    <p:sldId id="636" r:id="rId14"/>
    <p:sldId id="624" r:id="rId15"/>
    <p:sldId id="621" r:id="rId16"/>
    <p:sldId id="616" r:id="rId17"/>
    <p:sldId id="625" r:id="rId18"/>
    <p:sldId id="281" r:id="rId19"/>
    <p:sldId id="608" r:id="rId20"/>
    <p:sldId id="277" r:id="rId21"/>
    <p:sldId id="401" r:id="rId22"/>
    <p:sldId id="443" r:id="rId23"/>
    <p:sldId id="610" r:id="rId24"/>
    <p:sldId id="324" r:id="rId25"/>
    <p:sldId id="325" r:id="rId26"/>
    <p:sldId id="611" r:id="rId27"/>
    <p:sldId id="279" r:id="rId28"/>
    <p:sldId id="612" r:id="rId29"/>
    <p:sldId id="626" r:id="rId30"/>
    <p:sldId id="631" r:id="rId31"/>
    <p:sldId id="618" r:id="rId32"/>
    <p:sldId id="620" r:id="rId33"/>
    <p:sldId id="632" r:id="rId34"/>
    <p:sldId id="627" r:id="rId35"/>
    <p:sldId id="628" r:id="rId36"/>
    <p:sldId id="629" r:id="rId37"/>
    <p:sldId id="630" r:id="rId38"/>
    <p:sldId id="633" r:id="rId39"/>
    <p:sldId id="634" r:id="rId40"/>
    <p:sldId id="519" r:id="rId41"/>
    <p:sldId id="521" r:id="rId42"/>
    <p:sldId id="522" r:id="rId43"/>
    <p:sldId id="523" r:id="rId44"/>
    <p:sldId id="635" r:id="rId45"/>
    <p:sldId id="617" r:id="rId46"/>
    <p:sldId id="304" r:id="rId4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33C"/>
    <a:srgbClr val="D8EBCD"/>
    <a:srgbClr val="ADF1B0"/>
    <a:srgbClr val="9FEFA3"/>
    <a:srgbClr val="9FE686"/>
    <a:srgbClr val="95FFAE"/>
    <a:srgbClr val="2389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425" autoAdjust="0"/>
    <p:restoredTop sz="94660"/>
  </p:normalViewPr>
  <p:slideViewPr>
    <p:cSldViewPr snapToGrid="0">
      <p:cViewPr varScale="1">
        <p:scale>
          <a:sx n="117" d="100"/>
          <a:sy n="117" d="100"/>
        </p:scale>
        <p:origin x="432" y="16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314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CDED2-4ADD-4D21-8738-038C0F4AEA50}" type="datetimeFigureOut">
              <a:rPr lang="pt-BR" smtClean="0"/>
              <a:t>14/08/2020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5B494-C438-477F-B929-622DB8701547}" type="slidenum">
              <a:rPr lang="pt-BR" smtClean="0"/>
              <a:t>‹nº›</a:t>
            </a:fld>
            <a:endParaRPr lang="pt-BR"/>
          </a:p>
        </p:txBody>
      </p:sp>
    </p:spTree>
    <p:extLst>
      <p:ext uri="{BB962C8B-B14F-4D97-AF65-F5344CB8AC3E}">
        <p14:creationId xmlns:p14="http://schemas.microsoft.com/office/powerpoint/2010/main" val="266116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67D17B4-5182-477A-BA2B-3E5BE03E85E4}" type="slidenum">
              <a:rPr lang="pt-BR" smtClean="0"/>
              <a:t>1</a:t>
            </a:fld>
            <a:endParaRPr lang="pt-BR"/>
          </a:p>
        </p:txBody>
      </p:sp>
    </p:spTree>
    <p:extLst>
      <p:ext uri="{BB962C8B-B14F-4D97-AF65-F5344CB8AC3E}">
        <p14:creationId xmlns:p14="http://schemas.microsoft.com/office/powerpoint/2010/main" val="57528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eaLnBrk="1" hangingPunct="1"/>
            <a:r>
              <a:rPr lang="pt-BR">
                <a:latin typeface="Arial Narrow" charset="0"/>
              </a:rPr>
              <a:t>Desenhar e entender a rede da empresa;</a:t>
            </a:r>
          </a:p>
          <a:p>
            <a:pPr eaLnBrk="1" hangingPunct="1"/>
            <a:r>
              <a:rPr lang="pt-BR">
                <a:latin typeface="Arial Narrow" charset="0"/>
              </a:rPr>
              <a:t>Analisar:</a:t>
            </a:r>
          </a:p>
          <a:p>
            <a:pPr eaLnBrk="1" hangingPunct="1"/>
            <a:r>
              <a:rPr lang="pt-BR">
                <a:latin typeface="Arial Narrow" charset="0"/>
              </a:rPr>
              <a:t>Rede Interna de Contratos: </a:t>
            </a:r>
          </a:p>
          <a:p>
            <a:pPr lvl="1" eaLnBrk="1" hangingPunct="1"/>
            <a:r>
              <a:rPr lang="pt-BR">
                <a:latin typeface="Arial Narrow" charset="0"/>
              </a:rPr>
              <a:t>O que pode ser feito por terceiros?</a:t>
            </a:r>
          </a:p>
          <a:p>
            <a:pPr eaLnBrk="1" hangingPunct="1"/>
            <a:r>
              <a:rPr lang="pt-BR">
                <a:latin typeface="Arial Narrow" charset="0"/>
              </a:rPr>
              <a:t>Rede Externa de Contratos:</a:t>
            </a:r>
          </a:p>
          <a:p>
            <a:pPr lvl="1" eaLnBrk="1" hangingPunct="1"/>
            <a:r>
              <a:rPr lang="pt-BR">
                <a:latin typeface="Arial Narrow" charset="0"/>
              </a:rPr>
              <a:t>Integração Vertical, Contratos, Mercado Spot</a:t>
            </a:r>
          </a:p>
          <a:p>
            <a:pPr eaLnBrk="1" hangingPunct="1"/>
            <a:r>
              <a:rPr lang="pt-BR">
                <a:latin typeface="Arial Narrow" charset="0"/>
              </a:rPr>
              <a:t>Identificação nos Fluxos dos Canais</a:t>
            </a:r>
          </a:p>
          <a:p>
            <a:pPr lvl="1" eaLnBrk="1" hangingPunct="1"/>
            <a:r>
              <a:rPr lang="pt-BR">
                <a:latin typeface="Arial Narrow" charset="0"/>
              </a:rPr>
              <a:t>Armazenagem, Serviços, Financiamento, Riscos e outros</a:t>
            </a:r>
          </a:p>
          <a:p>
            <a:pPr eaLnBrk="1" hangingPunct="1"/>
            <a:r>
              <a:rPr lang="pt-BR">
                <a:latin typeface="Arial Narrow" charset="0"/>
              </a:rPr>
              <a:t>Ações Coletivas</a:t>
            </a:r>
          </a:p>
          <a:p>
            <a:pPr lvl="1" eaLnBrk="1" hangingPunct="1"/>
            <a:r>
              <a:rPr lang="pt-BR">
                <a:latin typeface="Arial Narrow" charset="0"/>
              </a:rPr>
              <a:t>Com quem?</a:t>
            </a:r>
          </a:p>
          <a:p>
            <a:pPr lvl="1" eaLnBrk="1" hangingPunct="1"/>
            <a:r>
              <a:rPr lang="pt-BR">
                <a:latin typeface="Arial Narrow" charset="0"/>
              </a:rPr>
              <a:t>Ações Tipo 1, 2 e 3</a:t>
            </a:r>
          </a:p>
          <a:p>
            <a:pPr eaLnBrk="1" hangingPunct="1"/>
            <a:endParaRPr lang="pt-BR">
              <a:latin typeface="Arial Narrow" charset="0"/>
            </a:endParaRPr>
          </a:p>
        </p:txBody>
      </p:sp>
    </p:spTree>
    <p:extLst>
      <p:ext uri="{BB962C8B-B14F-4D97-AF65-F5344CB8AC3E}">
        <p14:creationId xmlns:p14="http://schemas.microsoft.com/office/powerpoint/2010/main" val="2874243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BE33A14-7288-4375-92DF-B39B3AC86985}" type="slidenum">
              <a:rPr lang="pt-BR" smtClean="0">
                <a:solidFill>
                  <a:prstClr val="black"/>
                </a:solidFill>
                <a:latin typeface="Calibri"/>
              </a:rPr>
              <a:pPr/>
              <a:t>4</a:t>
            </a:fld>
            <a:endParaRPr lang="pt-BR">
              <a:solidFill>
                <a:prstClr val="black"/>
              </a:solidFill>
              <a:latin typeface="Calibri"/>
            </a:endParaRPr>
          </a:p>
        </p:txBody>
      </p:sp>
    </p:spTree>
    <p:extLst>
      <p:ext uri="{BB962C8B-B14F-4D97-AF65-F5344CB8AC3E}">
        <p14:creationId xmlns:p14="http://schemas.microsoft.com/office/powerpoint/2010/main" val="2637756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Espaço Reservado para Anotaçõ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pt-BR" dirty="0">
              <a:ea typeface="ＭＳ Ｐゴシック" pitchFamily="34" charset="-128"/>
            </a:endParaRPr>
          </a:p>
        </p:txBody>
      </p:sp>
      <p:sp>
        <p:nvSpPr>
          <p:cNvPr id="28676" name="Espaço Reservado para Número de Slid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20" indent="-285699" eaLnBrk="0" hangingPunct="0">
              <a:defRPr>
                <a:solidFill>
                  <a:schemeClr val="tx1"/>
                </a:solidFill>
                <a:latin typeface="Arial" charset="0"/>
                <a:ea typeface="ＭＳ Ｐゴシック" pitchFamily="34" charset="-128"/>
              </a:defRPr>
            </a:lvl2pPr>
            <a:lvl3pPr marL="1142801" indent="-228560" eaLnBrk="0" hangingPunct="0">
              <a:defRPr>
                <a:solidFill>
                  <a:schemeClr val="tx1"/>
                </a:solidFill>
                <a:latin typeface="Arial" charset="0"/>
                <a:ea typeface="ＭＳ Ｐゴシック" pitchFamily="34" charset="-128"/>
              </a:defRPr>
            </a:lvl3pPr>
            <a:lvl4pPr marL="1599921" indent="-228560" eaLnBrk="0" hangingPunct="0">
              <a:defRPr>
                <a:solidFill>
                  <a:schemeClr val="tx1"/>
                </a:solidFill>
                <a:latin typeface="Arial" charset="0"/>
                <a:ea typeface="ＭＳ Ｐゴシック" pitchFamily="34" charset="-128"/>
              </a:defRPr>
            </a:lvl4pPr>
            <a:lvl5pPr marL="2057040" indent="-228560" eaLnBrk="0" hangingPunct="0">
              <a:defRPr>
                <a:solidFill>
                  <a:schemeClr val="tx1"/>
                </a:solidFill>
                <a:latin typeface="Arial" charset="0"/>
                <a:ea typeface="ＭＳ Ｐゴシック" pitchFamily="34" charset="-128"/>
              </a:defRPr>
            </a:lvl5pPr>
            <a:lvl6pPr marL="2514161" indent="-228560" eaLnBrk="0" fontAlgn="base" hangingPunct="0">
              <a:spcBef>
                <a:spcPct val="0"/>
              </a:spcBef>
              <a:spcAft>
                <a:spcPct val="0"/>
              </a:spcAft>
              <a:defRPr>
                <a:solidFill>
                  <a:schemeClr val="tx1"/>
                </a:solidFill>
                <a:latin typeface="Arial" charset="0"/>
                <a:ea typeface="ＭＳ Ｐゴシック" pitchFamily="34" charset="-128"/>
              </a:defRPr>
            </a:lvl6pPr>
            <a:lvl7pPr marL="2971280" indent="-228560" eaLnBrk="0" fontAlgn="base" hangingPunct="0">
              <a:spcBef>
                <a:spcPct val="0"/>
              </a:spcBef>
              <a:spcAft>
                <a:spcPct val="0"/>
              </a:spcAft>
              <a:defRPr>
                <a:solidFill>
                  <a:schemeClr val="tx1"/>
                </a:solidFill>
                <a:latin typeface="Arial" charset="0"/>
                <a:ea typeface="ＭＳ Ｐゴシック" pitchFamily="34" charset="-128"/>
              </a:defRPr>
            </a:lvl7pPr>
            <a:lvl8pPr marL="3428401" indent="-228560" eaLnBrk="0" fontAlgn="base" hangingPunct="0">
              <a:spcBef>
                <a:spcPct val="0"/>
              </a:spcBef>
              <a:spcAft>
                <a:spcPct val="0"/>
              </a:spcAft>
              <a:defRPr>
                <a:solidFill>
                  <a:schemeClr val="tx1"/>
                </a:solidFill>
                <a:latin typeface="Arial" charset="0"/>
                <a:ea typeface="ＭＳ Ｐゴシック" pitchFamily="34" charset="-128"/>
              </a:defRPr>
            </a:lvl8pPr>
            <a:lvl9pPr marL="3885521" indent="-22856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528D4BF-9CBE-4F21-9B92-B39364FF0B31}" type="slidenum">
              <a:rPr lang="pt-BR" smtClean="0">
                <a:solidFill>
                  <a:prstClr val="black"/>
                </a:solidFill>
                <a:latin typeface="Calibri" pitchFamily="34" charset="0"/>
                <a:cs typeface="Arial" charset="0"/>
              </a:rPr>
              <a:pPr eaLnBrk="1" hangingPunct="1"/>
              <a:t>6</a:t>
            </a:fld>
            <a:endParaRPr lang="pt-BR" dirty="0">
              <a:solidFill>
                <a:prstClr val="black"/>
              </a:solidFill>
              <a:latin typeface="Calibri" pitchFamily="34" charset="0"/>
              <a:cs typeface="Arial" charset="0"/>
            </a:endParaRPr>
          </a:p>
        </p:txBody>
      </p:sp>
    </p:spTree>
    <p:extLst>
      <p:ext uri="{BB962C8B-B14F-4D97-AF65-F5344CB8AC3E}">
        <p14:creationId xmlns:p14="http://schemas.microsoft.com/office/powerpoint/2010/main" val="23803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eaLnBrk="1" hangingPunct="1"/>
            <a:r>
              <a:rPr lang="pt-BR">
                <a:latin typeface="Arial Narrow" charset="0"/>
              </a:rPr>
              <a:t>Desenhar e entender a rede da empresa;</a:t>
            </a:r>
          </a:p>
          <a:p>
            <a:pPr eaLnBrk="1" hangingPunct="1"/>
            <a:r>
              <a:rPr lang="pt-BR">
                <a:latin typeface="Arial Narrow" charset="0"/>
              </a:rPr>
              <a:t>Analisar:</a:t>
            </a:r>
          </a:p>
          <a:p>
            <a:pPr eaLnBrk="1" hangingPunct="1"/>
            <a:r>
              <a:rPr lang="pt-BR">
                <a:latin typeface="Arial Narrow" charset="0"/>
              </a:rPr>
              <a:t>Rede Interna de Contratos: </a:t>
            </a:r>
          </a:p>
          <a:p>
            <a:pPr lvl="1" eaLnBrk="1" hangingPunct="1"/>
            <a:r>
              <a:rPr lang="pt-BR">
                <a:latin typeface="Arial Narrow" charset="0"/>
              </a:rPr>
              <a:t>O que pode ser feito por terceiros?</a:t>
            </a:r>
          </a:p>
          <a:p>
            <a:pPr eaLnBrk="1" hangingPunct="1"/>
            <a:r>
              <a:rPr lang="pt-BR">
                <a:latin typeface="Arial Narrow" charset="0"/>
              </a:rPr>
              <a:t>Rede Externa de Contratos:</a:t>
            </a:r>
          </a:p>
          <a:p>
            <a:pPr lvl="1" eaLnBrk="1" hangingPunct="1"/>
            <a:r>
              <a:rPr lang="pt-BR">
                <a:latin typeface="Arial Narrow" charset="0"/>
              </a:rPr>
              <a:t>Integração Vertical, Contratos, Mercado Spot</a:t>
            </a:r>
          </a:p>
          <a:p>
            <a:pPr eaLnBrk="1" hangingPunct="1"/>
            <a:r>
              <a:rPr lang="pt-BR">
                <a:latin typeface="Arial Narrow" charset="0"/>
              </a:rPr>
              <a:t>Identificação nos Fluxos dos Canais</a:t>
            </a:r>
          </a:p>
          <a:p>
            <a:pPr lvl="1" eaLnBrk="1" hangingPunct="1"/>
            <a:r>
              <a:rPr lang="pt-BR">
                <a:latin typeface="Arial Narrow" charset="0"/>
              </a:rPr>
              <a:t>Armazenagem, Serviços, Financiamento, Riscos e outros</a:t>
            </a:r>
          </a:p>
          <a:p>
            <a:pPr eaLnBrk="1" hangingPunct="1"/>
            <a:r>
              <a:rPr lang="pt-BR">
                <a:latin typeface="Arial Narrow" charset="0"/>
              </a:rPr>
              <a:t>Ações Coletivas</a:t>
            </a:r>
          </a:p>
          <a:p>
            <a:pPr lvl="1" eaLnBrk="1" hangingPunct="1"/>
            <a:r>
              <a:rPr lang="pt-BR">
                <a:latin typeface="Arial Narrow" charset="0"/>
              </a:rPr>
              <a:t>Com quem?</a:t>
            </a:r>
          </a:p>
          <a:p>
            <a:pPr lvl="1" eaLnBrk="1" hangingPunct="1"/>
            <a:r>
              <a:rPr lang="pt-BR">
                <a:latin typeface="Arial Narrow" charset="0"/>
              </a:rPr>
              <a:t>Ações Tipo 1, 2 e 3</a:t>
            </a:r>
          </a:p>
          <a:p>
            <a:pPr eaLnBrk="1" hangingPunct="1"/>
            <a:endParaRPr lang="pt-BR">
              <a:latin typeface="Arial Narrow" charset="0"/>
            </a:endParaRPr>
          </a:p>
        </p:txBody>
      </p:sp>
    </p:spTree>
    <p:extLst>
      <p:ext uri="{BB962C8B-B14F-4D97-AF65-F5344CB8AC3E}">
        <p14:creationId xmlns:p14="http://schemas.microsoft.com/office/powerpoint/2010/main" val="796643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3DD76-D9A2-43C0-8829-C5B388A3D2A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7E1E4CA-65FD-43F6-A338-C1F8CD5597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B139458-A961-41CD-AFCD-2B633EDD7E6B}"/>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5" name="Espaço Reservado para Rodapé 4">
            <a:extLst>
              <a:ext uri="{FF2B5EF4-FFF2-40B4-BE49-F238E27FC236}">
                <a16:creationId xmlns:a16="http://schemas.microsoft.com/office/drawing/2014/main" id="{0ACC8E34-940C-4F0B-BAEA-122A7B60209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89B9BD5-72C8-4DEA-A17F-35FD663A94D0}"/>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36829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6002E-F6B0-4804-A23A-287E23F47E6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74CEF8D-B7F2-4D25-B6C1-8D1C76767E9E}"/>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281065A-A53B-4E75-9433-B3090DDF2056}"/>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5" name="Espaço Reservado para Rodapé 4">
            <a:extLst>
              <a:ext uri="{FF2B5EF4-FFF2-40B4-BE49-F238E27FC236}">
                <a16:creationId xmlns:a16="http://schemas.microsoft.com/office/drawing/2014/main" id="{F92D514E-C6C2-4F89-9336-09B0BA3FD60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599C014-3B67-481F-A79A-C0444E3F8DED}"/>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407761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0E2F819-28AA-4092-9684-5DF45DECDE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F4EB325-766E-43AB-BFA2-7483BAC85C0D}"/>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D482466-0DCD-43D9-900D-7D0921BF3CBC}"/>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5" name="Espaço Reservado para Rodapé 4">
            <a:extLst>
              <a:ext uri="{FF2B5EF4-FFF2-40B4-BE49-F238E27FC236}">
                <a16:creationId xmlns:a16="http://schemas.microsoft.com/office/drawing/2014/main" id="{34ED5F28-7754-4AAD-8D5B-4D0212071A9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B80FCD2-24C2-45FB-8F2E-65B62F3A3EE0}"/>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362767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de texto">
    <p:spTree>
      <p:nvGrpSpPr>
        <p:cNvPr id="1" name=""/>
        <p:cNvGrpSpPr/>
        <p:nvPr/>
      </p:nvGrpSpPr>
      <p:grpSpPr>
        <a:xfrm>
          <a:off x="0" y="0"/>
          <a:ext cx="0" cy="0"/>
          <a:chOff x="0" y="0"/>
          <a:chExt cx="0" cy="0"/>
        </a:xfrm>
      </p:grpSpPr>
      <p:sp>
        <p:nvSpPr>
          <p:cNvPr id="4" name="Espaço Reservado para Data 3"/>
          <p:cNvSpPr>
            <a:spLocks noGrp="1"/>
          </p:cNvSpPr>
          <p:nvPr>
            <p:ph type="dt" sz="half" idx="2"/>
          </p:nvPr>
        </p:nvSpPr>
        <p:spPr>
          <a:xfrm>
            <a:off x="1127448" y="6480594"/>
            <a:ext cx="2844800" cy="319447"/>
          </a:xfrm>
          <a:prstGeom prst="rect">
            <a:avLst/>
          </a:prstGeom>
        </p:spPr>
        <p:txBody>
          <a:bodyPr vert="horz" lIns="91440" tIns="45720" rIns="91440" bIns="45720" rtlCol="0" anchor="ctr"/>
          <a:lstStyle>
            <a:lvl1pPr algn="l">
              <a:defRPr sz="800">
                <a:solidFill>
                  <a:schemeClr val="bg1"/>
                </a:solidFill>
              </a:defRPr>
            </a:lvl1pPr>
          </a:lstStyle>
          <a:p>
            <a:fld id="{00AAA6FF-DB2F-4698-BF1D-218DD1CBB003}" type="datetimeFigureOut">
              <a:rPr lang="pt-BR" smtClean="0"/>
              <a:pPr/>
              <a:t>14/08/2020</a:t>
            </a:fld>
            <a:endParaRPr lang="pt-BR" dirty="0"/>
          </a:p>
        </p:txBody>
      </p:sp>
      <p:sp>
        <p:nvSpPr>
          <p:cNvPr id="5" name="Espaço Reservado para Título 1"/>
          <p:cNvSpPr>
            <a:spLocks noGrp="1"/>
          </p:cNvSpPr>
          <p:nvPr>
            <p:ph type="title"/>
          </p:nvPr>
        </p:nvSpPr>
        <p:spPr>
          <a:xfrm>
            <a:off x="1487488" y="361691"/>
            <a:ext cx="10344512" cy="870660"/>
          </a:xfrm>
          <a:prstGeom prst="rect">
            <a:avLst/>
          </a:prstGeom>
        </p:spPr>
        <p:txBody>
          <a:bodyPr vert="horz" lIns="91440" tIns="45720" rIns="91440" bIns="45720" rtlCol="0" anchor="ctr">
            <a:noAutofit/>
          </a:bodyPr>
          <a:lstStyle/>
          <a:p>
            <a:r>
              <a:rPr lang="pt-BR" dirty="0"/>
              <a:t>Clique para editar o estilo do título mestre</a:t>
            </a:r>
          </a:p>
        </p:txBody>
      </p:sp>
      <p:sp>
        <p:nvSpPr>
          <p:cNvPr id="8" name="Espaço Reservado para Texto 2"/>
          <p:cNvSpPr>
            <a:spLocks noGrp="1"/>
          </p:cNvSpPr>
          <p:nvPr>
            <p:ph idx="1"/>
          </p:nvPr>
        </p:nvSpPr>
        <p:spPr>
          <a:xfrm>
            <a:off x="350287" y="1600207"/>
            <a:ext cx="11481743" cy="4450493"/>
          </a:xfrm>
          <a:prstGeom prst="rect">
            <a:avLst/>
          </a:prstGeom>
        </p:spPr>
        <p:txBody>
          <a:bodyPr vert="horz" lIns="91440" tIns="45720" rIns="91440" bIns="45720" rtlCol="0">
            <a:normAutofit/>
          </a:body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9" name="Imagem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7359" y="62079"/>
            <a:ext cx="1236108" cy="1455236"/>
          </a:xfrm>
          <a:prstGeom prst="rect">
            <a:avLst/>
          </a:prstGeom>
        </p:spPr>
      </p:pic>
    </p:spTree>
    <p:extLst>
      <p:ext uri="{BB962C8B-B14F-4D97-AF65-F5344CB8AC3E}">
        <p14:creationId xmlns:p14="http://schemas.microsoft.com/office/powerpoint/2010/main" val="344493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12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23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52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de título - Modelo 2 Logos Markestra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04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98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4E6F4-ADD0-468D-9210-FFBAF3AD7C7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0034F57-7D82-42FB-8733-8CCE9AB296BA}"/>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E7EAB2-CAB9-44F3-9BD3-8A9D84D49A90}"/>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5" name="Espaço Reservado para Rodapé 4">
            <a:extLst>
              <a:ext uri="{FF2B5EF4-FFF2-40B4-BE49-F238E27FC236}">
                <a16:creationId xmlns:a16="http://schemas.microsoft.com/office/drawing/2014/main" id="{F6B600DD-5FC6-4EE4-83FE-8F370B8E8F1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E2D064E-88CB-4807-94A6-F140D4CB66C9}"/>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117481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E7EBF-6F81-426E-8BA8-A72ED2EC45A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B4A730F-BBBE-46F3-805B-4980AEC96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84FF1D5A-2505-47CD-90CA-79BF8F94C094}"/>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5" name="Espaço Reservado para Rodapé 4">
            <a:extLst>
              <a:ext uri="{FF2B5EF4-FFF2-40B4-BE49-F238E27FC236}">
                <a16:creationId xmlns:a16="http://schemas.microsoft.com/office/drawing/2014/main" id="{47F7901B-F3CE-45B4-9560-D83AFB85804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5F4A7CA-A0B8-495F-A467-809290E06BB2}"/>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66981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C6C188-6050-44A4-869C-6D3FDD07A18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669F626-3E03-4324-B8FB-7191BA157EC9}"/>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F0C1D8D-4807-4452-BF21-65B6EFA4C2CE}"/>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64A1F35-CB5D-400E-8E49-3C0EA8B9CF3C}"/>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6" name="Espaço Reservado para Rodapé 5">
            <a:extLst>
              <a:ext uri="{FF2B5EF4-FFF2-40B4-BE49-F238E27FC236}">
                <a16:creationId xmlns:a16="http://schemas.microsoft.com/office/drawing/2014/main" id="{D27585C6-0035-482F-AA49-088CCD6D255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88070D6-3C38-4372-93DE-49E2969B0EA4}"/>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361073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DD668-D353-4EDB-A9EC-66FFE36E84E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4AC34AD-A218-49C9-AEAE-F443017AC7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AEEDE1E3-2E96-4081-80A8-DB1F960A0FA9}"/>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8F120F7-16DB-46EA-940D-035657CCA4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52B9F966-A5B9-47F5-8300-FA40EE5C3E86}"/>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76402C9-3AB2-4126-903D-EE80146C57C9}"/>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8" name="Espaço Reservado para Rodapé 7">
            <a:extLst>
              <a:ext uri="{FF2B5EF4-FFF2-40B4-BE49-F238E27FC236}">
                <a16:creationId xmlns:a16="http://schemas.microsoft.com/office/drawing/2014/main" id="{26640159-F6EC-4F24-8EA9-B91D9759740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18D09EE-2E81-4692-B5F5-83FFA2B473B3}"/>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186383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499E3-183B-4DC4-9474-5C357A3D315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B4D4E5B-1726-4A77-9DE9-98A86E059EA4}"/>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4" name="Espaço Reservado para Rodapé 3">
            <a:extLst>
              <a:ext uri="{FF2B5EF4-FFF2-40B4-BE49-F238E27FC236}">
                <a16:creationId xmlns:a16="http://schemas.microsoft.com/office/drawing/2014/main" id="{B5BD1F7F-5461-4213-85C5-D08808E39C4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0CEE829-166E-4DD6-BC29-F5C438BFD494}"/>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398121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5485643-0C8B-4192-B7E5-3A151879A180}"/>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3" name="Espaço Reservado para Rodapé 2">
            <a:extLst>
              <a:ext uri="{FF2B5EF4-FFF2-40B4-BE49-F238E27FC236}">
                <a16:creationId xmlns:a16="http://schemas.microsoft.com/office/drawing/2014/main" id="{C3D5CBCE-C5A3-4D0D-841A-38839566458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639F694-9A1C-4339-B580-2B02255B862A}"/>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114398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691427-6918-46EA-9140-75F3AD01DC2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7EAF9F0-6F74-40FD-B4CE-DBF2F35F6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843B4BA-5CE1-4BDC-A92F-6B76A2DB0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B44BA9CC-01C6-4931-9C13-C8E43FA47CC6}"/>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6" name="Espaço Reservado para Rodapé 5">
            <a:extLst>
              <a:ext uri="{FF2B5EF4-FFF2-40B4-BE49-F238E27FC236}">
                <a16:creationId xmlns:a16="http://schemas.microsoft.com/office/drawing/2014/main" id="{1C7F3AA5-C9E7-44A1-AA16-8AA672F2B62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26CF8E7-C477-49A0-B97C-3B0889B1D1B0}"/>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322649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77F68-FBBD-4FCB-8822-A785CFD1605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785623C-8B1D-4E83-9D45-A0A3C1F3BD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5A8B237-1761-489E-83BF-F0D510BC55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CD6D4F8C-1760-4D8D-898E-956AA4636489}"/>
              </a:ext>
            </a:extLst>
          </p:cNvPr>
          <p:cNvSpPr>
            <a:spLocks noGrp="1"/>
          </p:cNvSpPr>
          <p:nvPr>
            <p:ph type="dt" sz="half" idx="10"/>
          </p:nvPr>
        </p:nvSpPr>
        <p:spPr/>
        <p:txBody>
          <a:bodyPr/>
          <a:lstStyle/>
          <a:p>
            <a:fld id="{8B90ADA2-92DC-44BA-9FBD-4FAA5C355529}" type="datetimeFigureOut">
              <a:rPr lang="pt-BR" smtClean="0"/>
              <a:t>14/08/2020</a:t>
            </a:fld>
            <a:endParaRPr lang="pt-BR"/>
          </a:p>
        </p:txBody>
      </p:sp>
      <p:sp>
        <p:nvSpPr>
          <p:cNvPr id="6" name="Espaço Reservado para Rodapé 5">
            <a:extLst>
              <a:ext uri="{FF2B5EF4-FFF2-40B4-BE49-F238E27FC236}">
                <a16:creationId xmlns:a16="http://schemas.microsoft.com/office/drawing/2014/main" id="{54D5C780-568A-40A7-A21C-57A5A13F39C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8084CC5-42DE-47BE-A4E1-D3B193900528}"/>
              </a:ext>
            </a:extLst>
          </p:cNvPr>
          <p:cNvSpPr>
            <a:spLocks noGrp="1"/>
          </p:cNvSpPr>
          <p:nvPr>
            <p:ph type="sldNum" sz="quarter" idx="12"/>
          </p:nvPr>
        </p:nvSpPr>
        <p:spPr/>
        <p:txBody>
          <a:bodyPr/>
          <a:lstStyle/>
          <a:p>
            <a:fld id="{E0DE2AD5-3DBE-447B-A232-B6BF712658A4}" type="slidenum">
              <a:rPr lang="pt-BR" smtClean="0"/>
              <a:t>‹nº›</a:t>
            </a:fld>
            <a:endParaRPr lang="pt-BR"/>
          </a:p>
        </p:txBody>
      </p:sp>
    </p:spTree>
    <p:extLst>
      <p:ext uri="{BB962C8B-B14F-4D97-AF65-F5344CB8AC3E}">
        <p14:creationId xmlns:p14="http://schemas.microsoft.com/office/powerpoint/2010/main" val="110006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D000C0E-E51C-45FB-83D7-91EEA55E30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EC3B1C1-0440-4DAA-B8F4-FB97D2FA0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6744131-89BD-439B-AE87-4ED05C57A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0ADA2-92DC-44BA-9FBD-4FAA5C355529}" type="datetimeFigureOut">
              <a:rPr lang="pt-BR" smtClean="0"/>
              <a:t>14/08/2020</a:t>
            </a:fld>
            <a:endParaRPr lang="pt-BR"/>
          </a:p>
        </p:txBody>
      </p:sp>
      <p:sp>
        <p:nvSpPr>
          <p:cNvPr id="5" name="Espaço Reservado para Rodapé 4">
            <a:extLst>
              <a:ext uri="{FF2B5EF4-FFF2-40B4-BE49-F238E27FC236}">
                <a16:creationId xmlns:a16="http://schemas.microsoft.com/office/drawing/2014/main" id="{938A2E35-AE25-4330-9946-5F56F5CD6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7970D959-C0C8-4E39-96EC-6B3D2794A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E2AD5-3DBE-447B-A232-B6BF712658A4}" type="slidenum">
              <a:rPr lang="pt-BR" smtClean="0"/>
              <a:t>‹nº›</a:t>
            </a:fld>
            <a:endParaRPr lang="pt-BR"/>
          </a:p>
        </p:txBody>
      </p:sp>
      <p:sp>
        <p:nvSpPr>
          <p:cNvPr id="7" name="Retângulo 6"/>
          <p:cNvSpPr/>
          <p:nvPr userDrawn="1"/>
        </p:nvSpPr>
        <p:spPr>
          <a:xfrm>
            <a:off x="0" y="6356350"/>
            <a:ext cx="1351722"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m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6520" y="6349589"/>
            <a:ext cx="1408561" cy="557212"/>
          </a:xfrm>
          <a:prstGeom prst="rect">
            <a:avLst/>
          </a:prstGeom>
        </p:spPr>
      </p:pic>
    </p:spTree>
    <p:extLst>
      <p:ext uri="{BB962C8B-B14F-4D97-AF65-F5344CB8AC3E}">
        <p14:creationId xmlns:p14="http://schemas.microsoft.com/office/powerpoint/2010/main" val="405025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D000C0E-E51C-45FB-83D7-91EEA55E30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EC3B1C1-0440-4DAA-B8F4-FB97D2FA0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6744131-89BD-439B-AE87-4ED05C57A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90ADA2-92DC-44BA-9FBD-4FAA5C355529}" type="datetimeFigureOut">
              <a:rPr kumimoji="0" lang="pt-B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14/08/2020</a:t>
            </a:fld>
            <a:endParaRPr kumimoji="0" lang="pt-B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ço Reservado para Rodapé 4">
            <a:extLst>
              <a:ext uri="{FF2B5EF4-FFF2-40B4-BE49-F238E27FC236}">
                <a16:creationId xmlns:a16="http://schemas.microsoft.com/office/drawing/2014/main" id="{938A2E35-AE25-4330-9946-5F56F5CD6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ço Reservado para Número de Slide 5">
            <a:extLst>
              <a:ext uri="{FF2B5EF4-FFF2-40B4-BE49-F238E27FC236}">
                <a16:creationId xmlns:a16="http://schemas.microsoft.com/office/drawing/2014/main" id="{7970D959-C0C8-4E39-96EC-6B3D2794A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E2AD5-3DBE-447B-A232-B6BF712658A4}" type="slidenum">
              <a:rPr kumimoji="0" lang="pt-B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0057319"/>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2.png"/><Relationship Id="rId21" Type="http://schemas.microsoft.com/office/2007/relationships/hdphoto" Target="../media/hdphoto4.wdp"/><Relationship Id="rId7" Type="http://schemas.openxmlformats.org/officeDocument/2006/relationships/image" Target="../media/image26.png"/><Relationship Id="rId12" Type="http://schemas.openxmlformats.org/officeDocument/2006/relationships/image" Target="../media/image29.png"/><Relationship Id="rId17" Type="http://schemas.microsoft.com/office/2007/relationships/hdphoto" Target="../media/hdphoto3.wdp"/><Relationship Id="rId2" Type="http://schemas.openxmlformats.org/officeDocument/2006/relationships/image" Target="../media/image21.jpeg"/><Relationship Id="rId16" Type="http://schemas.openxmlformats.org/officeDocument/2006/relationships/image" Target="../media/image33.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39.png"/><Relationship Id="rId5" Type="http://schemas.openxmlformats.org/officeDocument/2006/relationships/image" Target="../media/image24.png"/><Relationship Id="rId15" Type="http://schemas.openxmlformats.org/officeDocument/2006/relationships/image" Target="../media/image32.png"/><Relationship Id="rId23" Type="http://schemas.openxmlformats.org/officeDocument/2006/relationships/image" Target="../media/image38.png"/><Relationship Id="rId10" Type="http://schemas.microsoft.com/office/2007/relationships/hdphoto" Target="../media/hdphoto2.wdp"/><Relationship Id="rId19"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216000" cy="6858000"/>
          </a:xfrm>
          <a:prstGeom prst="rect">
            <a:avLst/>
          </a:prstGeom>
          <a:solidFill>
            <a:srgbClr val="002809"/>
          </a:solidFill>
          <a:ln>
            <a:solidFill>
              <a:srgbClr val="0D4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p:cNvSpPr txBox="1"/>
          <p:nvPr/>
        </p:nvSpPr>
        <p:spPr>
          <a:xfrm>
            <a:off x="433909" y="2911281"/>
            <a:ext cx="8296865" cy="2962349"/>
          </a:xfrm>
          <a:prstGeom prst="rect">
            <a:avLst/>
          </a:prstGeom>
          <a:noFill/>
        </p:spPr>
        <p:txBody>
          <a:bodyPr wrap="square" rtlCol="0">
            <a:spAutoFit/>
          </a:bodyPr>
          <a:lstStyle/>
          <a:p>
            <a:r>
              <a:rPr lang="en-ZA" sz="2800" dirty="0" err="1">
                <a:solidFill>
                  <a:schemeClr val="bg1"/>
                </a:solidFill>
              </a:rPr>
              <a:t>Prof.</a:t>
            </a:r>
            <a:r>
              <a:rPr lang="en-ZA" sz="2800" dirty="0">
                <a:solidFill>
                  <a:schemeClr val="bg1"/>
                </a:solidFill>
              </a:rPr>
              <a:t> </a:t>
            </a:r>
            <a:r>
              <a:rPr lang="en-ZA" sz="2800" dirty="0" err="1">
                <a:solidFill>
                  <a:schemeClr val="bg1"/>
                </a:solidFill>
              </a:rPr>
              <a:t>Dr.</a:t>
            </a:r>
            <a:r>
              <a:rPr lang="en-ZA" sz="2800" dirty="0">
                <a:solidFill>
                  <a:schemeClr val="bg1"/>
                </a:solidFill>
              </a:rPr>
              <a:t> Marcos Fava </a:t>
            </a:r>
            <a:r>
              <a:rPr lang="en-ZA" sz="2800" dirty="0" err="1">
                <a:solidFill>
                  <a:schemeClr val="bg1"/>
                </a:solidFill>
              </a:rPr>
              <a:t>Neves</a:t>
            </a:r>
            <a:endParaRPr lang="en-ZA" sz="2800" dirty="0">
              <a:solidFill>
                <a:schemeClr val="bg1"/>
              </a:solidFill>
            </a:endParaRPr>
          </a:p>
          <a:p>
            <a:pPr>
              <a:spcBef>
                <a:spcPts val="900"/>
              </a:spcBef>
            </a:pPr>
            <a:endParaRPr lang="bg-BG" sz="1600" dirty="0">
              <a:solidFill>
                <a:schemeClr val="bg1"/>
              </a:solidFill>
            </a:endParaRPr>
          </a:p>
          <a:p>
            <a:pPr>
              <a:spcBef>
                <a:spcPts val="900"/>
              </a:spcBef>
            </a:pPr>
            <a:r>
              <a:rPr lang="bg-BG" sz="1600" dirty="0">
                <a:solidFill>
                  <a:schemeClr val="bg1"/>
                </a:solidFill>
              </a:rPr>
              <a:t>Faculdade de Administraçao (FEA/RP) </a:t>
            </a:r>
            <a:r>
              <a:rPr lang="mr-IN" sz="1600" dirty="0">
                <a:solidFill>
                  <a:schemeClr val="bg1"/>
                </a:solidFill>
              </a:rPr>
              <a:t>–</a:t>
            </a:r>
            <a:r>
              <a:rPr lang="bg-BG" sz="1600" dirty="0">
                <a:solidFill>
                  <a:schemeClr val="bg1"/>
                </a:solidFill>
              </a:rPr>
              <a:t> Universidade de São Paulo, desde </a:t>
            </a:r>
            <a:r>
              <a:rPr lang="en-ZA" sz="1600" dirty="0">
                <a:solidFill>
                  <a:schemeClr val="bg1"/>
                </a:solidFill>
              </a:rPr>
              <a:t>1995</a:t>
            </a:r>
          </a:p>
          <a:p>
            <a:r>
              <a:rPr lang="bg-BG" sz="1600" dirty="0">
                <a:solidFill>
                  <a:schemeClr val="bg1"/>
                </a:solidFill>
              </a:rPr>
              <a:t>Escola de Administração de Empresas (EAESP/FGV)</a:t>
            </a:r>
            <a:r>
              <a:rPr lang="en-ZA" sz="1600" dirty="0">
                <a:solidFill>
                  <a:schemeClr val="bg1"/>
                </a:solidFill>
              </a:rPr>
              <a:t>, </a:t>
            </a:r>
            <a:r>
              <a:rPr lang="bg-BG" sz="1600" dirty="0">
                <a:solidFill>
                  <a:schemeClr val="bg1"/>
                </a:solidFill>
              </a:rPr>
              <a:t>desde</a:t>
            </a:r>
            <a:r>
              <a:rPr lang="en-ZA" sz="1600" dirty="0">
                <a:solidFill>
                  <a:schemeClr val="bg1"/>
                </a:solidFill>
              </a:rPr>
              <a:t> 2018</a:t>
            </a:r>
          </a:p>
          <a:p>
            <a:r>
              <a:rPr lang="bg-BG" sz="1600" dirty="0">
                <a:solidFill>
                  <a:schemeClr val="bg1"/>
                </a:solidFill>
              </a:rPr>
              <a:t>Center for Agricultural Business -</a:t>
            </a:r>
            <a:r>
              <a:rPr lang="en-ZA" sz="1600" dirty="0">
                <a:solidFill>
                  <a:schemeClr val="bg1"/>
                </a:solidFill>
              </a:rPr>
              <a:t> Purdue University</a:t>
            </a:r>
            <a:r>
              <a:rPr lang="bg-BG" sz="1600" dirty="0">
                <a:solidFill>
                  <a:schemeClr val="bg1"/>
                </a:solidFill>
              </a:rPr>
              <a:t> (Indiana/USA),</a:t>
            </a:r>
            <a:r>
              <a:rPr lang="en-ZA" sz="1600" dirty="0">
                <a:solidFill>
                  <a:schemeClr val="bg1"/>
                </a:solidFill>
              </a:rPr>
              <a:t> </a:t>
            </a:r>
            <a:r>
              <a:rPr lang="bg-BG" sz="1600" dirty="0">
                <a:solidFill>
                  <a:schemeClr val="bg1"/>
                </a:solidFill>
              </a:rPr>
              <a:t>desde</a:t>
            </a:r>
            <a:r>
              <a:rPr lang="en-ZA" sz="1600" dirty="0">
                <a:solidFill>
                  <a:schemeClr val="bg1"/>
                </a:solidFill>
              </a:rPr>
              <a:t> 2013</a:t>
            </a:r>
          </a:p>
          <a:p>
            <a:r>
              <a:rPr lang="bg-BG" sz="1600" dirty="0">
                <a:solidFill>
                  <a:schemeClr val="bg1"/>
                </a:solidFill>
              </a:rPr>
              <a:t>PAA </a:t>
            </a:r>
            <a:r>
              <a:rPr lang="mr-IN" sz="1600" dirty="0">
                <a:solidFill>
                  <a:schemeClr val="bg1"/>
                </a:solidFill>
              </a:rPr>
              <a:t>–</a:t>
            </a:r>
            <a:r>
              <a:rPr lang="bg-BG" sz="1600" dirty="0">
                <a:solidFill>
                  <a:schemeClr val="bg1"/>
                </a:solidFill>
              </a:rPr>
              <a:t> FAUBA </a:t>
            </a:r>
            <a:r>
              <a:rPr lang="mr-IN" sz="1600" dirty="0">
                <a:solidFill>
                  <a:schemeClr val="bg1"/>
                </a:solidFill>
              </a:rPr>
              <a:t>–</a:t>
            </a:r>
            <a:r>
              <a:rPr lang="bg-BG" sz="1600" dirty="0">
                <a:solidFill>
                  <a:schemeClr val="bg1"/>
                </a:solidFill>
              </a:rPr>
              <a:t> </a:t>
            </a:r>
            <a:r>
              <a:rPr lang="en-ZA" sz="1600" dirty="0">
                <a:solidFill>
                  <a:schemeClr val="bg1"/>
                </a:solidFill>
              </a:rPr>
              <a:t>Universi</a:t>
            </a:r>
            <a:r>
              <a:rPr lang="bg-BG" sz="1600" dirty="0">
                <a:solidFill>
                  <a:schemeClr val="bg1"/>
                </a:solidFill>
              </a:rPr>
              <a:t>dade de Buenos Aires, desde</a:t>
            </a:r>
            <a:r>
              <a:rPr lang="en-ZA" sz="1600" dirty="0">
                <a:solidFill>
                  <a:schemeClr val="bg1"/>
                </a:solidFill>
              </a:rPr>
              <a:t> 2006</a:t>
            </a:r>
          </a:p>
          <a:p>
            <a:r>
              <a:rPr lang="bg-BG" sz="1600" dirty="0">
                <a:solidFill>
                  <a:schemeClr val="bg1"/>
                </a:solidFill>
              </a:rPr>
              <a:t>Criador da Markestrat </a:t>
            </a:r>
            <a:r>
              <a:rPr lang="bg-BG" sz="1600" dirty="0">
                <a:solidFill>
                  <a:srgbClr val="FFFFFF"/>
                </a:solidFill>
              </a:rPr>
              <a:t>(www.markestrat.com.br) em 2004</a:t>
            </a:r>
          </a:p>
          <a:p>
            <a:r>
              <a:rPr lang="bg-BG" sz="1600" dirty="0">
                <a:solidFill>
                  <a:srgbClr val="FFFFFF"/>
                </a:solidFill>
              </a:rPr>
              <a:t>Especialista em planejamento estratégico no agronegócio    </a:t>
            </a:r>
            <a:endParaRPr lang="en-ZA" sz="1600" dirty="0">
              <a:solidFill>
                <a:srgbClr val="FFFFFF"/>
              </a:solidFill>
            </a:endParaRPr>
          </a:p>
          <a:p>
            <a:pPr>
              <a:spcBef>
                <a:spcPts val="900"/>
              </a:spcBef>
            </a:pPr>
            <a:r>
              <a:rPr lang="en-ZA" sz="2400" dirty="0">
                <a:solidFill>
                  <a:schemeClr val="bg1"/>
                </a:solidFill>
              </a:rPr>
              <a:t>www.</a:t>
            </a:r>
            <a:r>
              <a:rPr lang="en-ZA" sz="2400" b="1" dirty="0">
                <a:solidFill>
                  <a:schemeClr val="bg1"/>
                </a:solidFill>
              </a:rPr>
              <a:t>doutoragro</a:t>
            </a:r>
            <a:r>
              <a:rPr lang="en-ZA" sz="2400" dirty="0">
                <a:solidFill>
                  <a:schemeClr val="bg1"/>
                </a:solidFill>
              </a:rPr>
              <a:t>.com</a:t>
            </a:r>
          </a:p>
        </p:txBody>
      </p:sp>
      <p:sp>
        <p:nvSpPr>
          <p:cNvPr id="10" name="Título 1"/>
          <p:cNvSpPr>
            <a:spLocks noGrp="1"/>
          </p:cNvSpPr>
          <p:nvPr>
            <p:ph type="ctrTitle"/>
          </p:nvPr>
        </p:nvSpPr>
        <p:spPr>
          <a:xfrm>
            <a:off x="102441" y="567922"/>
            <a:ext cx="9076933" cy="1358989"/>
          </a:xfrm>
        </p:spPr>
        <p:txBody>
          <a:bodyPr>
            <a:noAutofit/>
          </a:bodyPr>
          <a:lstStyle/>
          <a:p>
            <a:r>
              <a:rPr lang="en-US" sz="3600" b="1" dirty="0">
                <a:solidFill>
                  <a:schemeClr val="bg1"/>
                </a:solidFill>
                <a:latin typeface="+mn-lt"/>
                <a:ea typeface="Roboto" pitchFamily="2" charset="0"/>
              </a:rPr>
              <a:t>The Company as a Network and Interorganizational Relationships</a:t>
            </a:r>
            <a:br>
              <a:rPr lang="bg-BG" sz="3600" dirty="0">
                <a:solidFill>
                  <a:schemeClr val="bg1"/>
                </a:solidFill>
                <a:latin typeface="+mn-lt"/>
                <a:ea typeface="Roboto" pitchFamily="2" charset="0"/>
              </a:rPr>
            </a:br>
            <a:endParaRPr lang="bg-BG" sz="3600" b="1" dirty="0">
              <a:solidFill>
                <a:schemeClr val="bg1"/>
              </a:solidFill>
              <a:latin typeface="+mn-lt"/>
              <a:ea typeface="Roboto" pitchFamily="2" charset="0"/>
            </a:endParaRPr>
          </a:p>
        </p:txBody>
      </p:sp>
      <p:pic>
        <p:nvPicPr>
          <p:cNvPr id="7" name="Picture 7" descr="Screen Shot 2019-04-03 at 20.35.2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7731" y="708599"/>
            <a:ext cx="1647932" cy="2343359"/>
          </a:xfrm>
          <a:prstGeom prst="rect">
            <a:avLst/>
          </a:prstGeom>
          <a:ln>
            <a:noFill/>
          </a:ln>
          <a:effectLst>
            <a:outerShdw blurRad="292100" dist="139700" dir="2700000" algn="tl" rotWithShape="0">
              <a:srgbClr val="333333">
                <a:alpha val="65000"/>
              </a:srgbClr>
            </a:outerShdw>
          </a:effectLst>
        </p:spPr>
      </p:pic>
      <p:pic>
        <p:nvPicPr>
          <p:cNvPr id="11" name="Picture 11" descr="Screen Shot 2013-08-20 at 11.51.47 AM.png"/>
          <p:cNvPicPr>
            <a:picLocks noChangeAspect="1"/>
          </p:cNvPicPr>
          <p:nvPr/>
        </p:nvPicPr>
        <p:blipFill rotWithShape="1">
          <a:blip r:embed="rId4" cstate="email">
            <a:extLst>
              <a:ext uri="{28A0092B-C50C-407E-A947-70E740481C1C}">
                <a14:useLocalDpi xmlns:a14="http://schemas.microsoft.com/office/drawing/2010/main"/>
              </a:ext>
            </a:extLst>
          </a:blip>
          <a:srcRect r="-629"/>
          <a:stretch/>
        </p:blipFill>
        <p:spPr>
          <a:xfrm>
            <a:off x="9877731" y="3404662"/>
            <a:ext cx="1647932" cy="2349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476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Retângulo 1046">
            <a:extLst>
              <a:ext uri="{FF2B5EF4-FFF2-40B4-BE49-F238E27FC236}">
                <a16:creationId xmlns:a16="http://schemas.microsoft.com/office/drawing/2014/main" id="{6143D7DF-731A-424B-B404-443521DDC4EC}"/>
              </a:ext>
            </a:extLst>
          </p:cNvPr>
          <p:cNvSpPr/>
          <p:nvPr/>
        </p:nvSpPr>
        <p:spPr>
          <a:xfrm>
            <a:off x="1453942" y="6225553"/>
            <a:ext cx="1858111" cy="64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Título 19">
            <a:extLst>
              <a:ext uri="{FF2B5EF4-FFF2-40B4-BE49-F238E27FC236}">
                <a16:creationId xmlns:a16="http://schemas.microsoft.com/office/drawing/2014/main" id="{8E9D3723-D640-44BF-83B3-959573573BFC}"/>
              </a:ext>
            </a:extLst>
          </p:cNvPr>
          <p:cNvSpPr>
            <a:spLocks noGrp="1"/>
          </p:cNvSpPr>
          <p:nvPr>
            <p:ph type="title"/>
          </p:nvPr>
        </p:nvSpPr>
        <p:spPr>
          <a:xfrm>
            <a:off x="0" y="32515"/>
            <a:ext cx="12192000" cy="417265"/>
          </a:xfrm>
        </p:spPr>
        <p:txBody>
          <a:bodyPr>
            <a:normAutofit fontScale="90000"/>
          </a:bodyPr>
          <a:lstStyle/>
          <a:p>
            <a:pPr algn="ctr"/>
            <a:r>
              <a:rPr lang="pt-BR" sz="2800" dirty="0" err="1"/>
              <a:t>Alibaba’s</a:t>
            </a:r>
            <a:r>
              <a:rPr lang="pt-BR" sz="2800" dirty="0"/>
              <a:t> Business Network</a:t>
            </a:r>
          </a:p>
        </p:txBody>
      </p:sp>
      <p:pic>
        <p:nvPicPr>
          <p:cNvPr id="83" name="Imagem 82">
            <a:extLst>
              <a:ext uri="{FF2B5EF4-FFF2-40B4-BE49-F238E27FC236}">
                <a16:creationId xmlns:a16="http://schemas.microsoft.com/office/drawing/2014/main" id="{A3DF38B4-D717-4F03-B195-BDE551DA5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175" y="9507474"/>
            <a:ext cx="9144000" cy="6858000"/>
          </a:xfrm>
          <a:prstGeom prst="rect">
            <a:avLst/>
          </a:prstGeom>
        </p:spPr>
      </p:pic>
      <p:sp>
        <p:nvSpPr>
          <p:cNvPr id="232" name="Rectangle 504">
            <a:extLst>
              <a:ext uri="{FF2B5EF4-FFF2-40B4-BE49-F238E27FC236}">
                <a16:creationId xmlns:a16="http://schemas.microsoft.com/office/drawing/2014/main" id="{295994E6-1A20-46CE-A371-4DB231DC074C}"/>
              </a:ext>
            </a:extLst>
          </p:cNvPr>
          <p:cNvSpPr/>
          <p:nvPr/>
        </p:nvSpPr>
        <p:spPr>
          <a:xfrm>
            <a:off x="2703959" y="5643678"/>
            <a:ext cx="6561849" cy="1084492"/>
          </a:xfrm>
          <a:prstGeom prst="rect">
            <a:avLst/>
          </a:prstGeom>
          <a:solidFill>
            <a:schemeClr val="accent5">
              <a:lumMod val="20000"/>
              <a:lumOff val="80000"/>
            </a:schemeClr>
          </a:solidFill>
          <a:ln w="6350">
            <a:solidFill>
              <a:schemeClr val="accent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34" name="Picture 10" descr="Resultado de imagem para alipay logo">
            <a:extLst>
              <a:ext uri="{FF2B5EF4-FFF2-40B4-BE49-F238E27FC236}">
                <a16:creationId xmlns:a16="http://schemas.microsoft.com/office/drawing/2014/main" id="{E6D5F672-AAD5-4AE7-A72F-3963F4C5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310" y="5924557"/>
            <a:ext cx="852381" cy="299044"/>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B07A60AD-A482-4209-B799-01B7CB2EB17D}"/>
              </a:ext>
            </a:extLst>
          </p:cNvPr>
          <p:cNvSpPr txBox="1"/>
          <p:nvPr/>
        </p:nvSpPr>
        <p:spPr>
          <a:xfrm>
            <a:off x="8256154" y="5369531"/>
            <a:ext cx="1540293" cy="250262"/>
          </a:xfrm>
          <a:prstGeom prst="rect">
            <a:avLst/>
          </a:prstGeom>
          <a:noFill/>
          <a:effectLst/>
        </p:spPr>
        <p:txBody>
          <a:bodyPr wrap="square" rtlCol="0">
            <a:spAutoFit/>
          </a:bodyPr>
          <a:lstStyle/>
          <a:p>
            <a:pPr algn="ctr"/>
            <a:r>
              <a:rPr lang="pt-BR" sz="1100" dirty="0">
                <a:solidFill>
                  <a:schemeClr val="bg1"/>
                </a:solidFill>
              </a:rPr>
              <a:t>Clube do Ovo</a:t>
            </a:r>
          </a:p>
        </p:txBody>
      </p:sp>
      <p:sp>
        <p:nvSpPr>
          <p:cNvPr id="5" name="Retângulo 4">
            <a:extLst>
              <a:ext uri="{FF2B5EF4-FFF2-40B4-BE49-F238E27FC236}">
                <a16:creationId xmlns:a16="http://schemas.microsoft.com/office/drawing/2014/main" id="{59ABDF11-E3BE-4B1B-846B-FC91235D1CC7}"/>
              </a:ext>
            </a:extLst>
          </p:cNvPr>
          <p:cNvSpPr/>
          <p:nvPr/>
        </p:nvSpPr>
        <p:spPr>
          <a:xfrm>
            <a:off x="6339736" y="2219575"/>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Channels</a:t>
            </a:r>
            <a:endParaRPr lang="pt-BR" sz="1100" b="1" dirty="0">
              <a:solidFill>
                <a:srgbClr val="2B733C"/>
              </a:solidFill>
            </a:endParaRPr>
          </a:p>
        </p:txBody>
      </p:sp>
      <p:sp>
        <p:nvSpPr>
          <p:cNvPr id="9" name="Retângulo 8">
            <a:extLst>
              <a:ext uri="{FF2B5EF4-FFF2-40B4-BE49-F238E27FC236}">
                <a16:creationId xmlns:a16="http://schemas.microsoft.com/office/drawing/2014/main" id="{7621EE24-F131-4549-93E7-2FF7CA74BDD6}"/>
              </a:ext>
            </a:extLst>
          </p:cNvPr>
          <p:cNvSpPr/>
          <p:nvPr/>
        </p:nvSpPr>
        <p:spPr>
          <a:xfrm>
            <a:off x="6337412" y="3571378"/>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Industry</a:t>
            </a:r>
            <a:r>
              <a:rPr lang="pt-BR" sz="1100" b="1" dirty="0">
                <a:solidFill>
                  <a:srgbClr val="2B733C"/>
                </a:solidFill>
              </a:rPr>
              <a:t> </a:t>
            </a:r>
            <a:r>
              <a:rPr lang="pt-BR" sz="1100" b="1" dirty="0" err="1">
                <a:solidFill>
                  <a:srgbClr val="2B733C"/>
                </a:solidFill>
              </a:rPr>
              <a:t>Manufacturer</a:t>
            </a:r>
            <a:endParaRPr lang="pt-BR" sz="1100" b="1" dirty="0">
              <a:solidFill>
                <a:srgbClr val="2B733C"/>
              </a:solidFill>
            </a:endParaRPr>
          </a:p>
        </p:txBody>
      </p:sp>
      <p:sp>
        <p:nvSpPr>
          <p:cNvPr id="10" name="Retângulo 9">
            <a:extLst>
              <a:ext uri="{FF2B5EF4-FFF2-40B4-BE49-F238E27FC236}">
                <a16:creationId xmlns:a16="http://schemas.microsoft.com/office/drawing/2014/main" id="{1F46C227-A82F-400F-B1A6-431A906D139E}"/>
              </a:ext>
            </a:extLst>
          </p:cNvPr>
          <p:cNvSpPr/>
          <p:nvPr/>
        </p:nvSpPr>
        <p:spPr>
          <a:xfrm>
            <a:off x="6321224" y="3116158"/>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Branded</a:t>
            </a:r>
            <a:r>
              <a:rPr lang="pt-BR" sz="1100" b="1" dirty="0">
                <a:solidFill>
                  <a:srgbClr val="2B733C"/>
                </a:solidFill>
              </a:rPr>
              <a:t> Sellers</a:t>
            </a:r>
          </a:p>
        </p:txBody>
      </p:sp>
      <p:sp>
        <p:nvSpPr>
          <p:cNvPr id="11" name="Retângulo 10">
            <a:extLst>
              <a:ext uri="{FF2B5EF4-FFF2-40B4-BE49-F238E27FC236}">
                <a16:creationId xmlns:a16="http://schemas.microsoft.com/office/drawing/2014/main" id="{EDDEAAC9-8A0D-41C2-8324-7B7044EF2BF9}"/>
              </a:ext>
            </a:extLst>
          </p:cNvPr>
          <p:cNvSpPr/>
          <p:nvPr/>
        </p:nvSpPr>
        <p:spPr>
          <a:xfrm>
            <a:off x="6337412" y="2668698"/>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a:solidFill>
                  <a:srgbClr val="2B733C"/>
                </a:solidFill>
              </a:rPr>
              <a:t>Individual </a:t>
            </a:r>
            <a:r>
              <a:rPr lang="pt-BR" sz="1100" b="1" dirty="0" err="1">
                <a:solidFill>
                  <a:srgbClr val="2B733C"/>
                </a:solidFill>
              </a:rPr>
              <a:t>Consultants</a:t>
            </a:r>
            <a:endParaRPr lang="pt-BR" sz="1100" b="1" dirty="0">
              <a:solidFill>
                <a:srgbClr val="2B733C"/>
              </a:solidFill>
            </a:endParaRPr>
          </a:p>
        </p:txBody>
      </p:sp>
      <p:sp>
        <p:nvSpPr>
          <p:cNvPr id="15" name="Retângulo 14">
            <a:extLst>
              <a:ext uri="{FF2B5EF4-FFF2-40B4-BE49-F238E27FC236}">
                <a16:creationId xmlns:a16="http://schemas.microsoft.com/office/drawing/2014/main" id="{AE9707DC-CDC1-42C1-84DF-817E0CC228BE}"/>
              </a:ext>
            </a:extLst>
          </p:cNvPr>
          <p:cNvSpPr/>
          <p:nvPr/>
        </p:nvSpPr>
        <p:spPr>
          <a:xfrm>
            <a:off x="146349" y="2160418"/>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Suppliers</a:t>
            </a:r>
            <a:r>
              <a:rPr lang="pt-BR" sz="1100" b="1" dirty="0">
                <a:solidFill>
                  <a:srgbClr val="2B733C"/>
                </a:solidFill>
              </a:rPr>
              <a:t> </a:t>
            </a:r>
            <a:r>
              <a:rPr lang="pt-BR" sz="1100" b="1" dirty="0" err="1">
                <a:solidFill>
                  <a:srgbClr val="2B733C"/>
                </a:solidFill>
              </a:rPr>
              <a:t>of</a:t>
            </a:r>
            <a:r>
              <a:rPr lang="pt-BR" sz="1100" b="1" dirty="0">
                <a:solidFill>
                  <a:srgbClr val="2B733C"/>
                </a:solidFill>
              </a:rPr>
              <a:t> </a:t>
            </a:r>
            <a:r>
              <a:rPr lang="pt-BR" sz="1100" b="1" dirty="0" err="1">
                <a:solidFill>
                  <a:srgbClr val="2B733C"/>
                </a:solidFill>
              </a:rPr>
              <a:t>Parts</a:t>
            </a:r>
            <a:endParaRPr lang="pt-BR" sz="1100" b="1" dirty="0">
              <a:solidFill>
                <a:srgbClr val="2B733C"/>
              </a:solidFill>
            </a:endParaRPr>
          </a:p>
        </p:txBody>
      </p:sp>
      <p:sp>
        <p:nvSpPr>
          <p:cNvPr id="16" name="Retângulo 15">
            <a:extLst>
              <a:ext uri="{FF2B5EF4-FFF2-40B4-BE49-F238E27FC236}">
                <a16:creationId xmlns:a16="http://schemas.microsoft.com/office/drawing/2014/main" id="{64D74C23-2E5F-43D0-A731-8CA7B24A1359}"/>
              </a:ext>
            </a:extLst>
          </p:cNvPr>
          <p:cNvSpPr/>
          <p:nvPr/>
        </p:nvSpPr>
        <p:spPr>
          <a:xfrm>
            <a:off x="146349" y="2605168"/>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Suppliers</a:t>
            </a:r>
            <a:r>
              <a:rPr lang="pt-BR" sz="1100" b="1" dirty="0">
                <a:solidFill>
                  <a:srgbClr val="2B733C"/>
                </a:solidFill>
              </a:rPr>
              <a:t> </a:t>
            </a:r>
            <a:r>
              <a:rPr lang="pt-BR" sz="1100" b="1" dirty="0" err="1">
                <a:solidFill>
                  <a:srgbClr val="2B733C"/>
                </a:solidFill>
              </a:rPr>
              <a:t>of</a:t>
            </a:r>
            <a:r>
              <a:rPr lang="pt-BR" sz="1100" b="1" dirty="0">
                <a:solidFill>
                  <a:srgbClr val="2B733C"/>
                </a:solidFill>
              </a:rPr>
              <a:t> Final </a:t>
            </a:r>
            <a:r>
              <a:rPr lang="pt-BR" sz="1100" b="1" dirty="0" err="1">
                <a:solidFill>
                  <a:srgbClr val="2B733C"/>
                </a:solidFill>
              </a:rPr>
              <a:t>Goods</a:t>
            </a:r>
            <a:endParaRPr lang="pt-BR" sz="1100" b="1" dirty="0">
              <a:solidFill>
                <a:srgbClr val="2B733C"/>
              </a:solidFill>
            </a:endParaRPr>
          </a:p>
        </p:txBody>
      </p:sp>
      <p:sp>
        <p:nvSpPr>
          <p:cNvPr id="17" name="Retângulo 16">
            <a:extLst>
              <a:ext uri="{FF2B5EF4-FFF2-40B4-BE49-F238E27FC236}">
                <a16:creationId xmlns:a16="http://schemas.microsoft.com/office/drawing/2014/main" id="{0FFB6F99-F414-4341-9E5F-FB7B574C4645}"/>
              </a:ext>
            </a:extLst>
          </p:cNvPr>
          <p:cNvSpPr/>
          <p:nvPr/>
        </p:nvSpPr>
        <p:spPr>
          <a:xfrm>
            <a:off x="146349" y="3933842"/>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Farmers</a:t>
            </a:r>
            <a:endParaRPr lang="pt-BR" sz="1100" b="1" dirty="0">
              <a:solidFill>
                <a:srgbClr val="2B733C"/>
              </a:solidFill>
            </a:endParaRPr>
          </a:p>
        </p:txBody>
      </p:sp>
      <p:sp>
        <p:nvSpPr>
          <p:cNvPr id="18" name="Retângulo 17">
            <a:extLst>
              <a:ext uri="{FF2B5EF4-FFF2-40B4-BE49-F238E27FC236}">
                <a16:creationId xmlns:a16="http://schemas.microsoft.com/office/drawing/2014/main" id="{201D4AC8-0754-4CE7-B29A-8D6772F65E33}"/>
              </a:ext>
            </a:extLst>
          </p:cNvPr>
          <p:cNvSpPr/>
          <p:nvPr/>
        </p:nvSpPr>
        <p:spPr>
          <a:xfrm>
            <a:off x="146349" y="3493684"/>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Wholesalers</a:t>
            </a:r>
            <a:endParaRPr lang="pt-BR" sz="1100" b="1" dirty="0">
              <a:solidFill>
                <a:srgbClr val="2B733C"/>
              </a:solidFill>
            </a:endParaRPr>
          </a:p>
        </p:txBody>
      </p:sp>
      <p:sp>
        <p:nvSpPr>
          <p:cNvPr id="19" name="Retângulo 18">
            <a:extLst>
              <a:ext uri="{FF2B5EF4-FFF2-40B4-BE49-F238E27FC236}">
                <a16:creationId xmlns:a16="http://schemas.microsoft.com/office/drawing/2014/main" id="{7C47AB37-4D12-440B-ACA5-702E53B8C4D4}"/>
              </a:ext>
            </a:extLst>
          </p:cNvPr>
          <p:cNvSpPr/>
          <p:nvPr/>
        </p:nvSpPr>
        <p:spPr>
          <a:xfrm>
            <a:off x="1751775" y="4484521"/>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Agregators</a:t>
            </a:r>
            <a:r>
              <a:rPr lang="pt-BR" sz="1100" b="1" dirty="0">
                <a:solidFill>
                  <a:srgbClr val="2B733C"/>
                </a:solidFill>
              </a:rPr>
              <a:t> Business</a:t>
            </a:r>
          </a:p>
        </p:txBody>
      </p:sp>
      <p:sp>
        <p:nvSpPr>
          <p:cNvPr id="23" name="Retângulo 22">
            <a:extLst>
              <a:ext uri="{FF2B5EF4-FFF2-40B4-BE49-F238E27FC236}">
                <a16:creationId xmlns:a16="http://schemas.microsoft.com/office/drawing/2014/main" id="{C9D3AF93-6629-4147-AEF5-822CB9A4E4E4}"/>
              </a:ext>
            </a:extLst>
          </p:cNvPr>
          <p:cNvSpPr/>
          <p:nvPr/>
        </p:nvSpPr>
        <p:spPr>
          <a:xfrm>
            <a:off x="146349" y="4899124"/>
            <a:ext cx="1245600" cy="460691"/>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Consumer</a:t>
            </a:r>
            <a:r>
              <a:rPr lang="pt-BR" sz="1100" b="1" dirty="0">
                <a:solidFill>
                  <a:srgbClr val="2B733C"/>
                </a:solidFill>
              </a:rPr>
              <a:t> </a:t>
            </a:r>
            <a:r>
              <a:rPr lang="pt-BR" sz="1100" b="1" dirty="0" err="1">
                <a:solidFill>
                  <a:srgbClr val="2B733C"/>
                </a:solidFill>
              </a:rPr>
              <a:t>Selling</a:t>
            </a:r>
            <a:r>
              <a:rPr lang="pt-BR" sz="1100" b="1" dirty="0">
                <a:solidFill>
                  <a:srgbClr val="2B733C"/>
                </a:solidFill>
              </a:rPr>
              <a:t> New </a:t>
            </a:r>
            <a:r>
              <a:rPr lang="pt-BR" sz="1100" b="1" dirty="0" err="1">
                <a:solidFill>
                  <a:srgbClr val="2B733C"/>
                </a:solidFill>
              </a:rPr>
              <a:t>or</a:t>
            </a:r>
            <a:r>
              <a:rPr lang="pt-BR" sz="1100" b="1" dirty="0">
                <a:solidFill>
                  <a:srgbClr val="2B733C"/>
                </a:solidFill>
              </a:rPr>
              <a:t> </a:t>
            </a:r>
            <a:r>
              <a:rPr lang="pt-BR" sz="1100" b="1" dirty="0" err="1">
                <a:solidFill>
                  <a:srgbClr val="2B733C"/>
                </a:solidFill>
              </a:rPr>
              <a:t>Used</a:t>
            </a:r>
            <a:r>
              <a:rPr lang="pt-BR" sz="1100" b="1" dirty="0">
                <a:solidFill>
                  <a:srgbClr val="2B733C"/>
                </a:solidFill>
              </a:rPr>
              <a:t> </a:t>
            </a:r>
            <a:r>
              <a:rPr lang="pt-BR" sz="1100" b="1" dirty="0" err="1">
                <a:solidFill>
                  <a:srgbClr val="2B733C"/>
                </a:solidFill>
              </a:rPr>
              <a:t>Products</a:t>
            </a:r>
            <a:endParaRPr lang="pt-BR" sz="1100" b="1" dirty="0">
              <a:solidFill>
                <a:srgbClr val="2B733C"/>
              </a:solidFill>
            </a:endParaRPr>
          </a:p>
        </p:txBody>
      </p:sp>
      <p:sp>
        <p:nvSpPr>
          <p:cNvPr id="31" name="Retângulo 30">
            <a:extLst>
              <a:ext uri="{FF2B5EF4-FFF2-40B4-BE49-F238E27FC236}">
                <a16:creationId xmlns:a16="http://schemas.microsoft.com/office/drawing/2014/main" id="{1F94C430-0AE9-40DB-8D01-799A551CECE7}"/>
              </a:ext>
            </a:extLst>
          </p:cNvPr>
          <p:cNvSpPr/>
          <p:nvPr/>
        </p:nvSpPr>
        <p:spPr>
          <a:xfrm>
            <a:off x="146349" y="3051169"/>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a:solidFill>
                  <a:srgbClr val="2B733C"/>
                </a:solidFill>
              </a:rPr>
              <a:t>Service </a:t>
            </a:r>
            <a:r>
              <a:rPr lang="pt-BR" sz="1100" b="1" dirty="0" err="1">
                <a:solidFill>
                  <a:srgbClr val="2B733C"/>
                </a:solidFill>
              </a:rPr>
              <a:t>Providers</a:t>
            </a:r>
            <a:endParaRPr lang="pt-BR" sz="1100" b="1" dirty="0">
              <a:solidFill>
                <a:srgbClr val="2B733C"/>
              </a:solidFill>
            </a:endParaRPr>
          </a:p>
        </p:txBody>
      </p:sp>
      <p:sp>
        <p:nvSpPr>
          <p:cNvPr id="107" name="Fluxograma: Decisão 106">
            <a:extLst>
              <a:ext uri="{FF2B5EF4-FFF2-40B4-BE49-F238E27FC236}">
                <a16:creationId xmlns:a16="http://schemas.microsoft.com/office/drawing/2014/main" id="{7616896B-8685-4F01-BF82-FE58CD3F2056}"/>
              </a:ext>
            </a:extLst>
          </p:cNvPr>
          <p:cNvSpPr/>
          <p:nvPr/>
        </p:nvSpPr>
        <p:spPr>
          <a:xfrm>
            <a:off x="2259872" y="3072674"/>
            <a:ext cx="229405" cy="248873"/>
          </a:xfrm>
          <a:prstGeom prst="flowChartDecision">
            <a:avLst/>
          </a:prstGeom>
          <a:ln>
            <a:solidFill>
              <a:srgbClr val="2B733C"/>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pt-BR" sz="1100"/>
          </a:p>
        </p:txBody>
      </p:sp>
      <p:sp>
        <p:nvSpPr>
          <p:cNvPr id="118" name="Fluxograma: Decisão 117">
            <a:extLst>
              <a:ext uri="{FF2B5EF4-FFF2-40B4-BE49-F238E27FC236}">
                <a16:creationId xmlns:a16="http://schemas.microsoft.com/office/drawing/2014/main" id="{322D7DC0-B3A3-476E-BD6D-F7C083E20178}"/>
              </a:ext>
            </a:extLst>
          </p:cNvPr>
          <p:cNvSpPr/>
          <p:nvPr/>
        </p:nvSpPr>
        <p:spPr>
          <a:xfrm>
            <a:off x="5176988" y="3062834"/>
            <a:ext cx="229405" cy="248873"/>
          </a:xfrm>
          <a:prstGeom prst="flowChartDecision">
            <a:avLst/>
          </a:prstGeom>
          <a:ln>
            <a:solidFill>
              <a:srgbClr val="2B733C"/>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pt-BR" sz="1100"/>
          </a:p>
        </p:txBody>
      </p:sp>
      <p:cxnSp>
        <p:nvCxnSpPr>
          <p:cNvPr id="172" name="Conector: Angulado 171">
            <a:extLst>
              <a:ext uri="{FF2B5EF4-FFF2-40B4-BE49-F238E27FC236}">
                <a16:creationId xmlns:a16="http://schemas.microsoft.com/office/drawing/2014/main" id="{3860AB32-E837-4184-9438-737921172CB4}"/>
              </a:ext>
            </a:extLst>
          </p:cNvPr>
          <p:cNvCxnSpPr>
            <a:stCxn id="118" idx="3"/>
            <a:endCxn id="5" idx="1"/>
          </p:cNvCxnSpPr>
          <p:nvPr/>
        </p:nvCxnSpPr>
        <p:spPr>
          <a:xfrm flipV="1">
            <a:off x="5406393" y="2364217"/>
            <a:ext cx="933343" cy="8230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Conector: Angulado 173">
            <a:extLst>
              <a:ext uri="{FF2B5EF4-FFF2-40B4-BE49-F238E27FC236}">
                <a16:creationId xmlns:a16="http://schemas.microsoft.com/office/drawing/2014/main" id="{881149EE-B0AF-4701-8F3B-E77C063917BD}"/>
              </a:ext>
            </a:extLst>
          </p:cNvPr>
          <p:cNvCxnSpPr>
            <a:stCxn id="118" idx="3"/>
            <a:endCxn id="11" idx="1"/>
          </p:cNvCxnSpPr>
          <p:nvPr/>
        </p:nvCxnSpPr>
        <p:spPr>
          <a:xfrm flipV="1">
            <a:off x="5406393" y="2813340"/>
            <a:ext cx="931019" cy="37393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6" name="Conector: Angulado 175">
            <a:extLst>
              <a:ext uri="{FF2B5EF4-FFF2-40B4-BE49-F238E27FC236}">
                <a16:creationId xmlns:a16="http://schemas.microsoft.com/office/drawing/2014/main" id="{8772E759-E49C-4C22-98DC-9F7BC25FCDD9}"/>
              </a:ext>
            </a:extLst>
          </p:cNvPr>
          <p:cNvCxnSpPr>
            <a:stCxn id="118" idx="3"/>
            <a:endCxn id="10" idx="1"/>
          </p:cNvCxnSpPr>
          <p:nvPr/>
        </p:nvCxnSpPr>
        <p:spPr>
          <a:xfrm>
            <a:off x="5406393" y="3187271"/>
            <a:ext cx="914831" cy="735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8" name="Conector: Angulado 177">
            <a:extLst>
              <a:ext uri="{FF2B5EF4-FFF2-40B4-BE49-F238E27FC236}">
                <a16:creationId xmlns:a16="http://schemas.microsoft.com/office/drawing/2014/main" id="{00B68412-5D67-4668-86A6-BF0141BE67E2}"/>
              </a:ext>
            </a:extLst>
          </p:cNvPr>
          <p:cNvCxnSpPr>
            <a:cxnSpLocks/>
            <a:stCxn id="118" idx="3"/>
            <a:endCxn id="9" idx="1"/>
          </p:cNvCxnSpPr>
          <p:nvPr/>
        </p:nvCxnSpPr>
        <p:spPr>
          <a:xfrm>
            <a:off x="5406393" y="3187271"/>
            <a:ext cx="931019" cy="52874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9" name="Agrupar 28">
            <a:extLst>
              <a:ext uri="{FF2B5EF4-FFF2-40B4-BE49-F238E27FC236}">
                <a16:creationId xmlns:a16="http://schemas.microsoft.com/office/drawing/2014/main" id="{9837BEE4-947F-482E-AC23-D3407DD92857}"/>
              </a:ext>
            </a:extLst>
          </p:cNvPr>
          <p:cNvGrpSpPr/>
          <p:nvPr/>
        </p:nvGrpSpPr>
        <p:grpSpPr>
          <a:xfrm>
            <a:off x="2844613" y="2376577"/>
            <a:ext cx="1953270" cy="1797870"/>
            <a:chOff x="4677236" y="2277540"/>
            <a:chExt cx="1953270" cy="1879392"/>
          </a:xfrm>
        </p:grpSpPr>
        <p:sp>
          <p:nvSpPr>
            <p:cNvPr id="117" name="Rectangle 507">
              <a:extLst>
                <a:ext uri="{FF2B5EF4-FFF2-40B4-BE49-F238E27FC236}">
                  <a16:creationId xmlns:a16="http://schemas.microsoft.com/office/drawing/2014/main" id="{62219E07-01AF-49CE-93B5-6BFBDD8AF830}"/>
                </a:ext>
              </a:extLst>
            </p:cNvPr>
            <p:cNvSpPr/>
            <p:nvPr/>
          </p:nvSpPr>
          <p:spPr>
            <a:xfrm>
              <a:off x="4677237" y="2277540"/>
              <a:ext cx="1945954" cy="1879392"/>
            </a:xfrm>
            <a:prstGeom prst="rect">
              <a:avLst/>
            </a:prstGeom>
            <a:solidFill>
              <a:srgbClr val="FFF8F3"/>
            </a:solidFill>
            <a:ln w="6350">
              <a:solidFill>
                <a:srgbClr val="FF66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pic>
          <p:nvPicPr>
            <p:cNvPr id="1026" name="Picture 2" descr="Resultado de imagem para alibaba.com logo">
              <a:extLst>
                <a:ext uri="{FF2B5EF4-FFF2-40B4-BE49-F238E27FC236}">
                  <a16:creationId xmlns:a16="http://schemas.microsoft.com/office/drawing/2014/main" id="{B6B3A452-8B8A-44A8-B628-4948DCFFFC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592" b="27162"/>
            <a:stretch/>
          </p:blipFill>
          <p:spPr bwMode="auto">
            <a:xfrm>
              <a:off x="5178085" y="2566369"/>
              <a:ext cx="988301" cy="44716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ultado de imagem para 1688.com logo">
              <a:extLst>
                <a:ext uri="{FF2B5EF4-FFF2-40B4-BE49-F238E27FC236}">
                  <a16:creationId xmlns:a16="http://schemas.microsoft.com/office/drawing/2014/main" id="{1E0E92B3-577D-47B8-8EC7-E10A458ED3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320" b="-1"/>
            <a:stretch/>
          </p:blipFill>
          <p:spPr bwMode="auto">
            <a:xfrm>
              <a:off x="5195486" y="3375397"/>
              <a:ext cx="953497" cy="415566"/>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CBC04DFC-E256-4197-A2DE-A2AFB5B4BD41}"/>
                </a:ext>
              </a:extLst>
            </p:cNvPr>
            <p:cNvSpPr txBox="1"/>
            <p:nvPr/>
          </p:nvSpPr>
          <p:spPr>
            <a:xfrm>
              <a:off x="4677236" y="2291544"/>
              <a:ext cx="1945955" cy="273472"/>
            </a:xfrm>
            <a:prstGeom prst="rect">
              <a:avLst/>
            </a:prstGeom>
            <a:noFill/>
          </p:spPr>
          <p:txBody>
            <a:bodyPr wrap="square" rtlCol="0">
              <a:spAutoFit/>
            </a:bodyPr>
            <a:lstStyle/>
            <a:p>
              <a:pPr algn="ctr"/>
              <a:r>
                <a:rPr lang="pt-BR" sz="1100" b="1" dirty="0"/>
                <a:t>B2B ECOMMERCE</a:t>
              </a:r>
            </a:p>
          </p:txBody>
        </p:sp>
        <p:sp>
          <p:nvSpPr>
            <p:cNvPr id="88" name="CaixaDeTexto 87">
              <a:extLst>
                <a:ext uri="{FF2B5EF4-FFF2-40B4-BE49-F238E27FC236}">
                  <a16:creationId xmlns:a16="http://schemas.microsoft.com/office/drawing/2014/main" id="{725E9072-9025-4DBE-B64D-F9E1EF57A888}"/>
                </a:ext>
              </a:extLst>
            </p:cNvPr>
            <p:cNvSpPr txBox="1"/>
            <p:nvPr/>
          </p:nvSpPr>
          <p:spPr>
            <a:xfrm>
              <a:off x="4677236" y="3006158"/>
              <a:ext cx="1953270" cy="273472"/>
            </a:xfrm>
            <a:prstGeom prst="rect">
              <a:avLst/>
            </a:prstGeom>
            <a:noFill/>
          </p:spPr>
          <p:txBody>
            <a:bodyPr wrap="square" rtlCol="0">
              <a:spAutoFit/>
            </a:bodyPr>
            <a:lstStyle/>
            <a:p>
              <a:pPr algn="ctr"/>
              <a:r>
                <a:rPr lang="pt-BR" sz="1100" b="1" dirty="0" err="1"/>
                <a:t>Intenational</a:t>
              </a:r>
              <a:r>
                <a:rPr lang="pt-BR" sz="1100" b="1" dirty="0"/>
                <a:t> Market</a:t>
              </a:r>
            </a:p>
          </p:txBody>
        </p:sp>
        <p:sp>
          <p:nvSpPr>
            <p:cNvPr id="89" name="CaixaDeTexto 88">
              <a:extLst>
                <a:ext uri="{FF2B5EF4-FFF2-40B4-BE49-F238E27FC236}">
                  <a16:creationId xmlns:a16="http://schemas.microsoft.com/office/drawing/2014/main" id="{DB686E2B-02C7-4508-A2B9-C779B086F611}"/>
                </a:ext>
              </a:extLst>
            </p:cNvPr>
            <p:cNvSpPr txBox="1"/>
            <p:nvPr/>
          </p:nvSpPr>
          <p:spPr>
            <a:xfrm>
              <a:off x="5082683" y="3799191"/>
              <a:ext cx="1124997" cy="273472"/>
            </a:xfrm>
            <a:prstGeom prst="rect">
              <a:avLst/>
            </a:prstGeom>
            <a:noFill/>
          </p:spPr>
          <p:txBody>
            <a:bodyPr wrap="square" rtlCol="0">
              <a:spAutoFit/>
            </a:bodyPr>
            <a:lstStyle/>
            <a:p>
              <a:pPr algn="ctr"/>
              <a:r>
                <a:rPr lang="pt-BR" sz="1100" b="1" dirty="0" err="1"/>
                <a:t>Chinese</a:t>
              </a:r>
              <a:r>
                <a:rPr lang="pt-BR" sz="1100" b="1" dirty="0"/>
                <a:t> Market</a:t>
              </a:r>
            </a:p>
          </p:txBody>
        </p:sp>
      </p:grpSp>
      <p:grpSp>
        <p:nvGrpSpPr>
          <p:cNvPr id="79" name="Agrupar 78">
            <a:extLst>
              <a:ext uri="{FF2B5EF4-FFF2-40B4-BE49-F238E27FC236}">
                <a16:creationId xmlns:a16="http://schemas.microsoft.com/office/drawing/2014/main" id="{30E53529-7214-496B-A22F-05C4740D861E}"/>
              </a:ext>
            </a:extLst>
          </p:cNvPr>
          <p:cNvGrpSpPr/>
          <p:nvPr/>
        </p:nvGrpSpPr>
        <p:grpSpPr>
          <a:xfrm>
            <a:off x="5093493" y="4767076"/>
            <a:ext cx="1964947" cy="724789"/>
            <a:chOff x="4665559" y="5080219"/>
            <a:chExt cx="1964947" cy="724789"/>
          </a:xfrm>
        </p:grpSpPr>
        <p:sp>
          <p:nvSpPr>
            <p:cNvPr id="95" name="Rectangle 507">
              <a:extLst>
                <a:ext uri="{FF2B5EF4-FFF2-40B4-BE49-F238E27FC236}">
                  <a16:creationId xmlns:a16="http://schemas.microsoft.com/office/drawing/2014/main" id="{37F07AC5-2471-4A37-B419-E9A1C52B98E2}"/>
                </a:ext>
              </a:extLst>
            </p:cNvPr>
            <p:cNvSpPr/>
            <p:nvPr/>
          </p:nvSpPr>
          <p:spPr>
            <a:xfrm>
              <a:off x="4665559" y="5080219"/>
              <a:ext cx="1945954" cy="724789"/>
            </a:xfrm>
            <a:prstGeom prst="rect">
              <a:avLst/>
            </a:prstGeom>
            <a:solidFill>
              <a:srgbClr val="F6F6A0">
                <a:alpha val="20000"/>
              </a:srgbClr>
            </a:solidFill>
            <a:ln w="63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a:p>
          </p:txBody>
        </p:sp>
        <p:pic>
          <p:nvPicPr>
            <p:cNvPr id="1028" name="Picture 4" descr="Resultado de imagem para taobao logo">
              <a:extLst>
                <a:ext uri="{FF2B5EF4-FFF2-40B4-BE49-F238E27FC236}">
                  <a16:creationId xmlns:a16="http://schemas.microsoft.com/office/drawing/2014/main" id="{89DD80EB-BC63-4571-9372-B9F20E1FBA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3779" y="5355342"/>
              <a:ext cx="838822" cy="334140"/>
            </a:xfrm>
            <a:prstGeom prst="rect">
              <a:avLst/>
            </a:prstGeom>
            <a:noFill/>
            <a:extLst>
              <a:ext uri="{909E8E84-426E-40DD-AFC4-6F175D3DCCD1}">
                <a14:hiddenFill xmlns:a14="http://schemas.microsoft.com/office/drawing/2010/main">
                  <a:solidFill>
                    <a:srgbClr val="FFFFFF"/>
                  </a:solidFill>
                </a14:hiddenFill>
              </a:ext>
            </a:extLst>
          </p:spPr>
        </p:pic>
        <p:sp>
          <p:nvSpPr>
            <p:cNvPr id="96" name="CaixaDeTexto 95">
              <a:extLst>
                <a:ext uri="{FF2B5EF4-FFF2-40B4-BE49-F238E27FC236}">
                  <a16:creationId xmlns:a16="http://schemas.microsoft.com/office/drawing/2014/main" id="{75535480-1D5C-4D58-81BA-67D2A6B1629B}"/>
                </a:ext>
              </a:extLst>
            </p:cNvPr>
            <p:cNvSpPr txBox="1"/>
            <p:nvPr/>
          </p:nvSpPr>
          <p:spPr>
            <a:xfrm>
              <a:off x="4684552" y="5094567"/>
              <a:ext cx="1945954" cy="261610"/>
            </a:xfrm>
            <a:prstGeom prst="rect">
              <a:avLst/>
            </a:prstGeom>
            <a:noFill/>
          </p:spPr>
          <p:txBody>
            <a:bodyPr wrap="square" rtlCol="0">
              <a:spAutoFit/>
            </a:bodyPr>
            <a:lstStyle/>
            <a:p>
              <a:pPr algn="ctr"/>
              <a:r>
                <a:rPr lang="pt-BR" sz="1100" b="1" dirty="0"/>
                <a:t>C2C </a:t>
              </a:r>
              <a:r>
                <a:rPr lang="pt-BR" sz="1100" b="1" dirty="0" err="1"/>
                <a:t>Ecommerce</a:t>
              </a:r>
              <a:endParaRPr lang="pt-BR" sz="1100" b="1" dirty="0"/>
            </a:p>
          </p:txBody>
        </p:sp>
      </p:grpSp>
      <p:cxnSp>
        <p:nvCxnSpPr>
          <p:cNvPr id="35" name="Conector: Angulado 34">
            <a:extLst>
              <a:ext uri="{FF2B5EF4-FFF2-40B4-BE49-F238E27FC236}">
                <a16:creationId xmlns:a16="http://schemas.microsoft.com/office/drawing/2014/main" id="{E542C998-E11D-4D4E-B487-BEAE9E40FCE4}"/>
              </a:ext>
            </a:extLst>
          </p:cNvPr>
          <p:cNvCxnSpPr>
            <a:stCxn id="15" idx="3"/>
            <a:endCxn id="107" idx="1"/>
          </p:cNvCxnSpPr>
          <p:nvPr/>
        </p:nvCxnSpPr>
        <p:spPr>
          <a:xfrm>
            <a:off x="1391949" y="2305060"/>
            <a:ext cx="867923" cy="89205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Angulado 36">
            <a:extLst>
              <a:ext uri="{FF2B5EF4-FFF2-40B4-BE49-F238E27FC236}">
                <a16:creationId xmlns:a16="http://schemas.microsoft.com/office/drawing/2014/main" id="{2035346F-1AB5-4A6B-8CD7-9A52326DDE8B}"/>
              </a:ext>
            </a:extLst>
          </p:cNvPr>
          <p:cNvCxnSpPr>
            <a:stCxn id="16" idx="3"/>
            <a:endCxn id="107" idx="1"/>
          </p:cNvCxnSpPr>
          <p:nvPr/>
        </p:nvCxnSpPr>
        <p:spPr>
          <a:xfrm>
            <a:off x="1391949" y="2749810"/>
            <a:ext cx="867923" cy="44730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Angulado 42">
            <a:extLst>
              <a:ext uri="{FF2B5EF4-FFF2-40B4-BE49-F238E27FC236}">
                <a16:creationId xmlns:a16="http://schemas.microsoft.com/office/drawing/2014/main" id="{6D8BC10B-E227-4C6D-80BF-E0555DAF8027}"/>
              </a:ext>
            </a:extLst>
          </p:cNvPr>
          <p:cNvCxnSpPr>
            <a:stCxn id="31" idx="3"/>
            <a:endCxn id="107" idx="1"/>
          </p:cNvCxnSpPr>
          <p:nvPr/>
        </p:nvCxnSpPr>
        <p:spPr>
          <a:xfrm>
            <a:off x="1391949" y="3195811"/>
            <a:ext cx="867923" cy="1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do 47">
            <a:extLst>
              <a:ext uri="{FF2B5EF4-FFF2-40B4-BE49-F238E27FC236}">
                <a16:creationId xmlns:a16="http://schemas.microsoft.com/office/drawing/2014/main" id="{7CE276FA-B137-4E82-BE0A-4BE9A0044DE4}"/>
              </a:ext>
            </a:extLst>
          </p:cNvPr>
          <p:cNvCxnSpPr>
            <a:cxnSpLocks/>
            <a:stCxn id="18" idx="3"/>
            <a:endCxn id="107" idx="1"/>
          </p:cNvCxnSpPr>
          <p:nvPr/>
        </p:nvCxnSpPr>
        <p:spPr>
          <a:xfrm flipV="1">
            <a:off x="1391949" y="3197111"/>
            <a:ext cx="867923" cy="4412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do 49">
            <a:extLst>
              <a:ext uri="{FF2B5EF4-FFF2-40B4-BE49-F238E27FC236}">
                <a16:creationId xmlns:a16="http://schemas.microsoft.com/office/drawing/2014/main" id="{83FBFB05-3D62-4EE8-98B2-488E10BD9B6A}"/>
              </a:ext>
            </a:extLst>
          </p:cNvPr>
          <p:cNvCxnSpPr>
            <a:stCxn id="17" idx="3"/>
            <a:endCxn id="107" idx="1"/>
          </p:cNvCxnSpPr>
          <p:nvPr/>
        </p:nvCxnSpPr>
        <p:spPr>
          <a:xfrm flipV="1">
            <a:off x="1391949" y="3197111"/>
            <a:ext cx="867923" cy="8813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ector: Angulado 65">
            <a:extLst>
              <a:ext uri="{FF2B5EF4-FFF2-40B4-BE49-F238E27FC236}">
                <a16:creationId xmlns:a16="http://schemas.microsoft.com/office/drawing/2014/main" id="{779EBA76-A644-45A9-AB32-6C8E4715F72D}"/>
              </a:ext>
            </a:extLst>
          </p:cNvPr>
          <p:cNvCxnSpPr>
            <a:cxnSpLocks/>
            <a:stCxn id="18" idx="3"/>
            <a:endCxn id="19" idx="1"/>
          </p:cNvCxnSpPr>
          <p:nvPr/>
        </p:nvCxnSpPr>
        <p:spPr>
          <a:xfrm>
            <a:off x="1391949" y="3638326"/>
            <a:ext cx="359826" cy="990837"/>
          </a:xfrm>
          <a:prstGeom prst="bentConnector3">
            <a:avLst>
              <a:gd name="adj1" fmla="val 50000"/>
            </a:avLst>
          </a:prstGeom>
          <a:ln w="9525"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1" name="Conector: Angulado 70">
            <a:extLst>
              <a:ext uri="{FF2B5EF4-FFF2-40B4-BE49-F238E27FC236}">
                <a16:creationId xmlns:a16="http://schemas.microsoft.com/office/drawing/2014/main" id="{464FB1A4-1E5D-499D-A2DB-9422ED682AD6}"/>
              </a:ext>
            </a:extLst>
          </p:cNvPr>
          <p:cNvCxnSpPr>
            <a:cxnSpLocks/>
            <a:stCxn id="17" idx="2"/>
            <a:endCxn id="19" idx="1"/>
          </p:cNvCxnSpPr>
          <p:nvPr/>
        </p:nvCxnSpPr>
        <p:spPr>
          <a:xfrm rot="16200000" flipH="1">
            <a:off x="1057443" y="3934831"/>
            <a:ext cx="406038" cy="982626"/>
          </a:xfrm>
          <a:prstGeom prst="bentConnector2">
            <a:avLst/>
          </a:prstGeom>
          <a:ln w="9525"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0" name="Conector de Seta Reta 79">
            <a:extLst>
              <a:ext uri="{FF2B5EF4-FFF2-40B4-BE49-F238E27FC236}">
                <a16:creationId xmlns:a16="http://schemas.microsoft.com/office/drawing/2014/main" id="{93896A22-99A3-464D-A6B6-75650CD75F3A}"/>
              </a:ext>
            </a:extLst>
          </p:cNvPr>
          <p:cNvCxnSpPr>
            <a:stCxn id="23" idx="3"/>
            <a:endCxn id="95" idx="1"/>
          </p:cNvCxnSpPr>
          <p:nvPr/>
        </p:nvCxnSpPr>
        <p:spPr>
          <a:xfrm>
            <a:off x="1391949" y="5129470"/>
            <a:ext cx="370154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Conector: Angulado 83">
            <a:extLst>
              <a:ext uri="{FF2B5EF4-FFF2-40B4-BE49-F238E27FC236}">
                <a16:creationId xmlns:a16="http://schemas.microsoft.com/office/drawing/2014/main" id="{F3892CA5-DB1C-4F07-98F3-42FC0E3B778C}"/>
              </a:ext>
            </a:extLst>
          </p:cNvPr>
          <p:cNvCxnSpPr>
            <a:cxnSpLocks/>
            <a:stCxn id="95" idx="3"/>
            <a:endCxn id="90" idx="2"/>
          </p:cNvCxnSpPr>
          <p:nvPr/>
        </p:nvCxnSpPr>
        <p:spPr>
          <a:xfrm flipV="1">
            <a:off x="7039447" y="3398694"/>
            <a:ext cx="4407029" cy="17307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74" name="Agrupar 1073">
            <a:extLst>
              <a:ext uri="{FF2B5EF4-FFF2-40B4-BE49-F238E27FC236}">
                <a16:creationId xmlns:a16="http://schemas.microsoft.com/office/drawing/2014/main" id="{D61C50EA-7521-42A4-A3BA-DF5F2120A4C7}"/>
              </a:ext>
            </a:extLst>
          </p:cNvPr>
          <p:cNvGrpSpPr/>
          <p:nvPr/>
        </p:nvGrpSpPr>
        <p:grpSpPr>
          <a:xfrm>
            <a:off x="8373670" y="585329"/>
            <a:ext cx="1966555" cy="1729877"/>
            <a:chOff x="8250497" y="3608154"/>
            <a:chExt cx="1966555" cy="1729877"/>
          </a:xfrm>
        </p:grpSpPr>
        <p:grpSp>
          <p:nvGrpSpPr>
            <p:cNvPr id="1073" name="Agrupar 1072">
              <a:extLst>
                <a:ext uri="{FF2B5EF4-FFF2-40B4-BE49-F238E27FC236}">
                  <a16:creationId xmlns:a16="http://schemas.microsoft.com/office/drawing/2014/main" id="{C85A221F-5F86-4A7B-9BC0-E3951429085E}"/>
                </a:ext>
              </a:extLst>
            </p:cNvPr>
            <p:cNvGrpSpPr/>
            <p:nvPr/>
          </p:nvGrpSpPr>
          <p:grpSpPr>
            <a:xfrm>
              <a:off x="8250497" y="3608154"/>
              <a:ext cx="1966555" cy="1729877"/>
              <a:chOff x="8250497" y="3608154"/>
              <a:chExt cx="1966555" cy="1729877"/>
            </a:xfrm>
          </p:grpSpPr>
          <p:grpSp>
            <p:nvGrpSpPr>
              <p:cNvPr id="148" name="Agrupar 147">
                <a:extLst>
                  <a:ext uri="{FF2B5EF4-FFF2-40B4-BE49-F238E27FC236}">
                    <a16:creationId xmlns:a16="http://schemas.microsoft.com/office/drawing/2014/main" id="{102D0A1A-E406-42A3-A90A-072503AFED24}"/>
                  </a:ext>
                </a:extLst>
              </p:cNvPr>
              <p:cNvGrpSpPr/>
              <p:nvPr/>
            </p:nvGrpSpPr>
            <p:grpSpPr>
              <a:xfrm>
                <a:off x="8250497" y="3651963"/>
                <a:ext cx="1966555" cy="1686068"/>
                <a:chOff x="8876197" y="6291472"/>
                <a:chExt cx="1966555" cy="1762520"/>
              </a:xfrm>
            </p:grpSpPr>
            <p:sp>
              <p:nvSpPr>
                <p:cNvPr id="93" name="Rectangle 504">
                  <a:extLst>
                    <a:ext uri="{FF2B5EF4-FFF2-40B4-BE49-F238E27FC236}">
                      <a16:creationId xmlns:a16="http://schemas.microsoft.com/office/drawing/2014/main" id="{C233AA3F-969E-4A32-855D-2A4FC8C3EB73}"/>
                    </a:ext>
                  </a:extLst>
                </p:cNvPr>
                <p:cNvSpPr/>
                <p:nvPr/>
              </p:nvSpPr>
              <p:spPr>
                <a:xfrm>
                  <a:off x="8890606" y="6291472"/>
                  <a:ext cx="1952146" cy="1762520"/>
                </a:xfrm>
                <a:prstGeom prst="rect">
                  <a:avLst/>
                </a:prstGeom>
                <a:solidFill>
                  <a:schemeClr val="accent5">
                    <a:lumMod val="20000"/>
                    <a:lumOff val="80000"/>
                  </a:schemeClr>
                </a:solidFill>
                <a:ln w="6350">
                  <a:solidFill>
                    <a:schemeClr val="accent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44" name="Picture 20" descr="Resultado de imagem para alibaba hema freshippo logo">
                  <a:extLst>
                    <a:ext uri="{FF2B5EF4-FFF2-40B4-BE49-F238E27FC236}">
                      <a16:creationId xmlns:a16="http://schemas.microsoft.com/office/drawing/2014/main" id="{ADCA252E-D9E7-480D-BA7F-2AB24800CBD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750" y1="85204" x2="96250" y2="86735"/>
                              <a14:backgroundMark x1="93250" y1="84694" x2="94250" y2="90306"/>
                              <a14:backgroundMark x1="16000" y1="80612" x2="17750" y2="81633"/>
                              <a14:backgroundMark x1="9250" y1="89796" x2="10250" y2="83163"/>
                              <a14:backgroundMark x1="23250" y1="90306" x2="23000" y2="84184"/>
                              <a14:backgroundMark x1="34250" y1="90306" x2="34000" y2="81633"/>
                              <a14:backgroundMark x1="46000" y1="95918" x2="45500" y2="81633"/>
                              <a14:backgroundMark x1="58250" y1="92857" x2="59000" y2="84184"/>
                              <a14:backgroundMark x1="59000" y1="84184" x2="59000" y2="84184"/>
                              <a14:backgroundMark x1="62250" y1="90816" x2="63500" y2="82653"/>
                              <a14:backgroundMark x1="73250" y1="91837" x2="74250" y2="84694"/>
                              <a14:backgroundMark x1="86000" y1="93878" x2="87500" y2="73980"/>
                              <a14:backgroundMark x1="91250" y1="92347" x2="90500" y2="84694"/>
                              <a14:backgroundMark x1="94500" y1="92857" x2="96750" y2="84694"/>
                            </a14:backgroundRemoval>
                          </a14:imgEffect>
                        </a14:imgLayer>
                      </a14:imgProps>
                    </a:ext>
                    <a:ext uri="{28A0092B-C50C-407E-A947-70E740481C1C}">
                      <a14:useLocalDpi xmlns:a14="http://schemas.microsoft.com/office/drawing/2010/main" val="0"/>
                    </a:ext>
                  </a:extLst>
                </a:blip>
                <a:srcRect/>
                <a:stretch>
                  <a:fillRect/>
                </a:stretch>
              </p:blipFill>
              <p:spPr bwMode="auto">
                <a:xfrm>
                  <a:off x="9426997" y="6577089"/>
                  <a:ext cx="815569" cy="399628"/>
                </a:xfrm>
                <a:prstGeom prst="rect">
                  <a:avLst/>
                </a:prstGeom>
                <a:noFill/>
                <a:extLst>
                  <a:ext uri="{909E8E84-426E-40DD-AFC4-6F175D3DCCD1}">
                    <a14:hiddenFill xmlns:a14="http://schemas.microsoft.com/office/drawing/2010/main">
                      <a:solidFill>
                        <a:srgbClr val="FFFFFF"/>
                      </a:solidFill>
                    </a14:hiddenFill>
                  </a:ext>
                </a:extLst>
              </p:spPr>
            </p:pic>
            <p:sp>
              <p:nvSpPr>
                <p:cNvPr id="194" name="CaixaDeTexto 193">
                  <a:extLst>
                    <a:ext uri="{FF2B5EF4-FFF2-40B4-BE49-F238E27FC236}">
                      <a16:creationId xmlns:a16="http://schemas.microsoft.com/office/drawing/2014/main" id="{AF1F461D-A466-4A91-AF2B-9750C1BC84C0}"/>
                    </a:ext>
                  </a:extLst>
                </p:cNvPr>
                <p:cNvSpPr txBox="1"/>
                <p:nvPr/>
              </p:nvSpPr>
              <p:spPr>
                <a:xfrm>
                  <a:off x="8876197" y="7010605"/>
                  <a:ext cx="1941511" cy="273472"/>
                </a:xfrm>
                <a:prstGeom prst="rect">
                  <a:avLst/>
                </a:prstGeom>
                <a:noFill/>
              </p:spPr>
              <p:txBody>
                <a:bodyPr wrap="square" rtlCol="0">
                  <a:spAutoFit/>
                </a:bodyPr>
                <a:lstStyle/>
                <a:p>
                  <a:pPr algn="ctr"/>
                  <a:r>
                    <a:rPr lang="pt-BR" sz="1100" b="1" dirty="0"/>
                    <a:t>Market </a:t>
                  </a:r>
                  <a:r>
                    <a:rPr lang="pt-BR" sz="1100" b="1" dirty="0" err="1"/>
                    <a:t>and</a:t>
                  </a:r>
                  <a:r>
                    <a:rPr lang="pt-BR" sz="1100" b="1" dirty="0"/>
                    <a:t> </a:t>
                  </a:r>
                  <a:r>
                    <a:rPr lang="pt-BR" sz="1100" b="1" dirty="0" err="1"/>
                    <a:t>Restaurant</a:t>
                  </a:r>
                  <a:endParaRPr lang="pt-BR" sz="1100" b="1" dirty="0"/>
                </a:p>
              </p:txBody>
            </p:sp>
          </p:grpSp>
          <p:sp>
            <p:nvSpPr>
              <p:cNvPr id="150" name="Retângulo 149">
                <a:extLst>
                  <a:ext uri="{FF2B5EF4-FFF2-40B4-BE49-F238E27FC236}">
                    <a16:creationId xmlns:a16="http://schemas.microsoft.com/office/drawing/2014/main" id="{884AE9E8-1238-4BD4-B32F-10D1007E74D4}"/>
                  </a:ext>
                </a:extLst>
              </p:cNvPr>
              <p:cNvSpPr/>
              <p:nvPr/>
            </p:nvSpPr>
            <p:spPr>
              <a:xfrm>
                <a:off x="8640892" y="5058611"/>
                <a:ext cx="1236849" cy="250262"/>
              </a:xfrm>
              <a:prstGeom prst="rect">
                <a:avLst/>
              </a:prstGeom>
            </p:spPr>
            <p:txBody>
              <a:bodyPr wrap="square">
                <a:spAutoFit/>
              </a:bodyPr>
              <a:lstStyle/>
              <a:p>
                <a:pPr algn="ctr"/>
                <a:r>
                  <a:rPr lang="pt-BR" sz="1100" b="1" dirty="0" err="1"/>
                  <a:t>Coffee</a:t>
                </a:r>
                <a:r>
                  <a:rPr lang="pt-BR" sz="1100" b="1" dirty="0"/>
                  <a:t> Shop</a:t>
                </a:r>
              </a:p>
            </p:txBody>
          </p:sp>
          <p:sp>
            <p:nvSpPr>
              <p:cNvPr id="163" name="Retângulo 162">
                <a:extLst>
                  <a:ext uri="{FF2B5EF4-FFF2-40B4-BE49-F238E27FC236}">
                    <a16:creationId xmlns:a16="http://schemas.microsoft.com/office/drawing/2014/main" id="{A80E3FF8-14E2-4B2E-A4E4-B90E7CBB76D1}"/>
                  </a:ext>
                </a:extLst>
              </p:cNvPr>
              <p:cNvSpPr/>
              <p:nvPr/>
            </p:nvSpPr>
            <p:spPr>
              <a:xfrm>
                <a:off x="8250497" y="3608154"/>
                <a:ext cx="1955920" cy="261610"/>
              </a:xfrm>
              <a:prstGeom prst="rect">
                <a:avLst/>
              </a:prstGeom>
            </p:spPr>
            <p:txBody>
              <a:bodyPr wrap="square">
                <a:spAutoFit/>
              </a:bodyPr>
              <a:lstStyle/>
              <a:p>
                <a:pPr algn="ctr"/>
                <a:r>
                  <a:rPr lang="pt-BR" sz="1100" b="1" dirty="0"/>
                  <a:t>OWN CHANNELS</a:t>
                </a:r>
              </a:p>
            </p:txBody>
          </p:sp>
        </p:grpSp>
        <p:pic>
          <p:nvPicPr>
            <p:cNvPr id="1046" name="Picture 22" descr="Resultado de imagem para Tao Cafe logo">
              <a:extLst>
                <a:ext uri="{FF2B5EF4-FFF2-40B4-BE49-F238E27FC236}">
                  <a16:creationId xmlns:a16="http://schemas.microsoft.com/office/drawing/2014/main" id="{7DE326F2-D322-49C8-9A72-00FFEE3D899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85" b="97098" l="28143" r="72233">
                          <a14:foregroundMark x1="33583" y1="29288" x2="44653" y2="21108"/>
                          <a14:foregroundMark x1="34334" y1="74670" x2="34334" y2="74670"/>
                          <a14:foregroundMark x1="37711" y1="78100" x2="37711" y2="78100"/>
                          <a14:foregroundMark x1="42964" y1="78100" x2="42964" y2="78100"/>
                          <a14:foregroundMark x1="48405" y1="77045" x2="48405" y2="77045"/>
                          <a14:foregroundMark x1="56848" y1="77573" x2="56848" y2="77573"/>
                          <a14:foregroundMark x1="60225" y1="74670" x2="60225" y2="74670"/>
                          <a14:foregroundMark x1="63790" y1="77573" x2="63790" y2="77573"/>
                          <a14:foregroundMark x1="55722" y1="36148" x2="55722" y2="36148"/>
                          <a14:foregroundMark x1="43340" y1="37467" x2="43340" y2="37467"/>
                          <a14:backgroundMark x1="32833" y1="42480" x2="38837" y2="29815"/>
                          <a14:backgroundMark x1="49156" y1="41953" x2="48405" y2="19525"/>
                          <a14:backgroundMark x1="65478" y1="51187" x2="65478" y2="51187"/>
                        </a14:backgroundRemoval>
                      </a14:imgEffect>
                    </a14:imgLayer>
                  </a14:imgProps>
                </a:ext>
                <a:ext uri="{28A0092B-C50C-407E-A947-70E740481C1C}">
                  <a14:useLocalDpi xmlns:a14="http://schemas.microsoft.com/office/drawing/2010/main" val="0"/>
                </a:ext>
              </a:extLst>
            </a:blip>
            <a:srcRect/>
            <a:stretch>
              <a:fillRect/>
            </a:stretch>
          </p:blipFill>
          <p:spPr bwMode="auto">
            <a:xfrm>
              <a:off x="8801297" y="4562750"/>
              <a:ext cx="879363" cy="59816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Conector: Angulado 166">
            <a:extLst>
              <a:ext uri="{FF2B5EF4-FFF2-40B4-BE49-F238E27FC236}">
                <a16:creationId xmlns:a16="http://schemas.microsoft.com/office/drawing/2014/main" id="{6D021771-6A44-4C96-B1C2-A533C8EFB944}"/>
              </a:ext>
            </a:extLst>
          </p:cNvPr>
          <p:cNvCxnSpPr>
            <a:cxnSpLocks/>
            <a:stCxn id="118" idx="3"/>
            <a:endCxn id="194" idx="1"/>
          </p:cNvCxnSpPr>
          <p:nvPr/>
        </p:nvCxnSpPr>
        <p:spPr>
          <a:xfrm flipV="1">
            <a:off x="5406393" y="1447883"/>
            <a:ext cx="2967277" cy="1739388"/>
          </a:xfrm>
          <a:prstGeom prst="bentConnector3">
            <a:avLst>
              <a:gd name="adj1" fmla="val 15434"/>
            </a:avLst>
          </a:prstGeom>
          <a:ln>
            <a:tailEnd type="triangle"/>
          </a:ln>
        </p:spPr>
        <p:style>
          <a:lnRef idx="1">
            <a:schemeClr val="accent1"/>
          </a:lnRef>
          <a:fillRef idx="0">
            <a:schemeClr val="accent1"/>
          </a:fillRef>
          <a:effectRef idx="0">
            <a:schemeClr val="accent1"/>
          </a:effectRef>
          <a:fontRef idx="minor">
            <a:schemeClr val="tx1"/>
          </a:fontRef>
        </p:style>
      </p:cxnSp>
      <p:sp>
        <p:nvSpPr>
          <p:cNvPr id="231" name="Retângulo 230">
            <a:extLst>
              <a:ext uri="{FF2B5EF4-FFF2-40B4-BE49-F238E27FC236}">
                <a16:creationId xmlns:a16="http://schemas.microsoft.com/office/drawing/2014/main" id="{0672B4F1-C76B-40BE-8AA6-9BA4E3C55BAA}"/>
              </a:ext>
            </a:extLst>
          </p:cNvPr>
          <p:cNvSpPr/>
          <p:nvPr/>
        </p:nvSpPr>
        <p:spPr>
          <a:xfrm>
            <a:off x="2909368" y="6259611"/>
            <a:ext cx="1406992" cy="261610"/>
          </a:xfrm>
          <a:prstGeom prst="rect">
            <a:avLst/>
          </a:prstGeom>
        </p:spPr>
        <p:txBody>
          <a:bodyPr wrap="square">
            <a:spAutoFit/>
          </a:bodyPr>
          <a:lstStyle/>
          <a:p>
            <a:pPr algn="ctr"/>
            <a:r>
              <a:rPr lang="pt-BR" sz="1100" b="1" dirty="0" err="1"/>
              <a:t>Trasactions</a:t>
            </a:r>
            <a:r>
              <a:rPr lang="pt-BR" sz="1100" b="1" dirty="0"/>
              <a:t> </a:t>
            </a:r>
            <a:r>
              <a:rPr lang="pt-BR" sz="1100" b="1" dirty="0" err="1"/>
              <a:t>Platfom</a:t>
            </a:r>
            <a:endParaRPr lang="pt-BR" sz="1100" b="1" dirty="0"/>
          </a:p>
        </p:txBody>
      </p:sp>
      <p:sp>
        <p:nvSpPr>
          <p:cNvPr id="251" name="Retângulo 250">
            <a:extLst>
              <a:ext uri="{FF2B5EF4-FFF2-40B4-BE49-F238E27FC236}">
                <a16:creationId xmlns:a16="http://schemas.microsoft.com/office/drawing/2014/main" id="{9D23874B-FC4C-4A86-A53D-DABCAA9D0E7D}"/>
              </a:ext>
            </a:extLst>
          </p:cNvPr>
          <p:cNvSpPr/>
          <p:nvPr/>
        </p:nvSpPr>
        <p:spPr>
          <a:xfrm>
            <a:off x="6326336" y="4043667"/>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err="1">
                <a:solidFill>
                  <a:srgbClr val="2B733C"/>
                </a:solidFill>
              </a:rPr>
              <a:t>Small</a:t>
            </a:r>
            <a:r>
              <a:rPr lang="pt-BR" sz="1100" b="1" dirty="0">
                <a:solidFill>
                  <a:srgbClr val="2B733C"/>
                </a:solidFill>
              </a:rPr>
              <a:t> Sellers</a:t>
            </a:r>
          </a:p>
        </p:txBody>
      </p:sp>
      <p:cxnSp>
        <p:nvCxnSpPr>
          <p:cNvPr id="1062" name="Conector: Angulado 1061">
            <a:extLst>
              <a:ext uri="{FF2B5EF4-FFF2-40B4-BE49-F238E27FC236}">
                <a16:creationId xmlns:a16="http://schemas.microsoft.com/office/drawing/2014/main" id="{D290CEF4-2E95-4911-B832-D5D4630C8A8B}"/>
              </a:ext>
            </a:extLst>
          </p:cNvPr>
          <p:cNvCxnSpPr>
            <a:cxnSpLocks/>
            <a:stCxn id="118" idx="3"/>
            <a:endCxn id="251" idx="1"/>
          </p:cNvCxnSpPr>
          <p:nvPr/>
        </p:nvCxnSpPr>
        <p:spPr>
          <a:xfrm>
            <a:off x="5406393" y="3187271"/>
            <a:ext cx="919943" cy="1001038"/>
          </a:xfrm>
          <a:prstGeom prst="bentConnector3">
            <a:avLst>
              <a:gd name="adj1" fmla="val 5000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etângulo 89">
            <a:extLst>
              <a:ext uri="{FF2B5EF4-FFF2-40B4-BE49-F238E27FC236}">
                <a16:creationId xmlns:a16="http://schemas.microsoft.com/office/drawing/2014/main" id="{C2B72A6D-82DA-4BE8-9940-9F9CA2AF956F}"/>
              </a:ext>
            </a:extLst>
          </p:cNvPr>
          <p:cNvSpPr/>
          <p:nvPr/>
        </p:nvSpPr>
        <p:spPr>
          <a:xfrm>
            <a:off x="10823676" y="3109411"/>
            <a:ext cx="1245600" cy="289283"/>
          </a:xfrm>
          <a:prstGeom prst="rect">
            <a:avLst/>
          </a:prstGeom>
          <a:ln w="127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pt-BR" sz="1100" b="1" dirty="0">
                <a:solidFill>
                  <a:srgbClr val="2B733C"/>
                </a:solidFill>
              </a:rPr>
              <a:t>Final </a:t>
            </a:r>
            <a:r>
              <a:rPr lang="pt-BR" sz="1100" b="1" dirty="0" err="1">
                <a:solidFill>
                  <a:srgbClr val="2B733C"/>
                </a:solidFill>
              </a:rPr>
              <a:t>Consumer</a:t>
            </a:r>
            <a:endParaRPr lang="pt-BR" sz="1100" b="1" dirty="0">
              <a:solidFill>
                <a:srgbClr val="2B733C"/>
              </a:solidFill>
            </a:endParaRPr>
          </a:p>
        </p:txBody>
      </p:sp>
      <p:cxnSp>
        <p:nvCxnSpPr>
          <p:cNvPr id="36" name="Conector: Angulado 35">
            <a:extLst>
              <a:ext uri="{FF2B5EF4-FFF2-40B4-BE49-F238E27FC236}">
                <a16:creationId xmlns:a16="http://schemas.microsoft.com/office/drawing/2014/main" id="{800E4F92-AF26-4D06-8D78-84B217F068F6}"/>
              </a:ext>
            </a:extLst>
          </p:cNvPr>
          <p:cNvCxnSpPr>
            <a:cxnSpLocks/>
            <a:stCxn id="5" idx="3"/>
            <a:endCxn id="99" idx="1"/>
          </p:cNvCxnSpPr>
          <p:nvPr/>
        </p:nvCxnSpPr>
        <p:spPr>
          <a:xfrm>
            <a:off x="7585336" y="2364217"/>
            <a:ext cx="804478" cy="135138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Angulado 38">
            <a:extLst>
              <a:ext uri="{FF2B5EF4-FFF2-40B4-BE49-F238E27FC236}">
                <a16:creationId xmlns:a16="http://schemas.microsoft.com/office/drawing/2014/main" id="{0B312D98-E6FE-4137-9EC5-85E84CB4F5ED}"/>
              </a:ext>
            </a:extLst>
          </p:cNvPr>
          <p:cNvCxnSpPr>
            <a:cxnSpLocks/>
            <a:stCxn id="11" idx="3"/>
            <a:endCxn id="99" idx="1"/>
          </p:cNvCxnSpPr>
          <p:nvPr/>
        </p:nvCxnSpPr>
        <p:spPr>
          <a:xfrm>
            <a:off x="7583012" y="2813340"/>
            <a:ext cx="806802" cy="90226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Angulado 40">
            <a:extLst>
              <a:ext uri="{FF2B5EF4-FFF2-40B4-BE49-F238E27FC236}">
                <a16:creationId xmlns:a16="http://schemas.microsoft.com/office/drawing/2014/main" id="{2427C67C-1729-4398-8DB9-CBFD8E0C36FD}"/>
              </a:ext>
            </a:extLst>
          </p:cNvPr>
          <p:cNvCxnSpPr>
            <a:cxnSpLocks/>
            <a:stCxn id="9" idx="3"/>
            <a:endCxn id="99" idx="1"/>
          </p:cNvCxnSpPr>
          <p:nvPr/>
        </p:nvCxnSpPr>
        <p:spPr>
          <a:xfrm flipV="1">
            <a:off x="7583012" y="3715602"/>
            <a:ext cx="806802" cy="41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Angulado 45">
            <a:extLst>
              <a:ext uri="{FF2B5EF4-FFF2-40B4-BE49-F238E27FC236}">
                <a16:creationId xmlns:a16="http://schemas.microsoft.com/office/drawing/2014/main" id="{B4BD4A03-F619-42F2-AB1F-48CF3A8857FA}"/>
              </a:ext>
            </a:extLst>
          </p:cNvPr>
          <p:cNvCxnSpPr>
            <a:cxnSpLocks/>
            <a:stCxn id="251" idx="3"/>
            <a:endCxn id="99" idx="1"/>
          </p:cNvCxnSpPr>
          <p:nvPr/>
        </p:nvCxnSpPr>
        <p:spPr>
          <a:xfrm flipV="1">
            <a:off x="7571936" y="3715602"/>
            <a:ext cx="817878" cy="47270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ector: Angulado 84">
            <a:extLst>
              <a:ext uri="{FF2B5EF4-FFF2-40B4-BE49-F238E27FC236}">
                <a16:creationId xmlns:a16="http://schemas.microsoft.com/office/drawing/2014/main" id="{9C754FEB-D70F-42B4-88DE-6E1CF3BC2374}"/>
              </a:ext>
            </a:extLst>
          </p:cNvPr>
          <p:cNvCxnSpPr>
            <a:cxnSpLocks/>
            <a:stCxn id="10" idx="3"/>
            <a:endCxn id="99" idx="1"/>
          </p:cNvCxnSpPr>
          <p:nvPr/>
        </p:nvCxnSpPr>
        <p:spPr>
          <a:xfrm>
            <a:off x="7566824" y="3260800"/>
            <a:ext cx="822990" cy="45480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1" name="Conector de Seta Reta 1040">
            <a:extLst>
              <a:ext uri="{FF2B5EF4-FFF2-40B4-BE49-F238E27FC236}">
                <a16:creationId xmlns:a16="http://schemas.microsoft.com/office/drawing/2014/main" id="{F2D325E6-88E8-4294-B82C-209C1AD7A7F7}"/>
              </a:ext>
            </a:extLst>
          </p:cNvPr>
          <p:cNvCxnSpPr>
            <a:stCxn id="19" idx="0"/>
            <a:endCxn id="107" idx="2"/>
          </p:cNvCxnSpPr>
          <p:nvPr/>
        </p:nvCxnSpPr>
        <p:spPr>
          <a:xfrm flipV="1">
            <a:off x="2374575" y="3321547"/>
            <a:ext cx="0" cy="1162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ector de Seta Reta 135">
            <a:extLst>
              <a:ext uri="{FF2B5EF4-FFF2-40B4-BE49-F238E27FC236}">
                <a16:creationId xmlns:a16="http://schemas.microsoft.com/office/drawing/2014/main" id="{C0FCED38-D104-43BC-8888-0669DE47A92E}"/>
              </a:ext>
            </a:extLst>
          </p:cNvPr>
          <p:cNvCxnSpPr>
            <a:stCxn id="107" idx="3"/>
            <a:endCxn id="88" idx="1"/>
          </p:cNvCxnSpPr>
          <p:nvPr/>
        </p:nvCxnSpPr>
        <p:spPr>
          <a:xfrm>
            <a:off x="2489277" y="3197111"/>
            <a:ext cx="3553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ector de Seta Reta 139">
            <a:extLst>
              <a:ext uri="{FF2B5EF4-FFF2-40B4-BE49-F238E27FC236}">
                <a16:creationId xmlns:a16="http://schemas.microsoft.com/office/drawing/2014/main" id="{7FEC4978-7099-436A-90BC-2F33BF93FF15}"/>
              </a:ext>
            </a:extLst>
          </p:cNvPr>
          <p:cNvCxnSpPr>
            <a:stCxn id="88" idx="3"/>
            <a:endCxn id="118" idx="1"/>
          </p:cNvCxnSpPr>
          <p:nvPr/>
        </p:nvCxnSpPr>
        <p:spPr>
          <a:xfrm flipV="1">
            <a:off x="4797883" y="3187271"/>
            <a:ext cx="3791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Conector: Angulado 187">
            <a:extLst>
              <a:ext uri="{FF2B5EF4-FFF2-40B4-BE49-F238E27FC236}">
                <a16:creationId xmlns:a16="http://schemas.microsoft.com/office/drawing/2014/main" id="{E6ECBC19-65D7-48BD-874C-9504EFC4719A}"/>
              </a:ext>
            </a:extLst>
          </p:cNvPr>
          <p:cNvCxnSpPr>
            <a:cxnSpLocks/>
            <a:stCxn id="93" idx="3"/>
            <a:endCxn id="90" idx="0"/>
          </p:cNvCxnSpPr>
          <p:nvPr/>
        </p:nvCxnSpPr>
        <p:spPr>
          <a:xfrm>
            <a:off x="10340225" y="1472172"/>
            <a:ext cx="1106251" cy="16372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Agrupar 33">
            <a:extLst>
              <a:ext uri="{FF2B5EF4-FFF2-40B4-BE49-F238E27FC236}">
                <a16:creationId xmlns:a16="http://schemas.microsoft.com/office/drawing/2014/main" id="{11C7514F-15FE-4FBF-B636-C8870DAF89BD}"/>
              </a:ext>
            </a:extLst>
          </p:cNvPr>
          <p:cNvGrpSpPr/>
          <p:nvPr/>
        </p:nvGrpSpPr>
        <p:grpSpPr>
          <a:xfrm>
            <a:off x="8375366" y="2508858"/>
            <a:ext cx="1974850" cy="2390266"/>
            <a:chOff x="8486132" y="641934"/>
            <a:chExt cx="1974850" cy="2390266"/>
          </a:xfrm>
        </p:grpSpPr>
        <p:grpSp>
          <p:nvGrpSpPr>
            <p:cNvPr id="7" name="Agrupar 6">
              <a:extLst>
                <a:ext uri="{FF2B5EF4-FFF2-40B4-BE49-F238E27FC236}">
                  <a16:creationId xmlns:a16="http://schemas.microsoft.com/office/drawing/2014/main" id="{A8B2FB49-DF7A-42A2-AEFF-56540A666417}"/>
                </a:ext>
              </a:extLst>
            </p:cNvPr>
            <p:cNvGrpSpPr/>
            <p:nvPr/>
          </p:nvGrpSpPr>
          <p:grpSpPr>
            <a:xfrm>
              <a:off x="8486132" y="641934"/>
              <a:ext cx="1974850" cy="2390266"/>
              <a:chOff x="4641145" y="2952111"/>
              <a:chExt cx="1974850" cy="2390266"/>
            </a:xfrm>
          </p:grpSpPr>
          <p:sp>
            <p:nvSpPr>
              <p:cNvPr id="99" name="Rectangle 507">
                <a:extLst>
                  <a:ext uri="{FF2B5EF4-FFF2-40B4-BE49-F238E27FC236}">
                    <a16:creationId xmlns:a16="http://schemas.microsoft.com/office/drawing/2014/main" id="{FAE93563-D34C-491A-B019-01F87FA5E6AC}"/>
                  </a:ext>
                </a:extLst>
              </p:cNvPr>
              <p:cNvSpPr/>
              <p:nvPr/>
            </p:nvSpPr>
            <p:spPr>
              <a:xfrm>
                <a:off x="4655593" y="2975332"/>
                <a:ext cx="1945954" cy="2367045"/>
              </a:xfrm>
              <a:prstGeom prst="rect">
                <a:avLst/>
              </a:prstGeom>
              <a:solidFill>
                <a:srgbClr val="FFF8F3"/>
              </a:solidFill>
              <a:ln w="6350">
                <a:solidFill>
                  <a:srgbClr val="FF66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pic>
            <p:nvPicPr>
              <p:cNvPr id="1030" name="Picture 6" descr="Resultado de imagem para aliexpress logo">
                <a:extLst>
                  <a:ext uri="{FF2B5EF4-FFF2-40B4-BE49-F238E27FC236}">
                    <a16:creationId xmlns:a16="http://schemas.microsoft.com/office/drawing/2014/main" id="{573F7FC9-70BA-4561-8944-B657549A7D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4516" y="4109057"/>
                <a:ext cx="1186380" cy="2624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m para tmall logo">
                <a:extLst>
                  <a:ext uri="{FF2B5EF4-FFF2-40B4-BE49-F238E27FC236}">
                    <a16:creationId xmlns:a16="http://schemas.microsoft.com/office/drawing/2014/main" id="{B7DA523F-6D58-4207-A815-205B3A536A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5320" y="3241394"/>
                <a:ext cx="1012163" cy="540890"/>
              </a:xfrm>
              <a:prstGeom prst="rect">
                <a:avLst/>
              </a:prstGeom>
              <a:noFill/>
              <a:extLst>
                <a:ext uri="{909E8E84-426E-40DD-AFC4-6F175D3DCCD1}">
                  <a14:hiddenFill xmlns:a14="http://schemas.microsoft.com/office/drawing/2010/main">
                    <a:solidFill>
                      <a:srgbClr val="FFFFFF"/>
                    </a:solidFill>
                  </a14:hiddenFill>
                </a:ext>
              </a:extLst>
            </p:spPr>
          </p:pic>
          <p:sp>
            <p:nvSpPr>
              <p:cNvPr id="92" name="CaixaDeTexto 91">
                <a:extLst>
                  <a:ext uri="{FF2B5EF4-FFF2-40B4-BE49-F238E27FC236}">
                    <a16:creationId xmlns:a16="http://schemas.microsoft.com/office/drawing/2014/main" id="{56539062-3778-4804-BAEF-CC8BD0BA1465}"/>
                  </a:ext>
                </a:extLst>
              </p:cNvPr>
              <p:cNvSpPr txBox="1"/>
              <p:nvPr/>
            </p:nvSpPr>
            <p:spPr>
              <a:xfrm>
                <a:off x="4695056" y="2952111"/>
                <a:ext cx="1920939" cy="261610"/>
              </a:xfrm>
              <a:prstGeom prst="rect">
                <a:avLst/>
              </a:prstGeom>
              <a:noFill/>
            </p:spPr>
            <p:txBody>
              <a:bodyPr wrap="square" rtlCol="0">
                <a:spAutoFit/>
              </a:bodyPr>
              <a:lstStyle/>
              <a:p>
                <a:pPr algn="ctr"/>
                <a:r>
                  <a:rPr lang="pt-BR" sz="1100" b="1" dirty="0"/>
                  <a:t>B2C ECOMMERCE</a:t>
                </a:r>
              </a:p>
            </p:txBody>
          </p:sp>
          <p:sp>
            <p:nvSpPr>
              <p:cNvPr id="97" name="CaixaDeTexto 96">
                <a:extLst>
                  <a:ext uri="{FF2B5EF4-FFF2-40B4-BE49-F238E27FC236}">
                    <a16:creationId xmlns:a16="http://schemas.microsoft.com/office/drawing/2014/main" id="{C83DD896-858A-4CE3-93B4-22B2EFB4CA51}"/>
                  </a:ext>
                </a:extLst>
              </p:cNvPr>
              <p:cNvSpPr txBox="1"/>
              <p:nvPr/>
            </p:nvSpPr>
            <p:spPr>
              <a:xfrm>
                <a:off x="4641145" y="4357904"/>
                <a:ext cx="1955920" cy="250262"/>
              </a:xfrm>
              <a:prstGeom prst="rect">
                <a:avLst/>
              </a:prstGeom>
              <a:noFill/>
            </p:spPr>
            <p:txBody>
              <a:bodyPr wrap="square" rtlCol="0">
                <a:spAutoFit/>
              </a:bodyPr>
              <a:lstStyle/>
              <a:p>
                <a:pPr algn="ctr"/>
                <a:r>
                  <a:rPr lang="pt-BR" sz="1100" b="1" dirty="0" err="1"/>
                  <a:t>Intenational</a:t>
                </a:r>
                <a:r>
                  <a:rPr lang="pt-BR" sz="1100" b="1" dirty="0"/>
                  <a:t> Market</a:t>
                </a:r>
              </a:p>
            </p:txBody>
          </p:sp>
          <p:sp>
            <p:nvSpPr>
              <p:cNvPr id="98" name="CaixaDeTexto 97">
                <a:extLst>
                  <a:ext uri="{FF2B5EF4-FFF2-40B4-BE49-F238E27FC236}">
                    <a16:creationId xmlns:a16="http://schemas.microsoft.com/office/drawing/2014/main" id="{A385A959-29F7-45C6-AFFB-3CD0240EEAE4}"/>
                  </a:ext>
                </a:extLst>
              </p:cNvPr>
              <p:cNvSpPr txBox="1"/>
              <p:nvPr/>
            </p:nvSpPr>
            <p:spPr>
              <a:xfrm>
                <a:off x="4655593" y="3786173"/>
                <a:ext cx="1940816" cy="250262"/>
              </a:xfrm>
              <a:prstGeom prst="rect">
                <a:avLst/>
              </a:prstGeom>
              <a:noFill/>
            </p:spPr>
            <p:txBody>
              <a:bodyPr wrap="square" rtlCol="0">
                <a:spAutoFit/>
              </a:bodyPr>
              <a:lstStyle/>
              <a:p>
                <a:pPr algn="ctr"/>
                <a:r>
                  <a:rPr lang="pt-BR" sz="1100" b="1" dirty="0"/>
                  <a:t>Premium </a:t>
                </a:r>
                <a:r>
                  <a:rPr lang="pt-BR" sz="1100" b="1" dirty="0" err="1"/>
                  <a:t>Goods</a:t>
                </a:r>
                <a:endParaRPr lang="pt-BR" sz="1100" b="1" dirty="0"/>
              </a:p>
            </p:txBody>
          </p:sp>
        </p:grpSp>
        <p:pic>
          <p:nvPicPr>
            <p:cNvPr id="265" name="Picture 4" descr="Resultado de imagem para lazada group">
              <a:extLst>
                <a:ext uri="{FF2B5EF4-FFF2-40B4-BE49-F238E27FC236}">
                  <a16:creationId xmlns:a16="http://schemas.microsoft.com/office/drawing/2014/main" id="{E3BD8905-82E1-43E2-9C04-1E4CF1776DD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000" t="23429" r="13750" b="29991"/>
            <a:stretch/>
          </p:blipFill>
          <p:spPr bwMode="auto">
            <a:xfrm>
              <a:off x="8805801" y="2308211"/>
              <a:ext cx="1301422" cy="415071"/>
            </a:xfrm>
            <a:prstGeom prst="rect">
              <a:avLst/>
            </a:prstGeom>
            <a:noFill/>
            <a:extLst>
              <a:ext uri="{909E8E84-426E-40DD-AFC4-6F175D3DCCD1}">
                <a14:hiddenFill xmlns:a14="http://schemas.microsoft.com/office/drawing/2010/main">
                  <a:solidFill>
                    <a:srgbClr val="FFFFFF"/>
                  </a:solidFill>
                </a14:hiddenFill>
              </a:ext>
            </a:extLst>
          </p:spPr>
        </p:pic>
        <p:sp>
          <p:nvSpPr>
            <p:cNvPr id="204" name="Retângulo 203">
              <a:extLst>
                <a:ext uri="{FF2B5EF4-FFF2-40B4-BE49-F238E27FC236}">
                  <a16:creationId xmlns:a16="http://schemas.microsoft.com/office/drawing/2014/main" id="{1A6E1301-6E55-499B-A21A-34E37AEECCCD}"/>
                </a:ext>
              </a:extLst>
            </p:cNvPr>
            <p:cNvSpPr/>
            <p:nvPr/>
          </p:nvSpPr>
          <p:spPr>
            <a:xfrm>
              <a:off x="8531211" y="2698042"/>
              <a:ext cx="1906062" cy="267573"/>
            </a:xfrm>
            <a:prstGeom prst="rect">
              <a:avLst/>
            </a:prstGeom>
            <a:noFill/>
          </p:spPr>
          <p:txBody>
            <a:bodyPr wrap="square" rtlCol="0">
              <a:spAutoFit/>
            </a:bodyPr>
            <a:lstStyle/>
            <a:p>
              <a:pPr algn="ctr"/>
              <a:r>
                <a:rPr lang="pt-BR" sz="1100" b="1" dirty="0" err="1"/>
                <a:t>Southeast</a:t>
              </a:r>
              <a:r>
                <a:rPr lang="pt-BR" sz="1100" b="1" dirty="0"/>
                <a:t> </a:t>
              </a:r>
              <a:r>
                <a:rPr lang="pt-BR" sz="1100" b="1" dirty="0" err="1"/>
                <a:t>Asia</a:t>
              </a:r>
              <a:r>
                <a:rPr lang="pt-BR" sz="1100" b="1" dirty="0"/>
                <a:t> Market</a:t>
              </a:r>
            </a:p>
          </p:txBody>
        </p:sp>
      </p:grpSp>
      <p:sp>
        <p:nvSpPr>
          <p:cNvPr id="105" name="Rectangle 507">
            <a:extLst>
              <a:ext uri="{FF2B5EF4-FFF2-40B4-BE49-F238E27FC236}">
                <a16:creationId xmlns:a16="http://schemas.microsoft.com/office/drawing/2014/main" id="{342413A1-312C-408E-A12D-E724F668E310}"/>
              </a:ext>
            </a:extLst>
          </p:cNvPr>
          <p:cNvSpPr/>
          <p:nvPr/>
        </p:nvSpPr>
        <p:spPr>
          <a:xfrm>
            <a:off x="706718" y="623636"/>
            <a:ext cx="4669030" cy="1378774"/>
          </a:xfrm>
          <a:prstGeom prst="rect">
            <a:avLst/>
          </a:prstGeom>
          <a:solidFill>
            <a:srgbClr val="FFF8F3"/>
          </a:solidFill>
          <a:ln w="6350">
            <a:solidFill>
              <a:srgbClr val="FF66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p>
        </p:txBody>
      </p:sp>
      <p:pic>
        <p:nvPicPr>
          <p:cNvPr id="112" name="Picture 6" descr="Resultado de imagem para Alibaba Music">
            <a:extLst>
              <a:ext uri="{FF2B5EF4-FFF2-40B4-BE49-F238E27FC236}">
                <a16:creationId xmlns:a16="http://schemas.microsoft.com/office/drawing/2014/main" id="{FD4A1AD2-AA10-4D50-8D66-7E9D2818603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4679"/>
          <a:stretch/>
        </p:blipFill>
        <p:spPr bwMode="auto">
          <a:xfrm>
            <a:off x="4420110" y="1239699"/>
            <a:ext cx="723348" cy="400167"/>
          </a:xfrm>
          <a:prstGeom prst="rect">
            <a:avLst/>
          </a:prstGeom>
          <a:noFill/>
          <a:extLst>
            <a:ext uri="{909E8E84-426E-40DD-AFC4-6F175D3DCCD1}">
              <a14:hiddenFill xmlns:a14="http://schemas.microsoft.com/office/drawing/2010/main">
                <a:solidFill>
                  <a:srgbClr val="FFFFFF"/>
                </a:solidFill>
              </a14:hiddenFill>
            </a:ext>
          </a:extLst>
        </p:spPr>
      </p:pic>
      <p:sp>
        <p:nvSpPr>
          <p:cNvPr id="91" name="Retângulo 90">
            <a:extLst>
              <a:ext uri="{FF2B5EF4-FFF2-40B4-BE49-F238E27FC236}">
                <a16:creationId xmlns:a16="http://schemas.microsoft.com/office/drawing/2014/main" id="{1003A149-2EB1-4DDE-A98C-4735724F6A3D}"/>
              </a:ext>
            </a:extLst>
          </p:cNvPr>
          <p:cNvSpPr/>
          <p:nvPr/>
        </p:nvSpPr>
        <p:spPr>
          <a:xfrm>
            <a:off x="692779" y="627282"/>
            <a:ext cx="4669030" cy="261610"/>
          </a:xfrm>
          <a:prstGeom prst="rect">
            <a:avLst/>
          </a:prstGeom>
          <a:noFill/>
        </p:spPr>
        <p:txBody>
          <a:bodyPr wrap="square" rtlCol="0">
            <a:spAutoFit/>
          </a:bodyPr>
          <a:lstStyle/>
          <a:p>
            <a:pPr algn="ctr"/>
            <a:r>
              <a:rPr lang="pt-BR" sz="1100" b="1" dirty="0"/>
              <a:t>DIGITAL MEDIA &amp; ENTERTAINMENT </a:t>
            </a:r>
          </a:p>
        </p:txBody>
      </p:sp>
      <p:grpSp>
        <p:nvGrpSpPr>
          <p:cNvPr id="152" name="Agrupar 151">
            <a:extLst>
              <a:ext uri="{FF2B5EF4-FFF2-40B4-BE49-F238E27FC236}">
                <a16:creationId xmlns:a16="http://schemas.microsoft.com/office/drawing/2014/main" id="{105C93CB-770E-4C44-8BBE-F08F5581AB2E}"/>
              </a:ext>
            </a:extLst>
          </p:cNvPr>
          <p:cNvGrpSpPr/>
          <p:nvPr/>
        </p:nvGrpSpPr>
        <p:grpSpPr>
          <a:xfrm>
            <a:off x="334748" y="702047"/>
            <a:ext cx="1953270" cy="543014"/>
            <a:chOff x="396741" y="578179"/>
            <a:chExt cx="1953270" cy="543014"/>
          </a:xfrm>
        </p:grpSpPr>
        <p:pic>
          <p:nvPicPr>
            <p:cNvPr id="106" name="Image 4">
              <a:extLst>
                <a:ext uri="{FF2B5EF4-FFF2-40B4-BE49-F238E27FC236}">
                  <a16:creationId xmlns:a16="http://schemas.microsoft.com/office/drawing/2014/main" id="{028D27B5-4827-4041-8B9B-02B3BDDA74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2984" y="578179"/>
              <a:ext cx="880784" cy="292861"/>
            </a:xfrm>
            <a:prstGeom prst="rect">
              <a:avLst/>
            </a:prstGeom>
          </p:spPr>
        </p:pic>
        <p:sp>
          <p:nvSpPr>
            <p:cNvPr id="94" name="CaixaDeTexto 93">
              <a:extLst>
                <a:ext uri="{FF2B5EF4-FFF2-40B4-BE49-F238E27FC236}">
                  <a16:creationId xmlns:a16="http://schemas.microsoft.com/office/drawing/2014/main" id="{590A02B1-D2A8-4E7B-AA48-36E91B21837A}"/>
                </a:ext>
              </a:extLst>
            </p:cNvPr>
            <p:cNvSpPr txBox="1"/>
            <p:nvPr/>
          </p:nvSpPr>
          <p:spPr>
            <a:xfrm>
              <a:off x="396741" y="859583"/>
              <a:ext cx="1953270" cy="261610"/>
            </a:xfrm>
            <a:prstGeom prst="rect">
              <a:avLst/>
            </a:prstGeom>
            <a:noFill/>
          </p:spPr>
          <p:txBody>
            <a:bodyPr wrap="square" rtlCol="0">
              <a:spAutoFit/>
            </a:bodyPr>
            <a:lstStyle/>
            <a:p>
              <a:pPr algn="ctr"/>
              <a:r>
                <a:rPr lang="pt-BR" sz="1100" b="1" dirty="0"/>
                <a:t>Streaming</a:t>
              </a:r>
            </a:p>
          </p:txBody>
        </p:sp>
      </p:grpSp>
      <p:grpSp>
        <p:nvGrpSpPr>
          <p:cNvPr id="149" name="Agrupar 148">
            <a:extLst>
              <a:ext uri="{FF2B5EF4-FFF2-40B4-BE49-F238E27FC236}">
                <a16:creationId xmlns:a16="http://schemas.microsoft.com/office/drawing/2014/main" id="{BCF51834-3B7A-49EF-BF79-FA4C3AE09F60}"/>
              </a:ext>
            </a:extLst>
          </p:cNvPr>
          <p:cNvGrpSpPr/>
          <p:nvPr/>
        </p:nvGrpSpPr>
        <p:grpSpPr>
          <a:xfrm>
            <a:off x="1910255" y="934136"/>
            <a:ext cx="881983" cy="971414"/>
            <a:chOff x="-1890766" y="2093384"/>
            <a:chExt cx="881983" cy="971414"/>
          </a:xfrm>
        </p:grpSpPr>
        <p:pic>
          <p:nvPicPr>
            <p:cNvPr id="108" name="Imagem 107">
              <a:extLst>
                <a:ext uri="{FF2B5EF4-FFF2-40B4-BE49-F238E27FC236}">
                  <a16:creationId xmlns:a16="http://schemas.microsoft.com/office/drawing/2014/main" id="{5448B4B7-615D-46C2-A8F9-3BB3FB41B18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367" b="96893" l="5543" r="94022">
                          <a14:foregroundMark x1="60652" y1="30769" x2="66739" y2="29142"/>
                          <a14:foregroundMark x1="54565" y1="35207" x2="66304" y2="43935"/>
                          <a14:foregroundMark x1="57391" y1="61982" x2="57065" y2="48817"/>
                          <a14:foregroundMark x1="42935" y1="52219" x2="43370" y2="57692"/>
                          <a14:foregroundMark x1="77500" y1="75148" x2="77500" y2="75148"/>
                          <a14:foregroundMark x1="73913" y1="84467" x2="73913" y2="84467"/>
                          <a14:foregroundMark x1="65435" y1="80621" x2="65435" y2="80621"/>
                          <a14:foregroundMark x1="35652" y1="80621" x2="35652" y2="80621"/>
                          <a14:foregroundMark x1="24783" y1="80621" x2="24783" y2="80621"/>
                        </a14:backgroundRemoval>
                      </a14:imgEffect>
                    </a14:imgLayer>
                  </a14:imgProps>
                </a:ext>
              </a:extLst>
            </a:blip>
            <a:stretch>
              <a:fillRect/>
            </a:stretch>
          </p:blipFill>
          <p:spPr>
            <a:xfrm>
              <a:off x="-1878237" y="2093384"/>
              <a:ext cx="812607" cy="597089"/>
            </a:xfrm>
            <a:prstGeom prst="rect">
              <a:avLst/>
            </a:prstGeom>
          </p:spPr>
        </p:pic>
        <p:sp>
          <p:nvSpPr>
            <p:cNvPr id="100" name="Retângulo 99">
              <a:extLst>
                <a:ext uri="{FF2B5EF4-FFF2-40B4-BE49-F238E27FC236}">
                  <a16:creationId xmlns:a16="http://schemas.microsoft.com/office/drawing/2014/main" id="{F176C766-5E48-4361-A068-C9EE934BE143}"/>
                </a:ext>
              </a:extLst>
            </p:cNvPr>
            <p:cNvSpPr/>
            <p:nvPr/>
          </p:nvSpPr>
          <p:spPr>
            <a:xfrm>
              <a:off x="-1890766" y="2633911"/>
              <a:ext cx="881983" cy="430887"/>
            </a:xfrm>
            <a:prstGeom prst="rect">
              <a:avLst/>
            </a:prstGeom>
            <a:noFill/>
          </p:spPr>
          <p:txBody>
            <a:bodyPr wrap="square" rtlCol="0">
              <a:spAutoFit/>
            </a:bodyPr>
            <a:lstStyle/>
            <a:p>
              <a:pPr algn="ctr"/>
              <a:r>
                <a:rPr lang="en-US" sz="1100" b="1" dirty="0"/>
                <a:t>Mobile Browser</a:t>
              </a:r>
              <a:endParaRPr lang="pt-BR" sz="1100" b="1" dirty="0"/>
            </a:p>
          </p:txBody>
        </p:sp>
      </p:grpSp>
      <p:grpSp>
        <p:nvGrpSpPr>
          <p:cNvPr id="151" name="Agrupar 150">
            <a:extLst>
              <a:ext uri="{FF2B5EF4-FFF2-40B4-BE49-F238E27FC236}">
                <a16:creationId xmlns:a16="http://schemas.microsoft.com/office/drawing/2014/main" id="{2149AC4E-680C-4155-84A6-D3082D70A525}"/>
              </a:ext>
            </a:extLst>
          </p:cNvPr>
          <p:cNvGrpSpPr/>
          <p:nvPr/>
        </p:nvGrpSpPr>
        <p:grpSpPr>
          <a:xfrm>
            <a:off x="2958203" y="909314"/>
            <a:ext cx="972156" cy="934134"/>
            <a:chOff x="-1069861" y="2120366"/>
            <a:chExt cx="972156" cy="934134"/>
          </a:xfrm>
        </p:grpSpPr>
        <p:pic>
          <p:nvPicPr>
            <p:cNvPr id="109" name="Picture 2" descr="Resultado de imagem para alibaba pictures">
              <a:extLst>
                <a:ext uri="{FF2B5EF4-FFF2-40B4-BE49-F238E27FC236}">
                  <a16:creationId xmlns:a16="http://schemas.microsoft.com/office/drawing/2014/main" id="{4B497617-BEF7-48AC-920F-37B9022B49B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53308" y="2120366"/>
              <a:ext cx="763639" cy="543123"/>
            </a:xfrm>
            <a:prstGeom prst="rect">
              <a:avLst/>
            </a:prstGeom>
            <a:noFill/>
            <a:extLst>
              <a:ext uri="{909E8E84-426E-40DD-AFC4-6F175D3DCCD1}">
                <a14:hiddenFill xmlns:a14="http://schemas.microsoft.com/office/drawing/2010/main">
                  <a:solidFill>
                    <a:srgbClr val="FFFFFF"/>
                  </a:solidFill>
                </a14:hiddenFill>
              </a:ext>
            </a:extLst>
          </p:spPr>
        </p:pic>
        <p:sp>
          <p:nvSpPr>
            <p:cNvPr id="102" name="Retângulo 101">
              <a:extLst>
                <a:ext uri="{FF2B5EF4-FFF2-40B4-BE49-F238E27FC236}">
                  <a16:creationId xmlns:a16="http://schemas.microsoft.com/office/drawing/2014/main" id="{9B66DEEC-32E8-482E-9047-18510217F674}"/>
                </a:ext>
              </a:extLst>
            </p:cNvPr>
            <p:cNvSpPr/>
            <p:nvPr/>
          </p:nvSpPr>
          <p:spPr>
            <a:xfrm>
              <a:off x="-1069861" y="2623613"/>
              <a:ext cx="972156" cy="430887"/>
            </a:xfrm>
            <a:prstGeom prst="rect">
              <a:avLst/>
            </a:prstGeom>
            <a:noFill/>
          </p:spPr>
          <p:txBody>
            <a:bodyPr wrap="square" rtlCol="0">
              <a:spAutoFit/>
            </a:bodyPr>
            <a:lstStyle/>
            <a:p>
              <a:pPr algn="ctr"/>
              <a:r>
                <a:rPr lang="en-US" sz="1100" b="1" dirty="0" err="1"/>
                <a:t>InvestmentsMovies</a:t>
              </a:r>
              <a:endParaRPr lang="pt-BR" sz="1100" b="1" dirty="0"/>
            </a:p>
          </p:txBody>
        </p:sp>
      </p:grpSp>
      <p:grpSp>
        <p:nvGrpSpPr>
          <p:cNvPr id="153" name="Agrupar 152">
            <a:extLst>
              <a:ext uri="{FF2B5EF4-FFF2-40B4-BE49-F238E27FC236}">
                <a16:creationId xmlns:a16="http://schemas.microsoft.com/office/drawing/2014/main" id="{9723C050-14CE-439B-A408-084F127AEB03}"/>
              </a:ext>
            </a:extLst>
          </p:cNvPr>
          <p:cNvGrpSpPr/>
          <p:nvPr/>
        </p:nvGrpSpPr>
        <p:grpSpPr>
          <a:xfrm>
            <a:off x="4223848" y="683197"/>
            <a:ext cx="1148070" cy="548052"/>
            <a:chOff x="4285841" y="559329"/>
            <a:chExt cx="1148070" cy="548052"/>
          </a:xfrm>
        </p:grpSpPr>
        <p:pic>
          <p:nvPicPr>
            <p:cNvPr id="111" name="Picture 4" descr="Resultado de imagem para Damai cn">
              <a:extLst>
                <a:ext uri="{FF2B5EF4-FFF2-40B4-BE49-F238E27FC236}">
                  <a16:creationId xmlns:a16="http://schemas.microsoft.com/office/drawing/2014/main" id="{1FBE68D7-32A7-417D-8AFF-5EFFBD2791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17812" y="559329"/>
              <a:ext cx="815634" cy="308458"/>
            </a:xfrm>
            <a:prstGeom prst="rect">
              <a:avLst/>
            </a:prstGeom>
            <a:noFill/>
            <a:extLst>
              <a:ext uri="{909E8E84-426E-40DD-AFC4-6F175D3DCCD1}">
                <a14:hiddenFill xmlns:a14="http://schemas.microsoft.com/office/drawing/2010/main">
                  <a:solidFill>
                    <a:srgbClr val="FFFFFF"/>
                  </a:solidFill>
                </a14:hiddenFill>
              </a:ext>
            </a:extLst>
          </p:spPr>
        </p:pic>
        <p:sp>
          <p:nvSpPr>
            <p:cNvPr id="103" name="Retângulo 102">
              <a:extLst>
                <a:ext uri="{FF2B5EF4-FFF2-40B4-BE49-F238E27FC236}">
                  <a16:creationId xmlns:a16="http://schemas.microsoft.com/office/drawing/2014/main" id="{7C9C5CA8-40D2-4481-AE98-9739D727EDB8}"/>
                </a:ext>
              </a:extLst>
            </p:cNvPr>
            <p:cNvSpPr/>
            <p:nvPr/>
          </p:nvSpPr>
          <p:spPr>
            <a:xfrm>
              <a:off x="4285841" y="845771"/>
              <a:ext cx="1148070" cy="261610"/>
            </a:xfrm>
            <a:prstGeom prst="rect">
              <a:avLst/>
            </a:prstGeom>
            <a:noFill/>
          </p:spPr>
          <p:txBody>
            <a:bodyPr wrap="square" rtlCol="0">
              <a:spAutoFit/>
            </a:bodyPr>
            <a:lstStyle/>
            <a:p>
              <a:pPr algn="ctr"/>
              <a:r>
                <a:rPr lang="en-US" sz="1100" b="1" dirty="0"/>
                <a:t>Events Ticketing </a:t>
              </a:r>
              <a:endParaRPr lang="pt-BR" sz="1100" b="1" dirty="0"/>
            </a:p>
          </p:txBody>
        </p:sp>
      </p:grpSp>
      <p:grpSp>
        <p:nvGrpSpPr>
          <p:cNvPr id="147" name="Agrupar 146">
            <a:extLst>
              <a:ext uri="{FF2B5EF4-FFF2-40B4-BE49-F238E27FC236}">
                <a16:creationId xmlns:a16="http://schemas.microsoft.com/office/drawing/2014/main" id="{FD5A2154-49C5-4104-A790-EE6784789CF4}"/>
              </a:ext>
            </a:extLst>
          </p:cNvPr>
          <p:cNvGrpSpPr/>
          <p:nvPr/>
        </p:nvGrpSpPr>
        <p:grpSpPr>
          <a:xfrm>
            <a:off x="660053" y="1321161"/>
            <a:ext cx="1245600" cy="625817"/>
            <a:chOff x="-2094734" y="3231940"/>
            <a:chExt cx="1245600" cy="625817"/>
          </a:xfrm>
        </p:grpSpPr>
        <p:pic>
          <p:nvPicPr>
            <p:cNvPr id="110" name="Imagem 109">
              <a:extLst>
                <a:ext uri="{FF2B5EF4-FFF2-40B4-BE49-F238E27FC236}">
                  <a16:creationId xmlns:a16="http://schemas.microsoft.com/office/drawing/2014/main" id="{7CDFE194-4253-47BA-B634-F7754E18E07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000" b="99143" l="10000" r="90000">
                          <a14:foregroundMark x1="31429" y1="43714" x2="38750" y2="41714"/>
                          <a14:foregroundMark x1="53036" y1="46000" x2="67143" y2="41143"/>
                          <a14:foregroundMark x1="57321" y1="53429" x2="60714" y2="50571"/>
                        </a14:backgroundRemoval>
                      </a14:imgEffect>
                    </a14:imgLayer>
                  </a14:imgProps>
                </a:ext>
              </a:extLst>
            </a:blip>
            <a:stretch>
              <a:fillRect/>
            </a:stretch>
          </p:blipFill>
          <p:spPr>
            <a:xfrm>
              <a:off x="-1733617" y="3231940"/>
              <a:ext cx="556070" cy="347544"/>
            </a:xfrm>
            <a:prstGeom prst="rect">
              <a:avLst/>
            </a:prstGeom>
          </p:spPr>
        </p:pic>
        <p:sp>
          <p:nvSpPr>
            <p:cNvPr id="104" name="Retângulo 103">
              <a:extLst>
                <a:ext uri="{FF2B5EF4-FFF2-40B4-BE49-F238E27FC236}">
                  <a16:creationId xmlns:a16="http://schemas.microsoft.com/office/drawing/2014/main" id="{D8AFD83E-6B82-4464-BCE6-0E537F171D33}"/>
                </a:ext>
              </a:extLst>
            </p:cNvPr>
            <p:cNvSpPr/>
            <p:nvPr/>
          </p:nvSpPr>
          <p:spPr>
            <a:xfrm>
              <a:off x="-2094734" y="3596147"/>
              <a:ext cx="1245600" cy="261610"/>
            </a:xfrm>
            <a:prstGeom prst="rect">
              <a:avLst/>
            </a:prstGeom>
            <a:noFill/>
          </p:spPr>
          <p:txBody>
            <a:bodyPr wrap="square" rtlCol="0">
              <a:spAutoFit/>
            </a:bodyPr>
            <a:lstStyle/>
            <a:p>
              <a:pPr algn="ctr"/>
              <a:r>
                <a:rPr lang="en-US" sz="1100" b="1" dirty="0"/>
                <a:t>Movie Ticketing </a:t>
              </a:r>
              <a:endParaRPr lang="pt-BR" sz="1100" b="1" dirty="0"/>
            </a:p>
          </p:txBody>
        </p:sp>
      </p:grpSp>
      <p:pic>
        <p:nvPicPr>
          <p:cNvPr id="177" name="Image 6">
            <a:extLst>
              <a:ext uri="{FF2B5EF4-FFF2-40B4-BE49-F238E27FC236}">
                <a16:creationId xmlns:a16="http://schemas.microsoft.com/office/drawing/2014/main" id="{70887516-7B26-4D53-A26A-5C8B1B362B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62814" y="5966477"/>
            <a:ext cx="1355767" cy="326322"/>
          </a:xfrm>
          <a:prstGeom prst="rect">
            <a:avLst/>
          </a:prstGeom>
        </p:spPr>
      </p:pic>
      <p:sp>
        <p:nvSpPr>
          <p:cNvPr id="179" name="Retângulo 178">
            <a:extLst>
              <a:ext uri="{FF2B5EF4-FFF2-40B4-BE49-F238E27FC236}">
                <a16:creationId xmlns:a16="http://schemas.microsoft.com/office/drawing/2014/main" id="{2B5DC388-90F9-42DA-B37E-AAF9955AE927}"/>
              </a:ext>
            </a:extLst>
          </p:cNvPr>
          <p:cNvSpPr/>
          <p:nvPr/>
        </p:nvSpPr>
        <p:spPr>
          <a:xfrm>
            <a:off x="4698946" y="6259611"/>
            <a:ext cx="1065797" cy="261610"/>
          </a:xfrm>
          <a:prstGeom prst="rect">
            <a:avLst/>
          </a:prstGeom>
        </p:spPr>
        <p:txBody>
          <a:bodyPr wrap="square">
            <a:spAutoFit/>
          </a:bodyPr>
          <a:lstStyle/>
          <a:p>
            <a:pPr algn="ctr"/>
            <a:r>
              <a:rPr lang="pt-BR" sz="1100" b="1" dirty="0"/>
              <a:t>Cloud Services</a:t>
            </a:r>
          </a:p>
        </p:txBody>
      </p:sp>
      <p:sp>
        <p:nvSpPr>
          <p:cNvPr id="190" name="CaixaDeTexto 189">
            <a:extLst>
              <a:ext uri="{FF2B5EF4-FFF2-40B4-BE49-F238E27FC236}">
                <a16:creationId xmlns:a16="http://schemas.microsoft.com/office/drawing/2014/main" id="{4FB17808-159C-4113-8295-57998BB7F8B2}"/>
              </a:ext>
            </a:extLst>
          </p:cNvPr>
          <p:cNvSpPr txBox="1"/>
          <p:nvPr/>
        </p:nvSpPr>
        <p:spPr>
          <a:xfrm>
            <a:off x="-34876" y="5662770"/>
            <a:ext cx="12192000" cy="261610"/>
          </a:xfrm>
          <a:prstGeom prst="rect">
            <a:avLst/>
          </a:prstGeom>
          <a:noFill/>
        </p:spPr>
        <p:txBody>
          <a:bodyPr wrap="square" rtlCol="0">
            <a:spAutoFit/>
          </a:bodyPr>
          <a:lstStyle/>
          <a:p>
            <a:pPr algn="ctr"/>
            <a:r>
              <a:rPr lang="pt-BR" sz="1100" b="1" dirty="0"/>
              <a:t>SERVICES </a:t>
            </a:r>
          </a:p>
        </p:txBody>
      </p:sp>
      <p:cxnSp>
        <p:nvCxnSpPr>
          <p:cNvPr id="146" name="Conector: Angulado 145">
            <a:extLst>
              <a:ext uri="{FF2B5EF4-FFF2-40B4-BE49-F238E27FC236}">
                <a16:creationId xmlns:a16="http://schemas.microsoft.com/office/drawing/2014/main" id="{36DF017D-8E6F-49A4-BD15-091E0502A83D}"/>
              </a:ext>
            </a:extLst>
          </p:cNvPr>
          <p:cNvCxnSpPr>
            <a:stCxn id="99" idx="3"/>
            <a:endCxn id="90" idx="2"/>
          </p:cNvCxnSpPr>
          <p:nvPr/>
        </p:nvCxnSpPr>
        <p:spPr>
          <a:xfrm flipV="1">
            <a:off x="10335768" y="3398694"/>
            <a:ext cx="1110708" cy="31690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3" name="Picture 2" descr="light logo">
            <a:extLst>
              <a:ext uri="{FF2B5EF4-FFF2-40B4-BE49-F238E27FC236}">
                <a16:creationId xmlns:a16="http://schemas.microsoft.com/office/drawing/2014/main" id="{6219AC1C-739C-459F-9D22-0F4F66AB238B}"/>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r="28260"/>
          <a:stretch/>
        </p:blipFill>
        <p:spPr bwMode="auto">
          <a:xfrm>
            <a:off x="6361004" y="5862681"/>
            <a:ext cx="912088" cy="317846"/>
          </a:xfrm>
          <a:prstGeom prst="rect">
            <a:avLst/>
          </a:prstGeom>
          <a:noFill/>
          <a:extLst>
            <a:ext uri="{909E8E84-426E-40DD-AFC4-6F175D3DCCD1}">
              <a14:hiddenFill xmlns:a14="http://schemas.microsoft.com/office/drawing/2010/main">
                <a:solidFill>
                  <a:srgbClr val="FFFFFF"/>
                </a:solidFill>
              </a14:hiddenFill>
            </a:ext>
          </a:extLst>
        </p:spPr>
      </p:pic>
      <p:sp>
        <p:nvSpPr>
          <p:cNvPr id="238" name="Retângulo 237">
            <a:extLst>
              <a:ext uri="{FF2B5EF4-FFF2-40B4-BE49-F238E27FC236}">
                <a16:creationId xmlns:a16="http://schemas.microsoft.com/office/drawing/2014/main" id="{C9037434-87A3-4D95-A6E6-2CCF5A0B97D7}"/>
              </a:ext>
            </a:extLst>
          </p:cNvPr>
          <p:cNvSpPr/>
          <p:nvPr/>
        </p:nvSpPr>
        <p:spPr>
          <a:xfrm>
            <a:off x="4159764" y="1664019"/>
            <a:ext cx="1245600" cy="261610"/>
          </a:xfrm>
          <a:prstGeom prst="rect">
            <a:avLst/>
          </a:prstGeom>
          <a:noFill/>
        </p:spPr>
        <p:txBody>
          <a:bodyPr wrap="square" rtlCol="0">
            <a:spAutoFit/>
          </a:bodyPr>
          <a:lstStyle/>
          <a:p>
            <a:pPr algn="ctr"/>
            <a:r>
              <a:rPr lang="en-US" sz="1100" b="1" dirty="0"/>
              <a:t>Music</a:t>
            </a:r>
            <a:endParaRPr lang="pt-BR" sz="1100" b="1" dirty="0"/>
          </a:p>
        </p:txBody>
      </p:sp>
      <p:sp>
        <p:nvSpPr>
          <p:cNvPr id="239" name="Retângulo 238">
            <a:extLst>
              <a:ext uri="{FF2B5EF4-FFF2-40B4-BE49-F238E27FC236}">
                <a16:creationId xmlns:a16="http://schemas.microsoft.com/office/drawing/2014/main" id="{59FDA42D-3602-4FC3-B9AD-E8552BC6C40C}"/>
              </a:ext>
            </a:extLst>
          </p:cNvPr>
          <p:cNvSpPr/>
          <p:nvPr/>
        </p:nvSpPr>
        <p:spPr>
          <a:xfrm>
            <a:off x="5973819" y="6174972"/>
            <a:ext cx="1716193" cy="430887"/>
          </a:xfrm>
          <a:prstGeom prst="rect">
            <a:avLst/>
          </a:prstGeom>
        </p:spPr>
        <p:txBody>
          <a:bodyPr wrap="square">
            <a:spAutoFit/>
          </a:bodyPr>
          <a:lstStyle/>
          <a:p>
            <a:pPr algn="ctr"/>
            <a:r>
              <a:rPr lang="pt-BR" sz="1100" b="1" dirty="0"/>
              <a:t>Health Service </a:t>
            </a:r>
            <a:r>
              <a:rPr lang="pt-BR" sz="1100" b="1" dirty="0" err="1"/>
              <a:t>and</a:t>
            </a:r>
            <a:r>
              <a:rPr lang="pt-BR" sz="1100" b="1" dirty="0"/>
              <a:t> </a:t>
            </a:r>
            <a:r>
              <a:rPr lang="pt-BR" sz="1100" b="1" dirty="0" err="1"/>
              <a:t>Ecommerce</a:t>
            </a:r>
            <a:endParaRPr lang="pt-BR" sz="1100" b="1" dirty="0"/>
          </a:p>
        </p:txBody>
      </p:sp>
      <p:pic>
        <p:nvPicPr>
          <p:cNvPr id="2050" name="Picture 2" descr="Resultado de imagem para cainiao logo">
            <a:extLst>
              <a:ext uri="{FF2B5EF4-FFF2-40B4-BE49-F238E27FC236}">
                <a16:creationId xmlns:a16="http://schemas.microsoft.com/office/drawing/2014/main" id="{7E886049-A9A9-427E-B7A3-B5F49C55507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6583" y="5904756"/>
            <a:ext cx="632330" cy="351997"/>
          </a:xfrm>
          <a:prstGeom prst="rect">
            <a:avLst/>
          </a:prstGeom>
          <a:noFill/>
          <a:extLst>
            <a:ext uri="{909E8E84-426E-40DD-AFC4-6F175D3DCCD1}">
              <a14:hiddenFill xmlns:a14="http://schemas.microsoft.com/office/drawing/2010/main">
                <a:solidFill>
                  <a:srgbClr val="FFFFFF"/>
                </a:solidFill>
              </a14:hiddenFill>
            </a:ext>
          </a:extLst>
        </p:spPr>
      </p:pic>
      <p:sp>
        <p:nvSpPr>
          <p:cNvPr id="243" name="Retângulo 242">
            <a:extLst>
              <a:ext uri="{FF2B5EF4-FFF2-40B4-BE49-F238E27FC236}">
                <a16:creationId xmlns:a16="http://schemas.microsoft.com/office/drawing/2014/main" id="{35050019-4B04-4F97-A449-C1922E6AB1E6}"/>
              </a:ext>
            </a:extLst>
          </p:cNvPr>
          <p:cNvSpPr/>
          <p:nvPr/>
        </p:nvSpPr>
        <p:spPr>
          <a:xfrm>
            <a:off x="7619308" y="6241681"/>
            <a:ext cx="1406992" cy="261610"/>
          </a:xfrm>
          <a:prstGeom prst="rect">
            <a:avLst/>
          </a:prstGeom>
        </p:spPr>
        <p:txBody>
          <a:bodyPr wrap="square">
            <a:spAutoFit/>
          </a:bodyPr>
          <a:lstStyle/>
          <a:p>
            <a:pPr algn="ctr"/>
            <a:r>
              <a:rPr lang="pt-BR" sz="1100" b="1" dirty="0" err="1"/>
              <a:t>Logistics</a:t>
            </a:r>
            <a:r>
              <a:rPr lang="pt-BR" sz="1100" b="1" dirty="0"/>
              <a:t> Services</a:t>
            </a:r>
          </a:p>
        </p:txBody>
      </p:sp>
    </p:spTree>
    <p:extLst>
      <p:ext uri="{BB962C8B-B14F-4D97-AF65-F5344CB8AC3E}">
        <p14:creationId xmlns:p14="http://schemas.microsoft.com/office/powerpoint/2010/main" val="13791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9"/>
          <p:cNvSpPr/>
          <p:nvPr/>
        </p:nvSpPr>
        <p:spPr>
          <a:xfrm>
            <a:off x="3632170" y="2248059"/>
            <a:ext cx="8559830" cy="3509750"/>
          </a:xfrm>
          <a:custGeom>
            <a:avLst/>
            <a:gdLst>
              <a:gd name="connsiteX0" fmla="*/ 0 w 3765837"/>
              <a:gd name="connsiteY0" fmla="*/ 0 h 5331668"/>
              <a:gd name="connsiteX1" fmla="*/ 308040 w 3765837"/>
              <a:gd name="connsiteY1" fmla="*/ 0 h 5331668"/>
              <a:gd name="connsiteX2" fmla="*/ 3765837 w 3765837"/>
              <a:gd name="connsiteY2" fmla="*/ 3457797 h 5331668"/>
              <a:gd name="connsiteX3" fmla="*/ 3765837 w 3765837"/>
              <a:gd name="connsiteY3" fmla="*/ 5331668 h 5331668"/>
              <a:gd name="connsiteX4" fmla="*/ 0 w 3765837"/>
              <a:gd name="connsiteY4" fmla="*/ 5331668 h 533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837" h="5331668">
                <a:moveTo>
                  <a:pt x="0" y="0"/>
                </a:moveTo>
                <a:lnTo>
                  <a:pt x="308040" y="0"/>
                </a:lnTo>
                <a:lnTo>
                  <a:pt x="3765837" y="3457797"/>
                </a:lnTo>
                <a:lnTo>
                  <a:pt x="3765837" y="5331668"/>
                </a:lnTo>
                <a:lnTo>
                  <a:pt x="0" y="5331668"/>
                </a:lnTo>
                <a:close/>
              </a:path>
            </a:pathLst>
          </a:custGeom>
          <a:gradFill flip="none" rotWithShape="1">
            <a:gsLst>
              <a:gs pos="0">
                <a:srgbClr val="2B733C">
                  <a:tint val="66000"/>
                  <a:satMod val="160000"/>
                </a:srgbClr>
              </a:gs>
              <a:gs pos="50000">
                <a:srgbClr val="2B733C">
                  <a:tint val="44500"/>
                  <a:satMod val="160000"/>
                </a:srgbClr>
              </a:gs>
              <a:gs pos="100000">
                <a:srgbClr val="2B733C">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a:endParaRPr>
          </a:p>
        </p:txBody>
      </p:sp>
      <p:sp>
        <p:nvSpPr>
          <p:cNvPr id="4" name="Freeform 4"/>
          <p:cNvSpPr/>
          <p:nvPr/>
        </p:nvSpPr>
        <p:spPr>
          <a:xfrm>
            <a:off x="2400830" y="2157274"/>
            <a:ext cx="3175890" cy="3608143"/>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27508 h 6062148"/>
              <a:gd name="connsiteX28" fmla="*/ 384564 w 4522224"/>
              <a:gd name="connsiteY28" fmla="*/ 3166548 h 6062148"/>
              <a:gd name="connsiteX29" fmla="*/ 361704 w 4522224"/>
              <a:gd name="connsiteY29" fmla="*/ 3166548 h 6062148"/>
              <a:gd name="connsiteX30" fmla="*/ 346464 w 4522224"/>
              <a:gd name="connsiteY30" fmla="*/ 3105588 h 6062148"/>
              <a:gd name="connsiteX31" fmla="*/ 392184 w 4522224"/>
              <a:gd name="connsiteY31" fmla="*/ 3021768 h 6062148"/>
              <a:gd name="connsiteX32" fmla="*/ 483624 w 4522224"/>
              <a:gd name="connsiteY32" fmla="*/ 2998908 h 6062148"/>
              <a:gd name="connsiteX33" fmla="*/ 460764 w 4522224"/>
              <a:gd name="connsiteY33" fmla="*/ 2930328 h 6062148"/>
              <a:gd name="connsiteX34" fmla="*/ 430284 w 4522224"/>
              <a:gd name="connsiteY34" fmla="*/ 2930328 h 6062148"/>
              <a:gd name="connsiteX35" fmla="*/ 384564 w 4522224"/>
              <a:gd name="connsiteY35" fmla="*/ 2930328 h 6062148"/>
              <a:gd name="connsiteX36" fmla="*/ 300744 w 4522224"/>
              <a:gd name="connsiteY36" fmla="*/ 2876988 h 6062148"/>
              <a:gd name="connsiteX37" fmla="*/ 315984 w 4522224"/>
              <a:gd name="connsiteY37" fmla="*/ 2846508 h 6062148"/>
              <a:gd name="connsiteX38" fmla="*/ 323604 w 4522224"/>
              <a:gd name="connsiteY38" fmla="*/ 2793168 h 6062148"/>
              <a:gd name="connsiteX39" fmla="*/ 308364 w 4522224"/>
              <a:gd name="connsiteY39" fmla="*/ 2732208 h 6062148"/>
              <a:gd name="connsiteX40" fmla="*/ 262644 w 4522224"/>
              <a:gd name="connsiteY40" fmla="*/ 2671248 h 6062148"/>
              <a:gd name="connsiteX41" fmla="*/ 171204 w 4522224"/>
              <a:gd name="connsiteY41" fmla="*/ 2656008 h 6062148"/>
              <a:gd name="connsiteX42" fmla="*/ 49284 w 4522224"/>
              <a:gd name="connsiteY42" fmla="*/ 2610288 h 6062148"/>
              <a:gd name="connsiteX43" fmla="*/ 18804 w 4522224"/>
              <a:gd name="connsiteY43" fmla="*/ 2556948 h 6062148"/>
              <a:gd name="connsiteX44" fmla="*/ 3564 w 4522224"/>
              <a:gd name="connsiteY44" fmla="*/ 2488368 h 6062148"/>
              <a:gd name="connsiteX45" fmla="*/ 87384 w 4522224"/>
              <a:gd name="connsiteY45" fmla="*/ 2335968 h 6062148"/>
              <a:gd name="connsiteX46" fmla="*/ 216924 w 4522224"/>
              <a:gd name="connsiteY46" fmla="*/ 2175948 h 6062148"/>
              <a:gd name="connsiteX47" fmla="*/ 277884 w 4522224"/>
              <a:gd name="connsiteY47" fmla="*/ 2084508 h 6062148"/>
              <a:gd name="connsiteX48" fmla="*/ 323604 w 4522224"/>
              <a:gd name="connsiteY48" fmla="*/ 1977828 h 6062148"/>
              <a:gd name="connsiteX49" fmla="*/ 354084 w 4522224"/>
              <a:gd name="connsiteY49" fmla="*/ 1871148 h 6062148"/>
              <a:gd name="connsiteX50" fmla="*/ 369324 w 4522224"/>
              <a:gd name="connsiteY50" fmla="*/ 1810188 h 6062148"/>
              <a:gd name="connsiteX51" fmla="*/ 338844 w 4522224"/>
              <a:gd name="connsiteY51" fmla="*/ 1756848 h 6062148"/>
              <a:gd name="connsiteX52" fmla="*/ 323604 w 4522224"/>
              <a:gd name="connsiteY52" fmla="*/ 1680648 h 6062148"/>
              <a:gd name="connsiteX53" fmla="*/ 407424 w 4522224"/>
              <a:gd name="connsiteY53" fmla="*/ 1474908 h 6062148"/>
              <a:gd name="connsiteX54" fmla="*/ 437904 w 4522224"/>
              <a:gd name="connsiteY54" fmla="*/ 1307268 h 6062148"/>
              <a:gd name="connsiteX55" fmla="*/ 460764 w 4522224"/>
              <a:gd name="connsiteY55" fmla="*/ 1192968 h 6062148"/>
              <a:gd name="connsiteX56" fmla="*/ 498864 w 4522224"/>
              <a:gd name="connsiteY56" fmla="*/ 1055808 h 6062148"/>
              <a:gd name="connsiteX57" fmla="*/ 552204 w 4522224"/>
              <a:gd name="connsiteY57" fmla="*/ 888168 h 6062148"/>
              <a:gd name="connsiteX58" fmla="*/ 498864 w 4522224"/>
              <a:gd name="connsiteY58" fmla="*/ 888168 h 6062148"/>
              <a:gd name="connsiteX59" fmla="*/ 407424 w 4522224"/>
              <a:gd name="connsiteY59" fmla="*/ 834828 h 6062148"/>
              <a:gd name="connsiteX60" fmla="*/ 323604 w 4522224"/>
              <a:gd name="connsiteY60" fmla="*/ 789108 h 6062148"/>
              <a:gd name="connsiteX61" fmla="*/ 255024 w 4522224"/>
              <a:gd name="connsiteY61" fmla="*/ 773868 h 6062148"/>
              <a:gd name="connsiteX62" fmla="*/ 209304 w 4522224"/>
              <a:gd name="connsiteY62" fmla="*/ 751008 h 6062148"/>
              <a:gd name="connsiteX63" fmla="*/ 255024 w 4522224"/>
              <a:gd name="connsiteY63" fmla="*/ 674808 h 6062148"/>
              <a:gd name="connsiteX64" fmla="*/ 369324 w 4522224"/>
              <a:gd name="connsiteY64" fmla="*/ 606228 h 6062148"/>
              <a:gd name="connsiteX65" fmla="*/ 552204 w 4522224"/>
              <a:gd name="connsiteY65" fmla="*/ 507168 h 6062148"/>
              <a:gd name="connsiteX66" fmla="*/ 651264 w 4522224"/>
              <a:gd name="connsiteY66" fmla="*/ 423348 h 6062148"/>
              <a:gd name="connsiteX67" fmla="*/ 887484 w 4522224"/>
              <a:gd name="connsiteY67" fmla="*/ 232848 h 6062148"/>
              <a:gd name="connsiteX68" fmla="*/ 1169424 w 4522224"/>
              <a:gd name="connsiteY68" fmla="*/ 80448 h 6062148"/>
              <a:gd name="connsiteX69" fmla="*/ 1588524 w 4522224"/>
              <a:gd name="connsiteY69" fmla="*/ 11868 h 6062148"/>
              <a:gd name="connsiteX70" fmla="*/ 1939044 w 4522224"/>
              <a:gd name="connsiteY70" fmla="*/ 4248 h 6062148"/>
              <a:gd name="connsiteX71" fmla="*/ 2167644 w 4522224"/>
              <a:gd name="connsiteY71" fmla="*/ 4248 h 6062148"/>
              <a:gd name="connsiteX72" fmla="*/ 2388624 w 4522224"/>
              <a:gd name="connsiteY72" fmla="*/ 57588 h 6062148"/>
              <a:gd name="connsiteX73" fmla="*/ 2662944 w 4522224"/>
              <a:gd name="connsiteY73" fmla="*/ 133788 h 6062148"/>
              <a:gd name="connsiteX74" fmla="*/ 2815344 w 4522224"/>
              <a:gd name="connsiteY74" fmla="*/ 202368 h 6062148"/>
              <a:gd name="connsiteX75" fmla="*/ 3097284 w 4522224"/>
              <a:gd name="connsiteY75" fmla="*/ 400488 h 6062148"/>
              <a:gd name="connsiteX76" fmla="*/ 3280164 w 4522224"/>
              <a:gd name="connsiteY76" fmla="*/ 651948 h 6062148"/>
              <a:gd name="connsiteX77" fmla="*/ 3402084 w 4522224"/>
              <a:gd name="connsiteY77" fmla="*/ 918648 h 6062148"/>
              <a:gd name="connsiteX78" fmla="*/ 3470664 w 4522224"/>
              <a:gd name="connsiteY78" fmla="*/ 1238688 h 6062148"/>
              <a:gd name="connsiteX79" fmla="*/ 3501144 w 4522224"/>
              <a:gd name="connsiteY79" fmla="*/ 1543488 h 6062148"/>
              <a:gd name="connsiteX80" fmla="*/ 3501144 w 4522224"/>
              <a:gd name="connsiteY80" fmla="*/ 1962588 h 6062148"/>
              <a:gd name="connsiteX81" fmla="*/ 3333504 w 4522224"/>
              <a:gd name="connsiteY81" fmla="*/ 2305488 h 6062148"/>
              <a:gd name="connsiteX82" fmla="*/ 3249684 w 4522224"/>
              <a:gd name="connsiteY82" fmla="*/ 2473128 h 6062148"/>
              <a:gd name="connsiteX83" fmla="*/ 3127764 w 4522224"/>
              <a:gd name="connsiteY83" fmla="*/ 2663628 h 6062148"/>
              <a:gd name="connsiteX84" fmla="*/ 3066804 w 4522224"/>
              <a:gd name="connsiteY84" fmla="*/ 2838888 h 6062148"/>
              <a:gd name="connsiteX85" fmla="*/ 3059184 w 4522224"/>
              <a:gd name="connsiteY85" fmla="*/ 2915088 h 6062148"/>
              <a:gd name="connsiteX86" fmla="*/ 3013464 w 4522224"/>
              <a:gd name="connsiteY86" fmla="*/ 3014148 h 6062148"/>
              <a:gd name="connsiteX87" fmla="*/ 2975364 w 4522224"/>
              <a:gd name="connsiteY87" fmla="*/ 3082728 h 6062148"/>
              <a:gd name="connsiteX88" fmla="*/ 2952504 w 4522224"/>
              <a:gd name="connsiteY88" fmla="*/ 3120828 h 6062148"/>
              <a:gd name="connsiteX89" fmla="*/ 2952504 w 4522224"/>
              <a:gd name="connsiteY89" fmla="*/ 3555168 h 6062148"/>
              <a:gd name="connsiteX90" fmla="*/ 2952504 w 4522224"/>
              <a:gd name="connsiteY90" fmla="*/ 3562788 h 6062148"/>
              <a:gd name="connsiteX91" fmla="*/ 3005844 w 4522224"/>
              <a:gd name="connsiteY91" fmla="*/ 3539928 h 6062148"/>
              <a:gd name="connsiteX92" fmla="*/ 3059184 w 4522224"/>
              <a:gd name="connsiteY92" fmla="*/ 3562788 h 6062148"/>
              <a:gd name="connsiteX93" fmla="*/ 3104904 w 4522224"/>
              <a:gd name="connsiteY93" fmla="*/ 3570408 h 6062148"/>
              <a:gd name="connsiteX94" fmla="*/ 3135384 w 4522224"/>
              <a:gd name="connsiteY94" fmla="*/ 3631368 h 6062148"/>
              <a:gd name="connsiteX95" fmla="*/ 3112524 w 4522224"/>
              <a:gd name="connsiteY95" fmla="*/ 3738048 h 6062148"/>
              <a:gd name="connsiteX96" fmla="*/ 3120144 w 4522224"/>
              <a:gd name="connsiteY96" fmla="*/ 4103808 h 6062148"/>
              <a:gd name="connsiteX97" fmla="*/ 3112524 w 4522224"/>
              <a:gd name="connsiteY97" fmla="*/ 4119048 h 6062148"/>
              <a:gd name="connsiteX98" fmla="*/ 3158244 w 4522224"/>
              <a:gd name="connsiteY98" fmla="*/ 4157148 h 6062148"/>
              <a:gd name="connsiteX99" fmla="*/ 3196344 w 4522224"/>
              <a:gd name="connsiteY99" fmla="*/ 4164768 h 6062148"/>
              <a:gd name="connsiteX100" fmla="*/ 3226824 w 4522224"/>
              <a:gd name="connsiteY100" fmla="*/ 4172388 h 6062148"/>
              <a:gd name="connsiteX101" fmla="*/ 3280164 w 4522224"/>
              <a:gd name="connsiteY101" fmla="*/ 4294308 h 6062148"/>
              <a:gd name="connsiteX102" fmla="*/ 3295404 w 4522224"/>
              <a:gd name="connsiteY102" fmla="*/ 4347648 h 6062148"/>
              <a:gd name="connsiteX103" fmla="*/ 3325884 w 4522224"/>
              <a:gd name="connsiteY103" fmla="*/ 4408608 h 6062148"/>
              <a:gd name="connsiteX104" fmla="*/ 3546864 w 4522224"/>
              <a:gd name="connsiteY104" fmla="*/ 4644828 h 6062148"/>
              <a:gd name="connsiteX105" fmla="*/ 3882144 w 4522224"/>
              <a:gd name="connsiteY105" fmla="*/ 5025828 h 6062148"/>
              <a:gd name="connsiteX106" fmla="*/ 4095504 w 4522224"/>
              <a:gd name="connsiteY106" fmla="*/ 5300148 h 6062148"/>
              <a:gd name="connsiteX107" fmla="*/ 4362204 w 4522224"/>
              <a:gd name="connsiteY107" fmla="*/ 5726868 h 6062148"/>
              <a:gd name="connsiteX108" fmla="*/ 4522224 w 4522224"/>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66706 w 4527226"/>
              <a:gd name="connsiteY29" fmla="*/ 3166548 h 6062148"/>
              <a:gd name="connsiteX30" fmla="*/ 351466 w 4527226"/>
              <a:gd name="connsiteY30" fmla="*/ 3105588 h 6062148"/>
              <a:gd name="connsiteX31" fmla="*/ 397186 w 4527226"/>
              <a:gd name="connsiteY31" fmla="*/ 3021768 h 6062148"/>
              <a:gd name="connsiteX32" fmla="*/ 488626 w 4527226"/>
              <a:gd name="connsiteY32" fmla="*/ 2998908 h 6062148"/>
              <a:gd name="connsiteX33" fmla="*/ 465766 w 4527226"/>
              <a:gd name="connsiteY33" fmla="*/ 2930328 h 6062148"/>
              <a:gd name="connsiteX34" fmla="*/ 435286 w 4527226"/>
              <a:gd name="connsiteY34" fmla="*/ 2930328 h 6062148"/>
              <a:gd name="connsiteX35" fmla="*/ 389566 w 4527226"/>
              <a:gd name="connsiteY35" fmla="*/ 2930328 h 6062148"/>
              <a:gd name="connsiteX36" fmla="*/ 305746 w 4527226"/>
              <a:gd name="connsiteY36" fmla="*/ 2876988 h 6062148"/>
              <a:gd name="connsiteX37" fmla="*/ 320986 w 4527226"/>
              <a:gd name="connsiteY37" fmla="*/ 2846508 h 6062148"/>
              <a:gd name="connsiteX38" fmla="*/ 328606 w 4527226"/>
              <a:gd name="connsiteY38" fmla="*/ 2793168 h 6062148"/>
              <a:gd name="connsiteX39" fmla="*/ 313366 w 4527226"/>
              <a:gd name="connsiteY39" fmla="*/ 2732208 h 6062148"/>
              <a:gd name="connsiteX40" fmla="*/ 267646 w 4527226"/>
              <a:gd name="connsiteY40" fmla="*/ 2671248 h 6062148"/>
              <a:gd name="connsiteX41" fmla="*/ 176206 w 4527226"/>
              <a:gd name="connsiteY41" fmla="*/ 2656008 h 6062148"/>
              <a:gd name="connsiteX42" fmla="*/ 54286 w 4527226"/>
              <a:gd name="connsiteY42" fmla="*/ 2610288 h 6062148"/>
              <a:gd name="connsiteX43" fmla="*/ 7931 w 4527226"/>
              <a:gd name="connsiteY43" fmla="*/ 2563298 h 6062148"/>
              <a:gd name="connsiteX44" fmla="*/ 8566 w 4527226"/>
              <a:gd name="connsiteY44" fmla="*/ 2488368 h 6062148"/>
              <a:gd name="connsiteX45" fmla="*/ 92386 w 4527226"/>
              <a:gd name="connsiteY45" fmla="*/ 2335968 h 6062148"/>
              <a:gd name="connsiteX46" fmla="*/ 221926 w 4527226"/>
              <a:gd name="connsiteY46" fmla="*/ 2175948 h 6062148"/>
              <a:gd name="connsiteX47" fmla="*/ 282886 w 4527226"/>
              <a:gd name="connsiteY47" fmla="*/ 2084508 h 6062148"/>
              <a:gd name="connsiteX48" fmla="*/ 328606 w 4527226"/>
              <a:gd name="connsiteY48" fmla="*/ 1977828 h 6062148"/>
              <a:gd name="connsiteX49" fmla="*/ 359086 w 4527226"/>
              <a:gd name="connsiteY49" fmla="*/ 1871148 h 6062148"/>
              <a:gd name="connsiteX50" fmla="*/ 374326 w 4527226"/>
              <a:gd name="connsiteY50" fmla="*/ 1810188 h 6062148"/>
              <a:gd name="connsiteX51" fmla="*/ 343846 w 4527226"/>
              <a:gd name="connsiteY51" fmla="*/ 1756848 h 6062148"/>
              <a:gd name="connsiteX52" fmla="*/ 328606 w 4527226"/>
              <a:gd name="connsiteY52" fmla="*/ 1680648 h 6062148"/>
              <a:gd name="connsiteX53" fmla="*/ 412426 w 4527226"/>
              <a:gd name="connsiteY53" fmla="*/ 1474908 h 6062148"/>
              <a:gd name="connsiteX54" fmla="*/ 442906 w 4527226"/>
              <a:gd name="connsiteY54" fmla="*/ 1307268 h 6062148"/>
              <a:gd name="connsiteX55" fmla="*/ 465766 w 4527226"/>
              <a:gd name="connsiteY55" fmla="*/ 1192968 h 6062148"/>
              <a:gd name="connsiteX56" fmla="*/ 503866 w 4527226"/>
              <a:gd name="connsiteY56" fmla="*/ 1055808 h 6062148"/>
              <a:gd name="connsiteX57" fmla="*/ 557206 w 4527226"/>
              <a:gd name="connsiteY57" fmla="*/ 888168 h 6062148"/>
              <a:gd name="connsiteX58" fmla="*/ 503866 w 4527226"/>
              <a:gd name="connsiteY58" fmla="*/ 888168 h 6062148"/>
              <a:gd name="connsiteX59" fmla="*/ 412426 w 4527226"/>
              <a:gd name="connsiteY59" fmla="*/ 834828 h 6062148"/>
              <a:gd name="connsiteX60" fmla="*/ 328606 w 4527226"/>
              <a:gd name="connsiteY60" fmla="*/ 789108 h 6062148"/>
              <a:gd name="connsiteX61" fmla="*/ 260026 w 4527226"/>
              <a:gd name="connsiteY61" fmla="*/ 773868 h 6062148"/>
              <a:gd name="connsiteX62" fmla="*/ 214306 w 4527226"/>
              <a:gd name="connsiteY62" fmla="*/ 751008 h 6062148"/>
              <a:gd name="connsiteX63" fmla="*/ 260026 w 4527226"/>
              <a:gd name="connsiteY63" fmla="*/ 674808 h 6062148"/>
              <a:gd name="connsiteX64" fmla="*/ 374326 w 4527226"/>
              <a:gd name="connsiteY64" fmla="*/ 606228 h 6062148"/>
              <a:gd name="connsiteX65" fmla="*/ 557206 w 4527226"/>
              <a:gd name="connsiteY65" fmla="*/ 507168 h 6062148"/>
              <a:gd name="connsiteX66" fmla="*/ 656266 w 4527226"/>
              <a:gd name="connsiteY66" fmla="*/ 423348 h 6062148"/>
              <a:gd name="connsiteX67" fmla="*/ 892486 w 4527226"/>
              <a:gd name="connsiteY67" fmla="*/ 232848 h 6062148"/>
              <a:gd name="connsiteX68" fmla="*/ 1174426 w 4527226"/>
              <a:gd name="connsiteY68" fmla="*/ 80448 h 6062148"/>
              <a:gd name="connsiteX69" fmla="*/ 1593526 w 4527226"/>
              <a:gd name="connsiteY69" fmla="*/ 11868 h 6062148"/>
              <a:gd name="connsiteX70" fmla="*/ 1944046 w 4527226"/>
              <a:gd name="connsiteY70" fmla="*/ 4248 h 6062148"/>
              <a:gd name="connsiteX71" fmla="*/ 2172646 w 4527226"/>
              <a:gd name="connsiteY71" fmla="*/ 4248 h 6062148"/>
              <a:gd name="connsiteX72" fmla="*/ 2393626 w 4527226"/>
              <a:gd name="connsiteY72" fmla="*/ 57588 h 6062148"/>
              <a:gd name="connsiteX73" fmla="*/ 2667946 w 4527226"/>
              <a:gd name="connsiteY73" fmla="*/ 133788 h 6062148"/>
              <a:gd name="connsiteX74" fmla="*/ 2820346 w 4527226"/>
              <a:gd name="connsiteY74" fmla="*/ 202368 h 6062148"/>
              <a:gd name="connsiteX75" fmla="*/ 3102286 w 4527226"/>
              <a:gd name="connsiteY75" fmla="*/ 400488 h 6062148"/>
              <a:gd name="connsiteX76" fmla="*/ 3285166 w 4527226"/>
              <a:gd name="connsiteY76" fmla="*/ 651948 h 6062148"/>
              <a:gd name="connsiteX77" fmla="*/ 3407086 w 4527226"/>
              <a:gd name="connsiteY77" fmla="*/ 918648 h 6062148"/>
              <a:gd name="connsiteX78" fmla="*/ 3475666 w 4527226"/>
              <a:gd name="connsiteY78" fmla="*/ 1238688 h 6062148"/>
              <a:gd name="connsiteX79" fmla="*/ 3506146 w 4527226"/>
              <a:gd name="connsiteY79" fmla="*/ 1543488 h 6062148"/>
              <a:gd name="connsiteX80" fmla="*/ 3506146 w 4527226"/>
              <a:gd name="connsiteY80" fmla="*/ 1962588 h 6062148"/>
              <a:gd name="connsiteX81" fmla="*/ 3338506 w 4527226"/>
              <a:gd name="connsiteY81" fmla="*/ 2305488 h 6062148"/>
              <a:gd name="connsiteX82" fmla="*/ 3254686 w 4527226"/>
              <a:gd name="connsiteY82" fmla="*/ 2473128 h 6062148"/>
              <a:gd name="connsiteX83" fmla="*/ 3132766 w 4527226"/>
              <a:gd name="connsiteY83" fmla="*/ 2663628 h 6062148"/>
              <a:gd name="connsiteX84" fmla="*/ 3071806 w 4527226"/>
              <a:gd name="connsiteY84" fmla="*/ 2838888 h 6062148"/>
              <a:gd name="connsiteX85" fmla="*/ 3064186 w 4527226"/>
              <a:gd name="connsiteY85" fmla="*/ 2915088 h 6062148"/>
              <a:gd name="connsiteX86" fmla="*/ 3018466 w 4527226"/>
              <a:gd name="connsiteY86" fmla="*/ 3014148 h 6062148"/>
              <a:gd name="connsiteX87" fmla="*/ 2980366 w 4527226"/>
              <a:gd name="connsiteY87" fmla="*/ 3082728 h 6062148"/>
              <a:gd name="connsiteX88" fmla="*/ 2957506 w 4527226"/>
              <a:gd name="connsiteY88" fmla="*/ 3120828 h 6062148"/>
              <a:gd name="connsiteX89" fmla="*/ 2957506 w 4527226"/>
              <a:gd name="connsiteY89" fmla="*/ 3555168 h 6062148"/>
              <a:gd name="connsiteX90" fmla="*/ 2957506 w 4527226"/>
              <a:gd name="connsiteY90" fmla="*/ 3562788 h 6062148"/>
              <a:gd name="connsiteX91" fmla="*/ 3010846 w 4527226"/>
              <a:gd name="connsiteY91" fmla="*/ 3539928 h 6062148"/>
              <a:gd name="connsiteX92" fmla="*/ 3064186 w 4527226"/>
              <a:gd name="connsiteY92" fmla="*/ 3562788 h 6062148"/>
              <a:gd name="connsiteX93" fmla="*/ 3109906 w 4527226"/>
              <a:gd name="connsiteY93" fmla="*/ 3570408 h 6062148"/>
              <a:gd name="connsiteX94" fmla="*/ 3140386 w 4527226"/>
              <a:gd name="connsiteY94" fmla="*/ 3631368 h 6062148"/>
              <a:gd name="connsiteX95" fmla="*/ 3117526 w 4527226"/>
              <a:gd name="connsiteY95" fmla="*/ 3738048 h 6062148"/>
              <a:gd name="connsiteX96" fmla="*/ 3125146 w 4527226"/>
              <a:gd name="connsiteY96" fmla="*/ 4103808 h 6062148"/>
              <a:gd name="connsiteX97" fmla="*/ 3117526 w 4527226"/>
              <a:gd name="connsiteY97" fmla="*/ 4119048 h 6062148"/>
              <a:gd name="connsiteX98" fmla="*/ 3163246 w 4527226"/>
              <a:gd name="connsiteY98" fmla="*/ 4157148 h 6062148"/>
              <a:gd name="connsiteX99" fmla="*/ 3201346 w 4527226"/>
              <a:gd name="connsiteY99" fmla="*/ 4164768 h 6062148"/>
              <a:gd name="connsiteX100" fmla="*/ 3231826 w 4527226"/>
              <a:gd name="connsiteY100" fmla="*/ 4172388 h 6062148"/>
              <a:gd name="connsiteX101" fmla="*/ 3285166 w 4527226"/>
              <a:gd name="connsiteY101" fmla="*/ 4294308 h 6062148"/>
              <a:gd name="connsiteX102" fmla="*/ 3300406 w 4527226"/>
              <a:gd name="connsiteY102" fmla="*/ 4347648 h 6062148"/>
              <a:gd name="connsiteX103" fmla="*/ 3330886 w 4527226"/>
              <a:gd name="connsiteY103" fmla="*/ 4408608 h 6062148"/>
              <a:gd name="connsiteX104" fmla="*/ 3551866 w 4527226"/>
              <a:gd name="connsiteY104" fmla="*/ 4644828 h 6062148"/>
              <a:gd name="connsiteX105" fmla="*/ 3887146 w 4527226"/>
              <a:gd name="connsiteY105" fmla="*/ 5025828 h 6062148"/>
              <a:gd name="connsiteX106" fmla="*/ 4100506 w 4527226"/>
              <a:gd name="connsiteY106" fmla="*/ 5300148 h 6062148"/>
              <a:gd name="connsiteX107" fmla="*/ 4367206 w 4527226"/>
              <a:gd name="connsiteY107" fmla="*/ 5726868 h 6062148"/>
              <a:gd name="connsiteX108" fmla="*/ 4527226 w 4527226"/>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05746 w 4527226"/>
              <a:gd name="connsiteY35" fmla="*/ 2876988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064186 w 4527226"/>
              <a:gd name="connsiteY90" fmla="*/ 3562788 h 6062148"/>
              <a:gd name="connsiteX91" fmla="*/ 3109906 w 4527226"/>
              <a:gd name="connsiteY91" fmla="*/ 3570408 h 6062148"/>
              <a:gd name="connsiteX92" fmla="*/ 3140386 w 4527226"/>
              <a:gd name="connsiteY92" fmla="*/ 3631368 h 6062148"/>
              <a:gd name="connsiteX93" fmla="*/ 3117526 w 4527226"/>
              <a:gd name="connsiteY93" fmla="*/ 3738048 h 6062148"/>
              <a:gd name="connsiteX94" fmla="*/ 3125146 w 4527226"/>
              <a:gd name="connsiteY94" fmla="*/ 4103808 h 6062148"/>
              <a:gd name="connsiteX95" fmla="*/ 3117526 w 4527226"/>
              <a:gd name="connsiteY95" fmla="*/ 4119048 h 6062148"/>
              <a:gd name="connsiteX96" fmla="*/ 3163246 w 4527226"/>
              <a:gd name="connsiteY96" fmla="*/ 4157148 h 6062148"/>
              <a:gd name="connsiteX97" fmla="*/ 3201346 w 4527226"/>
              <a:gd name="connsiteY97" fmla="*/ 4164768 h 6062148"/>
              <a:gd name="connsiteX98" fmla="*/ 3231826 w 4527226"/>
              <a:gd name="connsiteY98" fmla="*/ 4172388 h 6062148"/>
              <a:gd name="connsiteX99" fmla="*/ 3285166 w 4527226"/>
              <a:gd name="connsiteY99" fmla="*/ 4294308 h 6062148"/>
              <a:gd name="connsiteX100" fmla="*/ 3300406 w 4527226"/>
              <a:gd name="connsiteY100" fmla="*/ 4347648 h 6062148"/>
              <a:gd name="connsiteX101" fmla="*/ 3330886 w 4527226"/>
              <a:gd name="connsiteY101" fmla="*/ 4408608 h 6062148"/>
              <a:gd name="connsiteX102" fmla="*/ 3551866 w 4527226"/>
              <a:gd name="connsiteY102" fmla="*/ 4644828 h 6062148"/>
              <a:gd name="connsiteX103" fmla="*/ 3887146 w 4527226"/>
              <a:gd name="connsiteY103" fmla="*/ 5025828 h 6062148"/>
              <a:gd name="connsiteX104" fmla="*/ 4100506 w 4527226"/>
              <a:gd name="connsiteY104" fmla="*/ 5300148 h 6062148"/>
              <a:gd name="connsiteX105" fmla="*/ 4367206 w 4527226"/>
              <a:gd name="connsiteY105" fmla="*/ 5726868 h 6062148"/>
              <a:gd name="connsiteX106" fmla="*/ 4527226 w 4527226"/>
              <a:gd name="connsiteY106"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17526 w 4527226"/>
              <a:gd name="connsiteY94" fmla="*/ 4119048 h 6062148"/>
              <a:gd name="connsiteX95" fmla="*/ 3163246 w 4527226"/>
              <a:gd name="connsiteY95" fmla="*/ 4157148 h 6062148"/>
              <a:gd name="connsiteX96" fmla="*/ 3201346 w 4527226"/>
              <a:gd name="connsiteY96" fmla="*/ 4164768 h 6062148"/>
              <a:gd name="connsiteX97" fmla="*/ 3231826 w 4527226"/>
              <a:gd name="connsiteY97" fmla="*/ 4172388 h 6062148"/>
              <a:gd name="connsiteX98" fmla="*/ 3285166 w 4527226"/>
              <a:gd name="connsiteY98" fmla="*/ 4294308 h 6062148"/>
              <a:gd name="connsiteX99" fmla="*/ 3300406 w 4527226"/>
              <a:gd name="connsiteY99" fmla="*/ 4347648 h 6062148"/>
              <a:gd name="connsiteX100" fmla="*/ 3330886 w 4527226"/>
              <a:gd name="connsiteY100" fmla="*/ 4408608 h 6062148"/>
              <a:gd name="connsiteX101" fmla="*/ 3551866 w 4527226"/>
              <a:gd name="connsiteY101" fmla="*/ 4644828 h 6062148"/>
              <a:gd name="connsiteX102" fmla="*/ 3887146 w 4527226"/>
              <a:gd name="connsiteY102" fmla="*/ 5025828 h 6062148"/>
              <a:gd name="connsiteX103" fmla="*/ 4100506 w 4527226"/>
              <a:gd name="connsiteY103" fmla="*/ 5300148 h 6062148"/>
              <a:gd name="connsiteX104" fmla="*/ 4367206 w 4527226"/>
              <a:gd name="connsiteY104" fmla="*/ 5726868 h 6062148"/>
              <a:gd name="connsiteX105" fmla="*/ 4527226 w 4527226"/>
              <a:gd name="connsiteY105"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63246 w 4527226"/>
              <a:gd name="connsiteY94" fmla="*/ 4157148 h 6062148"/>
              <a:gd name="connsiteX95" fmla="*/ 3201346 w 4527226"/>
              <a:gd name="connsiteY95" fmla="*/ 4164768 h 6062148"/>
              <a:gd name="connsiteX96" fmla="*/ 3231826 w 4527226"/>
              <a:gd name="connsiteY96" fmla="*/ 4172388 h 6062148"/>
              <a:gd name="connsiteX97" fmla="*/ 3285166 w 4527226"/>
              <a:gd name="connsiteY97" fmla="*/ 4294308 h 6062148"/>
              <a:gd name="connsiteX98" fmla="*/ 3300406 w 4527226"/>
              <a:gd name="connsiteY98" fmla="*/ 4347648 h 6062148"/>
              <a:gd name="connsiteX99" fmla="*/ 3330886 w 4527226"/>
              <a:gd name="connsiteY99" fmla="*/ 4408608 h 6062148"/>
              <a:gd name="connsiteX100" fmla="*/ 3551866 w 4527226"/>
              <a:gd name="connsiteY100" fmla="*/ 4644828 h 6062148"/>
              <a:gd name="connsiteX101" fmla="*/ 3887146 w 4527226"/>
              <a:gd name="connsiteY101" fmla="*/ 5025828 h 6062148"/>
              <a:gd name="connsiteX102" fmla="*/ 4100506 w 4527226"/>
              <a:gd name="connsiteY102" fmla="*/ 5300148 h 6062148"/>
              <a:gd name="connsiteX103" fmla="*/ 4367206 w 4527226"/>
              <a:gd name="connsiteY103" fmla="*/ 5726868 h 6062148"/>
              <a:gd name="connsiteX104" fmla="*/ 4527226 w 4527226"/>
              <a:gd name="connsiteY104" fmla="*/ 6046908 h 6062148"/>
              <a:gd name="connsiteX0" fmla="*/ 381946 w 4527226"/>
              <a:gd name="connsiteY0" fmla="*/ 5924988 h 6046908"/>
              <a:gd name="connsiteX1" fmla="*/ 442906 w 4527226"/>
              <a:gd name="connsiteY1" fmla="*/ 5780208 h 6046908"/>
              <a:gd name="connsiteX2" fmla="*/ 473386 w 4527226"/>
              <a:gd name="connsiteY2" fmla="*/ 5665908 h 6046908"/>
              <a:gd name="connsiteX3" fmla="*/ 511486 w 4527226"/>
              <a:gd name="connsiteY3" fmla="*/ 5612568 h 6046908"/>
              <a:gd name="connsiteX4" fmla="*/ 541966 w 4527226"/>
              <a:gd name="connsiteY4" fmla="*/ 5521128 h 6046908"/>
              <a:gd name="connsiteX5" fmla="*/ 564826 w 4527226"/>
              <a:gd name="connsiteY5" fmla="*/ 5353488 h 6046908"/>
              <a:gd name="connsiteX6" fmla="*/ 602926 w 4527226"/>
              <a:gd name="connsiteY6" fmla="*/ 5223948 h 6046908"/>
              <a:gd name="connsiteX7" fmla="*/ 625786 w 4527226"/>
              <a:gd name="connsiteY7" fmla="*/ 5178228 h 6046908"/>
              <a:gd name="connsiteX8" fmla="*/ 701986 w 4527226"/>
              <a:gd name="connsiteY8" fmla="*/ 5071548 h 6046908"/>
              <a:gd name="connsiteX9" fmla="*/ 717226 w 4527226"/>
              <a:gd name="connsiteY9" fmla="*/ 5063928 h 6046908"/>
              <a:gd name="connsiteX10" fmla="*/ 709606 w 4527226"/>
              <a:gd name="connsiteY10" fmla="*/ 5025828 h 6046908"/>
              <a:gd name="connsiteX11" fmla="*/ 701986 w 4527226"/>
              <a:gd name="connsiteY11" fmla="*/ 5002968 h 6046908"/>
              <a:gd name="connsiteX12" fmla="*/ 968686 w 4527226"/>
              <a:gd name="connsiteY12" fmla="*/ 4682928 h 6046908"/>
              <a:gd name="connsiteX13" fmla="*/ 961066 w 4527226"/>
              <a:gd name="connsiteY13" fmla="*/ 4644828 h 6046908"/>
              <a:gd name="connsiteX14" fmla="*/ 1342066 w 4527226"/>
              <a:gd name="connsiteY14" fmla="*/ 4172388 h 6046908"/>
              <a:gd name="connsiteX15" fmla="*/ 1258246 w 4527226"/>
              <a:gd name="connsiteY15" fmla="*/ 4012368 h 6046908"/>
              <a:gd name="connsiteX16" fmla="*/ 1204906 w 4527226"/>
              <a:gd name="connsiteY16" fmla="*/ 3928548 h 6046908"/>
              <a:gd name="connsiteX17" fmla="*/ 1174426 w 4527226"/>
              <a:gd name="connsiteY17" fmla="*/ 3768528 h 6046908"/>
              <a:gd name="connsiteX18" fmla="*/ 1151566 w 4527226"/>
              <a:gd name="connsiteY18" fmla="*/ 3699948 h 6046908"/>
              <a:gd name="connsiteX19" fmla="*/ 1143946 w 4527226"/>
              <a:gd name="connsiteY19" fmla="*/ 3669468 h 6046908"/>
              <a:gd name="connsiteX20" fmla="*/ 1067746 w 4527226"/>
              <a:gd name="connsiteY20" fmla="*/ 3661848 h 6046908"/>
              <a:gd name="connsiteX21" fmla="*/ 938206 w 4527226"/>
              <a:gd name="connsiteY21" fmla="*/ 3669468 h 6046908"/>
              <a:gd name="connsiteX22" fmla="*/ 831526 w 4527226"/>
              <a:gd name="connsiteY22" fmla="*/ 3692328 h 6046908"/>
              <a:gd name="connsiteX23" fmla="*/ 610546 w 4527226"/>
              <a:gd name="connsiteY23" fmla="*/ 3738048 h 6046908"/>
              <a:gd name="connsiteX24" fmla="*/ 389566 w 4527226"/>
              <a:gd name="connsiteY24" fmla="*/ 3638988 h 6046908"/>
              <a:gd name="connsiteX25" fmla="*/ 381946 w 4527226"/>
              <a:gd name="connsiteY25" fmla="*/ 3326568 h 6046908"/>
              <a:gd name="connsiteX26" fmla="*/ 420046 w 4527226"/>
              <a:gd name="connsiteY26" fmla="*/ 3227508 h 6046908"/>
              <a:gd name="connsiteX27" fmla="*/ 389566 w 4527226"/>
              <a:gd name="connsiteY27" fmla="*/ 3166548 h 6046908"/>
              <a:gd name="connsiteX28" fmla="*/ 351466 w 4527226"/>
              <a:gd name="connsiteY28" fmla="*/ 3105588 h 6046908"/>
              <a:gd name="connsiteX29" fmla="*/ 397186 w 4527226"/>
              <a:gd name="connsiteY29" fmla="*/ 3021768 h 6046908"/>
              <a:gd name="connsiteX30" fmla="*/ 488626 w 4527226"/>
              <a:gd name="connsiteY30" fmla="*/ 2998908 h 6046908"/>
              <a:gd name="connsiteX31" fmla="*/ 471956 w 4527226"/>
              <a:gd name="connsiteY31" fmla="*/ 2942709 h 6046908"/>
              <a:gd name="connsiteX32" fmla="*/ 435286 w 4527226"/>
              <a:gd name="connsiteY32" fmla="*/ 2930328 h 6046908"/>
              <a:gd name="connsiteX33" fmla="*/ 389566 w 4527226"/>
              <a:gd name="connsiteY33" fmla="*/ 2930328 h 6046908"/>
              <a:gd name="connsiteX34" fmla="*/ 314000 w 4527226"/>
              <a:gd name="connsiteY34" fmla="*/ 2893495 h 6046908"/>
              <a:gd name="connsiteX35" fmla="*/ 320986 w 4527226"/>
              <a:gd name="connsiteY35" fmla="*/ 2846508 h 6046908"/>
              <a:gd name="connsiteX36" fmla="*/ 328606 w 4527226"/>
              <a:gd name="connsiteY36" fmla="*/ 2793168 h 6046908"/>
              <a:gd name="connsiteX37" fmla="*/ 313366 w 4527226"/>
              <a:gd name="connsiteY37" fmla="*/ 2732208 h 6046908"/>
              <a:gd name="connsiteX38" fmla="*/ 267646 w 4527226"/>
              <a:gd name="connsiteY38" fmla="*/ 2671248 h 6046908"/>
              <a:gd name="connsiteX39" fmla="*/ 176206 w 4527226"/>
              <a:gd name="connsiteY39" fmla="*/ 2656008 h 6046908"/>
              <a:gd name="connsiteX40" fmla="*/ 54286 w 4527226"/>
              <a:gd name="connsiteY40" fmla="*/ 2610288 h 6046908"/>
              <a:gd name="connsiteX41" fmla="*/ 7931 w 4527226"/>
              <a:gd name="connsiteY41" fmla="*/ 2563298 h 6046908"/>
              <a:gd name="connsiteX42" fmla="*/ 8566 w 4527226"/>
              <a:gd name="connsiteY42" fmla="*/ 2488368 h 6046908"/>
              <a:gd name="connsiteX43" fmla="*/ 92386 w 4527226"/>
              <a:gd name="connsiteY43" fmla="*/ 2335968 h 6046908"/>
              <a:gd name="connsiteX44" fmla="*/ 221926 w 4527226"/>
              <a:gd name="connsiteY44" fmla="*/ 2175948 h 6046908"/>
              <a:gd name="connsiteX45" fmla="*/ 282886 w 4527226"/>
              <a:gd name="connsiteY45" fmla="*/ 2084508 h 6046908"/>
              <a:gd name="connsiteX46" fmla="*/ 328606 w 4527226"/>
              <a:gd name="connsiteY46" fmla="*/ 1977828 h 6046908"/>
              <a:gd name="connsiteX47" fmla="*/ 359086 w 4527226"/>
              <a:gd name="connsiteY47" fmla="*/ 1871148 h 6046908"/>
              <a:gd name="connsiteX48" fmla="*/ 374326 w 4527226"/>
              <a:gd name="connsiteY48" fmla="*/ 1810188 h 6046908"/>
              <a:gd name="connsiteX49" fmla="*/ 343846 w 4527226"/>
              <a:gd name="connsiteY49" fmla="*/ 1756848 h 6046908"/>
              <a:gd name="connsiteX50" fmla="*/ 328606 w 4527226"/>
              <a:gd name="connsiteY50" fmla="*/ 1680648 h 6046908"/>
              <a:gd name="connsiteX51" fmla="*/ 412426 w 4527226"/>
              <a:gd name="connsiteY51" fmla="*/ 1474908 h 6046908"/>
              <a:gd name="connsiteX52" fmla="*/ 442906 w 4527226"/>
              <a:gd name="connsiteY52" fmla="*/ 1307268 h 6046908"/>
              <a:gd name="connsiteX53" fmla="*/ 465766 w 4527226"/>
              <a:gd name="connsiteY53" fmla="*/ 1192968 h 6046908"/>
              <a:gd name="connsiteX54" fmla="*/ 503866 w 4527226"/>
              <a:gd name="connsiteY54" fmla="*/ 1055808 h 6046908"/>
              <a:gd name="connsiteX55" fmla="*/ 557206 w 4527226"/>
              <a:gd name="connsiteY55" fmla="*/ 888168 h 6046908"/>
              <a:gd name="connsiteX56" fmla="*/ 503866 w 4527226"/>
              <a:gd name="connsiteY56" fmla="*/ 888168 h 6046908"/>
              <a:gd name="connsiteX57" fmla="*/ 412426 w 4527226"/>
              <a:gd name="connsiteY57" fmla="*/ 834828 h 6046908"/>
              <a:gd name="connsiteX58" fmla="*/ 328606 w 4527226"/>
              <a:gd name="connsiteY58" fmla="*/ 789108 h 6046908"/>
              <a:gd name="connsiteX59" fmla="*/ 260026 w 4527226"/>
              <a:gd name="connsiteY59" fmla="*/ 773868 h 6046908"/>
              <a:gd name="connsiteX60" fmla="*/ 214306 w 4527226"/>
              <a:gd name="connsiteY60" fmla="*/ 751008 h 6046908"/>
              <a:gd name="connsiteX61" fmla="*/ 260026 w 4527226"/>
              <a:gd name="connsiteY61" fmla="*/ 674808 h 6046908"/>
              <a:gd name="connsiteX62" fmla="*/ 374326 w 4527226"/>
              <a:gd name="connsiteY62" fmla="*/ 606228 h 6046908"/>
              <a:gd name="connsiteX63" fmla="*/ 557206 w 4527226"/>
              <a:gd name="connsiteY63" fmla="*/ 507168 h 6046908"/>
              <a:gd name="connsiteX64" fmla="*/ 656266 w 4527226"/>
              <a:gd name="connsiteY64" fmla="*/ 423348 h 6046908"/>
              <a:gd name="connsiteX65" fmla="*/ 892486 w 4527226"/>
              <a:gd name="connsiteY65" fmla="*/ 232848 h 6046908"/>
              <a:gd name="connsiteX66" fmla="*/ 1174426 w 4527226"/>
              <a:gd name="connsiteY66" fmla="*/ 80448 h 6046908"/>
              <a:gd name="connsiteX67" fmla="*/ 1593526 w 4527226"/>
              <a:gd name="connsiteY67" fmla="*/ 11868 h 6046908"/>
              <a:gd name="connsiteX68" fmla="*/ 1944046 w 4527226"/>
              <a:gd name="connsiteY68" fmla="*/ 4248 h 6046908"/>
              <a:gd name="connsiteX69" fmla="*/ 2172646 w 4527226"/>
              <a:gd name="connsiteY69" fmla="*/ 4248 h 6046908"/>
              <a:gd name="connsiteX70" fmla="*/ 2393626 w 4527226"/>
              <a:gd name="connsiteY70" fmla="*/ 57588 h 6046908"/>
              <a:gd name="connsiteX71" fmla="*/ 2667946 w 4527226"/>
              <a:gd name="connsiteY71" fmla="*/ 133788 h 6046908"/>
              <a:gd name="connsiteX72" fmla="*/ 2820346 w 4527226"/>
              <a:gd name="connsiteY72" fmla="*/ 202368 h 6046908"/>
              <a:gd name="connsiteX73" fmla="*/ 3102286 w 4527226"/>
              <a:gd name="connsiteY73" fmla="*/ 400488 h 6046908"/>
              <a:gd name="connsiteX74" fmla="*/ 3285166 w 4527226"/>
              <a:gd name="connsiteY74" fmla="*/ 651948 h 6046908"/>
              <a:gd name="connsiteX75" fmla="*/ 3407086 w 4527226"/>
              <a:gd name="connsiteY75" fmla="*/ 918648 h 6046908"/>
              <a:gd name="connsiteX76" fmla="*/ 3475666 w 4527226"/>
              <a:gd name="connsiteY76" fmla="*/ 1238688 h 6046908"/>
              <a:gd name="connsiteX77" fmla="*/ 3506146 w 4527226"/>
              <a:gd name="connsiteY77" fmla="*/ 1543488 h 6046908"/>
              <a:gd name="connsiteX78" fmla="*/ 3506146 w 4527226"/>
              <a:gd name="connsiteY78" fmla="*/ 1962588 h 6046908"/>
              <a:gd name="connsiteX79" fmla="*/ 3338506 w 4527226"/>
              <a:gd name="connsiteY79" fmla="*/ 2305488 h 6046908"/>
              <a:gd name="connsiteX80" fmla="*/ 3254686 w 4527226"/>
              <a:gd name="connsiteY80" fmla="*/ 2473128 h 6046908"/>
              <a:gd name="connsiteX81" fmla="*/ 3132766 w 4527226"/>
              <a:gd name="connsiteY81" fmla="*/ 2663628 h 6046908"/>
              <a:gd name="connsiteX82" fmla="*/ 3071806 w 4527226"/>
              <a:gd name="connsiteY82" fmla="*/ 2838888 h 6046908"/>
              <a:gd name="connsiteX83" fmla="*/ 3064186 w 4527226"/>
              <a:gd name="connsiteY83" fmla="*/ 2915088 h 6046908"/>
              <a:gd name="connsiteX84" fmla="*/ 3018466 w 4527226"/>
              <a:gd name="connsiteY84" fmla="*/ 3014148 h 6046908"/>
              <a:gd name="connsiteX85" fmla="*/ 2980366 w 4527226"/>
              <a:gd name="connsiteY85" fmla="*/ 3082728 h 6046908"/>
              <a:gd name="connsiteX86" fmla="*/ 2957506 w 4527226"/>
              <a:gd name="connsiteY86" fmla="*/ 3120828 h 6046908"/>
              <a:gd name="connsiteX87" fmla="*/ 2957506 w 4527226"/>
              <a:gd name="connsiteY87" fmla="*/ 3555168 h 6046908"/>
              <a:gd name="connsiteX88" fmla="*/ 3010846 w 4527226"/>
              <a:gd name="connsiteY88" fmla="*/ 3539928 h 6046908"/>
              <a:gd name="connsiteX89" fmla="*/ 3109906 w 4527226"/>
              <a:gd name="connsiteY89" fmla="*/ 3570408 h 6046908"/>
              <a:gd name="connsiteX90" fmla="*/ 3140386 w 4527226"/>
              <a:gd name="connsiteY90" fmla="*/ 3631368 h 6046908"/>
              <a:gd name="connsiteX91" fmla="*/ 3117526 w 4527226"/>
              <a:gd name="connsiteY91" fmla="*/ 3738048 h 6046908"/>
              <a:gd name="connsiteX92" fmla="*/ 3125146 w 4527226"/>
              <a:gd name="connsiteY92" fmla="*/ 4103808 h 6046908"/>
              <a:gd name="connsiteX93" fmla="*/ 3163246 w 4527226"/>
              <a:gd name="connsiteY93" fmla="*/ 4157148 h 6046908"/>
              <a:gd name="connsiteX94" fmla="*/ 3201346 w 4527226"/>
              <a:gd name="connsiteY94" fmla="*/ 4164768 h 6046908"/>
              <a:gd name="connsiteX95" fmla="*/ 3231826 w 4527226"/>
              <a:gd name="connsiteY95" fmla="*/ 4172388 h 6046908"/>
              <a:gd name="connsiteX96" fmla="*/ 3285166 w 4527226"/>
              <a:gd name="connsiteY96" fmla="*/ 4294308 h 6046908"/>
              <a:gd name="connsiteX97" fmla="*/ 3300406 w 4527226"/>
              <a:gd name="connsiteY97" fmla="*/ 4347648 h 6046908"/>
              <a:gd name="connsiteX98" fmla="*/ 3330886 w 4527226"/>
              <a:gd name="connsiteY98" fmla="*/ 4408608 h 6046908"/>
              <a:gd name="connsiteX99" fmla="*/ 3551866 w 4527226"/>
              <a:gd name="connsiteY99" fmla="*/ 4644828 h 6046908"/>
              <a:gd name="connsiteX100" fmla="*/ 3887146 w 4527226"/>
              <a:gd name="connsiteY100" fmla="*/ 5025828 h 6046908"/>
              <a:gd name="connsiteX101" fmla="*/ 4100506 w 4527226"/>
              <a:gd name="connsiteY101" fmla="*/ 5300148 h 6046908"/>
              <a:gd name="connsiteX102" fmla="*/ 4367206 w 4527226"/>
              <a:gd name="connsiteY102" fmla="*/ 5726868 h 6046908"/>
              <a:gd name="connsiteX103" fmla="*/ 4527226 w 4527226"/>
              <a:gd name="connsiteY103" fmla="*/ 6046908 h 6046908"/>
              <a:gd name="connsiteX0" fmla="*/ 442906 w 4527226"/>
              <a:gd name="connsiteY0" fmla="*/ 5780208 h 6046908"/>
              <a:gd name="connsiteX1" fmla="*/ 473386 w 4527226"/>
              <a:gd name="connsiteY1" fmla="*/ 5665908 h 6046908"/>
              <a:gd name="connsiteX2" fmla="*/ 511486 w 4527226"/>
              <a:gd name="connsiteY2" fmla="*/ 5612568 h 6046908"/>
              <a:gd name="connsiteX3" fmla="*/ 541966 w 4527226"/>
              <a:gd name="connsiteY3" fmla="*/ 5521128 h 6046908"/>
              <a:gd name="connsiteX4" fmla="*/ 564826 w 4527226"/>
              <a:gd name="connsiteY4" fmla="*/ 5353488 h 6046908"/>
              <a:gd name="connsiteX5" fmla="*/ 602926 w 4527226"/>
              <a:gd name="connsiteY5" fmla="*/ 5223948 h 6046908"/>
              <a:gd name="connsiteX6" fmla="*/ 625786 w 4527226"/>
              <a:gd name="connsiteY6" fmla="*/ 5178228 h 6046908"/>
              <a:gd name="connsiteX7" fmla="*/ 701986 w 4527226"/>
              <a:gd name="connsiteY7" fmla="*/ 5071548 h 6046908"/>
              <a:gd name="connsiteX8" fmla="*/ 717226 w 4527226"/>
              <a:gd name="connsiteY8" fmla="*/ 5063928 h 6046908"/>
              <a:gd name="connsiteX9" fmla="*/ 709606 w 4527226"/>
              <a:gd name="connsiteY9" fmla="*/ 5025828 h 6046908"/>
              <a:gd name="connsiteX10" fmla="*/ 701986 w 4527226"/>
              <a:gd name="connsiteY10" fmla="*/ 5002968 h 6046908"/>
              <a:gd name="connsiteX11" fmla="*/ 968686 w 4527226"/>
              <a:gd name="connsiteY11" fmla="*/ 4682928 h 6046908"/>
              <a:gd name="connsiteX12" fmla="*/ 961066 w 4527226"/>
              <a:gd name="connsiteY12" fmla="*/ 4644828 h 6046908"/>
              <a:gd name="connsiteX13" fmla="*/ 1342066 w 4527226"/>
              <a:gd name="connsiteY13" fmla="*/ 4172388 h 6046908"/>
              <a:gd name="connsiteX14" fmla="*/ 1258246 w 4527226"/>
              <a:gd name="connsiteY14" fmla="*/ 4012368 h 6046908"/>
              <a:gd name="connsiteX15" fmla="*/ 1204906 w 4527226"/>
              <a:gd name="connsiteY15" fmla="*/ 3928548 h 6046908"/>
              <a:gd name="connsiteX16" fmla="*/ 1174426 w 4527226"/>
              <a:gd name="connsiteY16" fmla="*/ 3768528 h 6046908"/>
              <a:gd name="connsiteX17" fmla="*/ 1151566 w 4527226"/>
              <a:gd name="connsiteY17" fmla="*/ 3699948 h 6046908"/>
              <a:gd name="connsiteX18" fmla="*/ 1143946 w 4527226"/>
              <a:gd name="connsiteY18" fmla="*/ 3669468 h 6046908"/>
              <a:gd name="connsiteX19" fmla="*/ 1067746 w 4527226"/>
              <a:gd name="connsiteY19" fmla="*/ 3661848 h 6046908"/>
              <a:gd name="connsiteX20" fmla="*/ 938206 w 4527226"/>
              <a:gd name="connsiteY20" fmla="*/ 3669468 h 6046908"/>
              <a:gd name="connsiteX21" fmla="*/ 831526 w 4527226"/>
              <a:gd name="connsiteY21" fmla="*/ 3692328 h 6046908"/>
              <a:gd name="connsiteX22" fmla="*/ 610546 w 4527226"/>
              <a:gd name="connsiteY22" fmla="*/ 3738048 h 6046908"/>
              <a:gd name="connsiteX23" fmla="*/ 389566 w 4527226"/>
              <a:gd name="connsiteY23" fmla="*/ 3638988 h 6046908"/>
              <a:gd name="connsiteX24" fmla="*/ 381946 w 4527226"/>
              <a:gd name="connsiteY24" fmla="*/ 3326568 h 6046908"/>
              <a:gd name="connsiteX25" fmla="*/ 420046 w 4527226"/>
              <a:gd name="connsiteY25" fmla="*/ 3227508 h 6046908"/>
              <a:gd name="connsiteX26" fmla="*/ 389566 w 4527226"/>
              <a:gd name="connsiteY26" fmla="*/ 3166548 h 6046908"/>
              <a:gd name="connsiteX27" fmla="*/ 351466 w 4527226"/>
              <a:gd name="connsiteY27" fmla="*/ 3105588 h 6046908"/>
              <a:gd name="connsiteX28" fmla="*/ 397186 w 4527226"/>
              <a:gd name="connsiteY28" fmla="*/ 3021768 h 6046908"/>
              <a:gd name="connsiteX29" fmla="*/ 488626 w 4527226"/>
              <a:gd name="connsiteY29" fmla="*/ 2998908 h 6046908"/>
              <a:gd name="connsiteX30" fmla="*/ 471956 w 4527226"/>
              <a:gd name="connsiteY30" fmla="*/ 2942709 h 6046908"/>
              <a:gd name="connsiteX31" fmla="*/ 435286 w 4527226"/>
              <a:gd name="connsiteY31" fmla="*/ 2930328 h 6046908"/>
              <a:gd name="connsiteX32" fmla="*/ 389566 w 4527226"/>
              <a:gd name="connsiteY32" fmla="*/ 2930328 h 6046908"/>
              <a:gd name="connsiteX33" fmla="*/ 314000 w 4527226"/>
              <a:gd name="connsiteY33" fmla="*/ 2893495 h 6046908"/>
              <a:gd name="connsiteX34" fmla="*/ 320986 w 4527226"/>
              <a:gd name="connsiteY34" fmla="*/ 2846508 h 6046908"/>
              <a:gd name="connsiteX35" fmla="*/ 328606 w 4527226"/>
              <a:gd name="connsiteY35" fmla="*/ 2793168 h 6046908"/>
              <a:gd name="connsiteX36" fmla="*/ 313366 w 4527226"/>
              <a:gd name="connsiteY36" fmla="*/ 2732208 h 6046908"/>
              <a:gd name="connsiteX37" fmla="*/ 267646 w 4527226"/>
              <a:gd name="connsiteY37" fmla="*/ 2671248 h 6046908"/>
              <a:gd name="connsiteX38" fmla="*/ 176206 w 4527226"/>
              <a:gd name="connsiteY38" fmla="*/ 2656008 h 6046908"/>
              <a:gd name="connsiteX39" fmla="*/ 54286 w 4527226"/>
              <a:gd name="connsiteY39" fmla="*/ 2610288 h 6046908"/>
              <a:gd name="connsiteX40" fmla="*/ 7931 w 4527226"/>
              <a:gd name="connsiteY40" fmla="*/ 2563298 h 6046908"/>
              <a:gd name="connsiteX41" fmla="*/ 8566 w 4527226"/>
              <a:gd name="connsiteY41" fmla="*/ 2488368 h 6046908"/>
              <a:gd name="connsiteX42" fmla="*/ 92386 w 4527226"/>
              <a:gd name="connsiteY42" fmla="*/ 2335968 h 6046908"/>
              <a:gd name="connsiteX43" fmla="*/ 221926 w 4527226"/>
              <a:gd name="connsiteY43" fmla="*/ 2175948 h 6046908"/>
              <a:gd name="connsiteX44" fmla="*/ 282886 w 4527226"/>
              <a:gd name="connsiteY44" fmla="*/ 2084508 h 6046908"/>
              <a:gd name="connsiteX45" fmla="*/ 328606 w 4527226"/>
              <a:gd name="connsiteY45" fmla="*/ 1977828 h 6046908"/>
              <a:gd name="connsiteX46" fmla="*/ 359086 w 4527226"/>
              <a:gd name="connsiteY46" fmla="*/ 1871148 h 6046908"/>
              <a:gd name="connsiteX47" fmla="*/ 374326 w 4527226"/>
              <a:gd name="connsiteY47" fmla="*/ 1810188 h 6046908"/>
              <a:gd name="connsiteX48" fmla="*/ 343846 w 4527226"/>
              <a:gd name="connsiteY48" fmla="*/ 1756848 h 6046908"/>
              <a:gd name="connsiteX49" fmla="*/ 328606 w 4527226"/>
              <a:gd name="connsiteY49" fmla="*/ 1680648 h 6046908"/>
              <a:gd name="connsiteX50" fmla="*/ 412426 w 4527226"/>
              <a:gd name="connsiteY50" fmla="*/ 1474908 h 6046908"/>
              <a:gd name="connsiteX51" fmla="*/ 442906 w 4527226"/>
              <a:gd name="connsiteY51" fmla="*/ 1307268 h 6046908"/>
              <a:gd name="connsiteX52" fmla="*/ 465766 w 4527226"/>
              <a:gd name="connsiteY52" fmla="*/ 1192968 h 6046908"/>
              <a:gd name="connsiteX53" fmla="*/ 503866 w 4527226"/>
              <a:gd name="connsiteY53" fmla="*/ 1055808 h 6046908"/>
              <a:gd name="connsiteX54" fmla="*/ 557206 w 4527226"/>
              <a:gd name="connsiteY54" fmla="*/ 888168 h 6046908"/>
              <a:gd name="connsiteX55" fmla="*/ 503866 w 4527226"/>
              <a:gd name="connsiteY55" fmla="*/ 888168 h 6046908"/>
              <a:gd name="connsiteX56" fmla="*/ 412426 w 4527226"/>
              <a:gd name="connsiteY56" fmla="*/ 834828 h 6046908"/>
              <a:gd name="connsiteX57" fmla="*/ 328606 w 4527226"/>
              <a:gd name="connsiteY57" fmla="*/ 789108 h 6046908"/>
              <a:gd name="connsiteX58" fmla="*/ 260026 w 4527226"/>
              <a:gd name="connsiteY58" fmla="*/ 773868 h 6046908"/>
              <a:gd name="connsiteX59" fmla="*/ 214306 w 4527226"/>
              <a:gd name="connsiteY59" fmla="*/ 751008 h 6046908"/>
              <a:gd name="connsiteX60" fmla="*/ 260026 w 4527226"/>
              <a:gd name="connsiteY60" fmla="*/ 674808 h 6046908"/>
              <a:gd name="connsiteX61" fmla="*/ 374326 w 4527226"/>
              <a:gd name="connsiteY61" fmla="*/ 606228 h 6046908"/>
              <a:gd name="connsiteX62" fmla="*/ 557206 w 4527226"/>
              <a:gd name="connsiteY62" fmla="*/ 507168 h 6046908"/>
              <a:gd name="connsiteX63" fmla="*/ 656266 w 4527226"/>
              <a:gd name="connsiteY63" fmla="*/ 423348 h 6046908"/>
              <a:gd name="connsiteX64" fmla="*/ 892486 w 4527226"/>
              <a:gd name="connsiteY64" fmla="*/ 232848 h 6046908"/>
              <a:gd name="connsiteX65" fmla="*/ 1174426 w 4527226"/>
              <a:gd name="connsiteY65" fmla="*/ 80448 h 6046908"/>
              <a:gd name="connsiteX66" fmla="*/ 1593526 w 4527226"/>
              <a:gd name="connsiteY66" fmla="*/ 11868 h 6046908"/>
              <a:gd name="connsiteX67" fmla="*/ 1944046 w 4527226"/>
              <a:gd name="connsiteY67" fmla="*/ 4248 h 6046908"/>
              <a:gd name="connsiteX68" fmla="*/ 2172646 w 4527226"/>
              <a:gd name="connsiteY68" fmla="*/ 4248 h 6046908"/>
              <a:gd name="connsiteX69" fmla="*/ 2393626 w 4527226"/>
              <a:gd name="connsiteY69" fmla="*/ 57588 h 6046908"/>
              <a:gd name="connsiteX70" fmla="*/ 2667946 w 4527226"/>
              <a:gd name="connsiteY70" fmla="*/ 133788 h 6046908"/>
              <a:gd name="connsiteX71" fmla="*/ 2820346 w 4527226"/>
              <a:gd name="connsiteY71" fmla="*/ 202368 h 6046908"/>
              <a:gd name="connsiteX72" fmla="*/ 3102286 w 4527226"/>
              <a:gd name="connsiteY72" fmla="*/ 400488 h 6046908"/>
              <a:gd name="connsiteX73" fmla="*/ 3285166 w 4527226"/>
              <a:gd name="connsiteY73" fmla="*/ 651948 h 6046908"/>
              <a:gd name="connsiteX74" fmla="*/ 3407086 w 4527226"/>
              <a:gd name="connsiteY74" fmla="*/ 918648 h 6046908"/>
              <a:gd name="connsiteX75" fmla="*/ 3475666 w 4527226"/>
              <a:gd name="connsiteY75" fmla="*/ 1238688 h 6046908"/>
              <a:gd name="connsiteX76" fmla="*/ 3506146 w 4527226"/>
              <a:gd name="connsiteY76" fmla="*/ 1543488 h 6046908"/>
              <a:gd name="connsiteX77" fmla="*/ 3506146 w 4527226"/>
              <a:gd name="connsiteY77" fmla="*/ 1962588 h 6046908"/>
              <a:gd name="connsiteX78" fmla="*/ 3338506 w 4527226"/>
              <a:gd name="connsiteY78" fmla="*/ 2305488 h 6046908"/>
              <a:gd name="connsiteX79" fmla="*/ 3254686 w 4527226"/>
              <a:gd name="connsiteY79" fmla="*/ 2473128 h 6046908"/>
              <a:gd name="connsiteX80" fmla="*/ 3132766 w 4527226"/>
              <a:gd name="connsiteY80" fmla="*/ 2663628 h 6046908"/>
              <a:gd name="connsiteX81" fmla="*/ 3071806 w 4527226"/>
              <a:gd name="connsiteY81" fmla="*/ 2838888 h 6046908"/>
              <a:gd name="connsiteX82" fmla="*/ 3064186 w 4527226"/>
              <a:gd name="connsiteY82" fmla="*/ 2915088 h 6046908"/>
              <a:gd name="connsiteX83" fmla="*/ 3018466 w 4527226"/>
              <a:gd name="connsiteY83" fmla="*/ 3014148 h 6046908"/>
              <a:gd name="connsiteX84" fmla="*/ 2980366 w 4527226"/>
              <a:gd name="connsiteY84" fmla="*/ 3082728 h 6046908"/>
              <a:gd name="connsiteX85" fmla="*/ 2957506 w 4527226"/>
              <a:gd name="connsiteY85" fmla="*/ 3120828 h 6046908"/>
              <a:gd name="connsiteX86" fmla="*/ 2957506 w 4527226"/>
              <a:gd name="connsiteY86" fmla="*/ 3555168 h 6046908"/>
              <a:gd name="connsiteX87" fmla="*/ 3010846 w 4527226"/>
              <a:gd name="connsiteY87" fmla="*/ 3539928 h 6046908"/>
              <a:gd name="connsiteX88" fmla="*/ 3109906 w 4527226"/>
              <a:gd name="connsiteY88" fmla="*/ 3570408 h 6046908"/>
              <a:gd name="connsiteX89" fmla="*/ 3140386 w 4527226"/>
              <a:gd name="connsiteY89" fmla="*/ 3631368 h 6046908"/>
              <a:gd name="connsiteX90" fmla="*/ 3117526 w 4527226"/>
              <a:gd name="connsiteY90" fmla="*/ 3738048 h 6046908"/>
              <a:gd name="connsiteX91" fmla="*/ 3125146 w 4527226"/>
              <a:gd name="connsiteY91" fmla="*/ 4103808 h 6046908"/>
              <a:gd name="connsiteX92" fmla="*/ 3163246 w 4527226"/>
              <a:gd name="connsiteY92" fmla="*/ 4157148 h 6046908"/>
              <a:gd name="connsiteX93" fmla="*/ 3201346 w 4527226"/>
              <a:gd name="connsiteY93" fmla="*/ 4164768 h 6046908"/>
              <a:gd name="connsiteX94" fmla="*/ 3231826 w 4527226"/>
              <a:gd name="connsiteY94" fmla="*/ 4172388 h 6046908"/>
              <a:gd name="connsiteX95" fmla="*/ 3285166 w 4527226"/>
              <a:gd name="connsiteY95" fmla="*/ 4294308 h 6046908"/>
              <a:gd name="connsiteX96" fmla="*/ 3300406 w 4527226"/>
              <a:gd name="connsiteY96" fmla="*/ 4347648 h 6046908"/>
              <a:gd name="connsiteX97" fmla="*/ 3330886 w 4527226"/>
              <a:gd name="connsiteY97" fmla="*/ 4408608 h 6046908"/>
              <a:gd name="connsiteX98" fmla="*/ 3551866 w 4527226"/>
              <a:gd name="connsiteY98" fmla="*/ 4644828 h 6046908"/>
              <a:gd name="connsiteX99" fmla="*/ 3887146 w 4527226"/>
              <a:gd name="connsiteY99" fmla="*/ 5025828 h 6046908"/>
              <a:gd name="connsiteX100" fmla="*/ 4100506 w 4527226"/>
              <a:gd name="connsiteY100" fmla="*/ 5300148 h 6046908"/>
              <a:gd name="connsiteX101" fmla="*/ 4367206 w 4527226"/>
              <a:gd name="connsiteY101" fmla="*/ 5726868 h 6046908"/>
              <a:gd name="connsiteX102" fmla="*/ 4527226 w 4527226"/>
              <a:gd name="connsiteY102" fmla="*/ 6046908 h 6046908"/>
              <a:gd name="connsiteX0" fmla="*/ 473386 w 4527226"/>
              <a:gd name="connsiteY0" fmla="*/ 5665908 h 6046908"/>
              <a:gd name="connsiteX1" fmla="*/ 511486 w 4527226"/>
              <a:gd name="connsiteY1" fmla="*/ 5612568 h 6046908"/>
              <a:gd name="connsiteX2" fmla="*/ 541966 w 4527226"/>
              <a:gd name="connsiteY2" fmla="*/ 5521128 h 6046908"/>
              <a:gd name="connsiteX3" fmla="*/ 564826 w 4527226"/>
              <a:gd name="connsiteY3" fmla="*/ 5353488 h 6046908"/>
              <a:gd name="connsiteX4" fmla="*/ 602926 w 4527226"/>
              <a:gd name="connsiteY4" fmla="*/ 5223948 h 6046908"/>
              <a:gd name="connsiteX5" fmla="*/ 625786 w 4527226"/>
              <a:gd name="connsiteY5" fmla="*/ 5178228 h 6046908"/>
              <a:gd name="connsiteX6" fmla="*/ 701986 w 4527226"/>
              <a:gd name="connsiteY6" fmla="*/ 5071548 h 6046908"/>
              <a:gd name="connsiteX7" fmla="*/ 717226 w 4527226"/>
              <a:gd name="connsiteY7" fmla="*/ 5063928 h 6046908"/>
              <a:gd name="connsiteX8" fmla="*/ 709606 w 4527226"/>
              <a:gd name="connsiteY8" fmla="*/ 5025828 h 6046908"/>
              <a:gd name="connsiteX9" fmla="*/ 701986 w 4527226"/>
              <a:gd name="connsiteY9" fmla="*/ 5002968 h 6046908"/>
              <a:gd name="connsiteX10" fmla="*/ 968686 w 4527226"/>
              <a:gd name="connsiteY10" fmla="*/ 4682928 h 6046908"/>
              <a:gd name="connsiteX11" fmla="*/ 961066 w 4527226"/>
              <a:gd name="connsiteY11" fmla="*/ 4644828 h 6046908"/>
              <a:gd name="connsiteX12" fmla="*/ 1342066 w 4527226"/>
              <a:gd name="connsiteY12" fmla="*/ 4172388 h 6046908"/>
              <a:gd name="connsiteX13" fmla="*/ 1258246 w 4527226"/>
              <a:gd name="connsiteY13" fmla="*/ 4012368 h 6046908"/>
              <a:gd name="connsiteX14" fmla="*/ 1204906 w 4527226"/>
              <a:gd name="connsiteY14" fmla="*/ 3928548 h 6046908"/>
              <a:gd name="connsiteX15" fmla="*/ 1174426 w 4527226"/>
              <a:gd name="connsiteY15" fmla="*/ 3768528 h 6046908"/>
              <a:gd name="connsiteX16" fmla="*/ 1151566 w 4527226"/>
              <a:gd name="connsiteY16" fmla="*/ 3699948 h 6046908"/>
              <a:gd name="connsiteX17" fmla="*/ 1143946 w 4527226"/>
              <a:gd name="connsiteY17" fmla="*/ 3669468 h 6046908"/>
              <a:gd name="connsiteX18" fmla="*/ 1067746 w 4527226"/>
              <a:gd name="connsiteY18" fmla="*/ 3661848 h 6046908"/>
              <a:gd name="connsiteX19" fmla="*/ 938206 w 4527226"/>
              <a:gd name="connsiteY19" fmla="*/ 3669468 h 6046908"/>
              <a:gd name="connsiteX20" fmla="*/ 831526 w 4527226"/>
              <a:gd name="connsiteY20" fmla="*/ 3692328 h 6046908"/>
              <a:gd name="connsiteX21" fmla="*/ 610546 w 4527226"/>
              <a:gd name="connsiteY21" fmla="*/ 3738048 h 6046908"/>
              <a:gd name="connsiteX22" fmla="*/ 389566 w 4527226"/>
              <a:gd name="connsiteY22" fmla="*/ 3638988 h 6046908"/>
              <a:gd name="connsiteX23" fmla="*/ 381946 w 4527226"/>
              <a:gd name="connsiteY23" fmla="*/ 3326568 h 6046908"/>
              <a:gd name="connsiteX24" fmla="*/ 420046 w 4527226"/>
              <a:gd name="connsiteY24" fmla="*/ 3227508 h 6046908"/>
              <a:gd name="connsiteX25" fmla="*/ 389566 w 4527226"/>
              <a:gd name="connsiteY25" fmla="*/ 3166548 h 6046908"/>
              <a:gd name="connsiteX26" fmla="*/ 351466 w 4527226"/>
              <a:gd name="connsiteY26" fmla="*/ 3105588 h 6046908"/>
              <a:gd name="connsiteX27" fmla="*/ 397186 w 4527226"/>
              <a:gd name="connsiteY27" fmla="*/ 3021768 h 6046908"/>
              <a:gd name="connsiteX28" fmla="*/ 488626 w 4527226"/>
              <a:gd name="connsiteY28" fmla="*/ 2998908 h 6046908"/>
              <a:gd name="connsiteX29" fmla="*/ 471956 w 4527226"/>
              <a:gd name="connsiteY29" fmla="*/ 2942709 h 6046908"/>
              <a:gd name="connsiteX30" fmla="*/ 435286 w 4527226"/>
              <a:gd name="connsiteY30" fmla="*/ 2930328 h 6046908"/>
              <a:gd name="connsiteX31" fmla="*/ 389566 w 4527226"/>
              <a:gd name="connsiteY31" fmla="*/ 2930328 h 6046908"/>
              <a:gd name="connsiteX32" fmla="*/ 314000 w 4527226"/>
              <a:gd name="connsiteY32" fmla="*/ 2893495 h 6046908"/>
              <a:gd name="connsiteX33" fmla="*/ 320986 w 4527226"/>
              <a:gd name="connsiteY33" fmla="*/ 2846508 h 6046908"/>
              <a:gd name="connsiteX34" fmla="*/ 328606 w 4527226"/>
              <a:gd name="connsiteY34" fmla="*/ 2793168 h 6046908"/>
              <a:gd name="connsiteX35" fmla="*/ 313366 w 4527226"/>
              <a:gd name="connsiteY35" fmla="*/ 2732208 h 6046908"/>
              <a:gd name="connsiteX36" fmla="*/ 267646 w 4527226"/>
              <a:gd name="connsiteY36" fmla="*/ 2671248 h 6046908"/>
              <a:gd name="connsiteX37" fmla="*/ 176206 w 4527226"/>
              <a:gd name="connsiteY37" fmla="*/ 2656008 h 6046908"/>
              <a:gd name="connsiteX38" fmla="*/ 54286 w 4527226"/>
              <a:gd name="connsiteY38" fmla="*/ 2610288 h 6046908"/>
              <a:gd name="connsiteX39" fmla="*/ 7931 w 4527226"/>
              <a:gd name="connsiteY39" fmla="*/ 2563298 h 6046908"/>
              <a:gd name="connsiteX40" fmla="*/ 8566 w 4527226"/>
              <a:gd name="connsiteY40" fmla="*/ 2488368 h 6046908"/>
              <a:gd name="connsiteX41" fmla="*/ 92386 w 4527226"/>
              <a:gd name="connsiteY41" fmla="*/ 2335968 h 6046908"/>
              <a:gd name="connsiteX42" fmla="*/ 221926 w 4527226"/>
              <a:gd name="connsiteY42" fmla="*/ 2175948 h 6046908"/>
              <a:gd name="connsiteX43" fmla="*/ 282886 w 4527226"/>
              <a:gd name="connsiteY43" fmla="*/ 2084508 h 6046908"/>
              <a:gd name="connsiteX44" fmla="*/ 328606 w 4527226"/>
              <a:gd name="connsiteY44" fmla="*/ 1977828 h 6046908"/>
              <a:gd name="connsiteX45" fmla="*/ 359086 w 4527226"/>
              <a:gd name="connsiteY45" fmla="*/ 1871148 h 6046908"/>
              <a:gd name="connsiteX46" fmla="*/ 374326 w 4527226"/>
              <a:gd name="connsiteY46" fmla="*/ 1810188 h 6046908"/>
              <a:gd name="connsiteX47" fmla="*/ 343846 w 4527226"/>
              <a:gd name="connsiteY47" fmla="*/ 1756848 h 6046908"/>
              <a:gd name="connsiteX48" fmla="*/ 328606 w 4527226"/>
              <a:gd name="connsiteY48" fmla="*/ 1680648 h 6046908"/>
              <a:gd name="connsiteX49" fmla="*/ 412426 w 4527226"/>
              <a:gd name="connsiteY49" fmla="*/ 1474908 h 6046908"/>
              <a:gd name="connsiteX50" fmla="*/ 442906 w 4527226"/>
              <a:gd name="connsiteY50" fmla="*/ 1307268 h 6046908"/>
              <a:gd name="connsiteX51" fmla="*/ 465766 w 4527226"/>
              <a:gd name="connsiteY51" fmla="*/ 1192968 h 6046908"/>
              <a:gd name="connsiteX52" fmla="*/ 503866 w 4527226"/>
              <a:gd name="connsiteY52" fmla="*/ 1055808 h 6046908"/>
              <a:gd name="connsiteX53" fmla="*/ 557206 w 4527226"/>
              <a:gd name="connsiteY53" fmla="*/ 888168 h 6046908"/>
              <a:gd name="connsiteX54" fmla="*/ 503866 w 4527226"/>
              <a:gd name="connsiteY54" fmla="*/ 888168 h 6046908"/>
              <a:gd name="connsiteX55" fmla="*/ 412426 w 4527226"/>
              <a:gd name="connsiteY55" fmla="*/ 834828 h 6046908"/>
              <a:gd name="connsiteX56" fmla="*/ 328606 w 4527226"/>
              <a:gd name="connsiteY56" fmla="*/ 789108 h 6046908"/>
              <a:gd name="connsiteX57" fmla="*/ 260026 w 4527226"/>
              <a:gd name="connsiteY57" fmla="*/ 773868 h 6046908"/>
              <a:gd name="connsiteX58" fmla="*/ 214306 w 4527226"/>
              <a:gd name="connsiteY58" fmla="*/ 751008 h 6046908"/>
              <a:gd name="connsiteX59" fmla="*/ 260026 w 4527226"/>
              <a:gd name="connsiteY59" fmla="*/ 674808 h 6046908"/>
              <a:gd name="connsiteX60" fmla="*/ 374326 w 4527226"/>
              <a:gd name="connsiteY60" fmla="*/ 606228 h 6046908"/>
              <a:gd name="connsiteX61" fmla="*/ 557206 w 4527226"/>
              <a:gd name="connsiteY61" fmla="*/ 507168 h 6046908"/>
              <a:gd name="connsiteX62" fmla="*/ 656266 w 4527226"/>
              <a:gd name="connsiteY62" fmla="*/ 423348 h 6046908"/>
              <a:gd name="connsiteX63" fmla="*/ 892486 w 4527226"/>
              <a:gd name="connsiteY63" fmla="*/ 232848 h 6046908"/>
              <a:gd name="connsiteX64" fmla="*/ 1174426 w 4527226"/>
              <a:gd name="connsiteY64" fmla="*/ 80448 h 6046908"/>
              <a:gd name="connsiteX65" fmla="*/ 1593526 w 4527226"/>
              <a:gd name="connsiteY65" fmla="*/ 11868 h 6046908"/>
              <a:gd name="connsiteX66" fmla="*/ 1944046 w 4527226"/>
              <a:gd name="connsiteY66" fmla="*/ 4248 h 6046908"/>
              <a:gd name="connsiteX67" fmla="*/ 2172646 w 4527226"/>
              <a:gd name="connsiteY67" fmla="*/ 4248 h 6046908"/>
              <a:gd name="connsiteX68" fmla="*/ 2393626 w 4527226"/>
              <a:gd name="connsiteY68" fmla="*/ 57588 h 6046908"/>
              <a:gd name="connsiteX69" fmla="*/ 2667946 w 4527226"/>
              <a:gd name="connsiteY69" fmla="*/ 133788 h 6046908"/>
              <a:gd name="connsiteX70" fmla="*/ 2820346 w 4527226"/>
              <a:gd name="connsiteY70" fmla="*/ 202368 h 6046908"/>
              <a:gd name="connsiteX71" fmla="*/ 3102286 w 4527226"/>
              <a:gd name="connsiteY71" fmla="*/ 400488 h 6046908"/>
              <a:gd name="connsiteX72" fmla="*/ 3285166 w 4527226"/>
              <a:gd name="connsiteY72" fmla="*/ 651948 h 6046908"/>
              <a:gd name="connsiteX73" fmla="*/ 3407086 w 4527226"/>
              <a:gd name="connsiteY73" fmla="*/ 918648 h 6046908"/>
              <a:gd name="connsiteX74" fmla="*/ 3475666 w 4527226"/>
              <a:gd name="connsiteY74" fmla="*/ 1238688 h 6046908"/>
              <a:gd name="connsiteX75" fmla="*/ 3506146 w 4527226"/>
              <a:gd name="connsiteY75" fmla="*/ 1543488 h 6046908"/>
              <a:gd name="connsiteX76" fmla="*/ 3506146 w 4527226"/>
              <a:gd name="connsiteY76" fmla="*/ 1962588 h 6046908"/>
              <a:gd name="connsiteX77" fmla="*/ 3338506 w 4527226"/>
              <a:gd name="connsiteY77" fmla="*/ 2305488 h 6046908"/>
              <a:gd name="connsiteX78" fmla="*/ 3254686 w 4527226"/>
              <a:gd name="connsiteY78" fmla="*/ 2473128 h 6046908"/>
              <a:gd name="connsiteX79" fmla="*/ 3132766 w 4527226"/>
              <a:gd name="connsiteY79" fmla="*/ 2663628 h 6046908"/>
              <a:gd name="connsiteX80" fmla="*/ 3071806 w 4527226"/>
              <a:gd name="connsiteY80" fmla="*/ 2838888 h 6046908"/>
              <a:gd name="connsiteX81" fmla="*/ 3064186 w 4527226"/>
              <a:gd name="connsiteY81" fmla="*/ 2915088 h 6046908"/>
              <a:gd name="connsiteX82" fmla="*/ 3018466 w 4527226"/>
              <a:gd name="connsiteY82" fmla="*/ 3014148 h 6046908"/>
              <a:gd name="connsiteX83" fmla="*/ 2980366 w 4527226"/>
              <a:gd name="connsiteY83" fmla="*/ 3082728 h 6046908"/>
              <a:gd name="connsiteX84" fmla="*/ 2957506 w 4527226"/>
              <a:gd name="connsiteY84" fmla="*/ 3120828 h 6046908"/>
              <a:gd name="connsiteX85" fmla="*/ 2957506 w 4527226"/>
              <a:gd name="connsiteY85" fmla="*/ 3555168 h 6046908"/>
              <a:gd name="connsiteX86" fmla="*/ 3010846 w 4527226"/>
              <a:gd name="connsiteY86" fmla="*/ 3539928 h 6046908"/>
              <a:gd name="connsiteX87" fmla="*/ 3109906 w 4527226"/>
              <a:gd name="connsiteY87" fmla="*/ 3570408 h 6046908"/>
              <a:gd name="connsiteX88" fmla="*/ 3140386 w 4527226"/>
              <a:gd name="connsiteY88" fmla="*/ 3631368 h 6046908"/>
              <a:gd name="connsiteX89" fmla="*/ 3117526 w 4527226"/>
              <a:gd name="connsiteY89" fmla="*/ 3738048 h 6046908"/>
              <a:gd name="connsiteX90" fmla="*/ 3125146 w 4527226"/>
              <a:gd name="connsiteY90" fmla="*/ 4103808 h 6046908"/>
              <a:gd name="connsiteX91" fmla="*/ 3163246 w 4527226"/>
              <a:gd name="connsiteY91" fmla="*/ 4157148 h 6046908"/>
              <a:gd name="connsiteX92" fmla="*/ 3201346 w 4527226"/>
              <a:gd name="connsiteY92" fmla="*/ 4164768 h 6046908"/>
              <a:gd name="connsiteX93" fmla="*/ 3231826 w 4527226"/>
              <a:gd name="connsiteY93" fmla="*/ 4172388 h 6046908"/>
              <a:gd name="connsiteX94" fmla="*/ 3285166 w 4527226"/>
              <a:gd name="connsiteY94" fmla="*/ 4294308 h 6046908"/>
              <a:gd name="connsiteX95" fmla="*/ 3300406 w 4527226"/>
              <a:gd name="connsiteY95" fmla="*/ 4347648 h 6046908"/>
              <a:gd name="connsiteX96" fmla="*/ 3330886 w 4527226"/>
              <a:gd name="connsiteY96" fmla="*/ 4408608 h 6046908"/>
              <a:gd name="connsiteX97" fmla="*/ 3551866 w 4527226"/>
              <a:gd name="connsiteY97" fmla="*/ 4644828 h 6046908"/>
              <a:gd name="connsiteX98" fmla="*/ 3887146 w 4527226"/>
              <a:gd name="connsiteY98" fmla="*/ 5025828 h 6046908"/>
              <a:gd name="connsiteX99" fmla="*/ 4100506 w 4527226"/>
              <a:gd name="connsiteY99" fmla="*/ 5300148 h 6046908"/>
              <a:gd name="connsiteX100" fmla="*/ 4367206 w 4527226"/>
              <a:gd name="connsiteY100" fmla="*/ 5726868 h 6046908"/>
              <a:gd name="connsiteX101" fmla="*/ 4527226 w 4527226"/>
              <a:gd name="connsiteY101" fmla="*/ 6046908 h 6046908"/>
              <a:gd name="connsiteX0" fmla="*/ 511486 w 4527226"/>
              <a:gd name="connsiteY0" fmla="*/ 5612568 h 6046908"/>
              <a:gd name="connsiteX1" fmla="*/ 541966 w 4527226"/>
              <a:gd name="connsiteY1" fmla="*/ 5521128 h 6046908"/>
              <a:gd name="connsiteX2" fmla="*/ 564826 w 4527226"/>
              <a:gd name="connsiteY2" fmla="*/ 5353488 h 6046908"/>
              <a:gd name="connsiteX3" fmla="*/ 602926 w 4527226"/>
              <a:gd name="connsiteY3" fmla="*/ 5223948 h 6046908"/>
              <a:gd name="connsiteX4" fmla="*/ 625786 w 4527226"/>
              <a:gd name="connsiteY4" fmla="*/ 5178228 h 6046908"/>
              <a:gd name="connsiteX5" fmla="*/ 701986 w 4527226"/>
              <a:gd name="connsiteY5" fmla="*/ 5071548 h 6046908"/>
              <a:gd name="connsiteX6" fmla="*/ 717226 w 4527226"/>
              <a:gd name="connsiteY6" fmla="*/ 5063928 h 6046908"/>
              <a:gd name="connsiteX7" fmla="*/ 709606 w 4527226"/>
              <a:gd name="connsiteY7" fmla="*/ 5025828 h 6046908"/>
              <a:gd name="connsiteX8" fmla="*/ 701986 w 4527226"/>
              <a:gd name="connsiteY8" fmla="*/ 5002968 h 6046908"/>
              <a:gd name="connsiteX9" fmla="*/ 968686 w 4527226"/>
              <a:gd name="connsiteY9" fmla="*/ 4682928 h 6046908"/>
              <a:gd name="connsiteX10" fmla="*/ 961066 w 4527226"/>
              <a:gd name="connsiteY10" fmla="*/ 4644828 h 6046908"/>
              <a:gd name="connsiteX11" fmla="*/ 1342066 w 4527226"/>
              <a:gd name="connsiteY11" fmla="*/ 4172388 h 6046908"/>
              <a:gd name="connsiteX12" fmla="*/ 1258246 w 4527226"/>
              <a:gd name="connsiteY12" fmla="*/ 4012368 h 6046908"/>
              <a:gd name="connsiteX13" fmla="*/ 1204906 w 4527226"/>
              <a:gd name="connsiteY13" fmla="*/ 3928548 h 6046908"/>
              <a:gd name="connsiteX14" fmla="*/ 1174426 w 4527226"/>
              <a:gd name="connsiteY14" fmla="*/ 3768528 h 6046908"/>
              <a:gd name="connsiteX15" fmla="*/ 1151566 w 4527226"/>
              <a:gd name="connsiteY15" fmla="*/ 3699948 h 6046908"/>
              <a:gd name="connsiteX16" fmla="*/ 1143946 w 4527226"/>
              <a:gd name="connsiteY16" fmla="*/ 3669468 h 6046908"/>
              <a:gd name="connsiteX17" fmla="*/ 1067746 w 4527226"/>
              <a:gd name="connsiteY17" fmla="*/ 3661848 h 6046908"/>
              <a:gd name="connsiteX18" fmla="*/ 938206 w 4527226"/>
              <a:gd name="connsiteY18" fmla="*/ 3669468 h 6046908"/>
              <a:gd name="connsiteX19" fmla="*/ 831526 w 4527226"/>
              <a:gd name="connsiteY19" fmla="*/ 3692328 h 6046908"/>
              <a:gd name="connsiteX20" fmla="*/ 610546 w 4527226"/>
              <a:gd name="connsiteY20" fmla="*/ 3738048 h 6046908"/>
              <a:gd name="connsiteX21" fmla="*/ 389566 w 4527226"/>
              <a:gd name="connsiteY21" fmla="*/ 3638988 h 6046908"/>
              <a:gd name="connsiteX22" fmla="*/ 381946 w 4527226"/>
              <a:gd name="connsiteY22" fmla="*/ 3326568 h 6046908"/>
              <a:gd name="connsiteX23" fmla="*/ 420046 w 4527226"/>
              <a:gd name="connsiteY23" fmla="*/ 3227508 h 6046908"/>
              <a:gd name="connsiteX24" fmla="*/ 389566 w 4527226"/>
              <a:gd name="connsiteY24" fmla="*/ 3166548 h 6046908"/>
              <a:gd name="connsiteX25" fmla="*/ 351466 w 4527226"/>
              <a:gd name="connsiteY25" fmla="*/ 3105588 h 6046908"/>
              <a:gd name="connsiteX26" fmla="*/ 397186 w 4527226"/>
              <a:gd name="connsiteY26" fmla="*/ 3021768 h 6046908"/>
              <a:gd name="connsiteX27" fmla="*/ 488626 w 4527226"/>
              <a:gd name="connsiteY27" fmla="*/ 2998908 h 6046908"/>
              <a:gd name="connsiteX28" fmla="*/ 471956 w 4527226"/>
              <a:gd name="connsiteY28" fmla="*/ 2942709 h 6046908"/>
              <a:gd name="connsiteX29" fmla="*/ 435286 w 4527226"/>
              <a:gd name="connsiteY29" fmla="*/ 2930328 h 6046908"/>
              <a:gd name="connsiteX30" fmla="*/ 389566 w 4527226"/>
              <a:gd name="connsiteY30" fmla="*/ 2930328 h 6046908"/>
              <a:gd name="connsiteX31" fmla="*/ 314000 w 4527226"/>
              <a:gd name="connsiteY31" fmla="*/ 2893495 h 6046908"/>
              <a:gd name="connsiteX32" fmla="*/ 320986 w 4527226"/>
              <a:gd name="connsiteY32" fmla="*/ 2846508 h 6046908"/>
              <a:gd name="connsiteX33" fmla="*/ 328606 w 4527226"/>
              <a:gd name="connsiteY33" fmla="*/ 2793168 h 6046908"/>
              <a:gd name="connsiteX34" fmla="*/ 313366 w 4527226"/>
              <a:gd name="connsiteY34" fmla="*/ 2732208 h 6046908"/>
              <a:gd name="connsiteX35" fmla="*/ 267646 w 4527226"/>
              <a:gd name="connsiteY35" fmla="*/ 2671248 h 6046908"/>
              <a:gd name="connsiteX36" fmla="*/ 176206 w 4527226"/>
              <a:gd name="connsiteY36" fmla="*/ 2656008 h 6046908"/>
              <a:gd name="connsiteX37" fmla="*/ 54286 w 4527226"/>
              <a:gd name="connsiteY37" fmla="*/ 2610288 h 6046908"/>
              <a:gd name="connsiteX38" fmla="*/ 7931 w 4527226"/>
              <a:gd name="connsiteY38" fmla="*/ 2563298 h 6046908"/>
              <a:gd name="connsiteX39" fmla="*/ 8566 w 4527226"/>
              <a:gd name="connsiteY39" fmla="*/ 2488368 h 6046908"/>
              <a:gd name="connsiteX40" fmla="*/ 92386 w 4527226"/>
              <a:gd name="connsiteY40" fmla="*/ 2335968 h 6046908"/>
              <a:gd name="connsiteX41" fmla="*/ 221926 w 4527226"/>
              <a:gd name="connsiteY41" fmla="*/ 2175948 h 6046908"/>
              <a:gd name="connsiteX42" fmla="*/ 282886 w 4527226"/>
              <a:gd name="connsiteY42" fmla="*/ 2084508 h 6046908"/>
              <a:gd name="connsiteX43" fmla="*/ 328606 w 4527226"/>
              <a:gd name="connsiteY43" fmla="*/ 1977828 h 6046908"/>
              <a:gd name="connsiteX44" fmla="*/ 359086 w 4527226"/>
              <a:gd name="connsiteY44" fmla="*/ 1871148 h 6046908"/>
              <a:gd name="connsiteX45" fmla="*/ 374326 w 4527226"/>
              <a:gd name="connsiteY45" fmla="*/ 1810188 h 6046908"/>
              <a:gd name="connsiteX46" fmla="*/ 343846 w 4527226"/>
              <a:gd name="connsiteY46" fmla="*/ 1756848 h 6046908"/>
              <a:gd name="connsiteX47" fmla="*/ 328606 w 4527226"/>
              <a:gd name="connsiteY47" fmla="*/ 1680648 h 6046908"/>
              <a:gd name="connsiteX48" fmla="*/ 412426 w 4527226"/>
              <a:gd name="connsiteY48" fmla="*/ 1474908 h 6046908"/>
              <a:gd name="connsiteX49" fmla="*/ 442906 w 4527226"/>
              <a:gd name="connsiteY49" fmla="*/ 1307268 h 6046908"/>
              <a:gd name="connsiteX50" fmla="*/ 465766 w 4527226"/>
              <a:gd name="connsiteY50" fmla="*/ 1192968 h 6046908"/>
              <a:gd name="connsiteX51" fmla="*/ 503866 w 4527226"/>
              <a:gd name="connsiteY51" fmla="*/ 1055808 h 6046908"/>
              <a:gd name="connsiteX52" fmla="*/ 557206 w 4527226"/>
              <a:gd name="connsiteY52" fmla="*/ 888168 h 6046908"/>
              <a:gd name="connsiteX53" fmla="*/ 503866 w 4527226"/>
              <a:gd name="connsiteY53" fmla="*/ 888168 h 6046908"/>
              <a:gd name="connsiteX54" fmla="*/ 412426 w 4527226"/>
              <a:gd name="connsiteY54" fmla="*/ 834828 h 6046908"/>
              <a:gd name="connsiteX55" fmla="*/ 328606 w 4527226"/>
              <a:gd name="connsiteY55" fmla="*/ 789108 h 6046908"/>
              <a:gd name="connsiteX56" fmla="*/ 260026 w 4527226"/>
              <a:gd name="connsiteY56" fmla="*/ 773868 h 6046908"/>
              <a:gd name="connsiteX57" fmla="*/ 214306 w 4527226"/>
              <a:gd name="connsiteY57" fmla="*/ 751008 h 6046908"/>
              <a:gd name="connsiteX58" fmla="*/ 260026 w 4527226"/>
              <a:gd name="connsiteY58" fmla="*/ 674808 h 6046908"/>
              <a:gd name="connsiteX59" fmla="*/ 374326 w 4527226"/>
              <a:gd name="connsiteY59" fmla="*/ 606228 h 6046908"/>
              <a:gd name="connsiteX60" fmla="*/ 557206 w 4527226"/>
              <a:gd name="connsiteY60" fmla="*/ 507168 h 6046908"/>
              <a:gd name="connsiteX61" fmla="*/ 656266 w 4527226"/>
              <a:gd name="connsiteY61" fmla="*/ 423348 h 6046908"/>
              <a:gd name="connsiteX62" fmla="*/ 892486 w 4527226"/>
              <a:gd name="connsiteY62" fmla="*/ 232848 h 6046908"/>
              <a:gd name="connsiteX63" fmla="*/ 1174426 w 4527226"/>
              <a:gd name="connsiteY63" fmla="*/ 80448 h 6046908"/>
              <a:gd name="connsiteX64" fmla="*/ 1593526 w 4527226"/>
              <a:gd name="connsiteY64" fmla="*/ 11868 h 6046908"/>
              <a:gd name="connsiteX65" fmla="*/ 1944046 w 4527226"/>
              <a:gd name="connsiteY65" fmla="*/ 4248 h 6046908"/>
              <a:gd name="connsiteX66" fmla="*/ 2172646 w 4527226"/>
              <a:gd name="connsiteY66" fmla="*/ 4248 h 6046908"/>
              <a:gd name="connsiteX67" fmla="*/ 2393626 w 4527226"/>
              <a:gd name="connsiteY67" fmla="*/ 57588 h 6046908"/>
              <a:gd name="connsiteX68" fmla="*/ 2667946 w 4527226"/>
              <a:gd name="connsiteY68" fmla="*/ 133788 h 6046908"/>
              <a:gd name="connsiteX69" fmla="*/ 2820346 w 4527226"/>
              <a:gd name="connsiteY69" fmla="*/ 202368 h 6046908"/>
              <a:gd name="connsiteX70" fmla="*/ 3102286 w 4527226"/>
              <a:gd name="connsiteY70" fmla="*/ 400488 h 6046908"/>
              <a:gd name="connsiteX71" fmla="*/ 3285166 w 4527226"/>
              <a:gd name="connsiteY71" fmla="*/ 651948 h 6046908"/>
              <a:gd name="connsiteX72" fmla="*/ 3407086 w 4527226"/>
              <a:gd name="connsiteY72" fmla="*/ 918648 h 6046908"/>
              <a:gd name="connsiteX73" fmla="*/ 3475666 w 4527226"/>
              <a:gd name="connsiteY73" fmla="*/ 1238688 h 6046908"/>
              <a:gd name="connsiteX74" fmla="*/ 3506146 w 4527226"/>
              <a:gd name="connsiteY74" fmla="*/ 1543488 h 6046908"/>
              <a:gd name="connsiteX75" fmla="*/ 3506146 w 4527226"/>
              <a:gd name="connsiteY75" fmla="*/ 1962588 h 6046908"/>
              <a:gd name="connsiteX76" fmla="*/ 3338506 w 4527226"/>
              <a:gd name="connsiteY76" fmla="*/ 2305488 h 6046908"/>
              <a:gd name="connsiteX77" fmla="*/ 3254686 w 4527226"/>
              <a:gd name="connsiteY77" fmla="*/ 2473128 h 6046908"/>
              <a:gd name="connsiteX78" fmla="*/ 3132766 w 4527226"/>
              <a:gd name="connsiteY78" fmla="*/ 2663628 h 6046908"/>
              <a:gd name="connsiteX79" fmla="*/ 3071806 w 4527226"/>
              <a:gd name="connsiteY79" fmla="*/ 2838888 h 6046908"/>
              <a:gd name="connsiteX80" fmla="*/ 3064186 w 4527226"/>
              <a:gd name="connsiteY80" fmla="*/ 2915088 h 6046908"/>
              <a:gd name="connsiteX81" fmla="*/ 3018466 w 4527226"/>
              <a:gd name="connsiteY81" fmla="*/ 3014148 h 6046908"/>
              <a:gd name="connsiteX82" fmla="*/ 2980366 w 4527226"/>
              <a:gd name="connsiteY82" fmla="*/ 3082728 h 6046908"/>
              <a:gd name="connsiteX83" fmla="*/ 2957506 w 4527226"/>
              <a:gd name="connsiteY83" fmla="*/ 3120828 h 6046908"/>
              <a:gd name="connsiteX84" fmla="*/ 2957506 w 4527226"/>
              <a:gd name="connsiteY84" fmla="*/ 3555168 h 6046908"/>
              <a:gd name="connsiteX85" fmla="*/ 3010846 w 4527226"/>
              <a:gd name="connsiteY85" fmla="*/ 3539928 h 6046908"/>
              <a:gd name="connsiteX86" fmla="*/ 3109906 w 4527226"/>
              <a:gd name="connsiteY86" fmla="*/ 3570408 h 6046908"/>
              <a:gd name="connsiteX87" fmla="*/ 3140386 w 4527226"/>
              <a:gd name="connsiteY87" fmla="*/ 3631368 h 6046908"/>
              <a:gd name="connsiteX88" fmla="*/ 3117526 w 4527226"/>
              <a:gd name="connsiteY88" fmla="*/ 3738048 h 6046908"/>
              <a:gd name="connsiteX89" fmla="*/ 3125146 w 4527226"/>
              <a:gd name="connsiteY89" fmla="*/ 4103808 h 6046908"/>
              <a:gd name="connsiteX90" fmla="*/ 3163246 w 4527226"/>
              <a:gd name="connsiteY90" fmla="*/ 4157148 h 6046908"/>
              <a:gd name="connsiteX91" fmla="*/ 3201346 w 4527226"/>
              <a:gd name="connsiteY91" fmla="*/ 4164768 h 6046908"/>
              <a:gd name="connsiteX92" fmla="*/ 3231826 w 4527226"/>
              <a:gd name="connsiteY92" fmla="*/ 4172388 h 6046908"/>
              <a:gd name="connsiteX93" fmla="*/ 3285166 w 4527226"/>
              <a:gd name="connsiteY93" fmla="*/ 4294308 h 6046908"/>
              <a:gd name="connsiteX94" fmla="*/ 3300406 w 4527226"/>
              <a:gd name="connsiteY94" fmla="*/ 4347648 h 6046908"/>
              <a:gd name="connsiteX95" fmla="*/ 3330886 w 4527226"/>
              <a:gd name="connsiteY95" fmla="*/ 4408608 h 6046908"/>
              <a:gd name="connsiteX96" fmla="*/ 3551866 w 4527226"/>
              <a:gd name="connsiteY96" fmla="*/ 4644828 h 6046908"/>
              <a:gd name="connsiteX97" fmla="*/ 3887146 w 4527226"/>
              <a:gd name="connsiteY97" fmla="*/ 5025828 h 6046908"/>
              <a:gd name="connsiteX98" fmla="*/ 4100506 w 4527226"/>
              <a:gd name="connsiteY98" fmla="*/ 5300148 h 6046908"/>
              <a:gd name="connsiteX99" fmla="*/ 4367206 w 4527226"/>
              <a:gd name="connsiteY99" fmla="*/ 5726868 h 6046908"/>
              <a:gd name="connsiteX100" fmla="*/ 4527226 w 4527226"/>
              <a:gd name="connsiteY100" fmla="*/ 6046908 h 6046908"/>
              <a:gd name="connsiteX0" fmla="*/ 541966 w 4527226"/>
              <a:gd name="connsiteY0" fmla="*/ 5521128 h 6046908"/>
              <a:gd name="connsiteX1" fmla="*/ 564826 w 4527226"/>
              <a:gd name="connsiteY1" fmla="*/ 5353488 h 6046908"/>
              <a:gd name="connsiteX2" fmla="*/ 602926 w 4527226"/>
              <a:gd name="connsiteY2" fmla="*/ 5223948 h 6046908"/>
              <a:gd name="connsiteX3" fmla="*/ 625786 w 4527226"/>
              <a:gd name="connsiteY3" fmla="*/ 5178228 h 6046908"/>
              <a:gd name="connsiteX4" fmla="*/ 701986 w 4527226"/>
              <a:gd name="connsiteY4" fmla="*/ 5071548 h 6046908"/>
              <a:gd name="connsiteX5" fmla="*/ 717226 w 4527226"/>
              <a:gd name="connsiteY5" fmla="*/ 5063928 h 6046908"/>
              <a:gd name="connsiteX6" fmla="*/ 709606 w 4527226"/>
              <a:gd name="connsiteY6" fmla="*/ 5025828 h 6046908"/>
              <a:gd name="connsiteX7" fmla="*/ 701986 w 4527226"/>
              <a:gd name="connsiteY7" fmla="*/ 5002968 h 6046908"/>
              <a:gd name="connsiteX8" fmla="*/ 968686 w 4527226"/>
              <a:gd name="connsiteY8" fmla="*/ 4682928 h 6046908"/>
              <a:gd name="connsiteX9" fmla="*/ 961066 w 4527226"/>
              <a:gd name="connsiteY9" fmla="*/ 4644828 h 6046908"/>
              <a:gd name="connsiteX10" fmla="*/ 1342066 w 4527226"/>
              <a:gd name="connsiteY10" fmla="*/ 4172388 h 6046908"/>
              <a:gd name="connsiteX11" fmla="*/ 1258246 w 4527226"/>
              <a:gd name="connsiteY11" fmla="*/ 4012368 h 6046908"/>
              <a:gd name="connsiteX12" fmla="*/ 1204906 w 4527226"/>
              <a:gd name="connsiteY12" fmla="*/ 3928548 h 6046908"/>
              <a:gd name="connsiteX13" fmla="*/ 1174426 w 4527226"/>
              <a:gd name="connsiteY13" fmla="*/ 3768528 h 6046908"/>
              <a:gd name="connsiteX14" fmla="*/ 1151566 w 4527226"/>
              <a:gd name="connsiteY14" fmla="*/ 3699948 h 6046908"/>
              <a:gd name="connsiteX15" fmla="*/ 1143946 w 4527226"/>
              <a:gd name="connsiteY15" fmla="*/ 3669468 h 6046908"/>
              <a:gd name="connsiteX16" fmla="*/ 1067746 w 4527226"/>
              <a:gd name="connsiteY16" fmla="*/ 3661848 h 6046908"/>
              <a:gd name="connsiteX17" fmla="*/ 938206 w 4527226"/>
              <a:gd name="connsiteY17" fmla="*/ 3669468 h 6046908"/>
              <a:gd name="connsiteX18" fmla="*/ 831526 w 4527226"/>
              <a:gd name="connsiteY18" fmla="*/ 3692328 h 6046908"/>
              <a:gd name="connsiteX19" fmla="*/ 610546 w 4527226"/>
              <a:gd name="connsiteY19" fmla="*/ 3738048 h 6046908"/>
              <a:gd name="connsiteX20" fmla="*/ 389566 w 4527226"/>
              <a:gd name="connsiteY20" fmla="*/ 3638988 h 6046908"/>
              <a:gd name="connsiteX21" fmla="*/ 381946 w 4527226"/>
              <a:gd name="connsiteY21" fmla="*/ 3326568 h 6046908"/>
              <a:gd name="connsiteX22" fmla="*/ 420046 w 4527226"/>
              <a:gd name="connsiteY22" fmla="*/ 3227508 h 6046908"/>
              <a:gd name="connsiteX23" fmla="*/ 389566 w 4527226"/>
              <a:gd name="connsiteY23" fmla="*/ 3166548 h 6046908"/>
              <a:gd name="connsiteX24" fmla="*/ 351466 w 4527226"/>
              <a:gd name="connsiteY24" fmla="*/ 3105588 h 6046908"/>
              <a:gd name="connsiteX25" fmla="*/ 397186 w 4527226"/>
              <a:gd name="connsiteY25" fmla="*/ 3021768 h 6046908"/>
              <a:gd name="connsiteX26" fmla="*/ 488626 w 4527226"/>
              <a:gd name="connsiteY26" fmla="*/ 2998908 h 6046908"/>
              <a:gd name="connsiteX27" fmla="*/ 471956 w 4527226"/>
              <a:gd name="connsiteY27" fmla="*/ 2942709 h 6046908"/>
              <a:gd name="connsiteX28" fmla="*/ 435286 w 4527226"/>
              <a:gd name="connsiteY28" fmla="*/ 2930328 h 6046908"/>
              <a:gd name="connsiteX29" fmla="*/ 389566 w 4527226"/>
              <a:gd name="connsiteY29" fmla="*/ 2930328 h 6046908"/>
              <a:gd name="connsiteX30" fmla="*/ 314000 w 4527226"/>
              <a:gd name="connsiteY30" fmla="*/ 2893495 h 6046908"/>
              <a:gd name="connsiteX31" fmla="*/ 320986 w 4527226"/>
              <a:gd name="connsiteY31" fmla="*/ 2846508 h 6046908"/>
              <a:gd name="connsiteX32" fmla="*/ 328606 w 4527226"/>
              <a:gd name="connsiteY32" fmla="*/ 2793168 h 6046908"/>
              <a:gd name="connsiteX33" fmla="*/ 313366 w 4527226"/>
              <a:gd name="connsiteY33" fmla="*/ 2732208 h 6046908"/>
              <a:gd name="connsiteX34" fmla="*/ 267646 w 4527226"/>
              <a:gd name="connsiteY34" fmla="*/ 2671248 h 6046908"/>
              <a:gd name="connsiteX35" fmla="*/ 176206 w 4527226"/>
              <a:gd name="connsiteY35" fmla="*/ 2656008 h 6046908"/>
              <a:gd name="connsiteX36" fmla="*/ 54286 w 4527226"/>
              <a:gd name="connsiteY36" fmla="*/ 2610288 h 6046908"/>
              <a:gd name="connsiteX37" fmla="*/ 7931 w 4527226"/>
              <a:gd name="connsiteY37" fmla="*/ 2563298 h 6046908"/>
              <a:gd name="connsiteX38" fmla="*/ 8566 w 4527226"/>
              <a:gd name="connsiteY38" fmla="*/ 2488368 h 6046908"/>
              <a:gd name="connsiteX39" fmla="*/ 92386 w 4527226"/>
              <a:gd name="connsiteY39" fmla="*/ 2335968 h 6046908"/>
              <a:gd name="connsiteX40" fmla="*/ 221926 w 4527226"/>
              <a:gd name="connsiteY40" fmla="*/ 2175948 h 6046908"/>
              <a:gd name="connsiteX41" fmla="*/ 282886 w 4527226"/>
              <a:gd name="connsiteY41" fmla="*/ 2084508 h 6046908"/>
              <a:gd name="connsiteX42" fmla="*/ 328606 w 4527226"/>
              <a:gd name="connsiteY42" fmla="*/ 1977828 h 6046908"/>
              <a:gd name="connsiteX43" fmla="*/ 359086 w 4527226"/>
              <a:gd name="connsiteY43" fmla="*/ 1871148 h 6046908"/>
              <a:gd name="connsiteX44" fmla="*/ 374326 w 4527226"/>
              <a:gd name="connsiteY44" fmla="*/ 1810188 h 6046908"/>
              <a:gd name="connsiteX45" fmla="*/ 343846 w 4527226"/>
              <a:gd name="connsiteY45" fmla="*/ 1756848 h 6046908"/>
              <a:gd name="connsiteX46" fmla="*/ 328606 w 4527226"/>
              <a:gd name="connsiteY46" fmla="*/ 1680648 h 6046908"/>
              <a:gd name="connsiteX47" fmla="*/ 412426 w 4527226"/>
              <a:gd name="connsiteY47" fmla="*/ 1474908 h 6046908"/>
              <a:gd name="connsiteX48" fmla="*/ 442906 w 4527226"/>
              <a:gd name="connsiteY48" fmla="*/ 1307268 h 6046908"/>
              <a:gd name="connsiteX49" fmla="*/ 465766 w 4527226"/>
              <a:gd name="connsiteY49" fmla="*/ 1192968 h 6046908"/>
              <a:gd name="connsiteX50" fmla="*/ 503866 w 4527226"/>
              <a:gd name="connsiteY50" fmla="*/ 1055808 h 6046908"/>
              <a:gd name="connsiteX51" fmla="*/ 557206 w 4527226"/>
              <a:gd name="connsiteY51" fmla="*/ 888168 h 6046908"/>
              <a:gd name="connsiteX52" fmla="*/ 503866 w 4527226"/>
              <a:gd name="connsiteY52" fmla="*/ 888168 h 6046908"/>
              <a:gd name="connsiteX53" fmla="*/ 412426 w 4527226"/>
              <a:gd name="connsiteY53" fmla="*/ 834828 h 6046908"/>
              <a:gd name="connsiteX54" fmla="*/ 328606 w 4527226"/>
              <a:gd name="connsiteY54" fmla="*/ 789108 h 6046908"/>
              <a:gd name="connsiteX55" fmla="*/ 260026 w 4527226"/>
              <a:gd name="connsiteY55" fmla="*/ 773868 h 6046908"/>
              <a:gd name="connsiteX56" fmla="*/ 214306 w 4527226"/>
              <a:gd name="connsiteY56" fmla="*/ 751008 h 6046908"/>
              <a:gd name="connsiteX57" fmla="*/ 260026 w 4527226"/>
              <a:gd name="connsiteY57" fmla="*/ 674808 h 6046908"/>
              <a:gd name="connsiteX58" fmla="*/ 374326 w 4527226"/>
              <a:gd name="connsiteY58" fmla="*/ 606228 h 6046908"/>
              <a:gd name="connsiteX59" fmla="*/ 557206 w 4527226"/>
              <a:gd name="connsiteY59" fmla="*/ 507168 h 6046908"/>
              <a:gd name="connsiteX60" fmla="*/ 656266 w 4527226"/>
              <a:gd name="connsiteY60" fmla="*/ 423348 h 6046908"/>
              <a:gd name="connsiteX61" fmla="*/ 892486 w 4527226"/>
              <a:gd name="connsiteY61" fmla="*/ 232848 h 6046908"/>
              <a:gd name="connsiteX62" fmla="*/ 1174426 w 4527226"/>
              <a:gd name="connsiteY62" fmla="*/ 80448 h 6046908"/>
              <a:gd name="connsiteX63" fmla="*/ 1593526 w 4527226"/>
              <a:gd name="connsiteY63" fmla="*/ 11868 h 6046908"/>
              <a:gd name="connsiteX64" fmla="*/ 1944046 w 4527226"/>
              <a:gd name="connsiteY64" fmla="*/ 4248 h 6046908"/>
              <a:gd name="connsiteX65" fmla="*/ 2172646 w 4527226"/>
              <a:gd name="connsiteY65" fmla="*/ 4248 h 6046908"/>
              <a:gd name="connsiteX66" fmla="*/ 2393626 w 4527226"/>
              <a:gd name="connsiteY66" fmla="*/ 57588 h 6046908"/>
              <a:gd name="connsiteX67" fmla="*/ 2667946 w 4527226"/>
              <a:gd name="connsiteY67" fmla="*/ 133788 h 6046908"/>
              <a:gd name="connsiteX68" fmla="*/ 2820346 w 4527226"/>
              <a:gd name="connsiteY68" fmla="*/ 202368 h 6046908"/>
              <a:gd name="connsiteX69" fmla="*/ 3102286 w 4527226"/>
              <a:gd name="connsiteY69" fmla="*/ 400488 h 6046908"/>
              <a:gd name="connsiteX70" fmla="*/ 3285166 w 4527226"/>
              <a:gd name="connsiteY70" fmla="*/ 651948 h 6046908"/>
              <a:gd name="connsiteX71" fmla="*/ 3407086 w 4527226"/>
              <a:gd name="connsiteY71" fmla="*/ 918648 h 6046908"/>
              <a:gd name="connsiteX72" fmla="*/ 3475666 w 4527226"/>
              <a:gd name="connsiteY72" fmla="*/ 1238688 h 6046908"/>
              <a:gd name="connsiteX73" fmla="*/ 3506146 w 4527226"/>
              <a:gd name="connsiteY73" fmla="*/ 1543488 h 6046908"/>
              <a:gd name="connsiteX74" fmla="*/ 3506146 w 4527226"/>
              <a:gd name="connsiteY74" fmla="*/ 1962588 h 6046908"/>
              <a:gd name="connsiteX75" fmla="*/ 3338506 w 4527226"/>
              <a:gd name="connsiteY75" fmla="*/ 2305488 h 6046908"/>
              <a:gd name="connsiteX76" fmla="*/ 3254686 w 4527226"/>
              <a:gd name="connsiteY76" fmla="*/ 2473128 h 6046908"/>
              <a:gd name="connsiteX77" fmla="*/ 3132766 w 4527226"/>
              <a:gd name="connsiteY77" fmla="*/ 2663628 h 6046908"/>
              <a:gd name="connsiteX78" fmla="*/ 3071806 w 4527226"/>
              <a:gd name="connsiteY78" fmla="*/ 2838888 h 6046908"/>
              <a:gd name="connsiteX79" fmla="*/ 3064186 w 4527226"/>
              <a:gd name="connsiteY79" fmla="*/ 2915088 h 6046908"/>
              <a:gd name="connsiteX80" fmla="*/ 3018466 w 4527226"/>
              <a:gd name="connsiteY80" fmla="*/ 3014148 h 6046908"/>
              <a:gd name="connsiteX81" fmla="*/ 2980366 w 4527226"/>
              <a:gd name="connsiteY81" fmla="*/ 3082728 h 6046908"/>
              <a:gd name="connsiteX82" fmla="*/ 2957506 w 4527226"/>
              <a:gd name="connsiteY82" fmla="*/ 3120828 h 6046908"/>
              <a:gd name="connsiteX83" fmla="*/ 2957506 w 4527226"/>
              <a:gd name="connsiteY83" fmla="*/ 3555168 h 6046908"/>
              <a:gd name="connsiteX84" fmla="*/ 3010846 w 4527226"/>
              <a:gd name="connsiteY84" fmla="*/ 3539928 h 6046908"/>
              <a:gd name="connsiteX85" fmla="*/ 3109906 w 4527226"/>
              <a:gd name="connsiteY85" fmla="*/ 3570408 h 6046908"/>
              <a:gd name="connsiteX86" fmla="*/ 3140386 w 4527226"/>
              <a:gd name="connsiteY86" fmla="*/ 3631368 h 6046908"/>
              <a:gd name="connsiteX87" fmla="*/ 3117526 w 4527226"/>
              <a:gd name="connsiteY87" fmla="*/ 3738048 h 6046908"/>
              <a:gd name="connsiteX88" fmla="*/ 3125146 w 4527226"/>
              <a:gd name="connsiteY88" fmla="*/ 4103808 h 6046908"/>
              <a:gd name="connsiteX89" fmla="*/ 3163246 w 4527226"/>
              <a:gd name="connsiteY89" fmla="*/ 4157148 h 6046908"/>
              <a:gd name="connsiteX90" fmla="*/ 3201346 w 4527226"/>
              <a:gd name="connsiteY90" fmla="*/ 4164768 h 6046908"/>
              <a:gd name="connsiteX91" fmla="*/ 3231826 w 4527226"/>
              <a:gd name="connsiteY91" fmla="*/ 4172388 h 6046908"/>
              <a:gd name="connsiteX92" fmla="*/ 3285166 w 4527226"/>
              <a:gd name="connsiteY92" fmla="*/ 4294308 h 6046908"/>
              <a:gd name="connsiteX93" fmla="*/ 3300406 w 4527226"/>
              <a:gd name="connsiteY93" fmla="*/ 4347648 h 6046908"/>
              <a:gd name="connsiteX94" fmla="*/ 3330886 w 4527226"/>
              <a:gd name="connsiteY94" fmla="*/ 4408608 h 6046908"/>
              <a:gd name="connsiteX95" fmla="*/ 3551866 w 4527226"/>
              <a:gd name="connsiteY95" fmla="*/ 4644828 h 6046908"/>
              <a:gd name="connsiteX96" fmla="*/ 3887146 w 4527226"/>
              <a:gd name="connsiteY96" fmla="*/ 5025828 h 6046908"/>
              <a:gd name="connsiteX97" fmla="*/ 4100506 w 4527226"/>
              <a:gd name="connsiteY97" fmla="*/ 5300148 h 6046908"/>
              <a:gd name="connsiteX98" fmla="*/ 4367206 w 4527226"/>
              <a:gd name="connsiteY98" fmla="*/ 5726868 h 6046908"/>
              <a:gd name="connsiteX99" fmla="*/ 4527226 w 4527226"/>
              <a:gd name="connsiteY99" fmla="*/ 6046908 h 6046908"/>
              <a:gd name="connsiteX0" fmla="*/ 564826 w 4527226"/>
              <a:gd name="connsiteY0" fmla="*/ 5353488 h 6046908"/>
              <a:gd name="connsiteX1" fmla="*/ 602926 w 4527226"/>
              <a:gd name="connsiteY1" fmla="*/ 5223948 h 6046908"/>
              <a:gd name="connsiteX2" fmla="*/ 625786 w 4527226"/>
              <a:gd name="connsiteY2" fmla="*/ 5178228 h 6046908"/>
              <a:gd name="connsiteX3" fmla="*/ 701986 w 4527226"/>
              <a:gd name="connsiteY3" fmla="*/ 5071548 h 6046908"/>
              <a:gd name="connsiteX4" fmla="*/ 717226 w 4527226"/>
              <a:gd name="connsiteY4" fmla="*/ 5063928 h 6046908"/>
              <a:gd name="connsiteX5" fmla="*/ 709606 w 4527226"/>
              <a:gd name="connsiteY5" fmla="*/ 5025828 h 6046908"/>
              <a:gd name="connsiteX6" fmla="*/ 701986 w 4527226"/>
              <a:gd name="connsiteY6" fmla="*/ 5002968 h 6046908"/>
              <a:gd name="connsiteX7" fmla="*/ 968686 w 4527226"/>
              <a:gd name="connsiteY7" fmla="*/ 4682928 h 6046908"/>
              <a:gd name="connsiteX8" fmla="*/ 961066 w 4527226"/>
              <a:gd name="connsiteY8" fmla="*/ 4644828 h 6046908"/>
              <a:gd name="connsiteX9" fmla="*/ 1342066 w 4527226"/>
              <a:gd name="connsiteY9" fmla="*/ 4172388 h 6046908"/>
              <a:gd name="connsiteX10" fmla="*/ 1258246 w 4527226"/>
              <a:gd name="connsiteY10" fmla="*/ 4012368 h 6046908"/>
              <a:gd name="connsiteX11" fmla="*/ 1204906 w 4527226"/>
              <a:gd name="connsiteY11" fmla="*/ 3928548 h 6046908"/>
              <a:gd name="connsiteX12" fmla="*/ 1174426 w 4527226"/>
              <a:gd name="connsiteY12" fmla="*/ 3768528 h 6046908"/>
              <a:gd name="connsiteX13" fmla="*/ 1151566 w 4527226"/>
              <a:gd name="connsiteY13" fmla="*/ 3699948 h 6046908"/>
              <a:gd name="connsiteX14" fmla="*/ 1143946 w 4527226"/>
              <a:gd name="connsiteY14" fmla="*/ 3669468 h 6046908"/>
              <a:gd name="connsiteX15" fmla="*/ 1067746 w 4527226"/>
              <a:gd name="connsiteY15" fmla="*/ 3661848 h 6046908"/>
              <a:gd name="connsiteX16" fmla="*/ 938206 w 4527226"/>
              <a:gd name="connsiteY16" fmla="*/ 3669468 h 6046908"/>
              <a:gd name="connsiteX17" fmla="*/ 831526 w 4527226"/>
              <a:gd name="connsiteY17" fmla="*/ 3692328 h 6046908"/>
              <a:gd name="connsiteX18" fmla="*/ 610546 w 4527226"/>
              <a:gd name="connsiteY18" fmla="*/ 3738048 h 6046908"/>
              <a:gd name="connsiteX19" fmla="*/ 389566 w 4527226"/>
              <a:gd name="connsiteY19" fmla="*/ 3638988 h 6046908"/>
              <a:gd name="connsiteX20" fmla="*/ 381946 w 4527226"/>
              <a:gd name="connsiteY20" fmla="*/ 3326568 h 6046908"/>
              <a:gd name="connsiteX21" fmla="*/ 420046 w 4527226"/>
              <a:gd name="connsiteY21" fmla="*/ 3227508 h 6046908"/>
              <a:gd name="connsiteX22" fmla="*/ 389566 w 4527226"/>
              <a:gd name="connsiteY22" fmla="*/ 3166548 h 6046908"/>
              <a:gd name="connsiteX23" fmla="*/ 351466 w 4527226"/>
              <a:gd name="connsiteY23" fmla="*/ 3105588 h 6046908"/>
              <a:gd name="connsiteX24" fmla="*/ 397186 w 4527226"/>
              <a:gd name="connsiteY24" fmla="*/ 3021768 h 6046908"/>
              <a:gd name="connsiteX25" fmla="*/ 488626 w 4527226"/>
              <a:gd name="connsiteY25" fmla="*/ 2998908 h 6046908"/>
              <a:gd name="connsiteX26" fmla="*/ 471956 w 4527226"/>
              <a:gd name="connsiteY26" fmla="*/ 2942709 h 6046908"/>
              <a:gd name="connsiteX27" fmla="*/ 435286 w 4527226"/>
              <a:gd name="connsiteY27" fmla="*/ 2930328 h 6046908"/>
              <a:gd name="connsiteX28" fmla="*/ 389566 w 4527226"/>
              <a:gd name="connsiteY28" fmla="*/ 2930328 h 6046908"/>
              <a:gd name="connsiteX29" fmla="*/ 314000 w 4527226"/>
              <a:gd name="connsiteY29" fmla="*/ 2893495 h 6046908"/>
              <a:gd name="connsiteX30" fmla="*/ 320986 w 4527226"/>
              <a:gd name="connsiteY30" fmla="*/ 2846508 h 6046908"/>
              <a:gd name="connsiteX31" fmla="*/ 328606 w 4527226"/>
              <a:gd name="connsiteY31" fmla="*/ 2793168 h 6046908"/>
              <a:gd name="connsiteX32" fmla="*/ 313366 w 4527226"/>
              <a:gd name="connsiteY32" fmla="*/ 2732208 h 6046908"/>
              <a:gd name="connsiteX33" fmla="*/ 267646 w 4527226"/>
              <a:gd name="connsiteY33" fmla="*/ 2671248 h 6046908"/>
              <a:gd name="connsiteX34" fmla="*/ 176206 w 4527226"/>
              <a:gd name="connsiteY34" fmla="*/ 2656008 h 6046908"/>
              <a:gd name="connsiteX35" fmla="*/ 54286 w 4527226"/>
              <a:gd name="connsiteY35" fmla="*/ 2610288 h 6046908"/>
              <a:gd name="connsiteX36" fmla="*/ 7931 w 4527226"/>
              <a:gd name="connsiteY36" fmla="*/ 2563298 h 6046908"/>
              <a:gd name="connsiteX37" fmla="*/ 8566 w 4527226"/>
              <a:gd name="connsiteY37" fmla="*/ 2488368 h 6046908"/>
              <a:gd name="connsiteX38" fmla="*/ 92386 w 4527226"/>
              <a:gd name="connsiteY38" fmla="*/ 2335968 h 6046908"/>
              <a:gd name="connsiteX39" fmla="*/ 221926 w 4527226"/>
              <a:gd name="connsiteY39" fmla="*/ 2175948 h 6046908"/>
              <a:gd name="connsiteX40" fmla="*/ 282886 w 4527226"/>
              <a:gd name="connsiteY40" fmla="*/ 2084508 h 6046908"/>
              <a:gd name="connsiteX41" fmla="*/ 328606 w 4527226"/>
              <a:gd name="connsiteY41" fmla="*/ 1977828 h 6046908"/>
              <a:gd name="connsiteX42" fmla="*/ 359086 w 4527226"/>
              <a:gd name="connsiteY42" fmla="*/ 1871148 h 6046908"/>
              <a:gd name="connsiteX43" fmla="*/ 374326 w 4527226"/>
              <a:gd name="connsiteY43" fmla="*/ 1810188 h 6046908"/>
              <a:gd name="connsiteX44" fmla="*/ 343846 w 4527226"/>
              <a:gd name="connsiteY44" fmla="*/ 1756848 h 6046908"/>
              <a:gd name="connsiteX45" fmla="*/ 328606 w 4527226"/>
              <a:gd name="connsiteY45" fmla="*/ 1680648 h 6046908"/>
              <a:gd name="connsiteX46" fmla="*/ 412426 w 4527226"/>
              <a:gd name="connsiteY46" fmla="*/ 1474908 h 6046908"/>
              <a:gd name="connsiteX47" fmla="*/ 442906 w 4527226"/>
              <a:gd name="connsiteY47" fmla="*/ 1307268 h 6046908"/>
              <a:gd name="connsiteX48" fmla="*/ 465766 w 4527226"/>
              <a:gd name="connsiteY48" fmla="*/ 1192968 h 6046908"/>
              <a:gd name="connsiteX49" fmla="*/ 503866 w 4527226"/>
              <a:gd name="connsiteY49" fmla="*/ 1055808 h 6046908"/>
              <a:gd name="connsiteX50" fmla="*/ 557206 w 4527226"/>
              <a:gd name="connsiteY50" fmla="*/ 888168 h 6046908"/>
              <a:gd name="connsiteX51" fmla="*/ 503866 w 4527226"/>
              <a:gd name="connsiteY51" fmla="*/ 888168 h 6046908"/>
              <a:gd name="connsiteX52" fmla="*/ 412426 w 4527226"/>
              <a:gd name="connsiteY52" fmla="*/ 834828 h 6046908"/>
              <a:gd name="connsiteX53" fmla="*/ 328606 w 4527226"/>
              <a:gd name="connsiteY53" fmla="*/ 789108 h 6046908"/>
              <a:gd name="connsiteX54" fmla="*/ 260026 w 4527226"/>
              <a:gd name="connsiteY54" fmla="*/ 773868 h 6046908"/>
              <a:gd name="connsiteX55" fmla="*/ 214306 w 4527226"/>
              <a:gd name="connsiteY55" fmla="*/ 751008 h 6046908"/>
              <a:gd name="connsiteX56" fmla="*/ 260026 w 4527226"/>
              <a:gd name="connsiteY56" fmla="*/ 674808 h 6046908"/>
              <a:gd name="connsiteX57" fmla="*/ 374326 w 4527226"/>
              <a:gd name="connsiteY57" fmla="*/ 606228 h 6046908"/>
              <a:gd name="connsiteX58" fmla="*/ 557206 w 4527226"/>
              <a:gd name="connsiteY58" fmla="*/ 507168 h 6046908"/>
              <a:gd name="connsiteX59" fmla="*/ 656266 w 4527226"/>
              <a:gd name="connsiteY59" fmla="*/ 423348 h 6046908"/>
              <a:gd name="connsiteX60" fmla="*/ 892486 w 4527226"/>
              <a:gd name="connsiteY60" fmla="*/ 232848 h 6046908"/>
              <a:gd name="connsiteX61" fmla="*/ 1174426 w 4527226"/>
              <a:gd name="connsiteY61" fmla="*/ 80448 h 6046908"/>
              <a:gd name="connsiteX62" fmla="*/ 1593526 w 4527226"/>
              <a:gd name="connsiteY62" fmla="*/ 11868 h 6046908"/>
              <a:gd name="connsiteX63" fmla="*/ 1944046 w 4527226"/>
              <a:gd name="connsiteY63" fmla="*/ 4248 h 6046908"/>
              <a:gd name="connsiteX64" fmla="*/ 2172646 w 4527226"/>
              <a:gd name="connsiteY64" fmla="*/ 4248 h 6046908"/>
              <a:gd name="connsiteX65" fmla="*/ 2393626 w 4527226"/>
              <a:gd name="connsiteY65" fmla="*/ 57588 h 6046908"/>
              <a:gd name="connsiteX66" fmla="*/ 2667946 w 4527226"/>
              <a:gd name="connsiteY66" fmla="*/ 133788 h 6046908"/>
              <a:gd name="connsiteX67" fmla="*/ 2820346 w 4527226"/>
              <a:gd name="connsiteY67" fmla="*/ 202368 h 6046908"/>
              <a:gd name="connsiteX68" fmla="*/ 3102286 w 4527226"/>
              <a:gd name="connsiteY68" fmla="*/ 400488 h 6046908"/>
              <a:gd name="connsiteX69" fmla="*/ 3285166 w 4527226"/>
              <a:gd name="connsiteY69" fmla="*/ 651948 h 6046908"/>
              <a:gd name="connsiteX70" fmla="*/ 3407086 w 4527226"/>
              <a:gd name="connsiteY70" fmla="*/ 918648 h 6046908"/>
              <a:gd name="connsiteX71" fmla="*/ 3475666 w 4527226"/>
              <a:gd name="connsiteY71" fmla="*/ 1238688 h 6046908"/>
              <a:gd name="connsiteX72" fmla="*/ 3506146 w 4527226"/>
              <a:gd name="connsiteY72" fmla="*/ 1543488 h 6046908"/>
              <a:gd name="connsiteX73" fmla="*/ 3506146 w 4527226"/>
              <a:gd name="connsiteY73" fmla="*/ 1962588 h 6046908"/>
              <a:gd name="connsiteX74" fmla="*/ 3338506 w 4527226"/>
              <a:gd name="connsiteY74" fmla="*/ 2305488 h 6046908"/>
              <a:gd name="connsiteX75" fmla="*/ 3254686 w 4527226"/>
              <a:gd name="connsiteY75" fmla="*/ 2473128 h 6046908"/>
              <a:gd name="connsiteX76" fmla="*/ 3132766 w 4527226"/>
              <a:gd name="connsiteY76" fmla="*/ 2663628 h 6046908"/>
              <a:gd name="connsiteX77" fmla="*/ 3071806 w 4527226"/>
              <a:gd name="connsiteY77" fmla="*/ 2838888 h 6046908"/>
              <a:gd name="connsiteX78" fmla="*/ 3064186 w 4527226"/>
              <a:gd name="connsiteY78" fmla="*/ 2915088 h 6046908"/>
              <a:gd name="connsiteX79" fmla="*/ 3018466 w 4527226"/>
              <a:gd name="connsiteY79" fmla="*/ 3014148 h 6046908"/>
              <a:gd name="connsiteX80" fmla="*/ 2980366 w 4527226"/>
              <a:gd name="connsiteY80" fmla="*/ 3082728 h 6046908"/>
              <a:gd name="connsiteX81" fmla="*/ 2957506 w 4527226"/>
              <a:gd name="connsiteY81" fmla="*/ 3120828 h 6046908"/>
              <a:gd name="connsiteX82" fmla="*/ 2957506 w 4527226"/>
              <a:gd name="connsiteY82" fmla="*/ 3555168 h 6046908"/>
              <a:gd name="connsiteX83" fmla="*/ 3010846 w 4527226"/>
              <a:gd name="connsiteY83" fmla="*/ 3539928 h 6046908"/>
              <a:gd name="connsiteX84" fmla="*/ 3109906 w 4527226"/>
              <a:gd name="connsiteY84" fmla="*/ 3570408 h 6046908"/>
              <a:gd name="connsiteX85" fmla="*/ 3140386 w 4527226"/>
              <a:gd name="connsiteY85" fmla="*/ 3631368 h 6046908"/>
              <a:gd name="connsiteX86" fmla="*/ 3117526 w 4527226"/>
              <a:gd name="connsiteY86" fmla="*/ 3738048 h 6046908"/>
              <a:gd name="connsiteX87" fmla="*/ 3125146 w 4527226"/>
              <a:gd name="connsiteY87" fmla="*/ 4103808 h 6046908"/>
              <a:gd name="connsiteX88" fmla="*/ 3163246 w 4527226"/>
              <a:gd name="connsiteY88" fmla="*/ 4157148 h 6046908"/>
              <a:gd name="connsiteX89" fmla="*/ 3201346 w 4527226"/>
              <a:gd name="connsiteY89" fmla="*/ 4164768 h 6046908"/>
              <a:gd name="connsiteX90" fmla="*/ 3231826 w 4527226"/>
              <a:gd name="connsiteY90" fmla="*/ 4172388 h 6046908"/>
              <a:gd name="connsiteX91" fmla="*/ 3285166 w 4527226"/>
              <a:gd name="connsiteY91" fmla="*/ 4294308 h 6046908"/>
              <a:gd name="connsiteX92" fmla="*/ 3300406 w 4527226"/>
              <a:gd name="connsiteY92" fmla="*/ 4347648 h 6046908"/>
              <a:gd name="connsiteX93" fmla="*/ 3330886 w 4527226"/>
              <a:gd name="connsiteY93" fmla="*/ 4408608 h 6046908"/>
              <a:gd name="connsiteX94" fmla="*/ 3551866 w 4527226"/>
              <a:gd name="connsiteY94" fmla="*/ 4644828 h 6046908"/>
              <a:gd name="connsiteX95" fmla="*/ 3887146 w 4527226"/>
              <a:gd name="connsiteY95" fmla="*/ 5025828 h 6046908"/>
              <a:gd name="connsiteX96" fmla="*/ 4100506 w 4527226"/>
              <a:gd name="connsiteY96" fmla="*/ 5300148 h 6046908"/>
              <a:gd name="connsiteX97" fmla="*/ 4367206 w 4527226"/>
              <a:gd name="connsiteY97" fmla="*/ 5726868 h 6046908"/>
              <a:gd name="connsiteX98" fmla="*/ 4527226 w 4527226"/>
              <a:gd name="connsiteY98" fmla="*/ 6046908 h 6046908"/>
              <a:gd name="connsiteX0" fmla="*/ 602926 w 4527226"/>
              <a:gd name="connsiteY0" fmla="*/ 5223948 h 6046908"/>
              <a:gd name="connsiteX1" fmla="*/ 625786 w 4527226"/>
              <a:gd name="connsiteY1" fmla="*/ 5178228 h 6046908"/>
              <a:gd name="connsiteX2" fmla="*/ 701986 w 4527226"/>
              <a:gd name="connsiteY2" fmla="*/ 5071548 h 6046908"/>
              <a:gd name="connsiteX3" fmla="*/ 717226 w 4527226"/>
              <a:gd name="connsiteY3" fmla="*/ 5063928 h 6046908"/>
              <a:gd name="connsiteX4" fmla="*/ 709606 w 4527226"/>
              <a:gd name="connsiteY4" fmla="*/ 5025828 h 6046908"/>
              <a:gd name="connsiteX5" fmla="*/ 701986 w 4527226"/>
              <a:gd name="connsiteY5" fmla="*/ 5002968 h 6046908"/>
              <a:gd name="connsiteX6" fmla="*/ 968686 w 4527226"/>
              <a:gd name="connsiteY6" fmla="*/ 4682928 h 6046908"/>
              <a:gd name="connsiteX7" fmla="*/ 961066 w 4527226"/>
              <a:gd name="connsiteY7" fmla="*/ 4644828 h 6046908"/>
              <a:gd name="connsiteX8" fmla="*/ 1342066 w 4527226"/>
              <a:gd name="connsiteY8" fmla="*/ 4172388 h 6046908"/>
              <a:gd name="connsiteX9" fmla="*/ 1258246 w 4527226"/>
              <a:gd name="connsiteY9" fmla="*/ 4012368 h 6046908"/>
              <a:gd name="connsiteX10" fmla="*/ 1204906 w 4527226"/>
              <a:gd name="connsiteY10" fmla="*/ 3928548 h 6046908"/>
              <a:gd name="connsiteX11" fmla="*/ 1174426 w 4527226"/>
              <a:gd name="connsiteY11" fmla="*/ 3768528 h 6046908"/>
              <a:gd name="connsiteX12" fmla="*/ 1151566 w 4527226"/>
              <a:gd name="connsiteY12" fmla="*/ 3699948 h 6046908"/>
              <a:gd name="connsiteX13" fmla="*/ 1143946 w 4527226"/>
              <a:gd name="connsiteY13" fmla="*/ 3669468 h 6046908"/>
              <a:gd name="connsiteX14" fmla="*/ 1067746 w 4527226"/>
              <a:gd name="connsiteY14" fmla="*/ 3661848 h 6046908"/>
              <a:gd name="connsiteX15" fmla="*/ 938206 w 4527226"/>
              <a:gd name="connsiteY15" fmla="*/ 3669468 h 6046908"/>
              <a:gd name="connsiteX16" fmla="*/ 831526 w 4527226"/>
              <a:gd name="connsiteY16" fmla="*/ 3692328 h 6046908"/>
              <a:gd name="connsiteX17" fmla="*/ 610546 w 4527226"/>
              <a:gd name="connsiteY17" fmla="*/ 3738048 h 6046908"/>
              <a:gd name="connsiteX18" fmla="*/ 389566 w 4527226"/>
              <a:gd name="connsiteY18" fmla="*/ 3638988 h 6046908"/>
              <a:gd name="connsiteX19" fmla="*/ 381946 w 4527226"/>
              <a:gd name="connsiteY19" fmla="*/ 3326568 h 6046908"/>
              <a:gd name="connsiteX20" fmla="*/ 420046 w 4527226"/>
              <a:gd name="connsiteY20" fmla="*/ 3227508 h 6046908"/>
              <a:gd name="connsiteX21" fmla="*/ 389566 w 4527226"/>
              <a:gd name="connsiteY21" fmla="*/ 3166548 h 6046908"/>
              <a:gd name="connsiteX22" fmla="*/ 351466 w 4527226"/>
              <a:gd name="connsiteY22" fmla="*/ 3105588 h 6046908"/>
              <a:gd name="connsiteX23" fmla="*/ 397186 w 4527226"/>
              <a:gd name="connsiteY23" fmla="*/ 3021768 h 6046908"/>
              <a:gd name="connsiteX24" fmla="*/ 488626 w 4527226"/>
              <a:gd name="connsiteY24" fmla="*/ 2998908 h 6046908"/>
              <a:gd name="connsiteX25" fmla="*/ 471956 w 4527226"/>
              <a:gd name="connsiteY25" fmla="*/ 2942709 h 6046908"/>
              <a:gd name="connsiteX26" fmla="*/ 435286 w 4527226"/>
              <a:gd name="connsiteY26" fmla="*/ 2930328 h 6046908"/>
              <a:gd name="connsiteX27" fmla="*/ 389566 w 4527226"/>
              <a:gd name="connsiteY27" fmla="*/ 2930328 h 6046908"/>
              <a:gd name="connsiteX28" fmla="*/ 314000 w 4527226"/>
              <a:gd name="connsiteY28" fmla="*/ 2893495 h 6046908"/>
              <a:gd name="connsiteX29" fmla="*/ 320986 w 4527226"/>
              <a:gd name="connsiteY29" fmla="*/ 2846508 h 6046908"/>
              <a:gd name="connsiteX30" fmla="*/ 328606 w 4527226"/>
              <a:gd name="connsiteY30" fmla="*/ 2793168 h 6046908"/>
              <a:gd name="connsiteX31" fmla="*/ 313366 w 4527226"/>
              <a:gd name="connsiteY31" fmla="*/ 2732208 h 6046908"/>
              <a:gd name="connsiteX32" fmla="*/ 267646 w 4527226"/>
              <a:gd name="connsiteY32" fmla="*/ 2671248 h 6046908"/>
              <a:gd name="connsiteX33" fmla="*/ 176206 w 4527226"/>
              <a:gd name="connsiteY33" fmla="*/ 2656008 h 6046908"/>
              <a:gd name="connsiteX34" fmla="*/ 54286 w 4527226"/>
              <a:gd name="connsiteY34" fmla="*/ 2610288 h 6046908"/>
              <a:gd name="connsiteX35" fmla="*/ 7931 w 4527226"/>
              <a:gd name="connsiteY35" fmla="*/ 2563298 h 6046908"/>
              <a:gd name="connsiteX36" fmla="*/ 8566 w 4527226"/>
              <a:gd name="connsiteY36" fmla="*/ 2488368 h 6046908"/>
              <a:gd name="connsiteX37" fmla="*/ 92386 w 4527226"/>
              <a:gd name="connsiteY37" fmla="*/ 2335968 h 6046908"/>
              <a:gd name="connsiteX38" fmla="*/ 221926 w 4527226"/>
              <a:gd name="connsiteY38" fmla="*/ 2175948 h 6046908"/>
              <a:gd name="connsiteX39" fmla="*/ 282886 w 4527226"/>
              <a:gd name="connsiteY39" fmla="*/ 2084508 h 6046908"/>
              <a:gd name="connsiteX40" fmla="*/ 328606 w 4527226"/>
              <a:gd name="connsiteY40" fmla="*/ 1977828 h 6046908"/>
              <a:gd name="connsiteX41" fmla="*/ 359086 w 4527226"/>
              <a:gd name="connsiteY41" fmla="*/ 1871148 h 6046908"/>
              <a:gd name="connsiteX42" fmla="*/ 374326 w 4527226"/>
              <a:gd name="connsiteY42" fmla="*/ 1810188 h 6046908"/>
              <a:gd name="connsiteX43" fmla="*/ 343846 w 4527226"/>
              <a:gd name="connsiteY43" fmla="*/ 1756848 h 6046908"/>
              <a:gd name="connsiteX44" fmla="*/ 328606 w 4527226"/>
              <a:gd name="connsiteY44" fmla="*/ 1680648 h 6046908"/>
              <a:gd name="connsiteX45" fmla="*/ 412426 w 4527226"/>
              <a:gd name="connsiteY45" fmla="*/ 1474908 h 6046908"/>
              <a:gd name="connsiteX46" fmla="*/ 442906 w 4527226"/>
              <a:gd name="connsiteY46" fmla="*/ 1307268 h 6046908"/>
              <a:gd name="connsiteX47" fmla="*/ 465766 w 4527226"/>
              <a:gd name="connsiteY47" fmla="*/ 1192968 h 6046908"/>
              <a:gd name="connsiteX48" fmla="*/ 503866 w 4527226"/>
              <a:gd name="connsiteY48" fmla="*/ 1055808 h 6046908"/>
              <a:gd name="connsiteX49" fmla="*/ 557206 w 4527226"/>
              <a:gd name="connsiteY49" fmla="*/ 888168 h 6046908"/>
              <a:gd name="connsiteX50" fmla="*/ 503866 w 4527226"/>
              <a:gd name="connsiteY50" fmla="*/ 888168 h 6046908"/>
              <a:gd name="connsiteX51" fmla="*/ 412426 w 4527226"/>
              <a:gd name="connsiteY51" fmla="*/ 834828 h 6046908"/>
              <a:gd name="connsiteX52" fmla="*/ 328606 w 4527226"/>
              <a:gd name="connsiteY52" fmla="*/ 789108 h 6046908"/>
              <a:gd name="connsiteX53" fmla="*/ 260026 w 4527226"/>
              <a:gd name="connsiteY53" fmla="*/ 773868 h 6046908"/>
              <a:gd name="connsiteX54" fmla="*/ 214306 w 4527226"/>
              <a:gd name="connsiteY54" fmla="*/ 751008 h 6046908"/>
              <a:gd name="connsiteX55" fmla="*/ 260026 w 4527226"/>
              <a:gd name="connsiteY55" fmla="*/ 674808 h 6046908"/>
              <a:gd name="connsiteX56" fmla="*/ 374326 w 4527226"/>
              <a:gd name="connsiteY56" fmla="*/ 606228 h 6046908"/>
              <a:gd name="connsiteX57" fmla="*/ 557206 w 4527226"/>
              <a:gd name="connsiteY57" fmla="*/ 507168 h 6046908"/>
              <a:gd name="connsiteX58" fmla="*/ 656266 w 4527226"/>
              <a:gd name="connsiteY58" fmla="*/ 423348 h 6046908"/>
              <a:gd name="connsiteX59" fmla="*/ 892486 w 4527226"/>
              <a:gd name="connsiteY59" fmla="*/ 232848 h 6046908"/>
              <a:gd name="connsiteX60" fmla="*/ 1174426 w 4527226"/>
              <a:gd name="connsiteY60" fmla="*/ 80448 h 6046908"/>
              <a:gd name="connsiteX61" fmla="*/ 1593526 w 4527226"/>
              <a:gd name="connsiteY61" fmla="*/ 11868 h 6046908"/>
              <a:gd name="connsiteX62" fmla="*/ 1944046 w 4527226"/>
              <a:gd name="connsiteY62" fmla="*/ 4248 h 6046908"/>
              <a:gd name="connsiteX63" fmla="*/ 2172646 w 4527226"/>
              <a:gd name="connsiteY63" fmla="*/ 4248 h 6046908"/>
              <a:gd name="connsiteX64" fmla="*/ 2393626 w 4527226"/>
              <a:gd name="connsiteY64" fmla="*/ 57588 h 6046908"/>
              <a:gd name="connsiteX65" fmla="*/ 2667946 w 4527226"/>
              <a:gd name="connsiteY65" fmla="*/ 133788 h 6046908"/>
              <a:gd name="connsiteX66" fmla="*/ 2820346 w 4527226"/>
              <a:gd name="connsiteY66" fmla="*/ 202368 h 6046908"/>
              <a:gd name="connsiteX67" fmla="*/ 3102286 w 4527226"/>
              <a:gd name="connsiteY67" fmla="*/ 400488 h 6046908"/>
              <a:gd name="connsiteX68" fmla="*/ 3285166 w 4527226"/>
              <a:gd name="connsiteY68" fmla="*/ 651948 h 6046908"/>
              <a:gd name="connsiteX69" fmla="*/ 3407086 w 4527226"/>
              <a:gd name="connsiteY69" fmla="*/ 918648 h 6046908"/>
              <a:gd name="connsiteX70" fmla="*/ 3475666 w 4527226"/>
              <a:gd name="connsiteY70" fmla="*/ 1238688 h 6046908"/>
              <a:gd name="connsiteX71" fmla="*/ 3506146 w 4527226"/>
              <a:gd name="connsiteY71" fmla="*/ 1543488 h 6046908"/>
              <a:gd name="connsiteX72" fmla="*/ 3506146 w 4527226"/>
              <a:gd name="connsiteY72" fmla="*/ 1962588 h 6046908"/>
              <a:gd name="connsiteX73" fmla="*/ 3338506 w 4527226"/>
              <a:gd name="connsiteY73" fmla="*/ 2305488 h 6046908"/>
              <a:gd name="connsiteX74" fmla="*/ 3254686 w 4527226"/>
              <a:gd name="connsiteY74" fmla="*/ 2473128 h 6046908"/>
              <a:gd name="connsiteX75" fmla="*/ 3132766 w 4527226"/>
              <a:gd name="connsiteY75" fmla="*/ 2663628 h 6046908"/>
              <a:gd name="connsiteX76" fmla="*/ 3071806 w 4527226"/>
              <a:gd name="connsiteY76" fmla="*/ 2838888 h 6046908"/>
              <a:gd name="connsiteX77" fmla="*/ 3064186 w 4527226"/>
              <a:gd name="connsiteY77" fmla="*/ 2915088 h 6046908"/>
              <a:gd name="connsiteX78" fmla="*/ 3018466 w 4527226"/>
              <a:gd name="connsiteY78" fmla="*/ 3014148 h 6046908"/>
              <a:gd name="connsiteX79" fmla="*/ 2980366 w 4527226"/>
              <a:gd name="connsiteY79" fmla="*/ 3082728 h 6046908"/>
              <a:gd name="connsiteX80" fmla="*/ 2957506 w 4527226"/>
              <a:gd name="connsiteY80" fmla="*/ 3120828 h 6046908"/>
              <a:gd name="connsiteX81" fmla="*/ 2957506 w 4527226"/>
              <a:gd name="connsiteY81" fmla="*/ 3555168 h 6046908"/>
              <a:gd name="connsiteX82" fmla="*/ 3010846 w 4527226"/>
              <a:gd name="connsiteY82" fmla="*/ 3539928 h 6046908"/>
              <a:gd name="connsiteX83" fmla="*/ 3109906 w 4527226"/>
              <a:gd name="connsiteY83" fmla="*/ 3570408 h 6046908"/>
              <a:gd name="connsiteX84" fmla="*/ 3140386 w 4527226"/>
              <a:gd name="connsiteY84" fmla="*/ 3631368 h 6046908"/>
              <a:gd name="connsiteX85" fmla="*/ 3117526 w 4527226"/>
              <a:gd name="connsiteY85" fmla="*/ 3738048 h 6046908"/>
              <a:gd name="connsiteX86" fmla="*/ 3125146 w 4527226"/>
              <a:gd name="connsiteY86" fmla="*/ 4103808 h 6046908"/>
              <a:gd name="connsiteX87" fmla="*/ 3163246 w 4527226"/>
              <a:gd name="connsiteY87" fmla="*/ 4157148 h 6046908"/>
              <a:gd name="connsiteX88" fmla="*/ 3201346 w 4527226"/>
              <a:gd name="connsiteY88" fmla="*/ 4164768 h 6046908"/>
              <a:gd name="connsiteX89" fmla="*/ 3231826 w 4527226"/>
              <a:gd name="connsiteY89" fmla="*/ 4172388 h 6046908"/>
              <a:gd name="connsiteX90" fmla="*/ 3285166 w 4527226"/>
              <a:gd name="connsiteY90" fmla="*/ 4294308 h 6046908"/>
              <a:gd name="connsiteX91" fmla="*/ 3300406 w 4527226"/>
              <a:gd name="connsiteY91" fmla="*/ 4347648 h 6046908"/>
              <a:gd name="connsiteX92" fmla="*/ 3330886 w 4527226"/>
              <a:gd name="connsiteY92" fmla="*/ 4408608 h 6046908"/>
              <a:gd name="connsiteX93" fmla="*/ 3551866 w 4527226"/>
              <a:gd name="connsiteY93" fmla="*/ 4644828 h 6046908"/>
              <a:gd name="connsiteX94" fmla="*/ 3887146 w 4527226"/>
              <a:gd name="connsiteY94" fmla="*/ 5025828 h 6046908"/>
              <a:gd name="connsiteX95" fmla="*/ 4100506 w 4527226"/>
              <a:gd name="connsiteY95" fmla="*/ 5300148 h 6046908"/>
              <a:gd name="connsiteX96" fmla="*/ 4367206 w 4527226"/>
              <a:gd name="connsiteY96" fmla="*/ 5726868 h 6046908"/>
              <a:gd name="connsiteX97" fmla="*/ 4527226 w 4527226"/>
              <a:gd name="connsiteY97" fmla="*/ 6046908 h 6046908"/>
              <a:gd name="connsiteX0" fmla="*/ 625786 w 4527226"/>
              <a:gd name="connsiteY0" fmla="*/ 5178228 h 6046908"/>
              <a:gd name="connsiteX1" fmla="*/ 701986 w 4527226"/>
              <a:gd name="connsiteY1" fmla="*/ 5071548 h 6046908"/>
              <a:gd name="connsiteX2" fmla="*/ 717226 w 4527226"/>
              <a:gd name="connsiteY2" fmla="*/ 5063928 h 6046908"/>
              <a:gd name="connsiteX3" fmla="*/ 709606 w 4527226"/>
              <a:gd name="connsiteY3" fmla="*/ 5025828 h 6046908"/>
              <a:gd name="connsiteX4" fmla="*/ 701986 w 4527226"/>
              <a:gd name="connsiteY4" fmla="*/ 5002968 h 6046908"/>
              <a:gd name="connsiteX5" fmla="*/ 968686 w 4527226"/>
              <a:gd name="connsiteY5" fmla="*/ 4682928 h 6046908"/>
              <a:gd name="connsiteX6" fmla="*/ 961066 w 4527226"/>
              <a:gd name="connsiteY6" fmla="*/ 4644828 h 6046908"/>
              <a:gd name="connsiteX7" fmla="*/ 1342066 w 4527226"/>
              <a:gd name="connsiteY7" fmla="*/ 4172388 h 6046908"/>
              <a:gd name="connsiteX8" fmla="*/ 1258246 w 4527226"/>
              <a:gd name="connsiteY8" fmla="*/ 4012368 h 6046908"/>
              <a:gd name="connsiteX9" fmla="*/ 1204906 w 4527226"/>
              <a:gd name="connsiteY9" fmla="*/ 3928548 h 6046908"/>
              <a:gd name="connsiteX10" fmla="*/ 1174426 w 4527226"/>
              <a:gd name="connsiteY10" fmla="*/ 3768528 h 6046908"/>
              <a:gd name="connsiteX11" fmla="*/ 1151566 w 4527226"/>
              <a:gd name="connsiteY11" fmla="*/ 3699948 h 6046908"/>
              <a:gd name="connsiteX12" fmla="*/ 1143946 w 4527226"/>
              <a:gd name="connsiteY12" fmla="*/ 3669468 h 6046908"/>
              <a:gd name="connsiteX13" fmla="*/ 1067746 w 4527226"/>
              <a:gd name="connsiteY13" fmla="*/ 3661848 h 6046908"/>
              <a:gd name="connsiteX14" fmla="*/ 938206 w 4527226"/>
              <a:gd name="connsiteY14" fmla="*/ 3669468 h 6046908"/>
              <a:gd name="connsiteX15" fmla="*/ 831526 w 4527226"/>
              <a:gd name="connsiteY15" fmla="*/ 3692328 h 6046908"/>
              <a:gd name="connsiteX16" fmla="*/ 610546 w 4527226"/>
              <a:gd name="connsiteY16" fmla="*/ 3738048 h 6046908"/>
              <a:gd name="connsiteX17" fmla="*/ 389566 w 4527226"/>
              <a:gd name="connsiteY17" fmla="*/ 3638988 h 6046908"/>
              <a:gd name="connsiteX18" fmla="*/ 381946 w 4527226"/>
              <a:gd name="connsiteY18" fmla="*/ 3326568 h 6046908"/>
              <a:gd name="connsiteX19" fmla="*/ 420046 w 4527226"/>
              <a:gd name="connsiteY19" fmla="*/ 3227508 h 6046908"/>
              <a:gd name="connsiteX20" fmla="*/ 389566 w 4527226"/>
              <a:gd name="connsiteY20" fmla="*/ 3166548 h 6046908"/>
              <a:gd name="connsiteX21" fmla="*/ 351466 w 4527226"/>
              <a:gd name="connsiteY21" fmla="*/ 3105588 h 6046908"/>
              <a:gd name="connsiteX22" fmla="*/ 397186 w 4527226"/>
              <a:gd name="connsiteY22" fmla="*/ 3021768 h 6046908"/>
              <a:gd name="connsiteX23" fmla="*/ 488626 w 4527226"/>
              <a:gd name="connsiteY23" fmla="*/ 2998908 h 6046908"/>
              <a:gd name="connsiteX24" fmla="*/ 471956 w 4527226"/>
              <a:gd name="connsiteY24" fmla="*/ 2942709 h 6046908"/>
              <a:gd name="connsiteX25" fmla="*/ 435286 w 4527226"/>
              <a:gd name="connsiteY25" fmla="*/ 2930328 h 6046908"/>
              <a:gd name="connsiteX26" fmla="*/ 389566 w 4527226"/>
              <a:gd name="connsiteY26" fmla="*/ 2930328 h 6046908"/>
              <a:gd name="connsiteX27" fmla="*/ 314000 w 4527226"/>
              <a:gd name="connsiteY27" fmla="*/ 2893495 h 6046908"/>
              <a:gd name="connsiteX28" fmla="*/ 320986 w 4527226"/>
              <a:gd name="connsiteY28" fmla="*/ 2846508 h 6046908"/>
              <a:gd name="connsiteX29" fmla="*/ 328606 w 4527226"/>
              <a:gd name="connsiteY29" fmla="*/ 2793168 h 6046908"/>
              <a:gd name="connsiteX30" fmla="*/ 313366 w 4527226"/>
              <a:gd name="connsiteY30" fmla="*/ 2732208 h 6046908"/>
              <a:gd name="connsiteX31" fmla="*/ 267646 w 4527226"/>
              <a:gd name="connsiteY31" fmla="*/ 2671248 h 6046908"/>
              <a:gd name="connsiteX32" fmla="*/ 176206 w 4527226"/>
              <a:gd name="connsiteY32" fmla="*/ 2656008 h 6046908"/>
              <a:gd name="connsiteX33" fmla="*/ 54286 w 4527226"/>
              <a:gd name="connsiteY33" fmla="*/ 2610288 h 6046908"/>
              <a:gd name="connsiteX34" fmla="*/ 7931 w 4527226"/>
              <a:gd name="connsiteY34" fmla="*/ 2563298 h 6046908"/>
              <a:gd name="connsiteX35" fmla="*/ 8566 w 4527226"/>
              <a:gd name="connsiteY35" fmla="*/ 2488368 h 6046908"/>
              <a:gd name="connsiteX36" fmla="*/ 92386 w 4527226"/>
              <a:gd name="connsiteY36" fmla="*/ 2335968 h 6046908"/>
              <a:gd name="connsiteX37" fmla="*/ 221926 w 4527226"/>
              <a:gd name="connsiteY37" fmla="*/ 2175948 h 6046908"/>
              <a:gd name="connsiteX38" fmla="*/ 282886 w 4527226"/>
              <a:gd name="connsiteY38" fmla="*/ 2084508 h 6046908"/>
              <a:gd name="connsiteX39" fmla="*/ 328606 w 4527226"/>
              <a:gd name="connsiteY39" fmla="*/ 1977828 h 6046908"/>
              <a:gd name="connsiteX40" fmla="*/ 359086 w 4527226"/>
              <a:gd name="connsiteY40" fmla="*/ 1871148 h 6046908"/>
              <a:gd name="connsiteX41" fmla="*/ 374326 w 4527226"/>
              <a:gd name="connsiteY41" fmla="*/ 1810188 h 6046908"/>
              <a:gd name="connsiteX42" fmla="*/ 343846 w 4527226"/>
              <a:gd name="connsiteY42" fmla="*/ 1756848 h 6046908"/>
              <a:gd name="connsiteX43" fmla="*/ 328606 w 4527226"/>
              <a:gd name="connsiteY43" fmla="*/ 1680648 h 6046908"/>
              <a:gd name="connsiteX44" fmla="*/ 412426 w 4527226"/>
              <a:gd name="connsiteY44" fmla="*/ 1474908 h 6046908"/>
              <a:gd name="connsiteX45" fmla="*/ 442906 w 4527226"/>
              <a:gd name="connsiteY45" fmla="*/ 1307268 h 6046908"/>
              <a:gd name="connsiteX46" fmla="*/ 465766 w 4527226"/>
              <a:gd name="connsiteY46" fmla="*/ 1192968 h 6046908"/>
              <a:gd name="connsiteX47" fmla="*/ 503866 w 4527226"/>
              <a:gd name="connsiteY47" fmla="*/ 1055808 h 6046908"/>
              <a:gd name="connsiteX48" fmla="*/ 557206 w 4527226"/>
              <a:gd name="connsiteY48" fmla="*/ 888168 h 6046908"/>
              <a:gd name="connsiteX49" fmla="*/ 503866 w 4527226"/>
              <a:gd name="connsiteY49" fmla="*/ 888168 h 6046908"/>
              <a:gd name="connsiteX50" fmla="*/ 412426 w 4527226"/>
              <a:gd name="connsiteY50" fmla="*/ 834828 h 6046908"/>
              <a:gd name="connsiteX51" fmla="*/ 328606 w 4527226"/>
              <a:gd name="connsiteY51" fmla="*/ 789108 h 6046908"/>
              <a:gd name="connsiteX52" fmla="*/ 260026 w 4527226"/>
              <a:gd name="connsiteY52" fmla="*/ 773868 h 6046908"/>
              <a:gd name="connsiteX53" fmla="*/ 214306 w 4527226"/>
              <a:gd name="connsiteY53" fmla="*/ 751008 h 6046908"/>
              <a:gd name="connsiteX54" fmla="*/ 260026 w 4527226"/>
              <a:gd name="connsiteY54" fmla="*/ 674808 h 6046908"/>
              <a:gd name="connsiteX55" fmla="*/ 374326 w 4527226"/>
              <a:gd name="connsiteY55" fmla="*/ 606228 h 6046908"/>
              <a:gd name="connsiteX56" fmla="*/ 557206 w 4527226"/>
              <a:gd name="connsiteY56" fmla="*/ 507168 h 6046908"/>
              <a:gd name="connsiteX57" fmla="*/ 656266 w 4527226"/>
              <a:gd name="connsiteY57" fmla="*/ 423348 h 6046908"/>
              <a:gd name="connsiteX58" fmla="*/ 892486 w 4527226"/>
              <a:gd name="connsiteY58" fmla="*/ 232848 h 6046908"/>
              <a:gd name="connsiteX59" fmla="*/ 1174426 w 4527226"/>
              <a:gd name="connsiteY59" fmla="*/ 80448 h 6046908"/>
              <a:gd name="connsiteX60" fmla="*/ 1593526 w 4527226"/>
              <a:gd name="connsiteY60" fmla="*/ 11868 h 6046908"/>
              <a:gd name="connsiteX61" fmla="*/ 1944046 w 4527226"/>
              <a:gd name="connsiteY61" fmla="*/ 4248 h 6046908"/>
              <a:gd name="connsiteX62" fmla="*/ 2172646 w 4527226"/>
              <a:gd name="connsiteY62" fmla="*/ 4248 h 6046908"/>
              <a:gd name="connsiteX63" fmla="*/ 2393626 w 4527226"/>
              <a:gd name="connsiteY63" fmla="*/ 57588 h 6046908"/>
              <a:gd name="connsiteX64" fmla="*/ 2667946 w 4527226"/>
              <a:gd name="connsiteY64" fmla="*/ 133788 h 6046908"/>
              <a:gd name="connsiteX65" fmla="*/ 2820346 w 4527226"/>
              <a:gd name="connsiteY65" fmla="*/ 202368 h 6046908"/>
              <a:gd name="connsiteX66" fmla="*/ 3102286 w 4527226"/>
              <a:gd name="connsiteY66" fmla="*/ 400488 h 6046908"/>
              <a:gd name="connsiteX67" fmla="*/ 3285166 w 4527226"/>
              <a:gd name="connsiteY67" fmla="*/ 651948 h 6046908"/>
              <a:gd name="connsiteX68" fmla="*/ 3407086 w 4527226"/>
              <a:gd name="connsiteY68" fmla="*/ 918648 h 6046908"/>
              <a:gd name="connsiteX69" fmla="*/ 3475666 w 4527226"/>
              <a:gd name="connsiteY69" fmla="*/ 1238688 h 6046908"/>
              <a:gd name="connsiteX70" fmla="*/ 3506146 w 4527226"/>
              <a:gd name="connsiteY70" fmla="*/ 1543488 h 6046908"/>
              <a:gd name="connsiteX71" fmla="*/ 3506146 w 4527226"/>
              <a:gd name="connsiteY71" fmla="*/ 1962588 h 6046908"/>
              <a:gd name="connsiteX72" fmla="*/ 3338506 w 4527226"/>
              <a:gd name="connsiteY72" fmla="*/ 2305488 h 6046908"/>
              <a:gd name="connsiteX73" fmla="*/ 3254686 w 4527226"/>
              <a:gd name="connsiteY73" fmla="*/ 2473128 h 6046908"/>
              <a:gd name="connsiteX74" fmla="*/ 3132766 w 4527226"/>
              <a:gd name="connsiteY74" fmla="*/ 2663628 h 6046908"/>
              <a:gd name="connsiteX75" fmla="*/ 3071806 w 4527226"/>
              <a:gd name="connsiteY75" fmla="*/ 2838888 h 6046908"/>
              <a:gd name="connsiteX76" fmla="*/ 3064186 w 4527226"/>
              <a:gd name="connsiteY76" fmla="*/ 2915088 h 6046908"/>
              <a:gd name="connsiteX77" fmla="*/ 3018466 w 4527226"/>
              <a:gd name="connsiteY77" fmla="*/ 3014148 h 6046908"/>
              <a:gd name="connsiteX78" fmla="*/ 2980366 w 4527226"/>
              <a:gd name="connsiteY78" fmla="*/ 3082728 h 6046908"/>
              <a:gd name="connsiteX79" fmla="*/ 2957506 w 4527226"/>
              <a:gd name="connsiteY79" fmla="*/ 3120828 h 6046908"/>
              <a:gd name="connsiteX80" fmla="*/ 2957506 w 4527226"/>
              <a:gd name="connsiteY80" fmla="*/ 3555168 h 6046908"/>
              <a:gd name="connsiteX81" fmla="*/ 3010846 w 4527226"/>
              <a:gd name="connsiteY81" fmla="*/ 3539928 h 6046908"/>
              <a:gd name="connsiteX82" fmla="*/ 3109906 w 4527226"/>
              <a:gd name="connsiteY82" fmla="*/ 3570408 h 6046908"/>
              <a:gd name="connsiteX83" fmla="*/ 3140386 w 4527226"/>
              <a:gd name="connsiteY83" fmla="*/ 3631368 h 6046908"/>
              <a:gd name="connsiteX84" fmla="*/ 3117526 w 4527226"/>
              <a:gd name="connsiteY84" fmla="*/ 3738048 h 6046908"/>
              <a:gd name="connsiteX85" fmla="*/ 3125146 w 4527226"/>
              <a:gd name="connsiteY85" fmla="*/ 4103808 h 6046908"/>
              <a:gd name="connsiteX86" fmla="*/ 3163246 w 4527226"/>
              <a:gd name="connsiteY86" fmla="*/ 4157148 h 6046908"/>
              <a:gd name="connsiteX87" fmla="*/ 3201346 w 4527226"/>
              <a:gd name="connsiteY87" fmla="*/ 4164768 h 6046908"/>
              <a:gd name="connsiteX88" fmla="*/ 3231826 w 4527226"/>
              <a:gd name="connsiteY88" fmla="*/ 4172388 h 6046908"/>
              <a:gd name="connsiteX89" fmla="*/ 3285166 w 4527226"/>
              <a:gd name="connsiteY89" fmla="*/ 4294308 h 6046908"/>
              <a:gd name="connsiteX90" fmla="*/ 3300406 w 4527226"/>
              <a:gd name="connsiteY90" fmla="*/ 4347648 h 6046908"/>
              <a:gd name="connsiteX91" fmla="*/ 3330886 w 4527226"/>
              <a:gd name="connsiteY91" fmla="*/ 4408608 h 6046908"/>
              <a:gd name="connsiteX92" fmla="*/ 3551866 w 4527226"/>
              <a:gd name="connsiteY92" fmla="*/ 4644828 h 6046908"/>
              <a:gd name="connsiteX93" fmla="*/ 3887146 w 4527226"/>
              <a:gd name="connsiteY93" fmla="*/ 5025828 h 6046908"/>
              <a:gd name="connsiteX94" fmla="*/ 4100506 w 4527226"/>
              <a:gd name="connsiteY94" fmla="*/ 5300148 h 6046908"/>
              <a:gd name="connsiteX95" fmla="*/ 4367206 w 4527226"/>
              <a:gd name="connsiteY95" fmla="*/ 5726868 h 6046908"/>
              <a:gd name="connsiteX96" fmla="*/ 4527226 w 4527226"/>
              <a:gd name="connsiteY96" fmla="*/ 6046908 h 6046908"/>
              <a:gd name="connsiteX0" fmla="*/ 701986 w 4527226"/>
              <a:gd name="connsiteY0" fmla="*/ 5071548 h 6046908"/>
              <a:gd name="connsiteX1" fmla="*/ 717226 w 4527226"/>
              <a:gd name="connsiteY1" fmla="*/ 5063928 h 6046908"/>
              <a:gd name="connsiteX2" fmla="*/ 709606 w 4527226"/>
              <a:gd name="connsiteY2" fmla="*/ 5025828 h 6046908"/>
              <a:gd name="connsiteX3" fmla="*/ 701986 w 4527226"/>
              <a:gd name="connsiteY3" fmla="*/ 5002968 h 6046908"/>
              <a:gd name="connsiteX4" fmla="*/ 968686 w 4527226"/>
              <a:gd name="connsiteY4" fmla="*/ 4682928 h 6046908"/>
              <a:gd name="connsiteX5" fmla="*/ 961066 w 4527226"/>
              <a:gd name="connsiteY5" fmla="*/ 4644828 h 6046908"/>
              <a:gd name="connsiteX6" fmla="*/ 1342066 w 4527226"/>
              <a:gd name="connsiteY6" fmla="*/ 4172388 h 6046908"/>
              <a:gd name="connsiteX7" fmla="*/ 1258246 w 4527226"/>
              <a:gd name="connsiteY7" fmla="*/ 4012368 h 6046908"/>
              <a:gd name="connsiteX8" fmla="*/ 1204906 w 4527226"/>
              <a:gd name="connsiteY8" fmla="*/ 3928548 h 6046908"/>
              <a:gd name="connsiteX9" fmla="*/ 1174426 w 4527226"/>
              <a:gd name="connsiteY9" fmla="*/ 3768528 h 6046908"/>
              <a:gd name="connsiteX10" fmla="*/ 1151566 w 4527226"/>
              <a:gd name="connsiteY10" fmla="*/ 3699948 h 6046908"/>
              <a:gd name="connsiteX11" fmla="*/ 1143946 w 4527226"/>
              <a:gd name="connsiteY11" fmla="*/ 3669468 h 6046908"/>
              <a:gd name="connsiteX12" fmla="*/ 1067746 w 4527226"/>
              <a:gd name="connsiteY12" fmla="*/ 3661848 h 6046908"/>
              <a:gd name="connsiteX13" fmla="*/ 938206 w 4527226"/>
              <a:gd name="connsiteY13" fmla="*/ 3669468 h 6046908"/>
              <a:gd name="connsiteX14" fmla="*/ 831526 w 4527226"/>
              <a:gd name="connsiteY14" fmla="*/ 3692328 h 6046908"/>
              <a:gd name="connsiteX15" fmla="*/ 610546 w 4527226"/>
              <a:gd name="connsiteY15" fmla="*/ 3738048 h 6046908"/>
              <a:gd name="connsiteX16" fmla="*/ 389566 w 4527226"/>
              <a:gd name="connsiteY16" fmla="*/ 3638988 h 6046908"/>
              <a:gd name="connsiteX17" fmla="*/ 381946 w 4527226"/>
              <a:gd name="connsiteY17" fmla="*/ 3326568 h 6046908"/>
              <a:gd name="connsiteX18" fmla="*/ 420046 w 4527226"/>
              <a:gd name="connsiteY18" fmla="*/ 3227508 h 6046908"/>
              <a:gd name="connsiteX19" fmla="*/ 389566 w 4527226"/>
              <a:gd name="connsiteY19" fmla="*/ 3166548 h 6046908"/>
              <a:gd name="connsiteX20" fmla="*/ 351466 w 4527226"/>
              <a:gd name="connsiteY20" fmla="*/ 3105588 h 6046908"/>
              <a:gd name="connsiteX21" fmla="*/ 397186 w 4527226"/>
              <a:gd name="connsiteY21" fmla="*/ 3021768 h 6046908"/>
              <a:gd name="connsiteX22" fmla="*/ 488626 w 4527226"/>
              <a:gd name="connsiteY22" fmla="*/ 2998908 h 6046908"/>
              <a:gd name="connsiteX23" fmla="*/ 471956 w 4527226"/>
              <a:gd name="connsiteY23" fmla="*/ 2942709 h 6046908"/>
              <a:gd name="connsiteX24" fmla="*/ 435286 w 4527226"/>
              <a:gd name="connsiteY24" fmla="*/ 2930328 h 6046908"/>
              <a:gd name="connsiteX25" fmla="*/ 389566 w 4527226"/>
              <a:gd name="connsiteY25" fmla="*/ 2930328 h 6046908"/>
              <a:gd name="connsiteX26" fmla="*/ 314000 w 4527226"/>
              <a:gd name="connsiteY26" fmla="*/ 2893495 h 6046908"/>
              <a:gd name="connsiteX27" fmla="*/ 320986 w 4527226"/>
              <a:gd name="connsiteY27" fmla="*/ 2846508 h 6046908"/>
              <a:gd name="connsiteX28" fmla="*/ 328606 w 4527226"/>
              <a:gd name="connsiteY28" fmla="*/ 2793168 h 6046908"/>
              <a:gd name="connsiteX29" fmla="*/ 313366 w 4527226"/>
              <a:gd name="connsiteY29" fmla="*/ 2732208 h 6046908"/>
              <a:gd name="connsiteX30" fmla="*/ 267646 w 4527226"/>
              <a:gd name="connsiteY30" fmla="*/ 2671248 h 6046908"/>
              <a:gd name="connsiteX31" fmla="*/ 176206 w 4527226"/>
              <a:gd name="connsiteY31" fmla="*/ 2656008 h 6046908"/>
              <a:gd name="connsiteX32" fmla="*/ 54286 w 4527226"/>
              <a:gd name="connsiteY32" fmla="*/ 2610288 h 6046908"/>
              <a:gd name="connsiteX33" fmla="*/ 7931 w 4527226"/>
              <a:gd name="connsiteY33" fmla="*/ 2563298 h 6046908"/>
              <a:gd name="connsiteX34" fmla="*/ 8566 w 4527226"/>
              <a:gd name="connsiteY34" fmla="*/ 2488368 h 6046908"/>
              <a:gd name="connsiteX35" fmla="*/ 92386 w 4527226"/>
              <a:gd name="connsiteY35" fmla="*/ 2335968 h 6046908"/>
              <a:gd name="connsiteX36" fmla="*/ 221926 w 4527226"/>
              <a:gd name="connsiteY36" fmla="*/ 2175948 h 6046908"/>
              <a:gd name="connsiteX37" fmla="*/ 282886 w 4527226"/>
              <a:gd name="connsiteY37" fmla="*/ 2084508 h 6046908"/>
              <a:gd name="connsiteX38" fmla="*/ 328606 w 4527226"/>
              <a:gd name="connsiteY38" fmla="*/ 1977828 h 6046908"/>
              <a:gd name="connsiteX39" fmla="*/ 359086 w 4527226"/>
              <a:gd name="connsiteY39" fmla="*/ 1871148 h 6046908"/>
              <a:gd name="connsiteX40" fmla="*/ 374326 w 4527226"/>
              <a:gd name="connsiteY40" fmla="*/ 1810188 h 6046908"/>
              <a:gd name="connsiteX41" fmla="*/ 343846 w 4527226"/>
              <a:gd name="connsiteY41" fmla="*/ 1756848 h 6046908"/>
              <a:gd name="connsiteX42" fmla="*/ 328606 w 4527226"/>
              <a:gd name="connsiteY42" fmla="*/ 1680648 h 6046908"/>
              <a:gd name="connsiteX43" fmla="*/ 412426 w 4527226"/>
              <a:gd name="connsiteY43" fmla="*/ 1474908 h 6046908"/>
              <a:gd name="connsiteX44" fmla="*/ 442906 w 4527226"/>
              <a:gd name="connsiteY44" fmla="*/ 1307268 h 6046908"/>
              <a:gd name="connsiteX45" fmla="*/ 465766 w 4527226"/>
              <a:gd name="connsiteY45" fmla="*/ 1192968 h 6046908"/>
              <a:gd name="connsiteX46" fmla="*/ 503866 w 4527226"/>
              <a:gd name="connsiteY46" fmla="*/ 1055808 h 6046908"/>
              <a:gd name="connsiteX47" fmla="*/ 557206 w 4527226"/>
              <a:gd name="connsiteY47" fmla="*/ 888168 h 6046908"/>
              <a:gd name="connsiteX48" fmla="*/ 503866 w 4527226"/>
              <a:gd name="connsiteY48" fmla="*/ 888168 h 6046908"/>
              <a:gd name="connsiteX49" fmla="*/ 412426 w 4527226"/>
              <a:gd name="connsiteY49" fmla="*/ 834828 h 6046908"/>
              <a:gd name="connsiteX50" fmla="*/ 328606 w 4527226"/>
              <a:gd name="connsiteY50" fmla="*/ 789108 h 6046908"/>
              <a:gd name="connsiteX51" fmla="*/ 260026 w 4527226"/>
              <a:gd name="connsiteY51" fmla="*/ 773868 h 6046908"/>
              <a:gd name="connsiteX52" fmla="*/ 214306 w 4527226"/>
              <a:gd name="connsiteY52" fmla="*/ 751008 h 6046908"/>
              <a:gd name="connsiteX53" fmla="*/ 260026 w 4527226"/>
              <a:gd name="connsiteY53" fmla="*/ 674808 h 6046908"/>
              <a:gd name="connsiteX54" fmla="*/ 374326 w 4527226"/>
              <a:gd name="connsiteY54" fmla="*/ 606228 h 6046908"/>
              <a:gd name="connsiteX55" fmla="*/ 557206 w 4527226"/>
              <a:gd name="connsiteY55" fmla="*/ 507168 h 6046908"/>
              <a:gd name="connsiteX56" fmla="*/ 656266 w 4527226"/>
              <a:gd name="connsiteY56" fmla="*/ 423348 h 6046908"/>
              <a:gd name="connsiteX57" fmla="*/ 892486 w 4527226"/>
              <a:gd name="connsiteY57" fmla="*/ 232848 h 6046908"/>
              <a:gd name="connsiteX58" fmla="*/ 1174426 w 4527226"/>
              <a:gd name="connsiteY58" fmla="*/ 80448 h 6046908"/>
              <a:gd name="connsiteX59" fmla="*/ 1593526 w 4527226"/>
              <a:gd name="connsiteY59" fmla="*/ 11868 h 6046908"/>
              <a:gd name="connsiteX60" fmla="*/ 1944046 w 4527226"/>
              <a:gd name="connsiteY60" fmla="*/ 4248 h 6046908"/>
              <a:gd name="connsiteX61" fmla="*/ 2172646 w 4527226"/>
              <a:gd name="connsiteY61" fmla="*/ 4248 h 6046908"/>
              <a:gd name="connsiteX62" fmla="*/ 2393626 w 4527226"/>
              <a:gd name="connsiteY62" fmla="*/ 57588 h 6046908"/>
              <a:gd name="connsiteX63" fmla="*/ 2667946 w 4527226"/>
              <a:gd name="connsiteY63" fmla="*/ 133788 h 6046908"/>
              <a:gd name="connsiteX64" fmla="*/ 2820346 w 4527226"/>
              <a:gd name="connsiteY64" fmla="*/ 202368 h 6046908"/>
              <a:gd name="connsiteX65" fmla="*/ 3102286 w 4527226"/>
              <a:gd name="connsiteY65" fmla="*/ 400488 h 6046908"/>
              <a:gd name="connsiteX66" fmla="*/ 3285166 w 4527226"/>
              <a:gd name="connsiteY66" fmla="*/ 651948 h 6046908"/>
              <a:gd name="connsiteX67" fmla="*/ 3407086 w 4527226"/>
              <a:gd name="connsiteY67" fmla="*/ 918648 h 6046908"/>
              <a:gd name="connsiteX68" fmla="*/ 3475666 w 4527226"/>
              <a:gd name="connsiteY68" fmla="*/ 1238688 h 6046908"/>
              <a:gd name="connsiteX69" fmla="*/ 3506146 w 4527226"/>
              <a:gd name="connsiteY69" fmla="*/ 1543488 h 6046908"/>
              <a:gd name="connsiteX70" fmla="*/ 3506146 w 4527226"/>
              <a:gd name="connsiteY70" fmla="*/ 1962588 h 6046908"/>
              <a:gd name="connsiteX71" fmla="*/ 3338506 w 4527226"/>
              <a:gd name="connsiteY71" fmla="*/ 2305488 h 6046908"/>
              <a:gd name="connsiteX72" fmla="*/ 3254686 w 4527226"/>
              <a:gd name="connsiteY72" fmla="*/ 2473128 h 6046908"/>
              <a:gd name="connsiteX73" fmla="*/ 3132766 w 4527226"/>
              <a:gd name="connsiteY73" fmla="*/ 2663628 h 6046908"/>
              <a:gd name="connsiteX74" fmla="*/ 3071806 w 4527226"/>
              <a:gd name="connsiteY74" fmla="*/ 2838888 h 6046908"/>
              <a:gd name="connsiteX75" fmla="*/ 3064186 w 4527226"/>
              <a:gd name="connsiteY75" fmla="*/ 2915088 h 6046908"/>
              <a:gd name="connsiteX76" fmla="*/ 3018466 w 4527226"/>
              <a:gd name="connsiteY76" fmla="*/ 3014148 h 6046908"/>
              <a:gd name="connsiteX77" fmla="*/ 2980366 w 4527226"/>
              <a:gd name="connsiteY77" fmla="*/ 3082728 h 6046908"/>
              <a:gd name="connsiteX78" fmla="*/ 2957506 w 4527226"/>
              <a:gd name="connsiteY78" fmla="*/ 3120828 h 6046908"/>
              <a:gd name="connsiteX79" fmla="*/ 2957506 w 4527226"/>
              <a:gd name="connsiteY79" fmla="*/ 3555168 h 6046908"/>
              <a:gd name="connsiteX80" fmla="*/ 3010846 w 4527226"/>
              <a:gd name="connsiteY80" fmla="*/ 3539928 h 6046908"/>
              <a:gd name="connsiteX81" fmla="*/ 3109906 w 4527226"/>
              <a:gd name="connsiteY81" fmla="*/ 3570408 h 6046908"/>
              <a:gd name="connsiteX82" fmla="*/ 3140386 w 4527226"/>
              <a:gd name="connsiteY82" fmla="*/ 3631368 h 6046908"/>
              <a:gd name="connsiteX83" fmla="*/ 3117526 w 4527226"/>
              <a:gd name="connsiteY83" fmla="*/ 3738048 h 6046908"/>
              <a:gd name="connsiteX84" fmla="*/ 3125146 w 4527226"/>
              <a:gd name="connsiteY84" fmla="*/ 4103808 h 6046908"/>
              <a:gd name="connsiteX85" fmla="*/ 3163246 w 4527226"/>
              <a:gd name="connsiteY85" fmla="*/ 4157148 h 6046908"/>
              <a:gd name="connsiteX86" fmla="*/ 3201346 w 4527226"/>
              <a:gd name="connsiteY86" fmla="*/ 4164768 h 6046908"/>
              <a:gd name="connsiteX87" fmla="*/ 3231826 w 4527226"/>
              <a:gd name="connsiteY87" fmla="*/ 4172388 h 6046908"/>
              <a:gd name="connsiteX88" fmla="*/ 3285166 w 4527226"/>
              <a:gd name="connsiteY88" fmla="*/ 4294308 h 6046908"/>
              <a:gd name="connsiteX89" fmla="*/ 3300406 w 4527226"/>
              <a:gd name="connsiteY89" fmla="*/ 4347648 h 6046908"/>
              <a:gd name="connsiteX90" fmla="*/ 3330886 w 4527226"/>
              <a:gd name="connsiteY90" fmla="*/ 4408608 h 6046908"/>
              <a:gd name="connsiteX91" fmla="*/ 3551866 w 4527226"/>
              <a:gd name="connsiteY91" fmla="*/ 4644828 h 6046908"/>
              <a:gd name="connsiteX92" fmla="*/ 3887146 w 4527226"/>
              <a:gd name="connsiteY92" fmla="*/ 5025828 h 6046908"/>
              <a:gd name="connsiteX93" fmla="*/ 4100506 w 4527226"/>
              <a:gd name="connsiteY93" fmla="*/ 5300148 h 6046908"/>
              <a:gd name="connsiteX94" fmla="*/ 4367206 w 4527226"/>
              <a:gd name="connsiteY94" fmla="*/ 5726868 h 6046908"/>
              <a:gd name="connsiteX95" fmla="*/ 4527226 w 4527226"/>
              <a:gd name="connsiteY95" fmla="*/ 6046908 h 6046908"/>
              <a:gd name="connsiteX0" fmla="*/ 717226 w 4527226"/>
              <a:gd name="connsiteY0" fmla="*/ 5063928 h 6046908"/>
              <a:gd name="connsiteX1" fmla="*/ 709606 w 4527226"/>
              <a:gd name="connsiteY1" fmla="*/ 5025828 h 6046908"/>
              <a:gd name="connsiteX2" fmla="*/ 701986 w 4527226"/>
              <a:gd name="connsiteY2" fmla="*/ 5002968 h 6046908"/>
              <a:gd name="connsiteX3" fmla="*/ 968686 w 4527226"/>
              <a:gd name="connsiteY3" fmla="*/ 4682928 h 6046908"/>
              <a:gd name="connsiteX4" fmla="*/ 961066 w 4527226"/>
              <a:gd name="connsiteY4" fmla="*/ 4644828 h 6046908"/>
              <a:gd name="connsiteX5" fmla="*/ 1342066 w 4527226"/>
              <a:gd name="connsiteY5" fmla="*/ 4172388 h 6046908"/>
              <a:gd name="connsiteX6" fmla="*/ 1258246 w 4527226"/>
              <a:gd name="connsiteY6" fmla="*/ 4012368 h 6046908"/>
              <a:gd name="connsiteX7" fmla="*/ 1204906 w 4527226"/>
              <a:gd name="connsiteY7" fmla="*/ 3928548 h 6046908"/>
              <a:gd name="connsiteX8" fmla="*/ 1174426 w 4527226"/>
              <a:gd name="connsiteY8" fmla="*/ 3768528 h 6046908"/>
              <a:gd name="connsiteX9" fmla="*/ 1151566 w 4527226"/>
              <a:gd name="connsiteY9" fmla="*/ 3699948 h 6046908"/>
              <a:gd name="connsiteX10" fmla="*/ 1143946 w 4527226"/>
              <a:gd name="connsiteY10" fmla="*/ 3669468 h 6046908"/>
              <a:gd name="connsiteX11" fmla="*/ 1067746 w 4527226"/>
              <a:gd name="connsiteY11" fmla="*/ 3661848 h 6046908"/>
              <a:gd name="connsiteX12" fmla="*/ 938206 w 4527226"/>
              <a:gd name="connsiteY12" fmla="*/ 3669468 h 6046908"/>
              <a:gd name="connsiteX13" fmla="*/ 831526 w 4527226"/>
              <a:gd name="connsiteY13" fmla="*/ 3692328 h 6046908"/>
              <a:gd name="connsiteX14" fmla="*/ 610546 w 4527226"/>
              <a:gd name="connsiteY14" fmla="*/ 3738048 h 6046908"/>
              <a:gd name="connsiteX15" fmla="*/ 389566 w 4527226"/>
              <a:gd name="connsiteY15" fmla="*/ 3638988 h 6046908"/>
              <a:gd name="connsiteX16" fmla="*/ 381946 w 4527226"/>
              <a:gd name="connsiteY16" fmla="*/ 3326568 h 6046908"/>
              <a:gd name="connsiteX17" fmla="*/ 420046 w 4527226"/>
              <a:gd name="connsiteY17" fmla="*/ 3227508 h 6046908"/>
              <a:gd name="connsiteX18" fmla="*/ 389566 w 4527226"/>
              <a:gd name="connsiteY18" fmla="*/ 3166548 h 6046908"/>
              <a:gd name="connsiteX19" fmla="*/ 351466 w 4527226"/>
              <a:gd name="connsiteY19" fmla="*/ 3105588 h 6046908"/>
              <a:gd name="connsiteX20" fmla="*/ 397186 w 4527226"/>
              <a:gd name="connsiteY20" fmla="*/ 3021768 h 6046908"/>
              <a:gd name="connsiteX21" fmla="*/ 488626 w 4527226"/>
              <a:gd name="connsiteY21" fmla="*/ 2998908 h 6046908"/>
              <a:gd name="connsiteX22" fmla="*/ 471956 w 4527226"/>
              <a:gd name="connsiteY22" fmla="*/ 2942709 h 6046908"/>
              <a:gd name="connsiteX23" fmla="*/ 435286 w 4527226"/>
              <a:gd name="connsiteY23" fmla="*/ 2930328 h 6046908"/>
              <a:gd name="connsiteX24" fmla="*/ 389566 w 4527226"/>
              <a:gd name="connsiteY24" fmla="*/ 2930328 h 6046908"/>
              <a:gd name="connsiteX25" fmla="*/ 314000 w 4527226"/>
              <a:gd name="connsiteY25" fmla="*/ 2893495 h 6046908"/>
              <a:gd name="connsiteX26" fmla="*/ 320986 w 4527226"/>
              <a:gd name="connsiteY26" fmla="*/ 2846508 h 6046908"/>
              <a:gd name="connsiteX27" fmla="*/ 328606 w 4527226"/>
              <a:gd name="connsiteY27" fmla="*/ 2793168 h 6046908"/>
              <a:gd name="connsiteX28" fmla="*/ 313366 w 4527226"/>
              <a:gd name="connsiteY28" fmla="*/ 2732208 h 6046908"/>
              <a:gd name="connsiteX29" fmla="*/ 267646 w 4527226"/>
              <a:gd name="connsiteY29" fmla="*/ 2671248 h 6046908"/>
              <a:gd name="connsiteX30" fmla="*/ 176206 w 4527226"/>
              <a:gd name="connsiteY30" fmla="*/ 2656008 h 6046908"/>
              <a:gd name="connsiteX31" fmla="*/ 54286 w 4527226"/>
              <a:gd name="connsiteY31" fmla="*/ 2610288 h 6046908"/>
              <a:gd name="connsiteX32" fmla="*/ 7931 w 4527226"/>
              <a:gd name="connsiteY32" fmla="*/ 2563298 h 6046908"/>
              <a:gd name="connsiteX33" fmla="*/ 8566 w 4527226"/>
              <a:gd name="connsiteY33" fmla="*/ 2488368 h 6046908"/>
              <a:gd name="connsiteX34" fmla="*/ 92386 w 4527226"/>
              <a:gd name="connsiteY34" fmla="*/ 2335968 h 6046908"/>
              <a:gd name="connsiteX35" fmla="*/ 221926 w 4527226"/>
              <a:gd name="connsiteY35" fmla="*/ 2175948 h 6046908"/>
              <a:gd name="connsiteX36" fmla="*/ 282886 w 4527226"/>
              <a:gd name="connsiteY36" fmla="*/ 2084508 h 6046908"/>
              <a:gd name="connsiteX37" fmla="*/ 328606 w 4527226"/>
              <a:gd name="connsiteY37" fmla="*/ 1977828 h 6046908"/>
              <a:gd name="connsiteX38" fmla="*/ 359086 w 4527226"/>
              <a:gd name="connsiteY38" fmla="*/ 1871148 h 6046908"/>
              <a:gd name="connsiteX39" fmla="*/ 374326 w 4527226"/>
              <a:gd name="connsiteY39" fmla="*/ 1810188 h 6046908"/>
              <a:gd name="connsiteX40" fmla="*/ 343846 w 4527226"/>
              <a:gd name="connsiteY40" fmla="*/ 1756848 h 6046908"/>
              <a:gd name="connsiteX41" fmla="*/ 328606 w 4527226"/>
              <a:gd name="connsiteY41" fmla="*/ 1680648 h 6046908"/>
              <a:gd name="connsiteX42" fmla="*/ 412426 w 4527226"/>
              <a:gd name="connsiteY42" fmla="*/ 1474908 h 6046908"/>
              <a:gd name="connsiteX43" fmla="*/ 442906 w 4527226"/>
              <a:gd name="connsiteY43" fmla="*/ 1307268 h 6046908"/>
              <a:gd name="connsiteX44" fmla="*/ 465766 w 4527226"/>
              <a:gd name="connsiteY44" fmla="*/ 1192968 h 6046908"/>
              <a:gd name="connsiteX45" fmla="*/ 503866 w 4527226"/>
              <a:gd name="connsiteY45" fmla="*/ 1055808 h 6046908"/>
              <a:gd name="connsiteX46" fmla="*/ 557206 w 4527226"/>
              <a:gd name="connsiteY46" fmla="*/ 888168 h 6046908"/>
              <a:gd name="connsiteX47" fmla="*/ 503866 w 4527226"/>
              <a:gd name="connsiteY47" fmla="*/ 888168 h 6046908"/>
              <a:gd name="connsiteX48" fmla="*/ 412426 w 4527226"/>
              <a:gd name="connsiteY48" fmla="*/ 834828 h 6046908"/>
              <a:gd name="connsiteX49" fmla="*/ 328606 w 4527226"/>
              <a:gd name="connsiteY49" fmla="*/ 789108 h 6046908"/>
              <a:gd name="connsiteX50" fmla="*/ 260026 w 4527226"/>
              <a:gd name="connsiteY50" fmla="*/ 773868 h 6046908"/>
              <a:gd name="connsiteX51" fmla="*/ 214306 w 4527226"/>
              <a:gd name="connsiteY51" fmla="*/ 751008 h 6046908"/>
              <a:gd name="connsiteX52" fmla="*/ 260026 w 4527226"/>
              <a:gd name="connsiteY52" fmla="*/ 674808 h 6046908"/>
              <a:gd name="connsiteX53" fmla="*/ 374326 w 4527226"/>
              <a:gd name="connsiteY53" fmla="*/ 606228 h 6046908"/>
              <a:gd name="connsiteX54" fmla="*/ 557206 w 4527226"/>
              <a:gd name="connsiteY54" fmla="*/ 507168 h 6046908"/>
              <a:gd name="connsiteX55" fmla="*/ 656266 w 4527226"/>
              <a:gd name="connsiteY55" fmla="*/ 423348 h 6046908"/>
              <a:gd name="connsiteX56" fmla="*/ 892486 w 4527226"/>
              <a:gd name="connsiteY56" fmla="*/ 232848 h 6046908"/>
              <a:gd name="connsiteX57" fmla="*/ 1174426 w 4527226"/>
              <a:gd name="connsiteY57" fmla="*/ 80448 h 6046908"/>
              <a:gd name="connsiteX58" fmla="*/ 1593526 w 4527226"/>
              <a:gd name="connsiteY58" fmla="*/ 11868 h 6046908"/>
              <a:gd name="connsiteX59" fmla="*/ 1944046 w 4527226"/>
              <a:gd name="connsiteY59" fmla="*/ 4248 h 6046908"/>
              <a:gd name="connsiteX60" fmla="*/ 2172646 w 4527226"/>
              <a:gd name="connsiteY60" fmla="*/ 4248 h 6046908"/>
              <a:gd name="connsiteX61" fmla="*/ 2393626 w 4527226"/>
              <a:gd name="connsiteY61" fmla="*/ 57588 h 6046908"/>
              <a:gd name="connsiteX62" fmla="*/ 2667946 w 4527226"/>
              <a:gd name="connsiteY62" fmla="*/ 133788 h 6046908"/>
              <a:gd name="connsiteX63" fmla="*/ 2820346 w 4527226"/>
              <a:gd name="connsiteY63" fmla="*/ 202368 h 6046908"/>
              <a:gd name="connsiteX64" fmla="*/ 3102286 w 4527226"/>
              <a:gd name="connsiteY64" fmla="*/ 400488 h 6046908"/>
              <a:gd name="connsiteX65" fmla="*/ 3285166 w 4527226"/>
              <a:gd name="connsiteY65" fmla="*/ 651948 h 6046908"/>
              <a:gd name="connsiteX66" fmla="*/ 3407086 w 4527226"/>
              <a:gd name="connsiteY66" fmla="*/ 918648 h 6046908"/>
              <a:gd name="connsiteX67" fmla="*/ 3475666 w 4527226"/>
              <a:gd name="connsiteY67" fmla="*/ 1238688 h 6046908"/>
              <a:gd name="connsiteX68" fmla="*/ 3506146 w 4527226"/>
              <a:gd name="connsiteY68" fmla="*/ 1543488 h 6046908"/>
              <a:gd name="connsiteX69" fmla="*/ 3506146 w 4527226"/>
              <a:gd name="connsiteY69" fmla="*/ 1962588 h 6046908"/>
              <a:gd name="connsiteX70" fmla="*/ 3338506 w 4527226"/>
              <a:gd name="connsiteY70" fmla="*/ 2305488 h 6046908"/>
              <a:gd name="connsiteX71" fmla="*/ 3254686 w 4527226"/>
              <a:gd name="connsiteY71" fmla="*/ 2473128 h 6046908"/>
              <a:gd name="connsiteX72" fmla="*/ 3132766 w 4527226"/>
              <a:gd name="connsiteY72" fmla="*/ 2663628 h 6046908"/>
              <a:gd name="connsiteX73" fmla="*/ 3071806 w 4527226"/>
              <a:gd name="connsiteY73" fmla="*/ 2838888 h 6046908"/>
              <a:gd name="connsiteX74" fmla="*/ 3064186 w 4527226"/>
              <a:gd name="connsiteY74" fmla="*/ 2915088 h 6046908"/>
              <a:gd name="connsiteX75" fmla="*/ 3018466 w 4527226"/>
              <a:gd name="connsiteY75" fmla="*/ 3014148 h 6046908"/>
              <a:gd name="connsiteX76" fmla="*/ 2980366 w 4527226"/>
              <a:gd name="connsiteY76" fmla="*/ 3082728 h 6046908"/>
              <a:gd name="connsiteX77" fmla="*/ 2957506 w 4527226"/>
              <a:gd name="connsiteY77" fmla="*/ 3120828 h 6046908"/>
              <a:gd name="connsiteX78" fmla="*/ 2957506 w 4527226"/>
              <a:gd name="connsiteY78" fmla="*/ 3555168 h 6046908"/>
              <a:gd name="connsiteX79" fmla="*/ 3010846 w 4527226"/>
              <a:gd name="connsiteY79" fmla="*/ 3539928 h 6046908"/>
              <a:gd name="connsiteX80" fmla="*/ 3109906 w 4527226"/>
              <a:gd name="connsiteY80" fmla="*/ 3570408 h 6046908"/>
              <a:gd name="connsiteX81" fmla="*/ 3140386 w 4527226"/>
              <a:gd name="connsiteY81" fmla="*/ 3631368 h 6046908"/>
              <a:gd name="connsiteX82" fmla="*/ 3117526 w 4527226"/>
              <a:gd name="connsiteY82" fmla="*/ 3738048 h 6046908"/>
              <a:gd name="connsiteX83" fmla="*/ 3125146 w 4527226"/>
              <a:gd name="connsiteY83" fmla="*/ 4103808 h 6046908"/>
              <a:gd name="connsiteX84" fmla="*/ 3163246 w 4527226"/>
              <a:gd name="connsiteY84" fmla="*/ 4157148 h 6046908"/>
              <a:gd name="connsiteX85" fmla="*/ 3201346 w 4527226"/>
              <a:gd name="connsiteY85" fmla="*/ 4164768 h 6046908"/>
              <a:gd name="connsiteX86" fmla="*/ 3231826 w 4527226"/>
              <a:gd name="connsiteY86" fmla="*/ 4172388 h 6046908"/>
              <a:gd name="connsiteX87" fmla="*/ 3285166 w 4527226"/>
              <a:gd name="connsiteY87" fmla="*/ 4294308 h 6046908"/>
              <a:gd name="connsiteX88" fmla="*/ 3300406 w 4527226"/>
              <a:gd name="connsiteY88" fmla="*/ 4347648 h 6046908"/>
              <a:gd name="connsiteX89" fmla="*/ 3330886 w 4527226"/>
              <a:gd name="connsiteY89" fmla="*/ 4408608 h 6046908"/>
              <a:gd name="connsiteX90" fmla="*/ 3551866 w 4527226"/>
              <a:gd name="connsiteY90" fmla="*/ 4644828 h 6046908"/>
              <a:gd name="connsiteX91" fmla="*/ 3887146 w 4527226"/>
              <a:gd name="connsiteY91" fmla="*/ 5025828 h 6046908"/>
              <a:gd name="connsiteX92" fmla="*/ 4100506 w 4527226"/>
              <a:gd name="connsiteY92" fmla="*/ 5300148 h 6046908"/>
              <a:gd name="connsiteX93" fmla="*/ 4367206 w 4527226"/>
              <a:gd name="connsiteY93" fmla="*/ 5726868 h 6046908"/>
              <a:gd name="connsiteX94" fmla="*/ 4527226 w 4527226"/>
              <a:gd name="connsiteY94" fmla="*/ 6046908 h 6046908"/>
              <a:gd name="connsiteX0" fmla="*/ 709606 w 4527226"/>
              <a:gd name="connsiteY0" fmla="*/ 5025828 h 6046908"/>
              <a:gd name="connsiteX1" fmla="*/ 701986 w 4527226"/>
              <a:gd name="connsiteY1" fmla="*/ 5002968 h 6046908"/>
              <a:gd name="connsiteX2" fmla="*/ 968686 w 4527226"/>
              <a:gd name="connsiteY2" fmla="*/ 4682928 h 6046908"/>
              <a:gd name="connsiteX3" fmla="*/ 961066 w 4527226"/>
              <a:gd name="connsiteY3" fmla="*/ 4644828 h 6046908"/>
              <a:gd name="connsiteX4" fmla="*/ 1342066 w 4527226"/>
              <a:gd name="connsiteY4" fmla="*/ 4172388 h 6046908"/>
              <a:gd name="connsiteX5" fmla="*/ 1258246 w 4527226"/>
              <a:gd name="connsiteY5" fmla="*/ 4012368 h 6046908"/>
              <a:gd name="connsiteX6" fmla="*/ 1204906 w 4527226"/>
              <a:gd name="connsiteY6" fmla="*/ 3928548 h 6046908"/>
              <a:gd name="connsiteX7" fmla="*/ 1174426 w 4527226"/>
              <a:gd name="connsiteY7" fmla="*/ 3768528 h 6046908"/>
              <a:gd name="connsiteX8" fmla="*/ 1151566 w 4527226"/>
              <a:gd name="connsiteY8" fmla="*/ 3699948 h 6046908"/>
              <a:gd name="connsiteX9" fmla="*/ 1143946 w 4527226"/>
              <a:gd name="connsiteY9" fmla="*/ 3669468 h 6046908"/>
              <a:gd name="connsiteX10" fmla="*/ 1067746 w 4527226"/>
              <a:gd name="connsiteY10" fmla="*/ 3661848 h 6046908"/>
              <a:gd name="connsiteX11" fmla="*/ 938206 w 4527226"/>
              <a:gd name="connsiteY11" fmla="*/ 3669468 h 6046908"/>
              <a:gd name="connsiteX12" fmla="*/ 831526 w 4527226"/>
              <a:gd name="connsiteY12" fmla="*/ 3692328 h 6046908"/>
              <a:gd name="connsiteX13" fmla="*/ 610546 w 4527226"/>
              <a:gd name="connsiteY13" fmla="*/ 3738048 h 6046908"/>
              <a:gd name="connsiteX14" fmla="*/ 389566 w 4527226"/>
              <a:gd name="connsiteY14" fmla="*/ 3638988 h 6046908"/>
              <a:gd name="connsiteX15" fmla="*/ 381946 w 4527226"/>
              <a:gd name="connsiteY15" fmla="*/ 3326568 h 6046908"/>
              <a:gd name="connsiteX16" fmla="*/ 420046 w 4527226"/>
              <a:gd name="connsiteY16" fmla="*/ 3227508 h 6046908"/>
              <a:gd name="connsiteX17" fmla="*/ 389566 w 4527226"/>
              <a:gd name="connsiteY17" fmla="*/ 3166548 h 6046908"/>
              <a:gd name="connsiteX18" fmla="*/ 351466 w 4527226"/>
              <a:gd name="connsiteY18" fmla="*/ 3105588 h 6046908"/>
              <a:gd name="connsiteX19" fmla="*/ 397186 w 4527226"/>
              <a:gd name="connsiteY19" fmla="*/ 3021768 h 6046908"/>
              <a:gd name="connsiteX20" fmla="*/ 488626 w 4527226"/>
              <a:gd name="connsiteY20" fmla="*/ 2998908 h 6046908"/>
              <a:gd name="connsiteX21" fmla="*/ 471956 w 4527226"/>
              <a:gd name="connsiteY21" fmla="*/ 2942709 h 6046908"/>
              <a:gd name="connsiteX22" fmla="*/ 435286 w 4527226"/>
              <a:gd name="connsiteY22" fmla="*/ 2930328 h 6046908"/>
              <a:gd name="connsiteX23" fmla="*/ 389566 w 4527226"/>
              <a:gd name="connsiteY23" fmla="*/ 2930328 h 6046908"/>
              <a:gd name="connsiteX24" fmla="*/ 314000 w 4527226"/>
              <a:gd name="connsiteY24" fmla="*/ 2893495 h 6046908"/>
              <a:gd name="connsiteX25" fmla="*/ 320986 w 4527226"/>
              <a:gd name="connsiteY25" fmla="*/ 2846508 h 6046908"/>
              <a:gd name="connsiteX26" fmla="*/ 328606 w 4527226"/>
              <a:gd name="connsiteY26" fmla="*/ 2793168 h 6046908"/>
              <a:gd name="connsiteX27" fmla="*/ 313366 w 4527226"/>
              <a:gd name="connsiteY27" fmla="*/ 2732208 h 6046908"/>
              <a:gd name="connsiteX28" fmla="*/ 267646 w 4527226"/>
              <a:gd name="connsiteY28" fmla="*/ 2671248 h 6046908"/>
              <a:gd name="connsiteX29" fmla="*/ 176206 w 4527226"/>
              <a:gd name="connsiteY29" fmla="*/ 2656008 h 6046908"/>
              <a:gd name="connsiteX30" fmla="*/ 54286 w 4527226"/>
              <a:gd name="connsiteY30" fmla="*/ 2610288 h 6046908"/>
              <a:gd name="connsiteX31" fmla="*/ 7931 w 4527226"/>
              <a:gd name="connsiteY31" fmla="*/ 2563298 h 6046908"/>
              <a:gd name="connsiteX32" fmla="*/ 8566 w 4527226"/>
              <a:gd name="connsiteY32" fmla="*/ 2488368 h 6046908"/>
              <a:gd name="connsiteX33" fmla="*/ 92386 w 4527226"/>
              <a:gd name="connsiteY33" fmla="*/ 2335968 h 6046908"/>
              <a:gd name="connsiteX34" fmla="*/ 221926 w 4527226"/>
              <a:gd name="connsiteY34" fmla="*/ 2175948 h 6046908"/>
              <a:gd name="connsiteX35" fmla="*/ 282886 w 4527226"/>
              <a:gd name="connsiteY35" fmla="*/ 2084508 h 6046908"/>
              <a:gd name="connsiteX36" fmla="*/ 328606 w 4527226"/>
              <a:gd name="connsiteY36" fmla="*/ 1977828 h 6046908"/>
              <a:gd name="connsiteX37" fmla="*/ 359086 w 4527226"/>
              <a:gd name="connsiteY37" fmla="*/ 1871148 h 6046908"/>
              <a:gd name="connsiteX38" fmla="*/ 374326 w 4527226"/>
              <a:gd name="connsiteY38" fmla="*/ 1810188 h 6046908"/>
              <a:gd name="connsiteX39" fmla="*/ 343846 w 4527226"/>
              <a:gd name="connsiteY39" fmla="*/ 1756848 h 6046908"/>
              <a:gd name="connsiteX40" fmla="*/ 328606 w 4527226"/>
              <a:gd name="connsiteY40" fmla="*/ 1680648 h 6046908"/>
              <a:gd name="connsiteX41" fmla="*/ 412426 w 4527226"/>
              <a:gd name="connsiteY41" fmla="*/ 1474908 h 6046908"/>
              <a:gd name="connsiteX42" fmla="*/ 442906 w 4527226"/>
              <a:gd name="connsiteY42" fmla="*/ 1307268 h 6046908"/>
              <a:gd name="connsiteX43" fmla="*/ 465766 w 4527226"/>
              <a:gd name="connsiteY43" fmla="*/ 1192968 h 6046908"/>
              <a:gd name="connsiteX44" fmla="*/ 503866 w 4527226"/>
              <a:gd name="connsiteY44" fmla="*/ 1055808 h 6046908"/>
              <a:gd name="connsiteX45" fmla="*/ 557206 w 4527226"/>
              <a:gd name="connsiteY45" fmla="*/ 888168 h 6046908"/>
              <a:gd name="connsiteX46" fmla="*/ 503866 w 4527226"/>
              <a:gd name="connsiteY46" fmla="*/ 888168 h 6046908"/>
              <a:gd name="connsiteX47" fmla="*/ 412426 w 4527226"/>
              <a:gd name="connsiteY47" fmla="*/ 834828 h 6046908"/>
              <a:gd name="connsiteX48" fmla="*/ 328606 w 4527226"/>
              <a:gd name="connsiteY48" fmla="*/ 789108 h 6046908"/>
              <a:gd name="connsiteX49" fmla="*/ 260026 w 4527226"/>
              <a:gd name="connsiteY49" fmla="*/ 773868 h 6046908"/>
              <a:gd name="connsiteX50" fmla="*/ 214306 w 4527226"/>
              <a:gd name="connsiteY50" fmla="*/ 751008 h 6046908"/>
              <a:gd name="connsiteX51" fmla="*/ 260026 w 4527226"/>
              <a:gd name="connsiteY51" fmla="*/ 674808 h 6046908"/>
              <a:gd name="connsiteX52" fmla="*/ 374326 w 4527226"/>
              <a:gd name="connsiteY52" fmla="*/ 606228 h 6046908"/>
              <a:gd name="connsiteX53" fmla="*/ 557206 w 4527226"/>
              <a:gd name="connsiteY53" fmla="*/ 507168 h 6046908"/>
              <a:gd name="connsiteX54" fmla="*/ 656266 w 4527226"/>
              <a:gd name="connsiteY54" fmla="*/ 423348 h 6046908"/>
              <a:gd name="connsiteX55" fmla="*/ 892486 w 4527226"/>
              <a:gd name="connsiteY55" fmla="*/ 232848 h 6046908"/>
              <a:gd name="connsiteX56" fmla="*/ 1174426 w 4527226"/>
              <a:gd name="connsiteY56" fmla="*/ 80448 h 6046908"/>
              <a:gd name="connsiteX57" fmla="*/ 1593526 w 4527226"/>
              <a:gd name="connsiteY57" fmla="*/ 11868 h 6046908"/>
              <a:gd name="connsiteX58" fmla="*/ 1944046 w 4527226"/>
              <a:gd name="connsiteY58" fmla="*/ 4248 h 6046908"/>
              <a:gd name="connsiteX59" fmla="*/ 2172646 w 4527226"/>
              <a:gd name="connsiteY59" fmla="*/ 4248 h 6046908"/>
              <a:gd name="connsiteX60" fmla="*/ 2393626 w 4527226"/>
              <a:gd name="connsiteY60" fmla="*/ 57588 h 6046908"/>
              <a:gd name="connsiteX61" fmla="*/ 2667946 w 4527226"/>
              <a:gd name="connsiteY61" fmla="*/ 133788 h 6046908"/>
              <a:gd name="connsiteX62" fmla="*/ 2820346 w 4527226"/>
              <a:gd name="connsiteY62" fmla="*/ 202368 h 6046908"/>
              <a:gd name="connsiteX63" fmla="*/ 3102286 w 4527226"/>
              <a:gd name="connsiteY63" fmla="*/ 400488 h 6046908"/>
              <a:gd name="connsiteX64" fmla="*/ 3285166 w 4527226"/>
              <a:gd name="connsiteY64" fmla="*/ 651948 h 6046908"/>
              <a:gd name="connsiteX65" fmla="*/ 3407086 w 4527226"/>
              <a:gd name="connsiteY65" fmla="*/ 918648 h 6046908"/>
              <a:gd name="connsiteX66" fmla="*/ 3475666 w 4527226"/>
              <a:gd name="connsiteY66" fmla="*/ 1238688 h 6046908"/>
              <a:gd name="connsiteX67" fmla="*/ 3506146 w 4527226"/>
              <a:gd name="connsiteY67" fmla="*/ 1543488 h 6046908"/>
              <a:gd name="connsiteX68" fmla="*/ 3506146 w 4527226"/>
              <a:gd name="connsiteY68" fmla="*/ 1962588 h 6046908"/>
              <a:gd name="connsiteX69" fmla="*/ 3338506 w 4527226"/>
              <a:gd name="connsiteY69" fmla="*/ 2305488 h 6046908"/>
              <a:gd name="connsiteX70" fmla="*/ 3254686 w 4527226"/>
              <a:gd name="connsiteY70" fmla="*/ 2473128 h 6046908"/>
              <a:gd name="connsiteX71" fmla="*/ 3132766 w 4527226"/>
              <a:gd name="connsiteY71" fmla="*/ 2663628 h 6046908"/>
              <a:gd name="connsiteX72" fmla="*/ 3071806 w 4527226"/>
              <a:gd name="connsiteY72" fmla="*/ 2838888 h 6046908"/>
              <a:gd name="connsiteX73" fmla="*/ 3064186 w 4527226"/>
              <a:gd name="connsiteY73" fmla="*/ 2915088 h 6046908"/>
              <a:gd name="connsiteX74" fmla="*/ 3018466 w 4527226"/>
              <a:gd name="connsiteY74" fmla="*/ 3014148 h 6046908"/>
              <a:gd name="connsiteX75" fmla="*/ 2980366 w 4527226"/>
              <a:gd name="connsiteY75" fmla="*/ 3082728 h 6046908"/>
              <a:gd name="connsiteX76" fmla="*/ 2957506 w 4527226"/>
              <a:gd name="connsiteY76" fmla="*/ 3120828 h 6046908"/>
              <a:gd name="connsiteX77" fmla="*/ 2957506 w 4527226"/>
              <a:gd name="connsiteY77" fmla="*/ 3555168 h 6046908"/>
              <a:gd name="connsiteX78" fmla="*/ 3010846 w 4527226"/>
              <a:gd name="connsiteY78" fmla="*/ 3539928 h 6046908"/>
              <a:gd name="connsiteX79" fmla="*/ 3109906 w 4527226"/>
              <a:gd name="connsiteY79" fmla="*/ 3570408 h 6046908"/>
              <a:gd name="connsiteX80" fmla="*/ 3140386 w 4527226"/>
              <a:gd name="connsiteY80" fmla="*/ 3631368 h 6046908"/>
              <a:gd name="connsiteX81" fmla="*/ 3117526 w 4527226"/>
              <a:gd name="connsiteY81" fmla="*/ 3738048 h 6046908"/>
              <a:gd name="connsiteX82" fmla="*/ 3125146 w 4527226"/>
              <a:gd name="connsiteY82" fmla="*/ 4103808 h 6046908"/>
              <a:gd name="connsiteX83" fmla="*/ 3163246 w 4527226"/>
              <a:gd name="connsiteY83" fmla="*/ 4157148 h 6046908"/>
              <a:gd name="connsiteX84" fmla="*/ 3201346 w 4527226"/>
              <a:gd name="connsiteY84" fmla="*/ 4164768 h 6046908"/>
              <a:gd name="connsiteX85" fmla="*/ 3231826 w 4527226"/>
              <a:gd name="connsiteY85" fmla="*/ 4172388 h 6046908"/>
              <a:gd name="connsiteX86" fmla="*/ 3285166 w 4527226"/>
              <a:gd name="connsiteY86" fmla="*/ 4294308 h 6046908"/>
              <a:gd name="connsiteX87" fmla="*/ 3300406 w 4527226"/>
              <a:gd name="connsiteY87" fmla="*/ 4347648 h 6046908"/>
              <a:gd name="connsiteX88" fmla="*/ 3330886 w 4527226"/>
              <a:gd name="connsiteY88" fmla="*/ 4408608 h 6046908"/>
              <a:gd name="connsiteX89" fmla="*/ 3551866 w 4527226"/>
              <a:gd name="connsiteY89" fmla="*/ 4644828 h 6046908"/>
              <a:gd name="connsiteX90" fmla="*/ 3887146 w 4527226"/>
              <a:gd name="connsiteY90" fmla="*/ 5025828 h 6046908"/>
              <a:gd name="connsiteX91" fmla="*/ 4100506 w 4527226"/>
              <a:gd name="connsiteY91" fmla="*/ 5300148 h 6046908"/>
              <a:gd name="connsiteX92" fmla="*/ 4367206 w 4527226"/>
              <a:gd name="connsiteY92" fmla="*/ 5726868 h 6046908"/>
              <a:gd name="connsiteX93" fmla="*/ 4527226 w 4527226"/>
              <a:gd name="connsiteY93" fmla="*/ 6046908 h 6046908"/>
              <a:gd name="connsiteX0" fmla="*/ 701986 w 4527226"/>
              <a:gd name="connsiteY0" fmla="*/ 5002968 h 6046908"/>
              <a:gd name="connsiteX1" fmla="*/ 968686 w 4527226"/>
              <a:gd name="connsiteY1" fmla="*/ 4682928 h 6046908"/>
              <a:gd name="connsiteX2" fmla="*/ 961066 w 4527226"/>
              <a:gd name="connsiteY2" fmla="*/ 4644828 h 6046908"/>
              <a:gd name="connsiteX3" fmla="*/ 1342066 w 4527226"/>
              <a:gd name="connsiteY3" fmla="*/ 4172388 h 6046908"/>
              <a:gd name="connsiteX4" fmla="*/ 1258246 w 4527226"/>
              <a:gd name="connsiteY4" fmla="*/ 4012368 h 6046908"/>
              <a:gd name="connsiteX5" fmla="*/ 1204906 w 4527226"/>
              <a:gd name="connsiteY5" fmla="*/ 3928548 h 6046908"/>
              <a:gd name="connsiteX6" fmla="*/ 1174426 w 4527226"/>
              <a:gd name="connsiteY6" fmla="*/ 3768528 h 6046908"/>
              <a:gd name="connsiteX7" fmla="*/ 1151566 w 4527226"/>
              <a:gd name="connsiteY7" fmla="*/ 3699948 h 6046908"/>
              <a:gd name="connsiteX8" fmla="*/ 1143946 w 4527226"/>
              <a:gd name="connsiteY8" fmla="*/ 3669468 h 6046908"/>
              <a:gd name="connsiteX9" fmla="*/ 1067746 w 4527226"/>
              <a:gd name="connsiteY9" fmla="*/ 3661848 h 6046908"/>
              <a:gd name="connsiteX10" fmla="*/ 938206 w 4527226"/>
              <a:gd name="connsiteY10" fmla="*/ 3669468 h 6046908"/>
              <a:gd name="connsiteX11" fmla="*/ 831526 w 4527226"/>
              <a:gd name="connsiteY11" fmla="*/ 3692328 h 6046908"/>
              <a:gd name="connsiteX12" fmla="*/ 610546 w 4527226"/>
              <a:gd name="connsiteY12" fmla="*/ 3738048 h 6046908"/>
              <a:gd name="connsiteX13" fmla="*/ 389566 w 4527226"/>
              <a:gd name="connsiteY13" fmla="*/ 3638988 h 6046908"/>
              <a:gd name="connsiteX14" fmla="*/ 381946 w 4527226"/>
              <a:gd name="connsiteY14" fmla="*/ 3326568 h 6046908"/>
              <a:gd name="connsiteX15" fmla="*/ 420046 w 4527226"/>
              <a:gd name="connsiteY15" fmla="*/ 3227508 h 6046908"/>
              <a:gd name="connsiteX16" fmla="*/ 389566 w 4527226"/>
              <a:gd name="connsiteY16" fmla="*/ 3166548 h 6046908"/>
              <a:gd name="connsiteX17" fmla="*/ 351466 w 4527226"/>
              <a:gd name="connsiteY17" fmla="*/ 3105588 h 6046908"/>
              <a:gd name="connsiteX18" fmla="*/ 397186 w 4527226"/>
              <a:gd name="connsiteY18" fmla="*/ 3021768 h 6046908"/>
              <a:gd name="connsiteX19" fmla="*/ 488626 w 4527226"/>
              <a:gd name="connsiteY19" fmla="*/ 2998908 h 6046908"/>
              <a:gd name="connsiteX20" fmla="*/ 471956 w 4527226"/>
              <a:gd name="connsiteY20" fmla="*/ 2942709 h 6046908"/>
              <a:gd name="connsiteX21" fmla="*/ 435286 w 4527226"/>
              <a:gd name="connsiteY21" fmla="*/ 2930328 h 6046908"/>
              <a:gd name="connsiteX22" fmla="*/ 389566 w 4527226"/>
              <a:gd name="connsiteY22" fmla="*/ 2930328 h 6046908"/>
              <a:gd name="connsiteX23" fmla="*/ 314000 w 4527226"/>
              <a:gd name="connsiteY23" fmla="*/ 2893495 h 6046908"/>
              <a:gd name="connsiteX24" fmla="*/ 320986 w 4527226"/>
              <a:gd name="connsiteY24" fmla="*/ 2846508 h 6046908"/>
              <a:gd name="connsiteX25" fmla="*/ 328606 w 4527226"/>
              <a:gd name="connsiteY25" fmla="*/ 2793168 h 6046908"/>
              <a:gd name="connsiteX26" fmla="*/ 313366 w 4527226"/>
              <a:gd name="connsiteY26" fmla="*/ 2732208 h 6046908"/>
              <a:gd name="connsiteX27" fmla="*/ 267646 w 4527226"/>
              <a:gd name="connsiteY27" fmla="*/ 2671248 h 6046908"/>
              <a:gd name="connsiteX28" fmla="*/ 176206 w 4527226"/>
              <a:gd name="connsiteY28" fmla="*/ 2656008 h 6046908"/>
              <a:gd name="connsiteX29" fmla="*/ 54286 w 4527226"/>
              <a:gd name="connsiteY29" fmla="*/ 2610288 h 6046908"/>
              <a:gd name="connsiteX30" fmla="*/ 7931 w 4527226"/>
              <a:gd name="connsiteY30" fmla="*/ 2563298 h 6046908"/>
              <a:gd name="connsiteX31" fmla="*/ 8566 w 4527226"/>
              <a:gd name="connsiteY31" fmla="*/ 2488368 h 6046908"/>
              <a:gd name="connsiteX32" fmla="*/ 92386 w 4527226"/>
              <a:gd name="connsiteY32" fmla="*/ 2335968 h 6046908"/>
              <a:gd name="connsiteX33" fmla="*/ 221926 w 4527226"/>
              <a:gd name="connsiteY33" fmla="*/ 2175948 h 6046908"/>
              <a:gd name="connsiteX34" fmla="*/ 282886 w 4527226"/>
              <a:gd name="connsiteY34" fmla="*/ 2084508 h 6046908"/>
              <a:gd name="connsiteX35" fmla="*/ 328606 w 4527226"/>
              <a:gd name="connsiteY35" fmla="*/ 1977828 h 6046908"/>
              <a:gd name="connsiteX36" fmla="*/ 359086 w 4527226"/>
              <a:gd name="connsiteY36" fmla="*/ 1871148 h 6046908"/>
              <a:gd name="connsiteX37" fmla="*/ 374326 w 4527226"/>
              <a:gd name="connsiteY37" fmla="*/ 1810188 h 6046908"/>
              <a:gd name="connsiteX38" fmla="*/ 343846 w 4527226"/>
              <a:gd name="connsiteY38" fmla="*/ 1756848 h 6046908"/>
              <a:gd name="connsiteX39" fmla="*/ 328606 w 4527226"/>
              <a:gd name="connsiteY39" fmla="*/ 1680648 h 6046908"/>
              <a:gd name="connsiteX40" fmla="*/ 412426 w 4527226"/>
              <a:gd name="connsiteY40" fmla="*/ 1474908 h 6046908"/>
              <a:gd name="connsiteX41" fmla="*/ 442906 w 4527226"/>
              <a:gd name="connsiteY41" fmla="*/ 1307268 h 6046908"/>
              <a:gd name="connsiteX42" fmla="*/ 465766 w 4527226"/>
              <a:gd name="connsiteY42" fmla="*/ 1192968 h 6046908"/>
              <a:gd name="connsiteX43" fmla="*/ 503866 w 4527226"/>
              <a:gd name="connsiteY43" fmla="*/ 1055808 h 6046908"/>
              <a:gd name="connsiteX44" fmla="*/ 557206 w 4527226"/>
              <a:gd name="connsiteY44" fmla="*/ 888168 h 6046908"/>
              <a:gd name="connsiteX45" fmla="*/ 503866 w 4527226"/>
              <a:gd name="connsiteY45" fmla="*/ 888168 h 6046908"/>
              <a:gd name="connsiteX46" fmla="*/ 412426 w 4527226"/>
              <a:gd name="connsiteY46" fmla="*/ 834828 h 6046908"/>
              <a:gd name="connsiteX47" fmla="*/ 328606 w 4527226"/>
              <a:gd name="connsiteY47" fmla="*/ 789108 h 6046908"/>
              <a:gd name="connsiteX48" fmla="*/ 260026 w 4527226"/>
              <a:gd name="connsiteY48" fmla="*/ 773868 h 6046908"/>
              <a:gd name="connsiteX49" fmla="*/ 214306 w 4527226"/>
              <a:gd name="connsiteY49" fmla="*/ 751008 h 6046908"/>
              <a:gd name="connsiteX50" fmla="*/ 260026 w 4527226"/>
              <a:gd name="connsiteY50" fmla="*/ 674808 h 6046908"/>
              <a:gd name="connsiteX51" fmla="*/ 374326 w 4527226"/>
              <a:gd name="connsiteY51" fmla="*/ 606228 h 6046908"/>
              <a:gd name="connsiteX52" fmla="*/ 557206 w 4527226"/>
              <a:gd name="connsiteY52" fmla="*/ 507168 h 6046908"/>
              <a:gd name="connsiteX53" fmla="*/ 656266 w 4527226"/>
              <a:gd name="connsiteY53" fmla="*/ 423348 h 6046908"/>
              <a:gd name="connsiteX54" fmla="*/ 892486 w 4527226"/>
              <a:gd name="connsiteY54" fmla="*/ 232848 h 6046908"/>
              <a:gd name="connsiteX55" fmla="*/ 1174426 w 4527226"/>
              <a:gd name="connsiteY55" fmla="*/ 80448 h 6046908"/>
              <a:gd name="connsiteX56" fmla="*/ 1593526 w 4527226"/>
              <a:gd name="connsiteY56" fmla="*/ 11868 h 6046908"/>
              <a:gd name="connsiteX57" fmla="*/ 1944046 w 4527226"/>
              <a:gd name="connsiteY57" fmla="*/ 4248 h 6046908"/>
              <a:gd name="connsiteX58" fmla="*/ 2172646 w 4527226"/>
              <a:gd name="connsiteY58" fmla="*/ 4248 h 6046908"/>
              <a:gd name="connsiteX59" fmla="*/ 2393626 w 4527226"/>
              <a:gd name="connsiteY59" fmla="*/ 57588 h 6046908"/>
              <a:gd name="connsiteX60" fmla="*/ 2667946 w 4527226"/>
              <a:gd name="connsiteY60" fmla="*/ 133788 h 6046908"/>
              <a:gd name="connsiteX61" fmla="*/ 2820346 w 4527226"/>
              <a:gd name="connsiteY61" fmla="*/ 202368 h 6046908"/>
              <a:gd name="connsiteX62" fmla="*/ 3102286 w 4527226"/>
              <a:gd name="connsiteY62" fmla="*/ 400488 h 6046908"/>
              <a:gd name="connsiteX63" fmla="*/ 3285166 w 4527226"/>
              <a:gd name="connsiteY63" fmla="*/ 651948 h 6046908"/>
              <a:gd name="connsiteX64" fmla="*/ 3407086 w 4527226"/>
              <a:gd name="connsiteY64" fmla="*/ 918648 h 6046908"/>
              <a:gd name="connsiteX65" fmla="*/ 3475666 w 4527226"/>
              <a:gd name="connsiteY65" fmla="*/ 1238688 h 6046908"/>
              <a:gd name="connsiteX66" fmla="*/ 3506146 w 4527226"/>
              <a:gd name="connsiteY66" fmla="*/ 1543488 h 6046908"/>
              <a:gd name="connsiteX67" fmla="*/ 3506146 w 4527226"/>
              <a:gd name="connsiteY67" fmla="*/ 1962588 h 6046908"/>
              <a:gd name="connsiteX68" fmla="*/ 3338506 w 4527226"/>
              <a:gd name="connsiteY68" fmla="*/ 2305488 h 6046908"/>
              <a:gd name="connsiteX69" fmla="*/ 3254686 w 4527226"/>
              <a:gd name="connsiteY69" fmla="*/ 2473128 h 6046908"/>
              <a:gd name="connsiteX70" fmla="*/ 3132766 w 4527226"/>
              <a:gd name="connsiteY70" fmla="*/ 2663628 h 6046908"/>
              <a:gd name="connsiteX71" fmla="*/ 3071806 w 4527226"/>
              <a:gd name="connsiteY71" fmla="*/ 2838888 h 6046908"/>
              <a:gd name="connsiteX72" fmla="*/ 3064186 w 4527226"/>
              <a:gd name="connsiteY72" fmla="*/ 2915088 h 6046908"/>
              <a:gd name="connsiteX73" fmla="*/ 3018466 w 4527226"/>
              <a:gd name="connsiteY73" fmla="*/ 3014148 h 6046908"/>
              <a:gd name="connsiteX74" fmla="*/ 2980366 w 4527226"/>
              <a:gd name="connsiteY74" fmla="*/ 3082728 h 6046908"/>
              <a:gd name="connsiteX75" fmla="*/ 2957506 w 4527226"/>
              <a:gd name="connsiteY75" fmla="*/ 3120828 h 6046908"/>
              <a:gd name="connsiteX76" fmla="*/ 2957506 w 4527226"/>
              <a:gd name="connsiteY76" fmla="*/ 3555168 h 6046908"/>
              <a:gd name="connsiteX77" fmla="*/ 3010846 w 4527226"/>
              <a:gd name="connsiteY77" fmla="*/ 3539928 h 6046908"/>
              <a:gd name="connsiteX78" fmla="*/ 3109906 w 4527226"/>
              <a:gd name="connsiteY78" fmla="*/ 3570408 h 6046908"/>
              <a:gd name="connsiteX79" fmla="*/ 3140386 w 4527226"/>
              <a:gd name="connsiteY79" fmla="*/ 3631368 h 6046908"/>
              <a:gd name="connsiteX80" fmla="*/ 3117526 w 4527226"/>
              <a:gd name="connsiteY80" fmla="*/ 3738048 h 6046908"/>
              <a:gd name="connsiteX81" fmla="*/ 3125146 w 4527226"/>
              <a:gd name="connsiteY81" fmla="*/ 4103808 h 6046908"/>
              <a:gd name="connsiteX82" fmla="*/ 3163246 w 4527226"/>
              <a:gd name="connsiteY82" fmla="*/ 4157148 h 6046908"/>
              <a:gd name="connsiteX83" fmla="*/ 3201346 w 4527226"/>
              <a:gd name="connsiteY83" fmla="*/ 4164768 h 6046908"/>
              <a:gd name="connsiteX84" fmla="*/ 3231826 w 4527226"/>
              <a:gd name="connsiteY84" fmla="*/ 4172388 h 6046908"/>
              <a:gd name="connsiteX85" fmla="*/ 3285166 w 4527226"/>
              <a:gd name="connsiteY85" fmla="*/ 4294308 h 6046908"/>
              <a:gd name="connsiteX86" fmla="*/ 3300406 w 4527226"/>
              <a:gd name="connsiteY86" fmla="*/ 4347648 h 6046908"/>
              <a:gd name="connsiteX87" fmla="*/ 3330886 w 4527226"/>
              <a:gd name="connsiteY87" fmla="*/ 4408608 h 6046908"/>
              <a:gd name="connsiteX88" fmla="*/ 3551866 w 4527226"/>
              <a:gd name="connsiteY88" fmla="*/ 4644828 h 6046908"/>
              <a:gd name="connsiteX89" fmla="*/ 3887146 w 4527226"/>
              <a:gd name="connsiteY89" fmla="*/ 5025828 h 6046908"/>
              <a:gd name="connsiteX90" fmla="*/ 4100506 w 4527226"/>
              <a:gd name="connsiteY90" fmla="*/ 5300148 h 6046908"/>
              <a:gd name="connsiteX91" fmla="*/ 4367206 w 4527226"/>
              <a:gd name="connsiteY91" fmla="*/ 5726868 h 6046908"/>
              <a:gd name="connsiteX92" fmla="*/ 4527226 w 4527226"/>
              <a:gd name="connsiteY92" fmla="*/ 6046908 h 6046908"/>
              <a:gd name="connsiteX0" fmla="*/ 701986 w 4527226"/>
              <a:gd name="connsiteY0" fmla="*/ 5002968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527226"/>
              <a:gd name="connsiteY0" fmla="*/ 5008470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367206"/>
              <a:gd name="connsiteY0" fmla="*/ 5008470 h 5726868"/>
              <a:gd name="connsiteX1" fmla="*/ 961066 w 4367206"/>
              <a:gd name="connsiteY1" fmla="*/ 4644828 h 5726868"/>
              <a:gd name="connsiteX2" fmla="*/ 1342066 w 4367206"/>
              <a:gd name="connsiteY2" fmla="*/ 4172388 h 5726868"/>
              <a:gd name="connsiteX3" fmla="*/ 1258246 w 4367206"/>
              <a:gd name="connsiteY3" fmla="*/ 4012368 h 5726868"/>
              <a:gd name="connsiteX4" fmla="*/ 1204906 w 4367206"/>
              <a:gd name="connsiteY4" fmla="*/ 3928548 h 5726868"/>
              <a:gd name="connsiteX5" fmla="*/ 1174426 w 4367206"/>
              <a:gd name="connsiteY5" fmla="*/ 3768528 h 5726868"/>
              <a:gd name="connsiteX6" fmla="*/ 1151566 w 4367206"/>
              <a:gd name="connsiteY6" fmla="*/ 3699948 h 5726868"/>
              <a:gd name="connsiteX7" fmla="*/ 1143946 w 4367206"/>
              <a:gd name="connsiteY7" fmla="*/ 3669468 h 5726868"/>
              <a:gd name="connsiteX8" fmla="*/ 1067746 w 4367206"/>
              <a:gd name="connsiteY8" fmla="*/ 3661848 h 5726868"/>
              <a:gd name="connsiteX9" fmla="*/ 938206 w 4367206"/>
              <a:gd name="connsiteY9" fmla="*/ 3669468 h 5726868"/>
              <a:gd name="connsiteX10" fmla="*/ 831526 w 4367206"/>
              <a:gd name="connsiteY10" fmla="*/ 3692328 h 5726868"/>
              <a:gd name="connsiteX11" fmla="*/ 610546 w 4367206"/>
              <a:gd name="connsiteY11" fmla="*/ 3738048 h 5726868"/>
              <a:gd name="connsiteX12" fmla="*/ 389566 w 4367206"/>
              <a:gd name="connsiteY12" fmla="*/ 3638988 h 5726868"/>
              <a:gd name="connsiteX13" fmla="*/ 381946 w 4367206"/>
              <a:gd name="connsiteY13" fmla="*/ 3326568 h 5726868"/>
              <a:gd name="connsiteX14" fmla="*/ 420046 w 4367206"/>
              <a:gd name="connsiteY14" fmla="*/ 3227508 h 5726868"/>
              <a:gd name="connsiteX15" fmla="*/ 389566 w 4367206"/>
              <a:gd name="connsiteY15" fmla="*/ 3166548 h 5726868"/>
              <a:gd name="connsiteX16" fmla="*/ 351466 w 4367206"/>
              <a:gd name="connsiteY16" fmla="*/ 3105588 h 5726868"/>
              <a:gd name="connsiteX17" fmla="*/ 397186 w 4367206"/>
              <a:gd name="connsiteY17" fmla="*/ 3021768 h 5726868"/>
              <a:gd name="connsiteX18" fmla="*/ 488626 w 4367206"/>
              <a:gd name="connsiteY18" fmla="*/ 2998908 h 5726868"/>
              <a:gd name="connsiteX19" fmla="*/ 471956 w 4367206"/>
              <a:gd name="connsiteY19" fmla="*/ 2942709 h 5726868"/>
              <a:gd name="connsiteX20" fmla="*/ 435286 w 4367206"/>
              <a:gd name="connsiteY20" fmla="*/ 2930328 h 5726868"/>
              <a:gd name="connsiteX21" fmla="*/ 389566 w 4367206"/>
              <a:gd name="connsiteY21" fmla="*/ 2930328 h 5726868"/>
              <a:gd name="connsiteX22" fmla="*/ 314000 w 4367206"/>
              <a:gd name="connsiteY22" fmla="*/ 2893495 h 5726868"/>
              <a:gd name="connsiteX23" fmla="*/ 320986 w 4367206"/>
              <a:gd name="connsiteY23" fmla="*/ 2846508 h 5726868"/>
              <a:gd name="connsiteX24" fmla="*/ 328606 w 4367206"/>
              <a:gd name="connsiteY24" fmla="*/ 2793168 h 5726868"/>
              <a:gd name="connsiteX25" fmla="*/ 313366 w 4367206"/>
              <a:gd name="connsiteY25" fmla="*/ 2732208 h 5726868"/>
              <a:gd name="connsiteX26" fmla="*/ 267646 w 4367206"/>
              <a:gd name="connsiteY26" fmla="*/ 2671248 h 5726868"/>
              <a:gd name="connsiteX27" fmla="*/ 176206 w 4367206"/>
              <a:gd name="connsiteY27" fmla="*/ 2656008 h 5726868"/>
              <a:gd name="connsiteX28" fmla="*/ 54286 w 4367206"/>
              <a:gd name="connsiteY28" fmla="*/ 2610288 h 5726868"/>
              <a:gd name="connsiteX29" fmla="*/ 7931 w 4367206"/>
              <a:gd name="connsiteY29" fmla="*/ 2563298 h 5726868"/>
              <a:gd name="connsiteX30" fmla="*/ 8566 w 4367206"/>
              <a:gd name="connsiteY30" fmla="*/ 2488368 h 5726868"/>
              <a:gd name="connsiteX31" fmla="*/ 92386 w 4367206"/>
              <a:gd name="connsiteY31" fmla="*/ 2335968 h 5726868"/>
              <a:gd name="connsiteX32" fmla="*/ 221926 w 4367206"/>
              <a:gd name="connsiteY32" fmla="*/ 2175948 h 5726868"/>
              <a:gd name="connsiteX33" fmla="*/ 282886 w 4367206"/>
              <a:gd name="connsiteY33" fmla="*/ 2084508 h 5726868"/>
              <a:gd name="connsiteX34" fmla="*/ 328606 w 4367206"/>
              <a:gd name="connsiteY34" fmla="*/ 1977828 h 5726868"/>
              <a:gd name="connsiteX35" fmla="*/ 359086 w 4367206"/>
              <a:gd name="connsiteY35" fmla="*/ 1871148 h 5726868"/>
              <a:gd name="connsiteX36" fmla="*/ 374326 w 4367206"/>
              <a:gd name="connsiteY36" fmla="*/ 1810188 h 5726868"/>
              <a:gd name="connsiteX37" fmla="*/ 343846 w 4367206"/>
              <a:gd name="connsiteY37" fmla="*/ 1756848 h 5726868"/>
              <a:gd name="connsiteX38" fmla="*/ 328606 w 4367206"/>
              <a:gd name="connsiteY38" fmla="*/ 1680648 h 5726868"/>
              <a:gd name="connsiteX39" fmla="*/ 412426 w 4367206"/>
              <a:gd name="connsiteY39" fmla="*/ 1474908 h 5726868"/>
              <a:gd name="connsiteX40" fmla="*/ 442906 w 4367206"/>
              <a:gd name="connsiteY40" fmla="*/ 1307268 h 5726868"/>
              <a:gd name="connsiteX41" fmla="*/ 465766 w 4367206"/>
              <a:gd name="connsiteY41" fmla="*/ 1192968 h 5726868"/>
              <a:gd name="connsiteX42" fmla="*/ 503866 w 4367206"/>
              <a:gd name="connsiteY42" fmla="*/ 1055808 h 5726868"/>
              <a:gd name="connsiteX43" fmla="*/ 557206 w 4367206"/>
              <a:gd name="connsiteY43" fmla="*/ 888168 h 5726868"/>
              <a:gd name="connsiteX44" fmla="*/ 503866 w 4367206"/>
              <a:gd name="connsiteY44" fmla="*/ 888168 h 5726868"/>
              <a:gd name="connsiteX45" fmla="*/ 412426 w 4367206"/>
              <a:gd name="connsiteY45" fmla="*/ 834828 h 5726868"/>
              <a:gd name="connsiteX46" fmla="*/ 328606 w 4367206"/>
              <a:gd name="connsiteY46" fmla="*/ 789108 h 5726868"/>
              <a:gd name="connsiteX47" fmla="*/ 260026 w 4367206"/>
              <a:gd name="connsiteY47" fmla="*/ 773868 h 5726868"/>
              <a:gd name="connsiteX48" fmla="*/ 214306 w 4367206"/>
              <a:gd name="connsiteY48" fmla="*/ 751008 h 5726868"/>
              <a:gd name="connsiteX49" fmla="*/ 260026 w 4367206"/>
              <a:gd name="connsiteY49" fmla="*/ 674808 h 5726868"/>
              <a:gd name="connsiteX50" fmla="*/ 374326 w 4367206"/>
              <a:gd name="connsiteY50" fmla="*/ 606228 h 5726868"/>
              <a:gd name="connsiteX51" fmla="*/ 557206 w 4367206"/>
              <a:gd name="connsiteY51" fmla="*/ 507168 h 5726868"/>
              <a:gd name="connsiteX52" fmla="*/ 656266 w 4367206"/>
              <a:gd name="connsiteY52" fmla="*/ 423348 h 5726868"/>
              <a:gd name="connsiteX53" fmla="*/ 892486 w 4367206"/>
              <a:gd name="connsiteY53" fmla="*/ 232848 h 5726868"/>
              <a:gd name="connsiteX54" fmla="*/ 1174426 w 4367206"/>
              <a:gd name="connsiteY54" fmla="*/ 80448 h 5726868"/>
              <a:gd name="connsiteX55" fmla="*/ 1593526 w 4367206"/>
              <a:gd name="connsiteY55" fmla="*/ 11868 h 5726868"/>
              <a:gd name="connsiteX56" fmla="*/ 1944046 w 4367206"/>
              <a:gd name="connsiteY56" fmla="*/ 4248 h 5726868"/>
              <a:gd name="connsiteX57" fmla="*/ 2172646 w 4367206"/>
              <a:gd name="connsiteY57" fmla="*/ 4248 h 5726868"/>
              <a:gd name="connsiteX58" fmla="*/ 2393626 w 4367206"/>
              <a:gd name="connsiteY58" fmla="*/ 57588 h 5726868"/>
              <a:gd name="connsiteX59" fmla="*/ 2667946 w 4367206"/>
              <a:gd name="connsiteY59" fmla="*/ 133788 h 5726868"/>
              <a:gd name="connsiteX60" fmla="*/ 2820346 w 4367206"/>
              <a:gd name="connsiteY60" fmla="*/ 202368 h 5726868"/>
              <a:gd name="connsiteX61" fmla="*/ 3102286 w 4367206"/>
              <a:gd name="connsiteY61" fmla="*/ 400488 h 5726868"/>
              <a:gd name="connsiteX62" fmla="*/ 3285166 w 4367206"/>
              <a:gd name="connsiteY62" fmla="*/ 651948 h 5726868"/>
              <a:gd name="connsiteX63" fmla="*/ 3407086 w 4367206"/>
              <a:gd name="connsiteY63" fmla="*/ 918648 h 5726868"/>
              <a:gd name="connsiteX64" fmla="*/ 3475666 w 4367206"/>
              <a:gd name="connsiteY64" fmla="*/ 1238688 h 5726868"/>
              <a:gd name="connsiteX65" fmla="*/ 3506146 w 4367206"/>
              <a:gd name="connsiteY65" fmla="*/ 1543488 h 5726868"/>
              <a:gd name="connsiteX66" fmla="*/ 3506146 w 4367206"/>
              <a:gd name="connsiteY66" fmla="*/ 1962588 h 5726868"/>
              <a:gd name="connsiteX67" fmla="*/ 3338506 w 4367206"/>
              <a:gd name="connsiteY67" fmla="*/ 2305488 h 5726868"/>
              <a:gd name="connsiteX68" fmla="*/ 3254686 w 4367206"/>
              <a:gd name="connsiteY68" fmla="*/ 2473128 h 5726868"/>
              <a:gd name="connsiteX69" fmla="*/ 3132766 w 4367206"/>
              <a:gd name="connsiteY69" fmla="*/ 2663628 h 5726868"/>
              <a:gd name="connsiteX70" fmla="*/ 3071806 w 4367206"/>
              <a:gd name="connsiteY70" fmla="*/ 2838888 h 5726868"/>
              <a:gd name="connsiteX71" fmla="*/ 3064186 w 4367206"/>
              <a:gd name="connsiteY71" fmla="*/ 2915088 h 5726868"/>
              <a:gd name="connsiteX72" fmla="*/ 3018466 w 4367206"/>
              <a:gd name="connsiteY72" fmla="*/ 3014148 h 5726868"/>
              <a:gd name="connsiteX73" fmla="*/ 2980366 w 4367206"/>
              <a:gd name="connsiteY73" fmla="*/ 3082728 h 5726868"/>
              <a:gd name="connsiteX74" fmla="*/ 2957506 w 4367206"/>
              <a:gd name="connsiteY74" fmla="*/ 3120828 h 5726868"/>
              <a:gd name="connsiteX75" fmla="*/ 2957506 w 4367206"/>
              <a:gd name="connsiteY75" fmla="*/ 3555168 h 5726868"/>
              <a:gd name="connsiteX76" fmla="*/ 3010846 w 4367206"/>
              <a:gd name="connsiteY76" fmla="*/ 3539928 h 5726868"/>
              <a:gd name="connsiteX77" fmla="*/ 3109906 w 4367206"/>
              <a:gd name="connsiteY77" fmla="*/ 3570408 h 5726868"/>
              <a:gd name="connsiteX78" fmla="*/ 3140386 w 4367206"/>
              <a:gd name="connsiteY78" fmla="*/ 3631368 h 5726868"/>
              <a:gd name="connsiteX79" fmla="*/ 3117526 w 4367206"/>
              <a:gd name="connsiteY79" fmla="*/ 3738048 h 5726868"/>
              <a:gd name="connsiteX80" fmla="*/ 3125146 w 4367206"/>
              <a:gd name="connsiteY80" fmla="*/ 4103808 h 5726868"/>
              <a:gd name="connsiteX81" fmla="*/ 3163246 w 4367206"/>
              <a:gd name="connsiteY81" fmla="*/ 4157148 h 5726868"/>
              <a:gd name="connsiteX82" fmla="*/ 3201346 w 4367206"/>
              <a:gd name="connsiteY82" fmla="*/ 4164768 h 5726868"/>
              <a:gd name="connsiteX83" fmla="*/ 3231826 w 4367206"/>
              <a:gd name="connsiteY83" fmla="*/ 4172388 h 5726868"/>
              <a:gd name="connsiteX84" fmla="*/ 3285166 w 4367206"/>
              <a:gd name="connsiteY84" fmla="*/ 4294308 h 5726868"/>
              <a:gd name="connsiteX85" fmla="*/ 3300406 w 4367206"/>
              <a:gd name="connsiteY85" fmla="*/ 4347648 h 5726868"/>
              <a:gd name="connsiteX86" fmla="*/ 3330886 w 4367206"/>
              <a:gd name="connsiteY86" fmla="*/ 4408608 h 5726868"/>
              <a:gd name="connsiteX87" fmla="*/ 3551866 w 4367206"/>
              <a:gd name="connsiteY87" fmla="*/ 4644828 h 5726868"/>
              <a:gd name="connsiteX88" fmla="*/ 3887146 w 4367206"/>
              <a:gd name="connsiteY88" fmla="*/ 5025828 h 5726868"/>
              <a:gd name="connsiteX89" fmla="*/ 4100506 w 4367206"/>
              <a:gd name="connsiteY89" fmla="*/ 5300148 h 5726868"/>
              <a:gd name="connsiteX90" fmla="*/ 4367206 w 4367206"/>
              <a:gd name="connsiteY90" fmla="*/ 5726868 h 5726868"/>
              <a:gd name="connsiteX0" fmla="*/ 707488 w 4100506"/>
              <a:gd name="connsiteY0" fmla="*/ 5008470 h 5300148"/>
              <a:gd name="connsiteX1" fmla="*/ 961066 w 4100506"/>
              <a:gd name="connsiteY1" fmla="*/ 4644828 h 5300148"/>
              <a:gd name="connsiteX2" fmla="*/ 1342066 w 4100506"/>
              <a:gd name="connsiteY2" fmla="*/ 4172388 h 5300148"/>
              <a:gd name="connsiteX3" fmla="*/ 1258246 w 4100506"/>
              <a:gd name="connsiteY3" fmla="*/ 4012368 h 5300148"/>
              <a:gd name="connsiteX4" fmla="*/ 1204906 w 4100506"/>
              <a:gd name="connsiteY4" fmla="*/ 3928548 h 5300148"/>
              <a:gd name="connsiteX5" fmla="*/ 1174426 w 4100506"/>
              <a:gd name="connsiteY5" fmla="*/ 3768528 h 5300148"/>
              <a:gd name="connsiteX6" fmla="*/ 1151566 w 4100506"/>
              <a:gd name="connsiteY6" fmla="*/ 3699948 h 5300148"/>
              <a:gd name="connsiteX7" fmla="*/ 1143946 w 4100506"/>
              <a:gd name="connsiteY7" fmla="*/ 3669468 h 5300148"/>
              <a:gd name="connsiteX8" fmla="*/ 1067746 w 4100506"/>
              <a:gd name="connsiteY8" fmla="*/ 3661848 h 5300148"/>
              <a:gd name="connsiteX9" fmla="*/ 938206 w 4100506"/>
              <a:gd name="connsiteY9" fmla="*/ 3669468 h 5300148"/>
              <a:gd name="connsiteX10" fmla="*/ 831526 w 4100506"/>
              <a:gd name="connsiteY10" fmla="*/ 3692328 h 5300148"/>
              <a:gd name="connsiteX11" fmla="*/ 610546 w 4100506"/>
              <a:gd name="connsiteY11" fmla="*/ 3738048 h 5300148"/>
              <a:gd name="connsiteX12" fmla="*/ 389566 w 4100506"/>
              <a:gd name="connsiteY12" fmla="*/ 3638988 h 5300148"/>
              <a:gd name="connsiteX13" fmla="*/ 381946 w 4100506"/>
              <a:gd name="connsiteY13" fmla="*/ 3326568 h 5300148"/>
              <a:gd name="connsiteX14" fmla="*/ 420046 w 4100506"/>
              <a:gd name="connsiteY14" fmla="*/ 3227508 h 5300148"/>
              <a:gd name="connsiteX15" fmla="*/ 389566 w 4100506"/>
              <a:gd name="connsiteY15" fmla="*/ 3166548 h 5300148"/>
              <a:gd name="connsiteX16" fmla="*/ 351466 w 4100506"/>
              <a:gd name="connsiteY16" fmla="*/ 3105588 h 5300148"/>
              <a:gd name="connsiteX17" fmla="*/ 397186 w 4100506"/>
              <a:gd name="connsiteY17" fmla="*/ 3021768 h 5300148"/>
              <a:gd name="connsiteX18" fmla="*/ 488626 w 4100506"/>
              <a:gd name="connsiteY18" fmla="*/ 2998908 h 5300148"/>
              <a:gd name="connsiteX19" fmla="*/ 471956 w 4100506"/>
              <a:gd name="connsiteY19" fmla="*/ 2942709 h 5300148"/>
              <a:gd name="connsiteX20" fmla="*/ 435286 w 4100506"/>
              <a:gd name="connsiteY20" fmla="*/ 2930328 h 5300148"/>
              <a:gd name="connsiteX21" fmla="*/ 389566 w 4100506"/>
              <a:gd name="connsiteY21" fmla="*/ 2930328 h 5300148"/>
              <a:gd name="connsiteX22" fmla="*/ 314000 w 4100506"/>
              <a:gd name="connsiteY22" fmla="*/ 2893495 h 5300148"/>
              <a:gd name="connsiteX23" fmla="*/ 320986 w 4100506"/>
              <a:gd name="connsiteY23" fmla="*/ 2846508 h 5300148"/>
              <a:gd name="connsiteX24" fmla="*/ 328606 w 4100506"/>
              <a:gd name="connsiteY24" fmla="*/ 2793168 h 5300148"/>
              <a:gd name="connsiteX25" fmla="*/ 313366 w 4100506"/>
              <a:gd name="connsiteY25" fmla="*/ 2732208 h 5300148"/>
              <a:gd name="connsiteX26" fmla="*/ 267646 w 4100506"/>
              <a:gd name="connsiteY26" fmla="*/ 2671248 h 5300148"/>
              <a:gd name="connsiteX27" fmla="*/ 176206 w 4100506"/>
              <a:gd name="connsiteY27" fmla="*/ 2656008 h 5300148"/>
              <a:gd name="connsiteX28" fmla="*/ 54286 w 4100506"/>
              <a:gd name="connsiteY28" fmla="*/ 2610288 h 5300148"/>
              <a:gd name="connsiteX29" fmla="*/ 7931 w 4100506"/>
              <a:gd name="connsiteY29" fmla="*/ 2563298 h 5300148"/>
              <a:gd name="connsiteX30" fmla="*/ 8566 w 4100506"/>
              <a:gd name="connsiteY30" fmla="*/ 2488368 h 5300148"/>
              <a:gd name="connsiteX31" fmla="*/ 92386 w 4100506"/>
              <a:gd name="connsiteY31" fmla="*/ 2335968 h 5300148"/>
              <a:gd name="connsiteX32" fmla="*/ 221926 w 4100506"/>
              <a:gd name="connsiteY32" fmla="*/ 2175948 h 5300148"/>
              <a:gd name="connsiteX33" fmla="*/ 282886 w 4100506"/>
              <a:gd name="connsiteY33" fmla="*/ 2084508 h 5300148"/>
              <a:gd name="connsiteX34" fmla="*/ 328606 w 4100506"/>
              <a:gd name="connsiteY34" fmla="*/ 1977828 h 5300148"/>
              <a:gd name="connsiteX35" fmla="*/ 359086 w 4100506"/>
              <a:gd name="connsiteY35" fmla="*/ 1871148 h 5300148"/>
              <a:gd name="connsiteX36" fmla="*/ 374326 w 4100506"/>
              <a:gd name="connsiteY36" fmla="*/ 1810188 h 5300148"/>
              <a:gd name="connsiteX37" fmla="*/ 343846 w 4100506"/>
              <a:gd name="connsiteY37" fmla="*/ 1756848 h 5300148"/>
              <a:gd name="connsiteX38" fmla="*/ 328606 w 4100506"/>
              <a:gd name="connsiteY38" fmla="*/ 1680648 h 5300148"/>
              <a:gd name="connsiteX39" fmla="*/ 412426 w 4100506"/>
              <a:gd name="connsiteY39" fmla="*/ 1474908 h 5300148"/>
              <a:gd name="connsiteX40" fmla="*/ 442906 w 4100506"/>
              <a:gd name="connsiteY40" fmla="*/ 1307268 h 5300148"/>
              <a:gd name="connsiteX41" fmla="*/ 465766 w 4100506"/>
              <a:gd name="connsiteY41" fmla="*/ 1192968 h 5300148"/>
              <a:gd name="connsiteX42" fmla="*/ 503866 w 4100506"/>
              <a:gd name="connsiteY42" fmla="*/ 1055808 h 5300148"/>
              <a:gd name="connsiteX43" fmla="*/ 557206 w 4100506"/>
              <a:gd name="connsiteY43" fmla="*/ 888168 h 5300148"/>
              <a:gd name="connsiteX44" fmla="*/ 503866 w 4100506"/>
              <a:gd name="connsiteY44" fmla="*/ 888168 h 5300148"/>
              <a:gd name="connsiteX45" fmla="*/ 412426 w 4100506"/>
              <a:gd name="connsiteY45" fmla="*/ 834828 h 5300148"/>
              <a:gd name="connsiteX46" fmla="*/ 328606 w 4100506"/>
              <a:gd name="connsiteY46" fmla="*/ 789108 h 5300148"/>
              <a:gd name="connsiteX47" fmla="*/ 260026 w 4100506"/>
              <a:gd name="connsiteY47" fmla="*/ 773868 h 5300148"/>
              <a:gd name="connsiteX48" fmla="*/ 214306 w 4100506"/>
              <a:gd name="connsiteY48" fmla="*/ 751008 h 5300148"/>
              <a:gd name="connsiteX49" fmla="*/ 260026 w 4100506"/>
              <a:gd name="connsiteY49" fmla="*/ 674808 h 5300148"/>
              <a:gd name="connsiteX50" fmla="*/ 374326 w 4100506"/>
              <a:gd name="connsiteY50" fmla="*/ 606228 h 5300148"/>
              <a:gd name="connsiteX51" fmla="*/ 557206 w 4100506"/>
              <a:gd name="connsiteY51" fmla="*/ 507168 h 5300148"/>
              <a:gd name="connsiteX52" fmla="*/ 656266 w 4100506"/>
              <a:gd name="connsiteY52" fmla="*/ 423348 h 5300148"/>
              <a:gd name="connsiteX53" fmla="*/ 892486 w 4100506"/>
              <a:gd name="connsiteY53" fmla="*/ 232848 h 5300148"/>
              <a:gd name="connsiteX54" fmla="*/ 1174426 w 4100506"/>
              <a:gd name="connsiteY54" fmla="*/ 80448 h 5300148"/>
              <a:gd name="connsiteX55" fmla="*/ 1593526 w 4100506"/>
              <a:gd name="connsiteY55" fmla="*/ 11868 h 5300148"/>
              <a:gd name="connsiteX56" fmla="*/ 1944046 w 4100506"/>
              <a:gd name="connsiteY56" fmla="*/ 4248 h 5300148"/>
              <a:gd name="connsiteX57" fmla="*/ 2172646 w 4100506"/>
              <a:gd name="connsiteY57" fmla="*/ 4248 h 5300148"/>
              <a:gd name="connsiteX58" fmla="*/ 2393626 w 4100506"/>
              <a:gd name="connsiteY58" fmla="*/ 57588 h 5300148"/>
              <a:gd name="connsiteX59" fmla="*/ 2667946 w 4100506"/>
              <a:gd name="connsiteY59" fmla="*/ 133788 h 5300148"/>
              <a:gd name="connsiteX60" fmla="*/ 2820346 w 4100506"/>
              <a:gd name="connsiteY60" fmla="*/ 202368 h 5300148"/>
              <a:gd name="connsiteX61" fmla="*/ 3102286 w 4100506"/>
              <a:gd name="connsiteY61" fmla="*/ 400488 h 5300148"/>
              <a:gd name="connsiteX62" fmla="*/ 3285166 w 4100506"/>
              <a:gd name="connsiteY62" fmla="*/ 651948 h 5300148"/>
              <a:gd name="connsiteX63" fmla="*/ 3407086 w 4100506"/>
              <a:gd name="connsiteY63" fmla="*/ 918648 h 5300148"/>
              <a:gd name="connsiteX64" fmla="*/ 3475666 w 4100506"/>
              <a:gd name="connsiteY64" fmla="*/ 1238688 h 5300148"/>
              <a:gd name="connsiteX65" fmla="*/ 3506146 w 4100506"/>
              <a:gd name="connsiteY65" fmla="*/ 1543488 h 5300148"/>
              <a:gd name="connsiteX66" fmla="*/ 3506146 w 4100506"/>
              <a:gd name="connsiteY66" fmla="*/ 1962588 h 5300148"/>
              <a:gd name="connsiteX67" fmla="*/ 3338506 w 4100506"/>
              <a:gd name="connsiteY67" fmla="*/ 2305488 h 5300148"/>
              <a:gd name="connsiteX68" fmla="*/ 3254686 w 4100506"/>
              <a:gd name="connsiteY68" fmla="*/ 2473128 h 5300148"/>
              <a:gd name="connsiteX69" fmla="*/ 3132766 w 4100506"/>
              <a:gd name="connsiteY69" fmla="*/ 2663628 h 5300148"/>
              <a:gd name="connsiteX70" fmla="*/ 3071806 w 4100506"/>
              <a:gd name="connsiteY70" fmla="*/ 2838888 h 5300148"/>
              <a:gd name="connsiteX71" fmla="*/ 3064186 w 4100506"/>
              <a:gd name="connsiteY71" fmla="*/ 2915088 h 5300148"/>
              <a:gd name="connsiteX72" fmla="*/ 3018466 w 4100506"/>
              <a:gd name="connsiteY72" fmla="*/ 3014148 h 5300148"/>
              <a:gd name="connsiteX73" fmla="*/ 2980366 w 4100506"/>
              <a:gd name="connsiteY73" fmla="*/ 3082728 h 5300148"/>
              <a:gd name="connsiteX74" fmla="*/ 2957506 w 4100506"/>
              <a:gd name="connsiteY74" fmla="*/ 3120828 h 5300148"/>
              <a:gd name="connsiteX75" fmla="*/ 2957506 w 4100506"/>
              <a:gd name="connsiteY75" fmla="*/ 3555168 h 5300148"/>
              <a:gd name="connsiteX76" fmla="*/ 3010846 w 4100506"/>
              <a:gd name="connsiteY76" fmla="*/ 3539928 h 5300148"/>
              <a:gd name="connsiteX77" fmla="*/ 3109906 w 4100506"/>
              <a:gd name="connsiteY77" fmla="*/ 3570408 h 5300148"/>
              <a:gd name="connsiteX78" fmla="*/ 3140386 w 4100506"/>
              <a:gd name="connsiteY78" fmla="*/ 3631368 h 5300148"/>
              <a:gd name="connsiteX79" fmla="*/ 3117526 w 4100506"/>
              <a:gd name="connsiteY79" fmla="*/ 3738048 h 5300148"/>
              <a:gd name="connsiteX80" fmla="*/ 3125146 w 4100506"/>
              <a:gd name="connsiteY80" fmla="*/ 4103808 h 5300148"/>
              <a:gd name="connsiteX81" fmla="*/ 3163246 w 4100506"/>
              <a:gd name="connsiteY81" fmla="*/ 4157148 h 5300148"/>
              <a:gd name="connsiteX82" fmla="*/ 3201346 w 4100506"/>
              <a:gd name="connsiteY82" fmla="*/ 4164768 h 5300148"/>
              <a:gd name="connsiteX83" fmla="*/ 3231826 w 4100506"/>
              <a:gd name="connsiteY83" fmla="*/ 4172388 h 5300148"/>
              <a:gd name="connsiteX84" fmla="*/ 3285166 w 4100506"/>
              <a:gd name="connsiteY84" fmla="*/ 4294308 h 5300148"/>
              <a:gd name="connsiteX85" fmla="*/ 3300406 w 4100506"/>
              <a:gd name="connsiteY85" fmla="*/ 4347648 h 5300148"/>
              <a:gd name="connsiteX86" fmla="*/ 3330886 w 4100506"/>
              <a:gd name="connsiteY86" fmla="*/ 4408608 h 5300148"/>
              <a:gd name="connsiteX87" fmla="*/ 3551866 w 4100506"/>
              <a:gd name="connsiteY87" fmla="*/ 4644828 h 5300148"/>
              <a:gd name="connsiteX88" fmla="*/ 3887146 w 4100506"/>
              <a:gd name="connsiteY88" fmla="*/ 5025828 h 5300148"/>
              <a:gd name="connsiteX89" fmla="*/ 4100506 w 4100506"/>
              <a:gd name="connsiteY89" fmla="*/ 5300148 h 5300148"/>
              <a:gd name="connsiteX0" fmla="*/ 707488 w 3887146"/>
              <a:gd name="connsiteY0" fmla="*/ 5008470 h 5025828"/>
              <a:gd name="connsiteX1" fmla="*/ 961066 w 3887146"/>
              <a:gd name="connsiteY1" fmla="*/ 4644828 h 5025828"/>
              <a:gd name="connsiteX2" fmla="*/ 1342066 w 3887146"/>
              <a:gd name="connsiteY2" fmla="*/ 4172388 h 5025828"/>
              <a:gd name="connsiteX3" fmla="*/ 1258246 w 3887146"/>
              <a:gd name="connsiteY3" fmla="*/ 4012368 h 5025828"/>
              <a:gd name="connsiteX4" fmla="*/ 1204906 w 3887146"/>
              <a:gd name="connsiteY4" fmla="*/ 3928548 h 5025828"/>
              <a:gd name="connsiteX5" fmla="*/ 1174426 w 3887146"/>
              <a:gd name="connsiteY5" fmla="*/ 3768528 h 5025828"/>
              <a:gd name="connsiteX6" fmla="*/ 1151566 w 3887146"/>
              <a:gd name="connsiteY6" fmla="*/ 3699948 h 5025828"/>
              <a:gd name="connsiteX7" fmla="*/ 1143946 w 3887146"/>
              <a:gd name="connsiteY7" fmla="*/ 3669468 h 5025828"/>
              <a:gd name="connsiteX8" fmla="*/ 1067746 w 3887146"/>
              <a:gd name="connsiteY8" fmla="*/ 3661848 h 5025828"/>
              <a:gd name="connsiteX9" fmla="*/ 938206 w 3887146"/>
              <a:gd name="connsiteY9" fmla="*/ 3669468 h 5025828"/>
              <a:gd name="connsiteX10" fmla="*/ 831526 w 3887146"/>
              <a:gd name="connsiteY10" fmla="*/ 3692328 h 5025828"/>
              <a:gd name="connsiteX11" fmla="*/ 610546 w 3887146"/>
              <a:gd name="connsiteY11" fmla="*/ 3738048 h 5025828"/>
              <a:gd name="connsiteX12" fmla="*/ 389566 w 3887146"/>
              <a:gd name="connsiteY12" fmla="*/ 3638988 h 5025828"/>
              <a:gd name="connsiteX13" fmla="*/ 381946 w 3887146"/>
              <a:gd name="connsiteY13" fmla="*/ 3326568 h 5025828"/>
              <a:gd name="connsiteX14" fmla="*/ 420046 w 3887146"/>
              <a:gd name="connsiteY14" fmla="*/ 3227508 h 5025828"/>
              <a:gd name="connsiteX15" fmla="*/ 389566 w 3887146"/>
              <a:gd name="connsiteY15" fmla="*/ 3166548 h 5025828"/>
              <a:gd name="connsiteX16" fmla="*/ 351466 w 3887146"/>
              <a:gd name="connsiteY16" fmla="*/ 3105588 h 5025828"/>
              <a:gd name="connsiteX17" fmla="*/ 397186 w 3887146"/>
              <a:gd name="connsiteY17" fmla="*/ 3021768 h 5025828"/>
              <a:gd name="connsiteX18" fmla="*/ 488626 w 3887146"/>
              <a:gd name="connsiteY18" fmla="*/ 2998908 h 5025828"/>
              <a:gd name="connsiteX19" fmla="*/ 471956 w 3887146"/>
              <a:gd name="connsiteY19" fmla="*/ 2942709 h 5025828"/>
              <a:gd name="connsiteX20" fmla="*/ 435286 w 3887146"/>
              <a:gd name="connsiteY20" fmla="*/ 2930328 h 5025828"/>
              <a:gd name="connsiteX21" fmla="*/ 389566 w 3887146"/>
              <a:gd name="connsiteY21" fmla="*/ 2930328 h 5025828"/>
              <a:gd name="connsiteX22" fmla="*/ 314000 w 3887146"/>
              <a:gd name="connsiteY22" fmla="*/ 2893495 h 5025828"/>
              <a:gd name="connsiteX23" fmla="*/ 320986 w 3887146"/>
              <a:gd name="connsiteY23" fmla="*/ 2846508 h 5025828"/>
              <a:gd name="connsiteX24" fmla="*/ 328606 w 3887146"/>
              <a:gd name="connsiteY24" fmla="*/ 2793168 h 5025828"/>
              <a:gd name="connsiteX25" fmla="*/ 313366 w 3887146"/>
              <a:gd name="connsiteY25" fmla="*/ 2732208 h 5025828"/>
              <a:gd name="connsiteX26" fmla="*/ 267646 w 3887146"/>
              <a:gd name="connsiteY26" fmla="*/ 2671248 h 5025828"/>
              <a:gd name="connsiteX27" fmla="*/ 176206 w 3887146"/>
              <a:gd name="connsiteY27" fmla="*/ 2656008 h 5025828"/>
              <a:gd name="connsiteX28" fmla="*/ 54286 w 3887146"/>
              <a:gd name="connsiteY28" fmla="*/ 2610288 h 5025828"/>
              <a:gd name="connsiteX29" fmla="*/ 7931 w 3887146"/>
              <a:gd name="connsiteY29" fmla="*/ 2563298 h 5025828"/>
              <a:gd name="connsiteX30" fmla="*/ 8566 w 3887146"/>
              <a:gd name="connsiteY30" fmla="*/ 2488368 h 5025828"/>
              <a:gd name="connsiteX31" fmla="*/ 92386 w 3887146"/>
              <a:gd name="connsiteY31" fmla="*/ 2335968 h 5025828"/>
              <a:gd name="connsiteX32" fmla="*/ 221926 w 3887146"/>
              <a:gd name="connsiteY32" fmla="*/ 2175948 h 5025828"/>
              <a:gd name="connsiteX33" fmla="*/ 282886 w 3887146"/>
              <a:gd name="connsiteY33" fmla="*/ 2084508 h 5025828"/>
              <a:gd name="connsiteX34" fmla="*/ 328606 w 3887146"/>
              <a:gd name="connsiteY34" fmla="*/ 1977828 h 5025828"/>
              <a:gd name="connsiteX35" fmla="*/ 359086 w 3887146"/>
              <a:gd name="connsiteY35" fmla="*/ 1871148 h 5025828"/>
              <a:gd name="connsiteX36" fmla="*/ 374326 w 3887146"/>
              <a:gd name="connsiteY36" fmla="*/ 1810188 h 5025828"/>
              <a:gd name="connsiteX37" fmla="*/ 343846 w 3887146"/>
              <a:gd name="connsiteY37" fmla="*/ 1756848 h 5025828"/>
              <a:gd name="connsiteX38" fmla="*/ 328606 w 3887146"/>
              <a:gd name="connsiteY38" fmla="*/ 1680648 h 5025828"/>
              <a:gd name="connsiteX39" fmla="*/ 412426 w 3887146"/>
              <a:gd name="connsiteY39" fmla="*/ 1474908 h 5025828"/>
              <a:gd name="connsiteX40" fmla="*/ 442906 w 3887146"/>
              <a:gd name="connsiteY40" fmla="*/ 1307268 h 5025828"/>
              <a:gd name="connsiteX41" fmla="*/ 465766 w 3887146"/>
              <a:gd name="connsiteY41" fmla="*/ 1192968 h 5025828"/>
              <a:gd name="connsiteX42" fmla="*/ 503866 w 3887146"/>
              <a:gd name="connsiteY42" fmla="*/ 1055808 h 5025828"/>
              <a:gd name="connsiteX43" fmla="*/ 557206 w 3887146"/>
              <a:gd name="connsiteY43" fmla="*/ 888168 h 5025828"/>
              <a:gd name="connsiteX44" fmla="*/ 503866 w 3887146"/>
              <a:gd name="connsiteY44" fmla="*/ 888168 h 5025828"/>
              <a:gd name="connsiteX45" fmla="*/ 412426 w 3887146"/>
              <a:gd name="connsiteY45" fmla="*/ 834828 h 5025828"/>
              <a:gd name="connsiteX46" fmla="*/ 328606 w 3887146"/>
              <a:gd name="connsiteY46" fmla="*/ 789108 h 5025828"/>
              <a:gd name="connsiteX47" fmla="*/ 260026 w 3887146"/>
              <a:gd name="connsiteY47" fmla="*/ 773868 h 5025828"/>
              <a:gd name="connsiteX48" fmla="*/ 214306 w 3887146"/>
              <a:gd name="connsiteY48" fmla="*/ 751008 h 5025828"/>
              <a:gd name="connsiteX49" fmla="*/ 260026 w 3887146"/>
              <a:gd name="connsiteY49" fmla="*/ 674808 h 5025828"/>
              <a:gd name="connsiteX50" fmla="*/ 374326 w 3887146"/>
              <a:gd name="connsiteY50" fmla="*/ 606228 h 5025828"/>
              <a:gd name="connsiteX51" fmla="*/ 557206 w 3887146"/>
              <a:gd name="connsiteY51" fmla="*/ 507168 h 5025828"/>
              <a:gd name="connsiteX52" fmla="*/ 656266 w 3887146"/>
              <a:gd name="connsiteY52" fmla="*/ 423348 h 5025828"/>
              <a:gd name="connsiteX53" fmla="*/ 892486 w 3887146"/>
              <a:gd name="connsiteY53" fmla="*/ 232848 h 5025828"/>
              <a:gd name="connsiteX54" fmla="*/ 1174426 w 3887146"/>
              <a:gd name="connsiteY54" fmla="*/ 80448 h 5025828"/>
              <a:gd name="connsiteX55" fmla="*/ 1593526 w 3887146"/>
              <a:gd name="connsiteY55" fmla="*/ 11868 h 5025828"/>
              <a:gd name="connsiteX56" fmla="*/ 1944046 w 3887146"/>
              <a:gd name="connsiteY56" fmla="*/ 4248 h 5025828"/>
              <a:gd name="connsiteX57" fmla="*/ 2172646 w 3887146"/>
              <a:gd name="connsiteY57" fmla="*/ 4248 h 5025828"/>
              <a:gd name="connsiteX58" fmla="*/ 2393626 w 3887146"/>
              <a:gd name="connsiteY58" fmla="*/ 57588 h 5025828"/>
              <a:gd name="connsiteX59" fmla="*/ 2667946 w 3887146"/>
              <a:gd name="connsiteY59" fmla="*/ 133788 h 5025828"/>
              <a:gd name="connsiteX60" fmla="*/ 2820346 w 3887146"/>
              <a:gd name="connsiteY60" fmla="*/ 202368 h 5025828"/>
              <a:gd name="connsiteX61" fmla="*/ 3102286 w 3887146"/>
              <a:gd name="connsiteY61" fmla="*/ 400488 h 5025828"/>
              <a:gd name="connsiteX62" fmla="*/ 3285166 w 3887146"/>
              <a:gd name="connsiteY62" fmla="*/ 651948 h 5025828"/>
              <a:gd name="connsiteX63" fmla="*/ 3407086 w 3887146"/>
              <a:gd name="connsiteY63" fmla="*/ 918648 h 5025828"/>
              <a:gd name="connsiteX64" fmla="*/ 3475666 w 3887146"/>
              <a:gd name="connsiteY64" fmla="*/ 1238688 h 5025828"/>
              <a:gd name="connsiteX65" fmla="*/ 3506146 w 3887146"/>
              <a:gd name="connsiteY65" fmla="*/ 1543488 h 5025828"/>
              <a:gd name="connsiteX66" fmla="*/ 3506146 w 3887146"/>
              <a:gd name="connsiteY66" fmla="*/ 1962588 h 5025828"/>
              <a:gd name="connsiteX67" fmla="*/ 3338506 w 3887146"/>
              <a:gd name="connsiteY67" fmla="*/ 2305488 h 5025828"/>
              <a:gd name="connsiteX68" fmla="*/ 3254686 w 3887146"/>
              <a:gd name="connsiteY68" fmla="*/ 2473128 h 5025828"/>
              <a:gd name="connsiteX69" fmla="*/ 3132766 w 3887146"/>
              <a:gd name="connsiteY69" fmla="*/ 2663628 h 5025828"/>
              <a:gd name="connsiteX70" fmla="*/ 3071806 w 3887146"/>
              <a:gd name="connsiteY70" fmla="*/ 2838888 h 5025828"/>
              <a:gd name="connsiteX71" fmla="*/ 3064186 w 3887146"/>
              <a:gd name="connsiteY71" fmla="*/ 2915088 h 5025828"/>
              <a:gd name="connsiteX72" fmla="*/ 3018466 w 3887146"/>
              <a:gd name="connsiteY72" fmla="*/ 3014148 h 5025828"/>
              <a:gd name="connsiteX73" fmla="*/ 2980366 w 3887146"/>
              <a:gd name="connsiteY73" fmla="*/ 3082728 h 5025828"/>
              <a:gd name="connsiteX74" fmla="*/ 2957506 w 3887146"/>
              <a:gd name="connsiteY74" fmla="*/ 3120828 h 5025828"/>
              <a:gd name="connsiteX75" fmla="*/ 2957506 w 3887146"/>
              <a:gd name="connsiteY75" fmla="*/ 3555168 h 5025828"/>
              <a:gd name="connsiteX76" fmla="*/ 3010846 w 3887146"/>
              <a:gd name="connsiteY76" fmla="*/ 3539928 h 5025828"/>
              <a:gd name="connsiteX77" fmla="*/ 3109906 w 3887146"/>
              <a:gd name="connsiteY77" fmla="*/ 3570408 h 5025828"/>
              <a:gd name="connsiteX78" fmla="*/ 3140386 w 3887146"/>
              <a:gd name="connsiteY78" fmla="*/ 3631368 h 5025828"/>
              <a:gd name="connsiteX79" fmla="*/ 3117526 w 3887146"/>
              <a:gd name="connsiteY79" fmla="*/ 3738048 h 5025828"/>
              <a:gd name="connsiteX80" fmla="*/ 3125146 w 3887146"/>
              <a:gd name="connsiteY80" fmla="*/ 4103808 h 5025828"/>
              <a:gd name="connsiteX81" fmla="*/ 3163246 w 3887146"/>
              <a:gd name="connsiteY81" fmla="*/ 4157148 h 5025828"/>
              <a:gd name="connsiteX82" fmla="*/ 3201346 w 3887146"/>
              <a:gd name="connsiteY82" fmla="*/ 4164768 h 5025828"/>
              <a:gd name="connsiteX83" fmla="*/ 3231826 w 3887146"/>
              <a:gd name="connsiteY83" fmla="*/ 4172388 h 5025828"/>
              <a:gd name="connsiteX84" fmla="*/ 3285166 w 3887146"/>
              <a:gd name="connsiteY84" fmla="*/ 4294308 h 5025828"/>
              <a:gd name="connsiteX85" fmla="*/ 3300406 w 3887146"/>
              <a:gd name="connsiteY85" fmla="*/ 4347648 h 5025828"/>
              <a:gd name="connsiteX86" fmla="*/ 3330886 w 3887146"/>
              <a:gd name="connsiteY86" fmla="*/ 4408608 h 5025828"/>
              <a:gd name="connsiteX87" fmla="*/ 3551866 w 3887146"/>
              <a:gd name="connsiteY87" fmla="*/ 4644828 h 5025828"/>
              <a:gd name="connsiteX88" fmla="*/ 3887146 w 3887146"/>
              <a:gd name="connsiteY88" fmla="*/ 5025828 h 5025828"/>
              <a:gd name="connsiteX0" fmla="*/ 707488 w 3884395"/>
              <a:gd name="connsiteY0" fmla="*/ 5008470 h 5017575"/>
              <a:gd name="connsiteX1" fmla="*/ 961066 w 3884395"/>
              <a:gd name="connsiteY1" fmla="*/ 4644828 h 5017575"/>
              <a:gd name="connsiteX2" fmla="*/ 1342066 w 3884395"/>
              <a:gd name="connsiteY2" fmla="*/ 4172388 h 5017575"/>
              <a:gd name="connsiteX3" fmla="*/ 1258246 w 3884395"/>
              <a:gd name="connsiteY3" fmla="*/ 4012368 h 5017575"/>
              <a:gd name="connsiteX4" fmla="*/ 1204906 w 3884395"/>
              <a:gd name="connsiteY4" fmla="*/ 3928548 h 5017575"/>
              <a:gd name="connsiteX5" fmla="*/ 1174426 w 3884395"/>
              <a:gd name="connsiteY5" fmla="*/ 3768528 h 5017575"/>
              <a:gd name="connsiteX6" fmla="*/ 1151566 w 3884395"/>
              <a:gd name="connsiteY6" fmla="*/ 3699948 h 5017575"/>
              <a:gd name="connsiteX7" fmla="*/ 1143946 w 3884395"/>
              <a:gd name="connsiteY7" fmla="*/ 3669468 h 5017575"/>
              <a:gd name="connsiteX8" fmla="*/ 1067746 w 3884395"/>
              <a:gd name="connsiteY8" fmla="*/ 3661848 h 5017575"/>
              <a:gd name="connsiteX9" fmla="*/ 938206 w 3884395"/>
              <a:gd name="connsiteY9" fmla="*/ 3669468 h 5017575"/>
              <a:gd name="connsiteX10" fmla="*/ 831526 w 3884395"/>
              <a:gd name="connsiteY10" fmla="*/ 3692328 h 5017575"/>
              <a:gd name="connsiteX11" fmla="*/ 610546 w 3884395"/>
              <a:gd name="connsiteY11" fmla="*/ 3738048 h 5017575"/>
              <a:gd name="connsiteX12" fmla="*/ 389566 w 3884395"/>
              <a:gd name="connsiteY12" fmla="*/ 3638988 h 5017575"/>
              <a:gd name="connsiteX13" fmla="*/ 381946 w 3884395"/>
              <a:gd name="connsiteY13" fmla="*/ 3326568 h 5017575"/>
              <a:gd name="connsiteX14" fmla="*/ 420046 w 3884395"/>
              <a:gd name="connsiteY14" fmla="*/ 3227508 h 5017575"/>
              <a:gd name="connsiteX15" fmla="*/ 389566 w 3884395"/>
              <a:gd name="connsiteY15" fmla="*/ 3166548 h 5017575"/>
              <a:gd name="connsiteX16" fmla="*/ 351466 w 3884395"/>
              <a:gd name="connsiteY16" fmla="*/ 3105588 h 5017575"/>
              <a:gd name="connsiteX17" fmla="*/ 397186 w 3884395"/>
              <a:gd name="connsiteY17" fmla="*/ 3021768 h 5017575"/>
              <a:gd name="connsiteX18" fmla="*/ 488626 w 3884395"/>
              <a:gd name="connsiteY18" fmla="*/ 2998908 h 5017575"/>
              <a:gd name="connsiteX19" fmla="*/ 471956 w 3884395"/>
              <a:gd name="connsiteY19" fmla="*/ 2942709 h 5017575"/>
              <a:gd name="connsiteX20" fmla="*/ 435286 w 3884395"/>
              <a:gd name="connsiteY20" fmla="*/ 2930328 h 5017575"/>
              <a:gd name="connsiteX21" fmla="*/ 389566 w 3884395"/>
              <a:gd name="connsiteY21" fmla="*/ 2930328 h 5017575"/>
              <a:gd name="connsiteX22" fmla="*/ 314000 w 3884395"/>
              <a:gd name="connsiteY22" fmla="*/ 2893495 h 5017575"/>
              <a:gd name="connsiteX23" fmla="*/ 320986 w 3884395"/>
              <a:gd name="connsiteY23" fmla="*/ 2846508 h 5017575"/>
              <a:gd name="connsiteX24" fmla="*/ 328606 w 3884395"/>
              <a:gd name="connsiteY24" fmla="*/ 2793168 h 5017575"/>
              <a:gd name="connsiteX25" fmla="*/ 313366 w 3884395"/>
              <a:gd name="connsiteY25" fmla="*/ 2732208 h 5017575"/>
              <a:gd name="connsiteX26" fmla="*/ 267646 w 3884395"/>
              <a:gd name="connsiteY26" fmla="*/ 2671248 h 5017575"/>
              <a:gd name="connsiteX27" fmla="*/ 176206 w 3884395"/>
              <a:gd name="connsiteY27" fmla="*/ 2656008 h 5017575"/>
              <a:gd name="connsiteX28" fmla="*/ 54286 w 3884395"/>
              <a:gd name="connsiteY28" fmla="*/ 2610288 h 5017575"/>
              <a:gd name="connsiteX29" fmla="*/ 7931 w 3884395"/>
              <a:gd name="connsiteY29" fmla="*/ 2563298 h 5017575"/>
              <a:gd name="connsiteX30" fmla="*/ 8566 w 3884395"/>
              <a:gd name="connsiteY30" fmla="*/ 2488368 h 5017575"/>
              <a:gd name="connsiteX31" fmla="*/ 92386 w 3884395"/>
              <a:gd name="connsiteY31" fmla="*/ 2335968 h 5017575"/>
              <a:gd name="connsiteX32" fmla="*/ 221926 w 3884395"/>
              <a:gd name="connsiteY32" fmla="*/ 2175948 h 5017575"/>
              <a:gd name="connsiteX33" fmla="*/ 282886 w 3884395"/>
              <a:gd name="connsiteY33" fmla="*/ 2084508 h 5017575"/>
              <a:gd name="connsiteX34" fmla="*/ 328606 w 3884395"/>
              <a:gd name="connsiteY34" fmla="*/ 1977828 h 5017575"/>
              <a:gd name="connsiteX35" fmla="*/ 359086 w 3884395"/>
              <a:gd name="connsiteY35" fmla="*/ 1871148 h 5017575"/>
              <a:gd name="connsiteX36" fmla="*/ 374326 w 3884395"/>
              <a:gd name="connsiteY36" fmla="*/ 1810188 h 5017575"/>
              <a:gd name="connsiteX37" fmla="*/ 343846 w 3884395"/>
              <a:gd name="connsiteY37" fmla="*/ 1756848 h 5017575"/>
              <a:gd name="connsiteX38" fmla="*/ 328606 w 3884395"/>
              <a:gd name="connsiteY38" fmla="*/ 1680648 h 5017575"/>
              <a:gd name="connsiteX39" fmla="*/ 412426 w 3884395"/>
              <a:gd name="connsiteY39" fmla="*/ 1474908 h 5017575"/>
              <a:gd name="connsiteX40" fmla="*/ 442906 w 3884395"/>
              <a:gd name="connsiteY40" fmla="*/ 1307268 h 5017575"/>
              <a:gd name="connsiteX41" fmla="*/ 465766 w 3884395"/>
              <a:gd name="connsiteY41" fmla="*/ 1192968 h 5017575"/>
              <a:gd name="connsiteX42" fmla="*/ 503866 w 3884395"/>
              <a:gd name="connsiteY42" fmla="*/ 1055808 h 5017575"/>
              <a:gd name="connsiteX43" fmla="*/ 557206 w 3884395"/>
              <a:gd name="connsiteY43" fmla="*/ 888168 h 5017575"/>
              <a:gd name="connsiteX44" fmla="*/ 503866 w 3884395"/>
              <a:gd name="connsiteY44" fmla="*/ 888168 h 5017575"/>
              <a:gd name="connsiteX45" fmla="*/ 412426 w 3884395"/>
              <a:gd name="connsiteY45" fmla="*/ 834828 h 5017575"/>
              <a:gd name="connsiteX46" fmla="*/ 328606 w 3884395"/>
              <a:gd name="connsiteY46" fmla="*/ 789108 h 5017575"/>
              <a:gd name="connsiteX47" fmla="*/ 260026 w 3884395"/>
              <a:gd name="connsiteY47" fmla="*/ 773868 h 5017575"/>
              <a:gd name="connsiteX48" fmla="*/ 214306 w 3884395"/>
              <a:gd name="connsiteY48" fmla="*/ 751008 h 5017575"/>
              <a:gd name="connsiteX49" fmla="*/ 260026 w 3884395"/>
              <a:gd name="connsiteY49" fmla="*/ 674808 h 5017575"/>
              <a:gd name="connsiteX50" fmla="*/ 374326 w 3884395"/>
              <a:gd name="connsiteY50" fmla="*/ 606228 h 5017575"/>
              <a:gd name="connsiteX51" fmla="*/ 557206 w 3884395"/>
              <a:gd name="connsiteY51" fmla="*/ 507168 h 5017575"/>
              <a:gd name="connsiteX52" fmla="*/ 656266 w 3884395"/>
              <a:gd name="connsiteY52" fmla="*/ 423348 h 5017575"/>
              <a:gd name="connsiteX53" fmla="*/ 892486 w 3884395"/>
              <a:gd name="connsiteY53" fmla="*/ 232848 h 5017575"/>
              <a:gd name="connsiteX54" fmla="*/ 1174426 w 3884395"/>
              <a:gd name="connsiteY54" fmla="*/ 80448 h 5017575"/>
              <a:gd name="connsiteX55" fmla="*/ 1593526 w 3884395"/>
              <a:gd name="connsiteY55" fmla="*/ 11868 h 5017575"/>
              <a:gd name="connsiteX56" fmla="*/ 1944046 w 3884395"/>
              <a:gd name="connsiteY56" fmla="*/ 4248 h 5017575"/>
              <a:gd name="connsiteX57" fmla="*/ 2172646 w 3884395"/>
              <a:gd name="connsiteY57" fmla="*/ 4248 h 5017575"/>
              <a:gd name="connsiteX58" fmla="*/ 2393626 w 3884395"/>
              <a:gd name="connsiteY58" fmla="*/ 57588 h 5017575"/>
              <a:gd name="connsiteX59" fmla="*/ 2667946 w 3884395"/>
              <a:gd name="connsiteY59" fmla="*/ 133788 h 5017575"/>
              <a:gd name="connsiteX60" fmla="*/ 2820346 w 3884395"/>
              <a:gd name="connsiteY60" fmla="*/ 202368 h 5017575"/>
              <a:gd name="connsiteX61" fmla="*/ 3102286 w 3884395"/>
              <a:gd name="connsiteY61" fmla="*/ 400488 h 5017575"/>
              <a:gd name="connsiteX62" fmla="*/ 3285166 w 3884395"/>
              <a:gd name="connsiteY62" fmla="*/ 651948 h 5017575"/>
              <a:gd name="connsiteX63" fmla="*/ 3407086 w 3884395"/>
              <a:gd name="connsiteY63" fmla="*/ 918648 h 5017575"/>
              <a:gd name="connsiteX64" fmla="*/ 3475666 w 3884395"/>
              <a:gd name="connsiteY64" fmla="*/ 1238688 h 5017575"/>
              <a:gd name="connsiteX65" fmla="*/ 3506146 w 3884395"/>
              <a:gd name="connsiteY65" fmla="*/ 1543488 h 5017575"/>
              <a:gd name="connsiteX66" fmla="*/ 3506146 w 3884395"/>
              <a:gd name="connsiteY66" fmla="*/ 1962588 h 5017575"/>
              <a:gd name="connsiteX67" fmla="*/ 3338506 w 3884395"/>
              <a:gd name="connsiteY67" fmla="*/ 2305488 h 5017575"/>
              <a:gd name="connsiteX68" fmla="*/ 3254686 w 3884395"/>
              <a:gd name="connsiteY68" fmla="*/ 2473128 h 5017575"/>
              <a:gd name="connsiteX69" fmla="*/ 3132766 w 3884395"/>
              <a:gd name="connsiteY69" fmla="*/ 2663628 h 5017575"/>
              <a:gd name="connsiteX70" fmla="*/ 3071806 w 3884395"/>
              <a:gd name="connsiteY70" fmla="*/ 2838888 h 5017575"/>
              <a:gd name="connsiteX71" fmla="*/ 3064186 w 3884395"/>
              <a:gd name="connsiteY71" fmla="*/ 2915088 h 5017575"/>
              <a:gd name="connsiteX72" fmla="*/ 3018466 w 3884395"/>
              <a:gd name="connsiteY72" fmla="*/ 3014148 h 5017575"/>
              <a:gd name="connsiteX73" fmla="*/ 2980366 w 3884395"/>
              <a:gd name="connsiteY73" fmla="*/ 3082728 h 5017575"/>
              <a:gd name="connsiteX74" fmla="*/ 2957506 w 3884395"/>
              <a:gd name="connsiteY74" fmla="*/ 3120828 h 5017575"/>
              <a:gd name="connsiteX75" fmla="*/ 2957506 w 3884395"/>
              <a:gd name="connsiteY75" fmla="*/ 3555168 h 5017575"/>
              <a:gd name="connsiteX76" fmla="*/ 3010846 w 3884395"/>
              <a:gd name="connsiteY76" fmla="*/ 3539928 h 5017575"/>
              <a:gd name="connsiteX77" fmla="*/ 3109906 w 3884395"/>
              <a:gd name="connsiteY77" fmla="*/ 3570408 h 5017575"/>
              <a:gd name="connsiteX78" fmla="*/ 3140386 w 3884395"/>
              <a:gd name="connsiteY78" fmla="*/ 3631368 h 5017575"/>
              <a:gd name="connsiteX79" fmla="*/ 3117526 w 3884395"/>
              <a:gd name="connsiteY79" fmla="*/ 3738048 h 5017575"/>
              <a:gd name="connsiteX80" fmla="*/ 3125146 w 3884395"/>
              <a:gd name="connsiteY80" fmla="*/ 4103808 h 5017575"/>
              <a:gd name="connsiteX81" fmla="*/ 3163246 w 3884395"/>
              <a:gd name="connsiteY81" fmla="*/ 4157148 h 5017575"/>
              <a:gd name="connsiteX82" fmla="*/ 3201346 w 3884395"/>
              <a:gd name="connsiteY82" fmla="*/ 4164768 h 5017575"/>
              <a:gd name="connsiteX83" fmla="*/ 3231826 w 3884395"/>
              <a:gd name="connsiteY83" fmla="*/ 4172388 h 5017575"/>
              <a:gd name="connsiteX84" fmla="*/ 3285166 w 3884395"/>
              <a:gd name="connsiteY84" fmla="*/ 4294308 h 5017575"/>
              <a:gd name="connsiteX85" fmla="*/ 3300406 w 3884395"/>
              <a:gd name="connsiteY85" fmla="*/ 4347648 h 5017575"/>
              <a:gd name="connsiteX86" fmla="*/ 3330886 w 3884395"/>
              <a:gd name="connsiteY86" fmla="*/ 4408608 h 5017575"/>
              <a:gd name="connsiteX87" fmla="*/ 3551866 w 3884395"/>
              <a:gd name="connsiteY87" fmla="*/ 4644828 h 5017575"/>
              <a:gd name="connsiteX88" fmla="*/ 3884395 w 3884395"/>
              <a:gd name="connsiteY88" fmla="*/ 5017575 h 5017575"/>
              <a:gd name="connsiteX0" fmla="*/ 707488 w 3889897"/>
              <a:gd name="connsiteY0" fmla="*/ 5008470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04737 w 3889897"/>
              <a:gd name="connsiteY0" fmla="*/ 5016723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0239 w 3889897"/>
              <a:gd name="connsiteY0" fmla="*/ 5024991 h 5024991"/>
              <a:gd name="connsiteX1" fmla="*/ 961066 w 3889897"/>
              <a:gd name="connsiteY1" fmla="*/ 4644828 h 5024991"/>
              <a:gd name="connsiteX2" fmla="*/ 1342066 w 3889897"/>
              <a:gd name="connsiteY2" fmla="*/ 4172388 h 5024991"/>
              <a:gd name="connsiteX3" fmla="*/ 1258246 w 3889897"/>
              <a:gd name="connsiteY3" fmla="*/ 4012368 h 5024991"/>
              <a:gd name="connsiteX4" fmla="*/ 1204906 w 3889897"/>
              <a:gd name="connsiteY4" fmla="*/ 3928548 h 5024991"/>
              <a:gd name="connsiteX5" fmla="*/ 1174426 w 3889897"/>
              <a:gd name="connsiteY5" fmla="*/ 3768528 h 5024991"/>
              <a:gd name="connsiteX6" fmla="*/ 1151566 w 3889897"/>
              <a:gd name="connsiteY6" fmla="*/ 3699948 h 5024991"/>
              <a:gd name="connsiteX7" fmla="*/ 1143946 w 3889897"/>
              <a:gd name="connsiteY7" fmla="*/ 3669468 h 5024991"/>
              <a:gd name="connsiteX8" fmla="*/ 1067746 w 3889897"/>
              <a:gd name="connsiteY8" fmla="*/ 3661848 h 5024991"/>
              <a:gd name="connsiteX9" fmla="*/ 938206 w 3889897"/>
              <a:gd name="connsiteY9" fmla="*/ 3669468 h 5024991"/>
              <a:gd name="connsiteX10" fmla="*/ 831526 w 3889897"/>
              <a:gd name="connsiteY10" fmla="*/ 3692328 h 5024991"/>
              <a:gd name="connsiteX11" fmla="*/ 610546 w 3889897"/>
              <a:gd name="connsiteY11" fmla="*/ 3738048 h 5024991"/>
              <a:gd name="connsiteX12" fmla="*/ 389566 w 3889897"/>
              <a:gd name="connsiteY12" fmla="*/ 3638988 h 5024991"/>
              <a:gd name="connsiteX13" fmla="*/ 381946 w 3889897"/>
              <a:gd name="connsiteY13" fmla="*/ 3326568 h 5024991"/>
              <a:gd name="connsiteX14" fmla="*/ 420046 w 3889897"/>
              <a:gd name="connsiteY14" fmla="*/ 3227508 h 5024991"/>
              <a:gd name="connsiteX15" fmla="*/ 389566 w 3889897"/>
              <a:gd name="connsiteY15" fmla="*/ 3166548 h 5024991"/>
              <a:gd name="connsiteX16" fmla="*/ 351466 w 3889897"/>
              <a:gd name="connsiteY16" fmla="*/ 3105588 h 5024991"/>
              <a:gd name="connsiteX17" fmla="*/ 397186 w 3889897"/>
              <a:gd name="connsiteY17" fmla="*/ 3021768 h 5024991"/>
              <a:gd name="connsiteX18" fmla="*/ 488626 w 3889897"/>
              <a:gd name="connsiteY18" fmla="*/ 2998908 h 5024991"/>
              <a:gd name="connsiteX19" fmla="*/ 471956 w 3889897"/>
              <a:gd name="connsiteY19" fmla="*/ 2942709 h 5024991"/>
              <a:gd name="connsiteX20" fmla="*/ 435286 w 3889897"/>
              <a:gd name="connsiteY20" fmla="*/ 2930328 h 5024991"/>
              <a:gd name="connsiteX21" fmla="*/ 389566 w 3889897"/>
              <a:gd name="connsiteY21" fmla="*/ 2930328 h 5024991"/>
              <a:gd name="connsiteX22" fmla="*/ 314000 w 3889897"/>
              <a:gd name="connsiteY22" fmla="*/ 2893495 h 5024991"/>
              <a:gd name="connsiteX23" fmla="*/ 320986 w 3889897"/>
              <a:gd name="connsiteY23" fmla="*/ 2846508 h 5024991"/>
              <a:gd name="connsiteX24" fmla="*/ 328606 w 3889897"/>
              <a:gd name="connsiteY24" fmla="*/ 2793168 h 5024991"/>
              <a:gd name="connsiteX25" fmla="*/ 313366 w 3889897"/>
              <a:gd name="connsiteY25" fmla="*/ 2732208 h 5024991"/>
              <a:gd name="connsiteX26" fmla="*/ 267646 w 3889897"/>
              <a:gd name="connsiteY26" fmla="*/ 2671248 h 5024991"/>
              <a:gd name="connsiteX27" fmla="*/ 176206 w 3889897"/>
              <a:gd name="connsiteY27" fmla="*/ 2656008 h 5024991"/>
              <a:gd name="connsiteX28" fmla="*/ 54286 w 3889897"/>
              <a:gd name="connsiteY28" fmla="*/ 2610288 h 5024991"/>
              <a:gd name="connsiteX29" fmla="*/ 7931 w 3889897"/>
              <a:gd name="connsiteY29" fmla="*/ 2563298 h 5024991"/>
              <a:gd name="connsiteX30" fmla="*/ 8566 w 3889897"/>
              <a:gd name="connsiteY30" fmla="*/ 2488368 h 5024991"/>
              <a:gd name="connsiteX31" fmla="*/ 92386 w 3889897"/>
              <a:gd name="connsiteY31" fmla="*/ 2335968 h 5024991"/>
              <a:gd name="connsiteX32" fmla="*/ 221926 w 3889897"/>
              <a:gd name="connsiteY32" fmla="*/ 2175948 h 5024991"/>
              <a:gd name="connsiteX33" fmla="*/ 282886 w 3889897"/>
              <a:gd name="connsiteY33" fmla="*/ 2084508 h 5024991"/>
              <a:gd name="connsiteX34" fmla="*/ 328606 w 3889897"/>
              <a:gd name="connsiteY34" fmla="*/ 1977828 h 5024991"/>
              <a:gd name="connsiteX35" fmla="*/ 359086 w 3889897"/>
              <a:gd name="connsiteY35" fmla="*/ 1871148 h 5024991"/>
              <a:gd name="connsiteX36" fmla="*/ 374326 w 3889897"/>
              <a:gd name="connsiteY36" fmla="*/ 1810188 h 5024991"/>
              <a:gd name="connsiteX37" fmla="*/ 343846 w 3889897"/>
              <a:gd name="connsiteY37" fmla="*/ 1756848 h 5024991"/>
              <a:gd name="connsiteX38" fmla="*/ 328606 w 3889897"/>
              <a:gd name="connsiteY38" fmla="*/ 1680648 h 5024991"/>
              <a:gd name="connsiteX39" fmla="*/ 412426 w 3889897"/>
              <a:gd name="connsiteY39" fmla="*/ 1474908 h 5024991"/>
              <a:gd name="connsiteX40" fmla="*/ 442906 w 3889897"/>
              <a:gd name="connsiteY40" fmla="*/ 1307268 h 5024991"/>
              <a:gd name="connsiteX41" fmla="*/ 465766 w 3889897"/>
              <a:gd name="connsiteY41" fmla="*/ 1192968 h 5024991"/>
              <a:gd name="connsiteX42" fmla="*/ 503866 w 3889897"/>
              <a:gd name="connsiteY42" fmla="*/ 1055808 h 5024991"/>
              <a:gd name="connsiteX43" fmla="*/ 557206 w 3889897"/>
              <a:gd name="connsiteY43" fmla="*/ 888168 h 5024991"/>
              <a:gd name="connsiteX44" fmla="*/ 503866 w 3889897"/>
              <a:gd name="connsiteY44" fmla="*/ 888168 h 5024991"/>
              <a:gd name="connsiteX45" fmla="*/ 412426 w 3889897"/>
              <a:gd name="connsiteY45" fmla="*/ 834828 h 5024991"/>
              <a:gd name="connsiteX46" fmla="*/ 328606 w 3889897"/>
              <a:gd name="connsiteY46" fmla="*/ 789108 h 5024991"/>
              <a:gd name="connsiteX47" fmla="*/ 260026 w 3889897"/>
              <a:gd name="connsiteY47" fmla="*/ 773868 h 5024991"/>
              <a:gd name="connsiteX48" fmla="*/ 214306 w 3889897"/>
              <a:gd name="connsiteY48" fmla="*/ 751008 h 5024991"/>
              <a:gd name="connsiteX49" fmla="*/ 260026 w 3889897"/>
              <a:gd name="connsiteY49" fmla="*/ 674808 h 5024991"/>
              <a:gd name="connsiteX50" fmla="*/ 374326 w 3889897"/>
              <a:gd name="connsiteY50" fmla="*/ 606228 h 5024991"/>
              <a:gd name="connsiteX51" fmla="*/ 557206 w 3889897"/>
              <a:gd name="connsiteY51" fmla="*/ 507168 h 5024991"/>
              <a:gd name="connsiteX52" fmla="*/ 656266 w 3889897"/>
              <a:gd name="connsiteY52" fmla="*/ 423348 h 5024991"/>
              <a:gd name="connsiteX53" fmla="*/ 892486 w 3889897"/>
              <a:gd name="connsiteY53" fmla="*/ 232848 h 5024991"/>
              <a:gd name="connsiteX54" fmla="*/ 1174426 w 3889897"/>
              <a:gd name="connsiteY54" fmla="*/ 80448 h 5024991"/>
              <a:gd name="connsiteX55" fmla="*/ 1593526 w 3889897"/>
              <a:gd name="connsiteY55" fmla="*/ 11868 h 5024991"/>
              <a:gd name="connsiteX56" fmla="*/ 1944046 w 3889897"/>
              <a:gd name="connsiteY56" fmla="*/ 4248 h 5024991"/>
              <a:gd name="connsiteX57" fmla="*/ 2172646 w 3889897"/>
              <a:gd name="connsiteY57" fmla="*/ 4248 h 5024991"/>
              <a:gd name="connsiteX58" fmla="*/ 2393626 w 3889897"/>
              <a:gd name="connsiteY58" fmla="*/ 57588 h 5024991"/>
              <a:gd name="connsiteX59" fmla="*/ 2667946 w 3889897"/>
              <a:gd name="connsiteY59" fmla="*/ 133788 h 5024991"/>
              <a:gd name="connsiteX60" fmla="*/ 2820346 w 3889897"/>
              <a:gd name="connsiteY60" fmla="*/ 202368 h 5024991"/>
              <a:gd name="connsiteX61" fmla="*/ 3102286 w 3889897"/>
              <a:gd name="connsiteY61" fmla="*/ 400488 h 5024991"/>
              <a:gd name="connsiteX62" fmla="*/ 3285166 w 3889897"/>
              <a:gd name="connsiteY62" fmla="*/ 651948 h 5024991"/>
              <a:gd name="connsiteX63" fmla="*/ 3407086 w 3889897"/>
              <a:gd name="connsiteY63" fmla="*/ 918648 h 5024991"/>
              <a:gd name="connsiteX64" fmla="*/ 3475666 w 3889897"/>
              <a:gd name="connsiteY64" fmla="*/ 1238688 h 5024991"/>
              <a:gd name="connsiteX65" fmla="*/ 3506146 w 3889897"/>
              <a:gd name="connsiteY65" fmla="*/ 1543488 h 5024991"/>
              <a:gd name="connsiteX66" fmla="*/ 3506146 w 3889897"/>
              <a:gd name="connsiteY66" fmla="*/ 1962588 h 5024991"/>
              <a:gd name="connsiteX67" fmla="*/ 3338506 w 3889897"/>
              <a:gd name="connsiteY67" fmla="*/ 2305488 h 5024991"/>
              <a:gd name="connsiteX68" fmla="*/ 3254686 w 3889897"/>
              <a:gd name="connsiteY68" fmla="*/ 2473128 h 5024991"/>
              <a:gd name="connsiteX69" fmla="*/ 3132766 w 3889897"/>
              <a:gd name="connsiteY69" fmla="*/ 2663628 h 5024991"/>
              <a:gd name="connsiteX70" fmla="*/ 3071806 w 3889897"/>
              <a:gd name="connsiteY70" fmla="*/ 2838888 h 5024991"/>
              <a:gd name="connsiteX71" fmla="*/ 3064186 w 3889897"/>
              <a:gd name="connsiteY71" fmla="*/ 2915088 h 5024991"/>
              <a:gd name="connsiteX72" fmla="*/ 3018466 w 3889897"/>
              <a:gd name="connsiteY72" fmla="*/ 3014148 h 5024991"/>
              <a:gd name="connsiteX73" fmla="*/ 2980366 w 3889897"/>
              <a:gd name="connsiteY73" fmla="*/ 3082728 h 5024991"/>
              <a:gd name="connsiteX74" fmla="*/ 2957506 w 3889897"/>
              <a:gd name="connsiteY74" fmla="*/ 3120828 h 5024991"/>
              <a:gd name="connsiteX75" fmla="*/ 2957506 w 3889897"/>
              <a:gd name="connsiteY75" fmla="*/ 3555168 h 5024991"/>
              <a:gd name="connsiteX76" fmla="*/ 3010846 w 3889897"/>
              <a:gd name="connsiteY76" fmla="*/ 3539928 h 5024991"/>
              <a:gd name="connsiteX77" fmla="*/ 3109906 w 3889897"/>
              <a:gd name="connsiteY77" fmla="*/ 3570408 h 5024991"/>
              <a:gd name="connsiteX78" fmla="*/ 3140386 w 3889897"/>
              <a:gd name="connsiteY78" fmla="*/ 3631368 h 5024991"/>
              <a:gd name="connsiteX79" fmla="*/ 3117526 w 3889897"/>
              <a:gd name="connsiteY79" fmla="*/ 3738048 h 5024991"/>
              <a:gd name="connsiteX80" fmla="*/ 3125146 w 3889897"/>
              <a:gd name="connsiteY80" fmla="*/ 4103808 h 5024991"/>
              <a:gd name="connsiteX81" fmla="*/ 3163246 w 3889897"/>
              <a:gd name="connsiteY81" fmla="*/ 4157148 h 5024991"/>
              <a:gd name="connsiteX82" fmla="*/ 3201346 w 3889897"/>
              <a:gd name="connsiteY82" fmla="*/ 4164768 h 5024991"/>
              <a:gd name="connsiteX83" fmla="*/ 3231826 w 3889897"/>
              <a:gd name="connsiteY83" fmla="*/ 4172388 h 5024991"/>
              <a:gd name="connsiteX84" fmla="*/ 3285166 w 3889897"/>
              <a:gd name="connsiteY84" fmla="*/ 4294308 h 5024991"/>
              <a:gd name="connsiteX85" fmla="*/ 3300406 w 3889897"/>
              <a:gd name="connsiteY85" fmla="*/ 4347648 h 5024991"/>
              <a:gd name="connsiteX86" fmla="*/ 3330886 w 3889897"/>
              <a:gd name="connsiteY86" fmla="*/ 4408608 h 5024991"/>
              <a:gd name="connsiteX87" fmla="*/ 3551866 w 3889897"/>
              <a:gd name="connsiteY87" fmla="*/ 4644828 h 5024991"/>
              <a:gd name="connsiteX88" fmla="*/ 3889897 w 3889897"/>
              <a:gd name="connsiteY88" fmla="*/ 5020326 h 5024991"/>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01346 w 3889897"/>
              <a:gd name="connsiteY81" fmla="*/ 4164768 h 5020326"/>
              <a:gd name="connsiteX82" fmla="*/ 3231826 w 3889897"/>
              <a:gd name="connsiteY82" fmla="*/ 4172388 h 5020326"/>
              <a:gd name="connsiteX83" fmla="*/ 3285166 w 3889897"/>
              <a:gd name="connsiteY83" fmla="*/ 4294308 h 5020326"/>
              <a:gd name="connsiteX84" fmla="*/ 3300406 w 3889897"/>
              <a:gd name="connsiteY84" fmla="*/ 4347648 h 5020326"/>
              <a:gd name="connsiteX85" fmla="*/ 3330886 w 3889897"/>
              <a:gd name="connsiteY85" fmla="*/ 4408608 h 5020326"/>
              <a:gd name="connsiteX86" fmla="*/ 3551866 w 3889897"/>
              <a:gd name="connsiteY86" fmla="*/ 4644828 h 5020326"/>
              <a:gd name="connsiteX87" fmla="*/ 3889897 w 3889897"/>
              <a:gd name="connsiteY87"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31826 w 3889897"/>
              <a:gd name="connsiteY81" fmla="*/ 4172388 h 5020326"/>
              <a:gd name="connsiteX82" fmla="*/ 3285166 w 3889897"/>
              <a:gd name="connsiteY82" fmla="*/ 4294308 h 5020326"/>
              <a:gd name="connsiteX83" fmla="*/ 3300406 w 3889897"/>
              <a:gd name="connsiteY83" fmla="*/ 4347648 h 5020326"/>
              <a:gd name="connsiteX84" fmla="*/ 3330886 w 3889897"/>
              <a:gd name="connsiteY84" fmla="*/ 4408608 h 5020326"/>
              <a:gd name="connsiteX85" fmla="*/ 3551866 w 3889897"/>
              <a:gd name="connsiteY85" fmla="*/ 4644828 h 5020326"/>
              <a:gd name="connsiteX86" fmla="*/ 3889897 w 3889897"/>
              <a:gd name="connsiteY86"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00406 w 3889897"/>
              <a:gd name="connsiteY82" fmla="*/ 4347648 h 5020326"/>
              <a:gd name="connsiteX83" fmla="*/ 3330886 w 3889897"/>
              <a:gd name="connsiteY83" fmla="*/ 4408608 h 5020326"/>
              <a:gd name="connsiteX84" fmla="*/ 3551866 w 3889897"/>
              <a:gd name="connsiteY84" fmla="*/ 4644828 h 5020326"/>
              <a:gd name="connsiteX85" fmla="*/ 3889897 w 3889897"/>
              <a:gd name="connsiteY85"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30886 w 3889897"/>
              <a:gd name="connsiteY82" fmla="*/ 4408608 h 5020326"/>
              <a:gd name="connsiteX83" fmla="*/ 3551866 w 3889897"/>
              <a:gd name="connsiteY83" fmla="*/ 4644828 h 5020326"/>
              <a:gd name="connsiteX84" fmla="*/ 3889897 w 3889897"/>
              <a:gd name="connsiteY84" fmla="*/ 5020326 h 502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solidFill>
            <a:schemeClr val="bg1">
              <a:lumMod val="50000"/>
            </a:schemeClr>
          </a:solidFill>
          <a:ln>
            <a:noFill/>
          </a:ln>
          <a:effectLst>
            <a:outerShdw blurRad="1016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5" name="Freeform 5"/>
          <p:cNvSpPr/>
          <p:nvPr/>
        </p:nvSpPr>
        <p:spPr>
          <a:xfrm>
            <a:off x="3041400" y="2738694"/>
            <a:ext cx="980459" cy="819157"/>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6"/>
          <p:cNvSpPr/>
          <p:nvPr/>
        </p:nvSpPr>
        <p:spPr>
          <a:xfrm>
            <a:off x="3606674" y="3310324"/>
            <a:ext cx="1239631" cy="10356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7"/>
          <p:cNvSpPr/>
          <p:nvPr/>
        </p:nvSpPr>
        <p:spPr>
          <a:xfrm>
            <a:off x="4055951" y="2738695"/>
            <a:ext cx="702814" cy="646964"/>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53D7C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8"/>
          <p:cNvSpPr/>
          <p:nvPr/>
        </p:nvSpPr>
        <p:spPr>
          <a:xfrm rot="20700000">
            <a:off x="2794307" y="3465707"/>
            <a:ext cx="778795" cy="716909"/>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9"/>
          <p:cNvSpPr/>
          <p:nvPr/>
        </p:nvSpPr>
        <p:spPr>
          <a:xfrm>
            <a:off x="2766863" y="3396840"/>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D3D2D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10"/>
          <p:cNvSpPr/>
          <p:nvPr/>
        </p:nvSpPr>
        <p:spPr>
          <a:xfrm>
            <a:off x="4679830" y="3271958"/>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E6E7E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1"/>
          <p:cNvSpPr/>
          <p:nvPr/>
        </p:nvSpPr>
        <p:spPr>
          <a:xfrm rot="20700000">
            <a:off x="3980330" y="3601485"/>
            <a:ext cx="481272" cy="443027"/>
          </a:xfrm>
          <a:custGeom>
            <a:avLst/>
            <a:gdLst>
              <a:gd name="connsiteX0" fmla="*/ 840547 w 1433696"/>
              <a:gd name="connsiteY0" fmla="*/ 316176 h 1555648"/>
              <a:gd name="connsiteX1" fmla="*/ 255200 w 1433696"/>
              <a:gd name="connsiteY1" fmla="*/ 654127 h 1555648"/>
              <a:gd name="connsiteX2" fmla="*/ 593150 w 1433696"/>
              <a:gd name="connsiteY2" fmla="*/ 1239474 h 1555648"/>
              <a:gd name="connsiteX3" fmla="*/ 1178498 w 1433696"/>
              <a:gd name="connsiteY3" fmla="*/ 901524 h 1555648"/>
              <a:gd name="connsiteX4" fmla="*/ 840547 w 1433696"/>
              <a:gd name="connsiteY4" fmla="*/ 316176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40547" y="316176"/>
                </a:moveTo>
                <a:cubicBezTo>
                  <a:pt x="585585" y="247860"/>
                  <a:pt x="323517" y="399165"/>
                  <a:pt x="255200" y="654127"/>
                </a:cubicBezTo>
                <a:cubicBezTo>
                  <a:pt x="186883" y="909089"/>
                  <a:pt x="338188" y="1171157"/>
                  <a:pt x="593150" y="1239474"/>
                </a:cubicBezTo>
                <a:cubicBezTo>
                  <a:pt x="848112" y="1307791"/>
                  <a:pt x="1110181" y="1156486"/>
                  <a:pt x="1178498" y="901524"/>
                </a:cubicBezTo>
                <a:cubicBezTo>
                  <a:pt x="1246814" y="646562"/>
                  <a:pt x="1095509" y="384493"/>
                  <a:pt x="840547" y="316176"/>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2"/>
          <p:cNvSpPr/>
          <p:nvPr/>
        </p:nvSpPr>
        <p:spPr>
          <a:xfrm>
            <a:off x="3254820" y="2917572"/>
            <a:ext cx="444875" cy="409522"/>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3"/>
          <p:cNvSpPr/>
          <p:nvPr/>
        </p:nvSpPr>
        <p:spPr>
          <a:xfrm>
            <a:off x="2909112" y="2464423"/>
            <a:ext cx="367441" cy="3069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4"/>
          <p:cNvSpPr/>
          <p:nvPr/>
        </p:nvSpPr>
        <p:spPr>
          <a:xfrm>
            <a:off x="3037751" y="3926511"/>
            <a:ext cx="348193" cy="295397"/>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5" name="Freeform 15"/>
          <p:cNvSpPr/>
          <p:nvPr/>
        </p:nvSpPr>
        <p:spPr>
          <a:xfrm>
            <a:off x="4269463" y="2934477"/>
            <a:ext cx="286539" cy="243092"/>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rgbClr val="53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6" name="Line Callout 2 3"/>
          <p:cNvSpPr/>
          <p:nvPr/>
        </p:nvSpPr>
        <p:spPr>
          <a:xfrm>
            <a:off x="6234691" y="519803"/>
            <a:ext cx="5728709" cy="3579443"/>
          </a:xfrm>
          <a:prstGeom prst="borderCallout2">
            <a:avLst>
              <a:gd name="adj1" fmla="val 52340"/>
              <a:gd name="adj2" fmla="val -246"/>
              <a:gd name="adj3" fmla="val 52332"/>
              <a:gd name="adj4" fmla="val -19899"/>
              <a:gd name="adj5" fmla="val 64333"/>
              <a:gd name="adj6" fmla="val -47601"/>
            </a:avLst>
          </a:prstGeom>
          <a:solidFill>
            <a:srgbClr val="0D4711"/>
          </a:solidFill>
          <a:ln w="3175">
            <a:solidFill>
              <a:srgbClr val="2B733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dirty="0">
                <a:solidFill>
                  <a:schemeClr val="bg1"/>
                </a:solidFill>
              </a:rPr>
              <a:t>  1 - What is a company network?</a:t>
            </a:r>
          </a:p>
          <a:p>
            <a:pPr>
              <a:defRPr/>
            </a:pPr>
            <a:r>
              <a:rPr lang="en-US" b="1" dirty="0">
                <a:solidFill>
                  <a:schemeClr val="bg1"/>
                </a:solidFill>
              </a:rPr>
              <a:t>  </a:t>
            </a:r>
          </a:p>
          <a:p>
            <a:pPr>
              <a:defRPr/>
            </a:pPr>
            <a:r>
              <a:rPr lang="en-US" b="1" dirty="0">
                <a:solidFill>
                  <a:schemeClr val="accent4">
                    <a:lumMod val="75000"/>
                  </a:schemeClr>
                </a:solidFill>
              </a:rPr>
              <a:t>  2 - What are the advantages of looking at a company this way?</a:t>
            </a:r>
          </a:p>
          <a:p>
            <a:pPr>
              <a:defRPr/>
            </a:pPr>
            <a:endParaRPr lang="en-US" b="1" dirty="0">
              <a:solidFill>
                <a:schemeClr val="bg1"/>
              </a:solidFill>
            </a:endParaRPr>
          </a:p>
          <a:p>
            <a:pPr>
              <a:defRPr/>
            </a:pPr>
            <a:r>
              <a:rPr lang="en-US" b="1" dirty="0">
                <a:solidFill>
                  <a:schemeClr val="bg1"/>
                </a:solidFill>
              </a:rPr>
              <a:t>  3 - What is a contract (interorganizational relationship)?</a:t>
            </a:r>
          </a:p>
          <a:p>
            <a:pPr>
              <a:defRPr/>
            </a:pPr>
            <a:endParaRPr lang="en-US" b="1" dirty="0">
              <a:solidFill>
                <a:schemeClr val="bg1"/>
              </a:solidFill>
            </a:endParaRPr>
          </a:p>
          <a:p>
            <a:pPr>
              <a:defRPr/>
            </a:pPr>
            <a:r>
              <a:rPr lang="en-US" b="1" dirty="0">
                <a:solidFill>
                  <a:schemeClr val="bg1"/>
                </a:solidFill>
              </a:rPr>
              <a:t>  4 - What are the flows that happens in a network?</a:t>
            </a:r>
          </a:p>
          <a:p>
            <a:pPr>
              <a:defRPr/>
            </a:pPr>
            <a:endParaRPr lang="en-US" b="1" dirty="0">
              <a:solidFill>
                <a:schemeClr val="bg1"/>
              </a:solidFill>
            </a:endParaRPr>
          </a:p>
          <a:p>
            <a:pPr>
              <a:defRPr/>
            </a:pPr>
            <a:r>
              <a:rPr lang="en-US" b="1" dirty="0">
                <a:solidFill>
                  <a:schemeClr val="bg1"/>
                </a:solidFill>
              </a:rPr>
              <a:t>  5 - How to improve the network governance/efficiency (contracts)?</a:t>
            </a:r>
          </a:p>
        </p:txBody>
      </p:sp>
      <p:pic>
        <p:nvPicPr>
          <p:cNvPr id="18" name="Picture 1" descr="Screen Shot 2019-04-03 at 20.35.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10" y="559428"/>
            <a:ext cx="1663590" cy="2365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606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F57B40-29EF-0645-9781-7C8293614C69}"/>
              </a:ext>
            </a:extLst>
          </p:cNvPr>
          <p:cNvSpPr>
            <a:spLocks noGrp="1"/>
          </p:cNvSpPr>
          <p:nvPr>
            <p:ph type="title"/>
          </p:nvPr>
        </p:nvSpPr>
        <p:spPr>
          <a:xfrm>
            <a:off x="838200" y="174170"/>
            <a:ext cx="10515600" cy="816430"/>
          </a:xfrm>
        </p:spPr>
        <p:txBody>
          <a:bodyPr>
            <a:normAutofit/>
          </a:bodyPr>
          <a:lstStyle/>
          <a:p>
            <a:pPr algn="ctr"/>
            <a:r>
              <a:rPr lang="en-US" sz="2800" dirty="0">
                <a:latin typeface="+mn-lt"/>
              </a:rPr>
              <a:t>What are the advantages of looking at a company as a network</a:t>
            </a:r>
          </a:p>
        </p:txBody>
      </p:sp>
      <p:sp>
        <p:nvSpPr>
          <p:cNvPr id="3" name="Espaço Reservado para Conteúdo 2">
            <a:extLst>
              <a:ext uri="{FF2B5EF4-FFF2-40B4-BE49-F238E27FC236}">
                <a16:creationId xmlns:a16="http://schemas.microsoft.com/office/drawing/2014/main" id="{EB602EE0-DD21-DE49-9440-FB86572A6015}"/>
              </a:ext>
            </a:extLst>
          </p:cNvPr>
          <p:cNvSpPr>
            <a:spLocks noGrp="1"/>
          </p:cNvSpPr>
          <p:nvPr>
            <p:ph idx="1"/>
          </p:nvPr>
        </p:nvSpPr>
        <p:spPr>
          <a:xfrm>
            <a:off x="478971" y="1825624"/>
            <a:ext cx="11049000" cy="4351338"/>
          </a:xfrm>
        </p:spPr>
        <p:txBody>
          <a:bodyPr/>
          <a:lstStyle/>
          <a:p>
            <a:r>
              <a:rPr lang="en-US" sz="2400" dirty="0"/>
              <a:t>Understanding the company in a “ecosystem” integrated</a:t>
            </a:r>
          </a:p>
          <a:p>
            <a:r>
              <a:rPr lang="en-US" sz="2400" dirty="0"/>
              <a:t>More complete view of the organization and its relationships</a:t>
            </a:r>
          </a:p>
          <a:p>
            <a:r>
              <a:rPr lang="en-US" sz="2400" dirty="0"/>
              <a:t>Overview of the supply chain and marketing channels</a:t>
            </a:r>
          </a:p>
          <a:p>
            <a:r>
              <a:rPr lang="en-US" sz="2400" dirty="0"/>
              <a:t>Understand the impact of the macroenvironmental variables over the whole network</a:t>
            </a:r>
          </a:p>
          <a:p>
            <a:r>
              <a:rPr lang="en-US" sz="2400" dirty="0"/>
              <a:t>The responsibilities of suppliers and channels over the company’s image and activities </a:t>
            </a:r>
          </a:p>
          <a:p>
            <a:endParaRPr lang="en-US" sz="2400" dirty="0"/>
          </a:p>
          <a:p>
            <a:endParaRPr lang="en-US" sz="2400" dirty="0"/>
          </a:p>
          <a:p>
            <a:endParaRPr lang="pt-BR" dirty="0"/>
          </a:p>
        </p:txBody>
      </p:sp>
    </p:spTree>
    <p:extLst>
      <p:ext uri="{BB962C8B-B14F-4D97-AF65-F5344CB8AC3E}">
        <p14:creationId xmlns:p14="http://schemas.microsoft.com/office/powerpoint/2010/main" val="166065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9"/>
          <p:cNvSpPr/>
          <p:nvPr/>
        </p:nvSpPr>
        <p:spPr>
          <a:xfrm>
            <a:off x="3632170" y="2237173"/>
            <a:ext cx="8559830" cy="3509750"/>
          </a:xfrm>
          <a:custGeom>
            <a:avLst/>
            <a:gdLst>
              <a:gd name="connsiteX0" fmla="*/ 0 w 3765837"/>
              <a:gd name="connsiteY0" fmla="*/ 0 h 5331668"/>
              <a:gd name="connsiteX1" fmla="*/ 308040 w 3765837"/>
              <a:gd name="connsiteY1" fmla="*/ 0 h 5331668"/>
              <a:gd name="connsiteX2" fmla="*/ 3765837 w 3765837"/>
              <a:gd name="connsiteY2" fmla="*/ 3457797 h 5331668"/>
              <a:gd name="connsiteX3" fmla="*/ 3765837 w 3765837"/>
              <a:gd name="connsiteY3" fmla="*/ 5331668 h 5331668"/>
              <a:gd name="connsiteX4" fmla="*/ 0 w 3765837"/>
              <a:gd name="connsiteY4" fmla="*/ 5331668 h 533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837" h="5331668">
                <a:moveTo>
                  <a:pt x="0" y="0"/>
                </a:moveTo>
                <a:lnTo>
                  <a:pt x="308040" y="0"/>
                </a:lnTo>
                <a:lnTo>
                  <a:pt x="3765837" y="3457797"/>
                </a:lnTo>
                <a:lnTo>
                  <a:pt x="3765837" y="5331668"/>
                </a:lnTo>
                <a:lnTo>
                  <a:pt x="0" y="5331668"/>
                </a:lnTo>
                <a:close/>
              </a:path>
            </a:pathLst>
          </a:custGeom>
          <a:gradFill flip="none" rotWithShape="1">
            <a:gsLst>
              <a:gs pos="0">
                <a:srgbClr val="2B733C">
                  <a:tint val="66000"/>
                  <a:satMod val="160000"/>
                </a:srgbClr>
              </a:gs>
              <a:gs pos="50000">
                <a:srgbClr val="2B733C">
                  <a:tint val="44500"/>
                  <a:satMod val="160000"/>
                </a:srgbClr>
              </a:gs>
              <a:gs pos="100000">
                <a:srgbClr val="2B733C">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a:endParaRPr>
          </a:p>
        </p:txBody>
      </p:sp>
      <p:sp>
        <p:nvSpPr>
          <p:cNvPr id="4" name="Freeform 4"/>
          <p:cNvSpPr/>
          <p:nvPr/>
        </p:nvSpPr>
        <p:spPr>
          <a:xfrm>
            <a:off x="2400830" y="2157274"/>
            <a:ext cx="3175890" cy="3608143"/>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27508 h 6062148"/>
              <a:gd name="connsiteX28" fmla="*/ 384564 w 4522224"/>
              <a:gd name="connsiteY28" fmla="*/ 3166548 h 6062148"/>
              <a:gd name="connsiteX29" fmla="*/ 361704 w 4522224"/>
              <a:gd name="connsiteY29" fmla="*/ 3166548 h 6062148"/>
              <a:gd name="connsiteX30" fmla="*/ 346464 w 4522224"/>
              <a:gd name="connsiteY30" fmla="*/ 3105588 h 6062148"/>
              <a:gd name="connsiteX31" fmla="*/ 392184 w 4522224"/>
              <a:gd name="connsiteY31" fmla="*/ 3021768 h 6062148"/>
              <a:gd name="connsiteX32" fmla="*/ 483624 w 4522224"/>
              <a:gd name="connsiteY32" fmla="*/ 2998908 h 6062148"/>
              <a:gd name="connsiteX33" fmla="*/ 460764 w 4522224"/>
              <a:gd name="connsiteY33" fmla="*/ 2930328 h 6062148"/>
              <a:gd name="connsiteX34" fmla="*/ 430284 w 4522224"/>
              <a:gd name="connsiteY34" fmla="*/ 2930328 h 6062148"/>
              <a:gd name="connsiteX35" fmla="*/ 384564 w 4522224"/>
              <a:gd name="connsiteY35" fmla="*/ 2930328 h 6062148"/>
              <a:gd name="connsiteX36" fmla="*/ 300744 w 4522224"/>
              <a:gd name="connsiteY36" fmla="*/ 2876988 h 6062148"/>
              <a:gd name="connsiteX37" fmla="*/ 315984 w 4522224"/>
              <a:gd name="connsiteY37" fmla="*/ 2846508 h 6062148"/>
              <a:gd name="connsiteX38" fmla="*/ 323604 w 4522224"/>
              <a:gd name="connsiteY38" fmla="*/ 2793168 h 6062148"/>
              <a:gd name="connsiteX39" fmla="*/ 308364 w 4522224"/>
              <a:gd name="connsiteY39" fmla="*/ 2732208 h 6062148"/>
              <a:gd name="connsiteX40" fmla="*/ 262644 w 4522224"/>
              <a:gd name="connsiteY40" fmla="*/ 2671248 h 6062148"/>
              <a:gd name="connsiteX41" fmla="*/ 171204 w 4522224"/>
              <a:gd name="connsiteY41" fmla="*/ 2656008 h 6062148"/>
              <a:gd name="connsiteX42" fmla="*/ 49284 w 4522224"/>
              <a:gd name="connsiteY42" fmla="*/ 2610288 h 6062148"/>
              <a:gd name="connsiteX43" fmla="*/ 18804 w 4522224"/>
              <a:gd name="connsiteY43" fmla="*/ 2556948 h 6062148"/>
              <a:gd name="connsiteX44" fmla="*/ 3564 w 4522224"/>
              <a:gd name="connsiteY44" fmla="*/ 2488368 h 6062148"/>
              <a:gd name="connsiteX45" fmla="*/ 87384 w 4522224"/>
              <a:gd name="connsiteY45" fmla="*/ 2335968 h 6062148"/>
              <a:gd name="connsiteX46" fmla="*/ 216924 w 4522224"/>
              <a:gd name="connsiteY46" fmla="*/ 2175948 h 6062148"/>
              <a:gd name="connsiteX47" fmla="*/ 277884 w 4522224"/>
              <a:gd name="connsiteY47" fmla="*/ 2084508 h 6062148"/>
              <a:gd name="connsiteX48" fmla="*/ 323604 w 4522224"/>
              <a:gd name="connsiteY48" fmla="*/ 1977828 h 6062148"/>
              <a:gd name="connsiteX49" fmla="*/ 354084 w 4522224"/>
              <a:gd name="connsiteY49" fmla="*/ 1871148 h 6062148"/>
              <a:gd name="connsiteX50" fmla="*/ 369324 w 4522224"/>
              <a:gd name="connsiteY50" fmla="*/ 1810188 h 6062148"/>
              <a:gd name="connsiteX51" fmla="*/ 338844 w 4522224"/>
              <a:gd name="connsiteY51" fmla="*/ 1756848 h 6062148"/>
              <a:gd name="connsiteX52" fmla="*/ 323604 w 4522224"/>
              <a:gd name="connsiteY52" fmla="*/ 1680648 h 6062148"/>
              <a:gd name="connsiteX53" fmla="*/ 407424 w 4522224"/>
              <a:gd name="connsiteY53" fmla="*/ 1474908 h 6062148"/>
              <a:gd name="connsiteX54" fmla="*/ 437904 w 4522224"/>
              <a:gd name="connsiteY54" fmla="*/ 1307268 h 6062148"/>
              <a:gd name="connsiteX55" fmla="*/ 460764 w 4522224"/>
              <a:gd name="connsiteY55" fmla="*/ 1192968 h 6062148"/>
              <a:gd name="connsiteX56" fmla="*/ 498864 w 4522224"/>
              <a:gd name="connsiteY56" fmla="*/ 1055808 h 6062148"/>
              <a:gd name="connsiteX57" fmla="*/ 552204 w 4522224"/>
              <a:gd name="connsiteY57" fmla="*/ 888168 h 6062148"/>
              <a:gd name="connsiteX58" fmla="*/ 498864 w 4522224"/>
              <a:gd name="connsiteY58" fmla="*/ 888168 h 6062148"/>
              <a:gd name="connsiteX59" fmla="*/ 407424 w 4522224"/>
              <a:gd name="connsiteY59" fmla="*/ 834828 h 6062148"/>
              <a:gd name="connsiteX60" fmla="*/ 323604 w 4522224"/>
              <a:gd name="connsiteY60" fmla="*/ 789108 h 6062148"/>
              <a:gd name="connsiteX61" fmla="*/ 255024 w 4522224"/>
              <a:gd name="connsiteY61" fmla="*/ 773868 h 6062148"/>
              <a:gd name="connsiteX62" fmla="*/ 209304 w 4522224"/>
              <a:gd name="connsiteY62" fmla="*/ 751008 h 6062148"/>
              <a:gd name="connsiteX63" fmla="*/ 255024 w 4522224"/>
              <a:gd name="connsiteY63" fmla="*/ 674808 h 6062148"/>
              <a:gd name="connsiteX64" fmla="*/ 369324 w 4522224"/>
              <a:gd name="connsiteY64" fmla="*/ 606228 h 6062148"/>
              <a:gd name="connsiteX65" fmla="*/ 552204 w 4522224"/>
              <a:gd name="connsiteY65" fmla="*/ 507168 h 6062148"/>
              <a:gd name="connsiteX66" fmla="*/ 651264 w 4522224"/>
              <a:gd name="connsiteY66" fmla="*/ 423348 h 6062148"/>
              <a:gd name="connsiteX67" fmla="*/ 887484 w 4522224"/>
              <a:gd name="connsiteY67" fmla="*/ 232848 h 6062148"/>
              <a:gd name="connsiteX68" fmla="*/ 1169424 w 4522224"/>
              <a:gd name="connsiteY68" fmla="*/ 80448 h 6062148"/>
              <a:gd name="connsiteX69" fmla="*/ 1588524 w 4522224"/>
              <a:gd name="connsiteY69" fmla="*/ 11868 h 6062148"/>
              <a:gd name="connsiteX70" fmla="*/ 1939044 w 4522224"/>
              <a:gd name="connsiteY70" fmla="*/ 4248 h 6062148"/>
              <a:gd name="connsiteX71" fmla="*/ 2167644 w 4522224"/>
              <a:gd name="connsiteY71" fmla="*/ 4248 h 6062148"/>
              <a:gd name="connsiteX72" fmla="*/ 2388624 w 4522224"/>
              <a:gd name="connsiteY72" fmla="*/ 57588 h 6062148"/>
              <a:gd name="connsiteX73" fmla="*/ 2662944 w 4522224"/>
              <a:gd name="connsiteY73" fmla="*/ 133788 h 6062148"/>
              <a:gd name="connsiteX74" fmla="*/ 2815344 w 4522224"/>
              <a:gd name="connsiteY74" fmla="*/ 202368 h 6062148"/>
              <a:gd name="connsiteX75" fmla="*/ 3097284 w 4522224"/>
              <a:gd name="connsiteY75" fmla="*/ 400488 h 6062148"/>
              <a:gd name="connsiteX76" fmla="*/ 3280164 w 4522224"/>
              <a:gd name="connsiteY76" fmla="*/ 651948 h 6062148"/>
              <a:gd name="connsiteX77" fmla="*/ 3402084 w 4522224"/>
              <a:gd name="connsiteY77" fmla="*/ 918648 h 6062148"/>
              <a:gd name="connsiteX78" fmla="*/ 3470664 w 4522224"/>
              <a:gd name="connsiteY78" fmla="*/ 1238688 h 6062148"/>
              <a:gd name="connsiteX79" fmla="*/ 3501144 w 4522224"/>
              <a:gd name="connsiteY79" fmla="*/ 1543488 h 6062148"/>
              <a:gd name="connsiteX80" fmla="*/ 3501144 w 4522224"/>
              <a:gd name="connsiteY80" fmla="*/ 1962588 h 6062148"/>
              <a:gd name="connsiteX81" fmla="*/ 3333504 w 4522224"/>
              <a:gd name="connsiteY81" fmla="*/ 2305488 h 6062148"/>
              <a:gd name="connsiteX82" fmla="*/ 3249684 w 4522224"/>
              <a:gd name="connsiteY82" fmla="*/ 2473128 h 6062148"/>
              <a:gd name="connsiteX83" fmla="*/ 3127764 w 4522224"/>
              <a:gd name="connsiteY83" fmla="*/ 2663628 h 6062148"/>
              <a:gd name="connsiteX84" fmla="*/ 3066804 w 4522224"/>
              <a:gd name="connsiteY84" fmla="*/ 2838888 h 6062148"/>
              <a:gd name="connsiteX85" fmla="*/ 3059184 w 4522224"/>
              <a:gd name="connsiteY85" fmla="*/ 2915088 h 6062148"/>
              <a:gd name="connsiteX86" fmla="*/ 3013464 w 4522224"/>
              <a:gd name="connsiteY86" fmla="*/ 3014148 h 6062148"/>
              <a:gd name="connsiteX87" fmla="*/ 2975364 w 4522224"/>
              <a:gd name="connsiteY87" fmla="*/ 3082728 h 6062148"/>
              <a:gd name="connsiteX88" fmla="*/ 2952504 w 4522224"/>
              <a:gd name="connsiteY88" fmla="*/ 3120828 h 6062148"/>
              <a:gd name="connsiteX89" fmla="*/ 2952504 w 4522224"/>
              <a:gd name="connsiteY89" fmla="*/ 3555168 h 6062148"/>
              <a:gd name="connsiteX90" fmla="*/ 2952504 w 4522224"/>
              <a:gd name="connsiteY90" fmla="*/ 3562788 h 6062148"/>
              <a:gd name="connsiteX91" fmla="*/ 3005844 w 4522224"/>
              <a:gd name="connsiteY91" fmla="*/ 3539928 h 6062148"/>
              <a:gd name="connsiteX92" fmla="*/ 3059184 w 4522224"/>
              <a:gd name="connsiteY92" fmla="*/ 3562788 h 6062148"/>
              <a:gd name="connsiteX93" fmla="*/ 3104904 w 4522224"/>
              <a:gd name="connsiteY93" fmla="*/ 3570408 h 6062148"/>
              <a:gd name="connsiteX94" fmla="*/ 3135384 w 4522224"/>
              <a:gd name="connsiteY94" fmla="*/ 3631368 h 6062148"/>
              <a:gd name="connsiteX95" fmla="*/ 3112524 w 4522224"/>
              <a:gd name="connsiteY95" fmla="*/ 3738048 h 6062148"/>
              <a:gd name="connsiteX96" fmla="*/ 3120144 w 4522224"/>
              <a:gd name="connsiteY96" fmla="*/ 4103808 h 6062148"/>
              <a:gd name="connsiteX97" fmla="*/ 3112524 w 4522224"/>
              <a:gd name="connsiteY97" fmla="*/ 4119048 h 6062148"/>
              <a:gd name="connsiteX98" fmla="*/ 3158244 w 4522224"/>
              <a:gd name="connsiteY98" fmla="*/ 4157148 h 6062148"/>
              <a:gd name="connsiteX99" fmla="*/ 3196344 w 4522224"/>
              <a:gd name="connsiteY99" fmla="*/ 4164768 h 6062148"/>
              <a:gd name="connsiteX100" fmla="*/ 3226824 w 4522224"/>
              <a:gd name="connsiteY100" fmla="*/ 4172388 h 6062148"/>
              <a:gd name="connsiteX101" fmla="*/ 3280164 w 4522224"/>
              <a:gd name="connsiteY101" fmla="*/ 4294308 h 6062148"/>
              <a:gd name="connsiteX102" fmla="*/ 3295404 w 4522224"/>
              <a:gd name="connsiteY102" fmla="*/ 4347648 h 6062148"/>
              <a:gd name="connsiteX103" fmla="*/ 3325884 w 4522224"/>
              <a:gd name="connsiteY103" fmla="*/ 4408608 h 6062148"/>
              <a:gd name="connsiteX104" fmla="*/ 3546864 w 4522224"/>
              <a:gd name="connsiteY104" fmla="*/ 4644828 h 6062148"/>
              <a:gd name="connsiteX105" fmla="*/ 3882144 w 4522224"/>
              <a:gd name="connsiteY105" fmla="*/ 5025828 h 6062148"/>
              <a:gd name="connsiteX106" fmla="*/ 4095504 w 4522224"/>
              <a:gd name="connsiteY106" fmla="*/ 5300148 h 6062148"/>
              <a:gd name="connsiteX107" fmla="*/ 4362204 w 4522224"/>
              <a:gd name="connsiteY107" fmla="*/ 5726868 h 6062148"/>
              <a:gd name="connsiteX108" fmla="*/ 4522224 w 4522224"/>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66706 w 4527226"/>
              <a:gd name="connsiteY29" fmla="*/ 3166548 h 6062148"/>
              <a:gd name="connsiteX30" fmla="*/ 351466 w 4527226"/>
              <a:gd name="connsiteY30" fmla="*/ 3105588 h 6062148"/>
              <a:gd name="connsiteX31" fmla="*/ 397186 w 4527226"/>
              <a:gd name="connsiteY31" fmla="*/ 3021768 h 6062148"/>
              <a:gd name="connsiteX32" fmla="*/ 488626 w 4527226"/>
              <a:gd name="connsiteY32" fmla="*/ 2998908 h 6062148"/>
              <a:gd name="connsiteX33" fmla="*/ 465766 w 4527226"/>
              <a:gd name="connsiteY33" fmla="*/ 2930328 h 6062148"/>
              <a:gd name="connsiteX34" fmla="*/ 435286 w 4527226"/>
              <a:gd name="connsiteY34" fmla="*/ 2930328 h 6062148"/>
              <a:gd name="connsiteX35" fmla="*/ 389566 w 4527226"/>
              <a:gd name="connsiteY35" fmla="*/ 2930328 h 6062148"/>
              <a:gd name="connsiteX36" fmla="*/ 305746 w 4527226"/>
              <a:gd name="connsiteY36" fmla="*/ 2876988 h 6062148"/>
              <a:gd name="connsiteX37" fmla="*/ 320986 w 4527226"/>
              <a:gd name="connsiteY37" fmla="*/ 2846508 h 6062148"/>
              <a:gd name="connsiteX38" fmla="*/ 328606 w 4527226"/>
              <a:gd name="connsiteY38" fmla="*/ 2793168 h 6062148"/>
              <a:gd name="connsiteX39" fmla="*/ 313366 w 4527226"/>
              <a:gd name="connsiteY39" fmla="*/ 2732208 h 6062148"/>
              <a:gd name="connsiteX40" fmla="*/ 267646 w 4527226"/>
              <a:gd name="connsiteY40" fmla="*/ 2671248 h 6062148"/>
              <a:gd name="connsiteX41" fmla="*/ 176206 w 4527226"/>
              <a:gd name="connsiteY41" fmla="*/ 2656008 h 6062148"/>
              <a:gd name="connsiteX42" fmla="*/ 54286 w 4527226"/>
              <a:gd name="connsiteY42" fmla="*/ 2610288 h 6062148"/>
              <a:gd name="connsiteX43" fmla="*/ 7931 w 4527226"/>
              <a:gd name="connsiteY43" fmla="*/ 2563298 h 6062148"/>
              <a:gd name="connsiteX44" fmla="*/ 8566 w 4527226"/>
              <a:gd name="connsiteY44" fmla="*/ 2488368 h 6062148"/>
              <a:gd name="connsiteX45" fmla="*/ 92386 w 4527226"/>
              <a:gd name="connsiteY45" fmla="*/ 2335968 h 6062148"/>
              <a:gd name="connsiteX46" fmla="*/ 221926 w 4527226"/>
              <a:gd name="connsiteY46" fmla="*/ 2175948 h 6062148"/>
              <a:gd name="connsiteX47" fmla="*/ 282886 w 4527226"/>
              <a:gd name="connsiteY47" fmla="*/ 2084508 h 6062148"/>
              <a:gd name="connsiteX48" fmla="*/ 328606 w 4527226"/>
              <a:gd name="connsiteY48" fmla="*/ 1977828 h 6062148"/>
              <a:gd name="connsiteX49" fmla="*/ 359086 w 4527226"/>
              <a:gd name="connsiteY49" fmla="*/ 1871148 h 6062148"/>
              <a:gd name="connsiteX50" fmla="*/ 374326 w 4527226"/>
              <a:gd name="connsiteY50" fmla="*/ 1810188 h 6062148"/>
              <a:gd name="connsiteX51" fmla="*/ 343846 w 4527226"/>
              <a:gd name="connsiteY51" fmla="*/ 1756848 h 6062148"/>
              <a:gd name="connsiteX52" fmla="*/ 328606 w 4527226"/>
              <a:gd name="connsiteY52" fmla="*/ 1680648 h 6062148"/>
              <a:gd name="connsiteX53" fmla="*/ 412426 w 4527226"/>
              <a:gd name="connsiteY53" fmla="*/ 1474908 h 6062148"/>
              <a:gd name="connsiteX54" fmla="*/ 442906 w 4527226"/>
              <a:gd name="connsiteY54" fmla="*/ 1307268 h 6062148"/>
              <a:gd name="connsiteX55" fmla="*/ 465766 w 4527226"/>
              <a:gd name="connsiteY55" fmla="*/ 1192968 h 6062148"/>
              <a:gd name="connsiteX56" fmla="*/ 503866 w 4527226"/>
              <a:gd name="connsiteY56" fmla="*/ 1055808 h 6062148"/>
              <a:gd name="connsiteX57" fmla="*/ 557206 w 4527226"/>
              <a:gd name="connsiteY57" fmla="*/ 888168 h 6062148"/>
              <a:gd name="connsiteX58" fmla="*/ 503866 w 4527226"/>
              <a:gd name="connsiteY58" fmla="*/ 888168 h 6062148"/>
              <a:gd name="connsiteX59" fmla="*/ 412426 w 4527226"/>
              <a:gd name="connsiteY59" fmla="*/ 834828 h 6062148"/>
              <a:gd name="connsiteX60" fmla="*/ 328606 w 4527226"/>
              <a:gd name="connsiteY60" fmla="*/ 789108 h 6062148"/>
              <a:gd name="connsiteX61" fmla="*/ 260026 w 4527226"/>
              <a:gd name="connsiteY61" fmla="*/ 773868 h 6062148"/>
              <a:gd name="connsiteX62" fmla="*/ 214306 w 4527226"/>
              <a:gd name="connsiteY62" fmla="*/ 751008 h 6062148"/>
              <a:gd name="connsiteX63" fmla="*/ 260026 w 4527226"/>
              <a:gd name="connsiteY63" fmla="*/ 674808 h 6062148"/>
              <a:gd name="connsiteX64" fmla="*/ 374326 w 4527226"/>
              <a:gd name="connsiteY64" fmla="*/ 606228 h 6062148"/>
              <a:gd name="connsiteX65" fmla="*/ 557206 w 4527226"/>
              <a:gd name="connsiteY65" fmla="*/ 507168 h 6062148"/>
              <a:gd name="connsiteX66" fmla="*/ 656266 w 4527226"/>
              <a:gd name="connsiteY66" fmla="*/ 423348 h 6062148"/>
              <a:gd name="connsiteX67" fmla="*/ 892486 w 4527226"/>
              <a:gd name="connsiteY67" fmla="*/ 232848 h 6062148"/>
              <a:gd name="connsiteX68" fmla="*/ 1174426 w 4527226"/>
              <a:gd name="connsiteY68" fmla="*/ 80448 h 6062148"/>
              <a:gd name="connsiteX69" fmla="*/ 1593526 w 4527226"/>
              <a:gd name="connsiteY69" fmla="*/ 11868 h 6062148"/>
              <a:gd name="connsiteX70" fmla="*/ 1944046 w 4527226"/>
              <a:gd name="connsiteY70" fmla="*/ 4248 h 6062148"/>
              <a:gd name="connsiteX71" fmla="*/ 2172646 w 4527226"/>
              <a:gd name="connsiteY71" fmla="*/ 4248 h 6062148"/>
              <a:gd name="connsiteX72" fmla="*/ 2393626 w 4527226"/>
              <a:gd name="connsiteY72" fmla="*/ 57588 h 6062148"/>
              <a:gd name="connsiteX73" fmla="*/ 2667946 w 4527226"/>
              <a:gd name="connsiteY73" fmla="*/ 133788 h 6062148"/>
              <a:gd name="connsiteX74" fmla="*/ 2820346 w 4527226"/>
              <a:gd name="connsiteY74" fmla="*/ 202368 h 6062148"/>
              <a:gd name="connsiteX75" fmla="*/ 3102286 w 4527226"/>
              <a:gd name="connsiteY75" fmla="*/ 400488 h 6062148"/>
              <a:gd name="connsiteX76" fmla="*/ 3285166 w 4527226"/>
              <a:gd name="connsiteY76" fmla="*/ 651948 h 6062148"/>
              <a:gd name="connsiteX77" fmla="*/ 3407086 w 4527226"/>
              <a:gd name="connsiteY77" fmla="*/ 918648 h 6062148"/>
              <a:gd name="connsiteX78" fmla="*/ 3475666 w 4527226"/>
              <a:gd name="connsiteY78" fmla="*/ 1238688 h 6062148"/>
              <a:gd name="connsiteX79" fmla="*/ 3506146 w 4527226"/>
              <a:gd name="connsiteY79" fmla="*/ 1543488 h 6062148"/>
              <a:gd name="connsiteX80" fmla="*/ 3506146 w 4527226"/>
              <a:gd name="connsiteY80" fmla="*/ 1962588 h 6062148"/>
              <a:gd name="connsiteX81" fmla="*/ 3338506 w 4527226"/>
              <a:gd name="connsiteY81" fmla="*/ 2305488 h 6062148"/>
              <a:gd name="connsiteX82" fmla="*/ 3254686 w 4527226"/>
              <a:gd name="connsiteY82" fmla="*/ 2473128 h 6062148"/>
              <a:gd name="connsiteX83" fmla="*/ 3132766 w 4527226"/>
              <a:gd name="connsiteY83" fmla="*/ 2663628 h 6062148"/>
              <a:gd name="connsiteX84" fmla="*/ 3071806 w 4527226"/>
              <a:gd name="connsiteY84" fmla="*/ 2838888 h 6062148"/>
              <a:gd name="connsiteX85" fmla="*/ 3064186 w 4527226"/>
              <a:gd name="connsiteY85" fmla="*/ 2915088 h 6062148"/>
              <a:gd name="connsiteX86" fmla="*/ 3018466 w 4527226"/>
              <a:gd name="connsiteY86" fmla="*/ 3014148 h 6062148"/>
              <a:gd name="connsiteX87" fmla="*/ 2980366 w 4527226"/>
              <a:gd name="connsiteY87" fmla="*/ 3082728 h 6062148"/>
              <a:gd name="connsiteX88" fmla="*/ 2957506 w 4527226"/>
              <a:gd name="connsiteY88" fmla="*/ 3120828 h 6062148"/>
              <a:gd name="connsiteX89" fmla="*/ 2957506 w 4527226"/>
              <a:gd name="connsiteY89" fmla="*/ 3555168 h 6062148"/>
              <a:gd name="connsiteX90" fmla="*/ 2957506 w 4527226"/>
              <a:gd name="connsiteY90" fmla="*/ 3562788 h 6062148"/>
              <a:gd name="connsiteX91" fmla="*/ 3010846 w 4527226"/>
              <a:gd name="connsiteY91" fmla="*/ 3539928 h 6062148"/>
              <a:gd name="connsiteX92" fmla="*/ 3064186 w 4527226"/>
              <a:gd name="connsiteY92" fmla="*/ 3562788 h 6062148"/>
              <a:gd name="connsiteX93" fmla="*/ 3109906 w 4527226"/>
              <a:gd name="connsiteY93" fmla="*/ 3570408 h 6062148"/>
              <a:gd name="connsiteX94" fmla="*/ 3140386 w 4527226"/>
              <a:gd name="connsiteY94" fmla="*/ 3631368 h 6062148"/>
              <a:gd name="connsiteX95" fmla="*/ 3117526 w 4527226"/>
              <a:gd name="connsiteY95" fmla="*/ 3738048 h 6062148"/>
              <a:gd name="connsiteX96" fmla="*/ 3125146 w 4527226"/>
              <a:gd name="connsiteY96" fmla="*/ 4103808 h 6062148"/>
              <a:gd name="connsiteX97" fmla="*/ 3117526 w 4527226"/>
              <a:gd name="connsiteY97" fmla="*/ 4119048 h 6062148"/>
              <a:gd name="connsiteX98" fmla="*/ 3163246 w 4527226"/>
              <a:gd name="connsiteY98" fmla="*/ 4157148 h 6062148"/>
              <a:gd name="connsiteX99" fmla="*/ 3201346 w 4527226"/>
              <a:gd name="connsiteY99" fmla="*/ 4164768 h 6062148"/>
              <a:gd name="connsiteX100" fmla="*/ 3231826 w 4527226"/>
              <a:gd name="connsiteY100" fmla="*/ 4172388 h 6062148"/>
              <a:gd name="connsiteX101" fmla="*/ 3285166 w 4527226"/>
              <a:gd name="connsiteY101" fmla="*/ 4294308 h 6062148"/>
              <a:gd name="connsiteX102" fmla="*/ 3300406 w 4527226"/>
              <a:gd name="connsiteY102" fmla="*/ 4347648 h 6062148"/>
              <a:gd name="connsiteX103" fmla="*/ 3330886 w 4527226"/>
              <a:gd name="connsiteY103" fmla="*/ 4408608 h 6062148"/>
              <a:gd name="connsiteX104" fmla="*/ 3551866 w 4527226"/>
              <a:gd name="connsiteY104" fmla="*/ 4644828 h 6062148"/>
              <a:gd name="connsiteX105" fmla="*/ 3887146 w 4527226"/>
              <a:gd name="connsiteY105" fmla="*/ 5025828 h 6062148"/>
              <a:gd name="connsiteX106" fmla="*/ 4100506 w 4527226"/>
              <a:gd name="connsiteY106" fmla="*/ 5300148 h 6062148"/>
              <a:gd name="connsiteX107" fmla="*/ 4367206 w 4527226"/>
              <a:gd name="connsiteY107" fmla="*/ 5726868 h 6062148"/>
              <a:gd name="connsiteX108" fmla="*/ 4527226 w 4527226"/>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05746 w 4527226"/>
              <a:gd name="connsiteY35" fmla="*/ 2876988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064186 w 4527226"/>
              <a:gd name="connsiteY90" fmla="*/ 3562788 h 6062148"/>
              <a:gd name="connsiteX91" fmla="*/ 3109906 w 4527226"/>
              <a:gd name="connsiteY91" fmla="*/ 3570408 h 6062148"/>
              <a:gd name="connsiteX92" fmla="*/ 3140386 w 4527226"/>
              <a:gd name="connsiteY92" fmla="*/ 3631368 h 6062148"/>
              <a:gd name="connsiteX93" fmla="*/ 3117526 w 4527226"/>
              <a:gd name="connsiteY93" fmla="*/ 3738048 h 6062148"/>
              <a:gd name="connsiteX94" fmla="*/ 3125146 w 4527226"/>
              <a:gd name="connsiteY94" fmla="*/ 4103808 h 6062148"/>
              <a:gd name="connsiteX95" fmla="*/ 3117526 w 4527226"/>
              <a:gd name="connsiteY95" fmla="*/ 4119048 h 6062148"/>
              <a:gd name="connsiteX96" fmla="*/ 3163246 w 4527226"/>
              <a:gd name="connsiteY96" fmla="*/ 4157148 h 6062148"/>
              <a:gd name="connsiteX97" fmla="*/ 3201346 w 4527226"/>
              <a:gd name="connsiteY97" fmla="*/ 4164768 h 6062148"/>
              <a:gd name="connsiteX98" fmla="*/ 3231826 w 4527226"/>
              <a:gd name="connsiteY98" fmla="*/ 4172388 h 6062148"/>
              <a:gd name="connsiteX99" fmla="*/ 3285166 w 4527226"/>
              <a:gd name="connsiteY99" fmla="*/ 4294308 h 6062148"/>
              <a:gd name="connsiteX100" fmla="*/ 3300406 w 4527226"/>
              <a:gd name="connsiteY100" fmla="*/ 4347648 h 6062148"/>
              <a:gd name="connsiteX101" fmla="*/ 3330886 w 4527226"/>
              <a:gd name="connsiteY101" fmla="*/ 4408608 h 6062148"/>
              <a:gd name="connsiteX102" fmla="*/ 3551866 w 4527226"/>
              <a:gd name="connsiteY102" fmla="*/ 4644828 h 6062148"/>
              <a:gd name="connsiteX103" fmla="*/ 3887146 w 4527226"/>
              <a:gd name="connsiteY103" fmla="*/ 5025828 h 6062148"/>
              <a:gd name="connsiteX104" fmla="*/ 4100506 w 4527226"/>
              <a:gd name="connsiteY104" fmla="*/ 5300148 h 6062148"/>
              <a:gd name="connsiteX105" fmla="*/ 4367206 w 4527226"/>
              <a:gd name="connsiteY105" fmla="*/ 5726868 h 6062148"/>
              <a:gd name="connsiteX106" fmla="*/ 4527226 w 4527226"/>
              <a:gd name="connsiteY106"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17526 w 4527226"/>
              <a:gd name="connsiteY94" fmla="*/ 4119048 h 6062148"/>
              <a:gd name="connsiteX95" fmla="*/ 3163246 w 4527226"/>
              <a:gd name="connsiteY95" fmla="*/ 4157148 h 6062148"/>
              <a:gd name="connsiteX96" fmla="*/ 3201346 w 4527226"/>
              <a:gd name="connsiteY96" fmla="*/ 4164768 h 6062148"/>
              <a:gd name="connsiteX97" fmla="*/ 3231826 w 4527226"/>
              <a:gd name="connsiteY97" fmla="*/ 4172388 h 6062148"/>
              <a:gd name="connsiteX98" fmla="*/ 3285166 w 4527226"/>
              <a:gd name="connsiteY98" fmla="*/ 4294308 h 6062148"/>
              <a:gd name="connsiteX99" fmla="*/ 3300406 w 4527226"/>
              <a:gd name="connsiteY99" fmla="*/ 4347648 h 6062148"/>
              <a:gd name="connsiteX100" fmla="*/ 3330886 w 4527226"/>
              <a:gd name="connsiteY100" fmla="*/ 4408608 h 6062148"/>
              <a:gd name="connsiteX101" fmla="*/ 3551866 w 4527226"/>
              <a:gd name="connsiteY101" fmla="*/ 4644828 h 6062148"/>
              <a:gd name="connsiteX102" fmla="*/ 3887146 w 4527226"/>
              <a:gd name="connsiteY102" fmla="*/ 5025828 h 6062148"/>
              <a:gd name="connsiteX103" fmla="*/ 4100506 w 4527226"/>
              <a:gd name="connsiteY103" fmla="*/ 5300148 h 6062148"/>
              <a:gd name="connsiteX104" fmla="*/ 4367206 w 4527226"/>
              <a:gd name="connsiteY104" fmla="*/ 5726868 h 6062148"/>
              <a:gd name="connsiteX105" fmla="*/ 4527226 w 4527226"/>
              <a:gd name="connsiteY105"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63246 w 4527226"/>
              <a:gd name="connsiteY94" fmla="*/ 4157148 h 6062148"/>
              <a:gd name="connsiteX95" fmla="*/ 3201346 w 4527226"/>
              <a:gd name="connsiteY95" fmla="*/ 4164768 h 6062148"/>
              <a:gd name="connsiteX96" fmla="*/ 3231826 w 4527226"/>
              <a:gd name="connsiteY96" fmla="*/ 4172388 h 6062148"/>
              <a:gd name="connsiteX97" fmla="*/ 3285166 w 4527226"/>
              <a:gd name="connsiteY97" fmla="*/ 4294308 h 6062148"/>
              <a:gd name="connsiteX98" fmla="*/ 3300406 w 4527226"/>
              <a:gd name="connsiteY98" fmla="*/ 4347648 h 6062148"/>
              <a:gd name="connsiteX99" fmla="*/ 3330886 w 4527226"/>
              <a:gd name="connsiteY99" fmla="*/ 4408608 h 6062148"/>
              <a:gd name="connsiteX100" fmla="*/ 3551866 w 4527226"/>
              <a:gd name="connsiteY100" fmla="*/ 4644828 h 6062148"/>
              <a:gd name="connsiteX101" fmla="*/ 3887146 w 4527226"/>
              <a:gd name="connsiteY101" fmla="*/ 5025828 h 6062148"/>
              <a:gd name="connsiteX102" fmla="*/ 4100506 w 4527226"/>
              <a:gd name="connsiteY102" fmla="*/ 5300148 h 6062148"/>
              <a:gd name="connsiteX103" fmla="*/ 4367206 w 4527226"/>
              <a:gd name="connsiteY103" fmla="*/ 5726868 h 6062148"/>
              <a:gd name="connsiteX104" fmla="*/ 4527226 w 4527226"/>
              <a:gd name="connsiteY104" fmla="*/ 6046908 h 6062148"/>
              <a:gd name="connsiteX0" fmla="*/ 381946 w 4527226"/>
              <a:gd name="connsiteY0" fmla="*/ 5924988 h 6046908"/>
              <a:gd name="connsiteX1" fmla="*/ 442906 w 4527226"/>
              <a:gd name="connsiteY1" fmla="*/ 5780208 h 6046908"/>
              <a:gd name="connsiteX2" fmla="*/ 473386 w 4527226"/>
              <a:gd name="connsiteY2" fmla="*/ 5665908 h 6046908"/>
              <a:gd name="connsiteX3" fmla="*/ 511486 w 4527226"/>
              <a:gd name="connsiteY3" fmla="*/ 5612568 h 6046908"/>
              <a:gd name="connsiteX4" fmla="*/ 541966 w 4527226"/>
              <a:gd name="connsiteY4" fmla="*/ 5521128 h 6046908"/>
              <a:gd name="connsiteX5" fmla="*/ 564826 w 4527226"/>
              <a:gd name="connsiteY5" fmla="*/ 5353488 h 6046908"/>
              <a:gd name="connsiteX6" fmla="*/ 602926 w 4527226"/>
              <a:gd name="connsiteY6" fmla="*/ 5223948 h 6046908"/>
              <a:gd name="connsiteX7" fmla="*/ 625786 w 4527226"/>
              <a:gd name="connsiteY7" fmla="*/ 5178228 h 6046908"/>
              <a:gd name="connsiteX8" fmla="*/ 701986 w 4527226"/>
              <a:gd name="connsiteY8" fmla="*/ 5071548 h 6046908"/>
              <a:gd name="connsiteX9" fmla="*/ 717226 w 4527226"/>
              <a:gd name="connsiteY9" fmla="*/ 5063928 h 6046908"/>
              <a:gd name="connsiteX10" fmla="*/ 709606 w 4527226"/>
              <a:gd name="connsiteY10" fmla="*/ 5025828 h 6046908"/>
              <a:gd name="connsiteX11" fmla="*/ 701986 w 4527226"/>
              <a:gd name="connsiteY11" fmla="*/ 5002968 h 6046908"/>
              <a:gd name="connsiteX12" fmla="*/ 968686 w 4527226"/>
              <a:gd name="connsiteY12" fmla="*/ 4682928 h 6046908"/>
              <a:gd name="connsiteX13" fmla="*/ 961066 w 4527226"/>
              <a:gd name="connsiteY13" fmla="*/ 4644828 h 6046908"/>
              <a:gd name="connsiteX14" fmla="*/ 1342066 w 4527226"/>
              <a:gd name="connsiteY14" fmla="*/ 4172388 h 6046908"/>
              <a:gd name="connsiteX15" fmla="*/ 1258246 w 4527226"/>
              <a:gd name="connsiteY15" fmla="*/ 4012368 h 6046908"/>
              <a:gd name="connsiteX16" fmla="*/ 1204906 w 4527226"/>
              <a:gd name="connsiteY16" fmla="*/ 3928548 h 6046908"/>
              <a:gd name="connsiteX17" fmla="*/ 1174426 w 4527226"/>
              <a:gd name="connsiteY17" fmla="*/ 3768528 h 6046908"/>
              <a:gd name="connsiteX18" fmla="*/ 1151566 w 4527226"/>
              <a:gd name="connsiteY18" fmla="*/ 3699948 h 6046908"/>
              <a:gd name="connsiteX19" fmla="*/ 1143946 w 4527226"/>
              <a:gd name="connsiteY19" fmla="*/ 3669468 h 6046908"/>
              <a:gd name="connsiteX20" fmla="*/ 1067746 w 4527226"/>
              <a:gd name="connsiteY20" fmla="*/ 3661848 h 6046908"/>
              <a:gd name="connsiteX21" fmla="*/ 938206 w 4527226"/>
              <a:gd name="connsiteY21" fmla="*/ 3669468 h 6046908"/>
              <a:gd name="connsiteX22" fmla="*/ 831526 w 4527226"/>
              <a:gd name="connsiteY22" fmla="*/ 3692328 h 6046908"/>
              <a:gd name="connsiteX23" fmla="*/ 610546 w 4527226"/>
              <a:gd name="connsiteY23" fmla="*/ 3738048 h 6046908"/>
              <a:gd name="connsiteX24" fmla="*/ 389566 w 4527226"/>
              <a:gd name="connsiteY24" fmla="*/ 3638988 h 6046908"/>
              <a:gd name="connsiteX25" fmla="*/ 381946 w 4527226"/>
              <a:gd name="connsiteY25" fmla="*/ 3326568 h 6046908"/>
              <a:gd name="connsiteX26" fmla="*/ 420046 w 4527226"/>
              <a:gd name="connsiteY26" fmla="*/ 3227508 h 6046908"/>
              <a:gd name="connsiteX27" fmla="*/ 389566 w 4527226"/>
              <a:gd name="connsiteY27" fmla="*/ 3166548 h 6046908"/>
              <a:gd name="connsiteX28" fmla="*/ 351466 w 4527226"/>
              <a:gd name="connsiteY28" fmla="*/ 3105588 h 6046908"/>
              <a:gd name="connsiteX29" fmla="*/ 397186 w 4527226"/>
              <a:gd name="connsiteY29" fmla="*/ 3021768 h 6046908"/>
              <a:gd name="connsiteX30" fmla="*/ 488626 w 4527226"/>
              <a:gd name="connsiteY30" fmla="*/ 2998908 h 6046908"/>
              <a:gd name="connsiteX31" fmla="*/ 471956 w 4527226"/>
              <a:gd name="connsiteY31" fmla="*/ 2942709 h 6046908"/>
              <a:gd name="connsiteX32" fmla="*/ 435286 w 4527226"/>
              <a:gd name="connsiteY32" fmla="*/ 2930328 h 6046908"/>
              <a:gd name="connsiteX33" fmla="*/ 389566 w 4527226"/>
              <a:gd name="connsiteY33" fmla="*/ 2930328 h 6046908"/>
              <a:gd name="connsiteX34" fmla="*/ 314000 w 4527226"/>
              <a:gd name="connsiteY34" fmla="*/ 2893495 h 6046908"/>
              <a:gd name="connsiteX35" fmla="*/ 320986 w 4527226"/>
              <a:gd name="connsiteY35" fmla="*/ 2846508 h 6046908"/>
              <a:gd name="connsiteX36" fmla="*/ 328606 w 4527226"/>
              <a:gd name="connsiteY36" fmla="*/ 2793168 h 6046908"/>
              <a:gd name="connsiteX37" fmla="*/ 313366 w 4527226"/>
              <a:gd name="connsiteY37" fmla="*/ 2732208 h 6046908"/>
              <a:gd name="connsiteX38" fmla="*/ 267646 w 4527226"/>
              <a:gd name="connsiteY38" fmla="*/ 2671248 h 6046908"/>
              <a:gd name="connsiteX39" fmla="*/ 176206 w 4527226"/>
              <a:gd name="connsiteY39" fmla="*/ 2656008 h 6046908"/>
              <a:gd name="connsiteX40" fmla="*/ 54286 w 4527226"/>
              <a:gd name="connsiteY40" fmla="*/ 2610288 h 6046908"/>
              <a:gd name="connsiteX41" fmla="*/ 7931 w 4527226"/>
              <a:gd name="connsiteY41" fmla="*/ 2563298 h 6046908"/>
              <a:gd name="connsiteX42" fmla="*/ 8566 w 4527226"/>
              <a:gd name="connsiteY42" fmla="*/ 2488368 h 6046908"/>
              <a:gd name="connsiteX43" fmla="*/ 92386 w 4527226"/>
              <a:gd name="connsiteY43" fmla="*/ 2335968 h 6046908"/>
              <a:gd name="connsiteX44" fmla="*/ 221926 w 4527226"/>
              <a:gd name="connsiteY44" fmla="*/ 2175948 h 6046908"/>
              <a:gd name="connsiteX45" fmla="*/ 282886 w 4527226"/>
              <a:gd name="connsiteY45" fmla="*/ 2084508 h 6046908"/>
              <a:gd name="connsiteX46" fmla="*/ 328606 w 4527226"/>
              <a:gd name="connsiteY46" fmla="*/ 1977828 h 6046908"/>
              <a:gd name="connsiteX47" fmla="*/ 359086 w 4527226"/>
              <a:gd name="connsiteY47" fmla="*/ 1871148 h 6046908"/>
              <a:gd name="connsiteX48" fmla="*/ 374326 w 4527226"/>
              <a:gd name="connsiteY48" fmla="*/ 1810188 h 6046908"/>
              <a:gd name="connsiteX49" fmla="*/ 343846 w 4527226"/>
              <a:gd name="connsiteY49" fmla="*/ 1756848 h 6046908"/>
              <a:gd name="connsiteX50" fmla="*/ 328606 w 4527226"/>
              <a:gd name="connsiteY50" fmla="*/ 1680648 h 6046908"/>
              <a:gd name="connsiteX51" fmla="*/ 412426 w 4527226"/>
              <a:gd name="connsiteY51" fmla="*/ 1474908 h 6046908"/>
              <a:gd name="connsiteX52" fmla="*/ 442906 w 4527226"/>
              <a:gd name="connsiteY52" fmla="*/ 1307268 h 6046908"/>
              <a:gd name="connsiteX53" fmla="*/ 465766 w 4527226"/>
              <a:gd name="connsiteY53" fmla="*/ 1192968 h 6046908"/>
              <a:gd name="connsiteX54" fmla="*/ 503866 w 4527226"/>
              <a:gd name="connsiteY54" fmla="*/ 1055808 h 6046908"/>
              <a:gd name="connsiteX55" fmla="*/ 557206 w 4527226"/>
              <a:gd name="connsiteY55" fmla="*/ 888168 h 6046908"/>
              <a:gd name="connsiteX56" fmla="*/ 503866 w 4527226"/>
              <a:gd name="connsiteY56" fmla="*/ 888168 h 6046908"/>
              <a:gd name="connsiteX57" fmla="*/ 412426 w 4527226"/>
              <a:gd name="connsiteY57" fmla="*/ 834828 h 6046908"/>
              <a:gd name="connsiteX58" fmla="*/ 328606 w 4527226"/>
              <a:gd name="connsiteY58" fmla="*/ 789108 h 6046908"/>
              <a:gd name="connsiteX59" fmla="*/ 260026 w 4527226"/>
              <a:gd name="connsiteY59" fmla="*/ 773868 h 6046908"/>
              <a:gd name="connsiteX60" fmla="*/ 214306 w 4527226"/>
              <a:gd name="connsiteY60" fmla="*/ 751008 h 6046908"/>
              <a:gd name="connsiteX61" fmla="*/ 260026 w 4527226"/>
              <a:gd name="connsiteY61" fmla="*/ 674808 h 6046908"/>
              <a:gd name="connsiteX62" fmla="*/ 374326 w 4527226"/>
              <a:gd name="connsiteY62" fmla="*/ 606228 h 6046908"/>
              <a:gd name="connsiteX63" fmla="*/ 557206 w 4527226"/>
              <a:gd name="connsiteY63" fmla="*/ 507168 h 6046908"/>
              <a:gd name="connsiteX64" fmla="*/ 656266 w 4527226"/>
              <a:gd name="connsiteY64" fmla="*/ 423348 h 6046908"/>
              <a:gd name="connsiteX65" fmla="*/ 892486 w 4527226"/>
              <a:gd name="connsiteY65" fmla="*/ 232848 h 6046908"/>
              <a:gd name="connsiteX66" fmla="*/ 1174426 w 4527226"/>
              <a:gd name="connsiteY66" fmla="*/ 80448 h 6046908"/>
              <a:gd name="connsiteX67" fmla="*/ 1593526 w 4527226"/>
              <a:gd name="connsiteY67" fmla="*/ 11868 h 6046908"/>
              <a:gd name="connsiteX68" fmla="*/ 1944046 w 4527226"/>
              <a:gd name="connsiteY68" fmla="*/ 4248 h 6046908"/>
              <a:gd name="connsiteX69" fmla="*/ 2172646 w 4527226"/>
              <a:gd name="connsiteY69" fmla="*/ 4248 h 6046908"/>
              <a:gd name="connsiteX70" fmla="*/ 2393626 w 4527226"/>
              <a:gd name="connsiteY70" fmla="*/ 57588 h 6046908"/>
              <a:gd name="connsiteX71" fmla="*/ 2667946 w 4527226"/>
              <a:gd name="connsiteY71" fmla="*/ 133788 h 6046908"/>
              <a:gd name="connsiteX72" fmla="*/ 2820346 w 4527226"/>
              <a:gd name="connsiteY72" fmla="*/ 202368 h 6046908"/>
              <a:gd name="connsiteX73" fmla="*/ 3102286 w 4527226"/>
              <a:gd name="connsiteY73" fmla="*/ 400488 h 6046908"/>
              <a:gd name="connsiteX74" fmla="*/ 3285166 w 4527226"/>
              <a:gd name="connsiteY74" fmla="*/ 651948 h 6046908"/>
              <a:gd name="connsiteX75" fmla="*/ 3407086 w 4527226"/>
              <a:gd name="connsiteY75" fmla="*/ 918648 h 6046908"/>
              <a:gd name="connsiteX76" fmla="*/ 3475666 w 4527226"/>
              <a:gd name="connsiteY76" fmla="*/ 1238688 h 6046908"/>
              <a:gd name="connsiteX77" fmla="*/ 3506146 w 4527226"/>
              <a:gd name="connsiteY77" fmla="*/ 1543488 h 6046908"/>
              <a:gd name="connsiteX78" fmla="*/ 3506146 w 4527226"/>
              <a:gd name="connsiteY78" fmla="*/ 1962588 h 6046908"/>
              <a:gd name="connsiteX79" fmla="*/ 3338506 w 4527226"/>
              <a:gd name="connsiteY79" fmla="*/ 2305488 h 6046908"/>
              <a:gd name="connsiteX80" fmla="*/ 3254686 w 4527226"/>
              <a:gd name="connsiteY80" fmla="*/ 2473128 h 6046908"/>
              <a:gd name="connsiteX81" fmla="*/ 3132766 w 4527226"/>
              <a:gd name="connsiteY81" fmla="*/ 2663628 h 6046908"/>
              <a:gd name="connsiteX82" fmla="*/ 3071806 w 4527226"/>
              <a:gd name="connsiteY82" fmla="*/ 2838888 h 6046908"/>
              <a:gd name="connsiteX83" fmla="*/ 3064186 w 4527226"/>
              <a:gd name="connsiteY83" fmla="*/ 2915088 h 6046908"/>
              <a:gd name="connsiteX84" fmla="*/ 3018466 w 4527226"/>
              <a:gd name="connsiteY84" fmla="*/ 3014148 h 6046908"/>
              <a:gd name="connsiteX85" fmla="*/ 2980366 w 4527226"/>
              <a:gd name="connsiteY85" fmla="*/ 3082728 h 6046908"/>
              <a:gd name="connsiteX86" fmla="*/ 2957506 w 4527226"/>
              <a:gd name="connsiteY86" fmla="*/ 3120828 h 6046908"/>
              <a:gd name="connsiteX87" fmla="*/ 2957506 w 4527226"/>
              <a:gd name="connsiteY87" fmla="*/ 3555168 h 6046908"/>
              <a:gd name="connsiteX88" fmla="*/ 3010846 w 4527226"/>
              <a:gd name="connsiteY88" fmla="*/ 3539928 h 6046908"/>
              <a:gd name="connsiteX89" fmla="*/ 3109906 w 4527226"/>
              <a:gd name="connsiteY89" fmla="*/ 3570408 h 6046908"/>
              <a:gd name="connsiteX90" fmla="*/ 3140386 w 4527226"/>
              <a:gd name="connsiteY90" fmla="*/ 3631368 h 6046908"/>
              <a:gd name="connsiteX91" fmla="*/ 3117526 w 4527226"/>
              <a:gd name="connsiteY91" fmla="*/ 3738048 h 6046908"/>
              <a:gd name="connsiteX92" fmla="*/ 3125146 w 4527226"/>
              <a:gd name="connsiteY92" fmla="*/ 4103808 h 6046908"/>
              <a:gd name="connsiteX93" fmla="*/ 3163246 w 4527226"/>
              <a:gd name="connsiteY93" fmla="*/ 4157148 h 6046908"/>
              <a:gd name="connsiteX94" fmla="*/ 3201346 w 4527226"/>
              <a:gd name="connsiteY94" fmla="*/ 4164768 h 6046908"/>
              <a:gd name="connsiteX95" fmla="*/ 3231826 w 4527226"/>
              <a:gd name="connsiteY95" fmla="*/ 4172388 h 6046908"/>
              <a:gd name="connsiteX96" fmla="*/ 3285166 w 4527226"/>
              <a:gd name="connsiteY96" fmla="*/ 4294308 h 6046908"/>
              <a:gd name="connsiteX97" fmla="*/ 3300406 w 4527226"/>
              <a:gd name="connsiteY97" fmla="*/ 4347648 h 6046908"/>
              <a:gd name="connsiteX98" fmla="*/ 3330886 w 4527226"/>
              <a:gd name="connsiteY98" fmla="*/ 4408608 h 6046908"/>
              <a:gd name="connsiteX99" fmla="*/ 3551866 w 4527226"/>
              <a:gd name="connsiteY99" fmla="*/ 4644828 h 6046908"/>
              <a:gd name="connsiteX100" fmla="*/ 3887146 w 4527226"/>
              <a:gd name="connsiteY100" fmla="*/ 5025828 h 6046908"/>
              <a:gd name="connsiteX101" fmla="*/ 4100506 w 4527226"/>
              <a:gd name="connsiteY101" fmla="*/ 5300148 h 6046908"/>
              <a:gd name="connsiteX102" fmla="*/ 4367206 w 4527226"/>
              <a:gd name="connsiteY102" fmla="*/ 5726868 h 6046908"/>
              <a:gd name="connsiteX103" fmla="*/ 4527226 w 4527226"/>
              <a:gd name="connsiteY103" fmla="*/ 6046908 h 6046908"/>
              <a:gd name="connsiteX0" fmla="*/ 442906 w 4527226"/>
              <a:gd name="connsiteY0" fmla="*/ 5780208 h 6046908"/>
              <a:gd name="connsiteX1" fmla="*/ 473386 w 4527226"/>
              <a:gd name="connsiteY1" fmla="*/ 5665908 h 6046908"/>
              <a:gd name="connsiteX2" fmla="*/ 511486 w 4527226"/>
              <a:gd name="connsiteY2" fmla="*/ 5612568 h 6046908"/>
              <a:gd name="connsiteX3" fmla="*/ 541966 w 4527226"/>
              <a:gd name="connsiteY3" fmla="*/ 5521128 h 6046908"/>
              <a:gd name="connsiteX4" fmla="*/ 564826 w 4527226"/>
              <a:gd name="connsiteY4" fmla="*/ 5353488 h 6046908"/>
              <a:gd name="connsiteX5" fmla="*/ 602926 w 4527226"/>
              <a:gd name="connsiteY5" fmla="*/ 5223948 h 6046908"/>
              <a:gd name="connsiteX6" fmla="*/ 625786 w 4527226"/>
              <a:gd name="connsiteY6" fmla="*/ 5178228 h 6046908"/>
              <a:gd name="connsiteX7" fmla="*/ 701986 w 4527226"/>
              <a:gd name="connsiteY7" fmla="*/ 5071548 h 6046908"/>
              <a:gd name="connsiteX8" fmla="*/ 717226 w 4527226"/>
              <a:gd name="connsiteY8" fmla="*/ 5063928 h 6046908"/>
              <a:gd name="connsiteX9" fmla="*/ 709606 w 4527226"/>
              <a:gd name="connsiteY9" fmla="*/ 5025828 h 6046908"/>
              <a:gd name="connsiteX10" fmla="*/ 701986 w 4527226"/>
              <a:gd name="connsiteY10" fmla="*/ 5002968 h 6046908"/>
              <a:gd name="connsiteX11" fmla="*/ 968686 w 4527226"/>
              <a:gd name="connsiteY11" fmla="*/ 4682928 h 6046908"/>
              <a:gd name="connsiteX12" fmla="*/ 961066 w 4527226"/>
              <a:gd name="connsiteY12" fmla="*/ 4644828 h 6046908"/>
              <a:gd name="connsiteX13" fmla="*/ 1342066 w 4527226"/>
              <a:gd name="connsiteY13" fmla="*/ 4172388 h 6046908"/>
              <a:gd name="connsiteX14" fmla="*/ 1258246 w 4527226"/>
              <a:gd name="connsiteY14" fmla="*/ 4012368 h 6046908"/>
              <a:gd name="connsiteX15" fmla="*/ 1204906 w 4527226"/>
              <a:gd name="connsiteY15" fmla="*/ 3928548 h 6046908"/>
              <a:gd name="connsiteX16" fmla="*/ 1174426 w 4527226"/>
              <a:gd name="connsiteY16" fmla="*/ 3768528 h 6046908"/>
              <a:gd name="connsiteX17" fmla="*/ 1151566 w 4527226"/>
              <a:gd name="connsiteY17" fmla="*/ 3699948 h 6046908"/>
              <a:gd name="connsiteX18" fmla="*/ 1143946 w 4527226"/>
              <a:gd name="connsiteY18" fmla="*/ 3669468 h 6046908"/>
              <a:gd name="connsiteX19" fmla="*/ 1067746 w 4527226"/>
              <a:gd name="connsiteY19" fmla="*/ 3661848 h 6046908"/>
              <a:gd name="connsiteX20" fmla="*/ 938206 w 4527226"/>
              <a:gd name="connsiteY20" fmla="*/ 3669468 h 6046908"/>
              <a:gd name="connsiteX21" fmla="*/ 831526 w 4527226"/>
              <a:gd name="connsiteY21" fmla="*/ 3692328 h 6046908"/>
              <a:gd name="connsiteX22" fmla="*/ 610546 w 4527226"/>
              <a:gd name="connsiteY22" fmla="*/ 3738048 h 6046908"/>
              <a:gd name="connsiteX23" fmla="*/ 389566 w 4527226"/>
              <a:gd name="connsiteY23" fmla="*/ 3638988 h 6046908"/>
              <a:gd name="connsiteX24" fmla="*/ 381946 w 4527226"/>
              <a:gd name="connsiteY24" fmla="*/ 3326568 h 6046908"/>
              <a:gd name="connsiteX25" fmla="*/ 420046 w 4527226"/>
              <a:gd name="connsiteY25" fmla="*/ 3227508 h 6046908"/>
              <a:gd name="connsiteX26" fmla="*/ 389566 w 4527226"/>
              <a:gd name="connsiteY26" fmla="*/ 3166548 h 6046908"/>
              <a:gd name="connsiteX27" fmla="*/ 351466 w 4527226"/>
              <a:gd name="connsiteY27" fmla="*/ 3105588 h 6046908"/>
              <a:gd name="connsiteX28" fmla="*/ 397186 w 4527226"/>
              <a:gd name="connsiteY28" fmla="*/ 3021768 h 6046908"/>
              <a:gd name="connsiteX29" fmla="*/ 488626 w 4527226"/>
              <a:gd name="connsiteY29" fmla="*/ 2998908 h 6046908"/>
              <a:gd name="connsiteX30" fmla="*/ 471956 w 4527226"/>
              <a:gd name="connsiteY30" fmla="*/ 2942709 h 6046908"/>
              <a:gd name="connsiteX31" fmla="*/ 435286 w 4527226"/>
              <a:gd name="connsiteY31" fmla="*/ 2930328 h 6046908"/>
              <a:gd name="connsiteX32" fmla="*/ 389566 w 4527226"/>
              <a:gd name="connsiteY32" fmla="*/ 2930328 h 6046908"/>
              <a:gd name="connsiteX33" fmla="*/ 314000 w 4527226"/>
              <a:gd name="connsiteY33" fmla="*/ 2893495 h 6046908"/>
              <a:gd name="connsiteX34" fmla="*/ 320986 w 4527226"/>
              <a:gd name="connsiteY34" fmla="*/ 2846508 h 6046908"/>
              <a:gd name="connsiteX35" fmla="*/ 328606 w 4527226"/>
              <a:gd name="connsiteY35" fmla="*/ 2793168 h 6046908"/>
              <a:gd name="connsiteX36" fmla="*/ 313366 w 4527226"/>
              <a:gd name="connsiteY36" fmla="*/ 2732208 h 6046908"/>
              <a:gd name="connsiteX37" fmla="*/ 267646 w 4527226"/>
              <a:gd name="connsiteY37" fmla="*/ 2671248 h 6046908"/>
              <a:gd name="connsiteX38" fmla="*/ 176206 w 4527226"/>
              <a:gd name="connsiteY38" fmla="*/ 2656008 h 6046908"/>
              <a:gd name="connsiteX39" fmla="*/ 54286 w 4527226"/>
              <a:gd name="connsiteY39" fmla="*/ 2610288 h 6046908"/>
              <a:gd name="connsiteX40" fmla="*/ 7931 w 4527226"/>
              <a:gd name="connsiteY40" fmla="*/ 2563298 h 6046908"/>
              <a:gd name="connsiteX41" fmla="*/ 8566 w 4527226"/>
              <a:gd name="connsiteY41" fmla="*/ 2488368 h 6046908"/>
              <a:gd name="connsiteX42" fmla="*/ 92386 w 4527226"/>
              <a:gd name="connsiteY42" fmla="*/ 2335968 h 6046908"/>
              <a:gd name="connsiteX43" fmla="*/ 221926 w 4527226"/>
              <a:gd name="connsiteY43" fmla="*/ 2175948 h 6046908"/>
              <a:gd name="connsiteX44" fmla="*/ 282886 w 4527226"/>
              <a:gd name="connsiteY44" fmla="*/ 2084508 h 6046908"/>
              <a:gd name="connsiteX45" fmla="*/ 328606 w 4527226"/>
              <a:gd name="connsiteY45" fmla="*/ 1977828 h 6046908"/>
              <a:gd name="connsiteX46" fmla="*/ 359086 w 4527226"/>
              <a:gd name="connsiteY46" fmla="*/ 1871148 h 6046908"/>
              <a:gd name="connsiteX47" fmla="*/ 374326 w 4527226"/>
              <a:gd name="connsiteY47" fmla="*/ 1810188 h 6046908"/>
              <a:gd name="connsiteX48" fmla="*/ 343846 w 4527226"/>
              <a:gd name="connsiteY48" fmla="*/ 1756848 h 6046908"/>
              <a:gd name="connsiteX49" fmla="*/ 328606 w 4527226"/>
              <a:gd name="connsiteY49" fmla="*/ 1680648 h 6046908"/>
              <a:gd name="connsiteX50" fmla="*/ 412426 w 4527226"/>
              <a:gd name="connsiteY50" fmla="*/ 1474908 h 6046908"/>
              <a:gd name="connsiteX51" fmla="*/ 442906 w 4527226"/>
              <a:gd name="connsiteY51" fmla="*/ 1307268 h 6046908"/>
              <a:gd name="connsiteX52" fmla="*/ 465766 w 4527226"/>
              <a:gd name="connsiteY52" fmla="*/ 1192968 h 6046908"/>
              <a:gd name="connsiteX53" fmla="*/ 503866 w 4527226"/>
              <a:gd name="connsiteY53" fmla="*/ 1055808 h 6046908"/>
              <a:gd name="connsiteX54" fmla="*/ 557206 w 4527226"/>
              <a:gd name="connsiteY54" fmla="*/ 888168 h 6046908"/>
              <a:gd name="connsiteX55" fmla="*/ 503866 w 4527226"/>
              <a:gd name="connsiteY55" fmla="*/ 888168 h 6046908"/>
              <a:gd name="connsiteX56" fmla="*/ 412426 w 4527226"/>
              <a:gd name="connsiteY56" fmla="*/ 834828 h 6046908"/>
              <a:gd name="connsiteX57" fmla="*/ 328606 w 4527226"/>
              <a:gd name="connsiteY57" fmla="*/ 789108 h 6046908"/>
              <a:gd name="connsiteX58" fmla="*/ 260026 w 4527226"/>
              <a:gd name="connsiteY58" fmla="*/ 773868 h 6046908"/>
              <a:gd name="connsiteX59" fmla="*/ 214306 w 4527226"/>
              <a:gd name="connsiteY59" fmla="*/ 751008 h 6046908"/>
              <a:gd name="connsiteX60" fmla="*/ 260026 w 4527226"/>
              <a:gd name="connsiteY60" fmla="*/ 674808 h 6046908"/>
              <a:gd name="connsiteX61" fmla="*/ 374326 w 4527226"/>
              <a:gd name="connsiteY61" fmla="*/ 606228 h 6046908"/>
              <a:gd name="connsiteX62" fmla="*/ 557206 w 4527226"/>
              <a:gd name="connsiteY62" fmla="*/ 507168 h 6046908"/>
              <a:gd name="connsiteX63" fmla="*/ 656266 w 4527226"/>
              <a:gd name="connsiteY63" fmla="*/ 423348 h 6046908"/>
              <a:gd name="connsiteX64" fmla="*/ 892486 w 4527226"/>
              <a:gd name="connsiteY64" fmla="*/ 232848 h 6046908"/>
              <a:gd name="connsiteX65" fmla="*/ 1174426 w 4527226"/>
              <a:gd name="connsiteY65" fmla="*/ 80448 h 6046908"/>
              <a:gd name="connsiteX66" fmla="*/ 1593526 w 4527226"/>
              <a:gd name="connsiteY66" fmla="*/ 11868 h 6046908"/>
              <a:gd name="connsiteX67" fmla="*/ 1944046 w 4527226"/>
              <a:gd name="connsiteY67" fmla="*/ 4248 h 6046908"/>
              <a:gd name="connsiteX68" fmla="*/ 2172646 w 4527226"/>
              <a:gd name="connsiteY68" fmla="*/ 4248 h 6046908"/>
              <a:gd name="connsiteX69" fmla="*/ 2393626 w 4527226"/>
              <a:gd name="connsiteY69" fmla="*/ 57588 h 6046908"/>
              <a:gd name="connsiteX70" fmla="*/ 2667946 w 4527226"/>
              <a:gd name="connsiteY70" fmla="*/ 133788 h 6046908"/>
              <a:gd name="connsiteX71" fmla="*/ 2820346 w 4527226"/>
              <a:gd name="connsiteY71" fmla="*/ 202368 h 6046908"/>
              <a:gd name="connsiteX72" fmla="*/ 3102286 w 4527226"/>
              <a:gd name="connsiteY72" fmla="*/ 400488 h 6046908"/>
              <a:gd name="connsiteX73" fmla="*/ 3285166 w 4527226"/>
              <a:gd name="connsiteY73" fmla="*/ 651948 h 6046908"/>
              <a:gd name="connsiteX74" fmla="*/ 3407086 w 4527226"/>
              <a:gd name="connsiteY74" fmla="*/ 918648 h 6046908"/>
              <a:gd name="connsiteX75" fmla="*/ 3475666 w 4527226"/>
              <a:gd name="connsiteY75" fmla="*/ 1238688 h 6046908"/>
              <a:gd name="connsiteX76" fmla="*/ 3506146 w 4527226"/>
              <a:gd name="connsiteY76" fmla="*/ 1543488 h 6046908"/>
              <a:gd name="connsiteX77" fmla="*/ 3506146 w 4527226"/>
              <a:gd name="connsiteY77" fmla="*/ 1962588 h 6046908"/>
              <a:gd name="connsiteX78" fmla="*/ 3338506 w 4527226"/>
              <a:gd name="connsiteY78" fmla="*/ 2305488 h 6046908"/>
              <a:gd name="connsiteX79" fmla="*/ 3254686 w 4527226"/>
              <a:gd name="connsiteY79" fmla="*/ 2473128 h 6046908"/>
              <a:gd name="connsiteX80" fmla="*/ 3132766 w 4527226"/>
              <a:gd name="connsiteY80" fmla="*/ 2663628 h 6046908"/>
              <a:gd name="connsiteX81" fmla="*/ 3071806 w 4527226"/>
              <a:gd name="connsiteY81" fmla="*/ 2838888 h 6046908"/>
              <a:gd name="connsiteX82" fmla="*/ 3064186 w 4527226"/>
              <a:gd name="connsiteY82" fmla="*/ 2915088 h 6046908"/>
              <a:gd name="connsiteX83" fmla="*/ 3018466 w 4527226"/>
              <a:gd name="connsiteY83" fmla="*/ 3014148 h 6046908"/>
              <a:gd name="connsiteX84" fmla="*/ 2980366 w 4527226"/>
              <a:gd name="connsiteY84" fmla="*/ 3082728 h 6046908"/>
              <a:gd name="connsiteX85" fmla="*/ 2957506 w 4527226"/>
              <a:gd name="connsiteY85" fmla="*/ 3120828 h 6046908"/>
              <a:gd name="connsiteX86" fmla="*/ 2957506 w 4527226"/>
              <a:gd name="connsiteY86" fmla="*/ 3555168 h 6046908"/>
              <a:gd name="connsiteX87" fmla="*/ 3010846 w 4527226"/>
              <a:gd name="connsiteY87" fmla="*/ 3539928 h 6046908"/>
              <a:gd name="connsiteX88" fmla="*/ 3109906 w 4527226"/>
              <a:gd name="connsiteY88" fmla="*/ 3570408 h 6046908"/>
              <a:gd name="connsiteX89" fmla="*/ 3140386 w 4527226"/>
              <a:gd name="connsiteY89" fmla="*/ 3631368 h 6046908"/>
              <a:gd name="connsiteX90" fmla="*/ 3117526 w 4527226"/>
              <a:gd name="connsiteY90" fmla="*/ 3738048 h 6046908"/>
              <a:gd name="connsiteX91" fmla="*/ 3125146 w 4527226"/>
              <a:gd name="connsiteY91" fmla="*/ 4103808 h 6046908"/>
              <a:gd name="connsiteX92" fmla="*/ 3163246 w 4527226"/>
              <a:gd name="connsiteY92" fmla="*/ 4157148 h 6046908"/>
              <a:gd name="connsiteX93" fmla="*/ 3201346 w 4527226"/>
              <a:gd name="connsiteY93" fmla="*/ 4164768 h 6046908"/>
              <a:gd name="connsiteX94" fmla="*/ 3231826 w 4527226"/>
              <a:gd name="connsiteY94" fmla="*/ 4172388 h 6046908"/>
              <a:gd name="connsiteX95" fmla="*/ 3285166 w 4527226"/>
              <a:gd name="connsiteY95" fmla="*/ 4294308 h 6046908"/>
              <a:gd name="connsiteX96" fmla="*/ 3300406 w 4527226"/>
              <a:gd name="connsiteY96" fmla="*/ 4347648 h 6046908"/>
              <a:gd name="connsiteX97" fmla="*/ 3330886 w 4527226"/>
              <a:gd name="connsiteY97" fmla="*/ 4408608 h 6046908"/>
              <a:gd name="connsiteX98" fmla="*/ 3551866 w 4527226"/>
              <a:gd name="connsiteY98" fmla="*/ 4644828 h 6046908"/>
              <a:gd name="connsiteX99" fmla="*/ 3887146 w 4527226"/>
              <a:gd name="connsiteY99" fmla="*/ 5025828 h 6046908"/>
              <a:gd name="connsiteX100" fmla="*/ 4100506 w 4527226"/>
              <a:gd name="connsiteY100" fmla="*/ 5300148 h 6046908"/>
              <a:gd name="connsiteX101" fmla="*/ 4367206 w 4527226"/>
              <a:gd name="connsiteY101" fmla="*/ 5726868 h 6046908"/>
              <a:gd name="connsiteX102" fmla="*/ 4527226 w 4527226"/>
              <a:gd name="connsiteY102" fmla="*/ 6046908 h 6046908"/>
              <a:gd name="connsiteX0" fmla="*/ 473386 w 4527226"/>
              <a:gd name="connsiteY0" fmla="*/ 5665908 h 6046908"/>
              <a:gd name="connsiteX1" fmla="*/ 511486 w 4527226"/>
              <a:gd name="connsiteY1" fmla="*/ 5612568 h 6046908"/>
              <a:gd name="connsiteX2" fmla="*/ 541966 w 4527226"/>
              <a:gd name="connsiteY2" fmla="*/ 5521128 h 6046908"/>
              <a:gd name="connsiteX3" fmla="*/ 564826 w 4527226"/>
              <a:gd name="connsiteY3" fmla="*/ 5353488 h 6046908"/>
              <a:gd name="connsiteX4" fmla="*/ 602926 w 4527226"/>
              <a:gd name="connsiteY4" fmla="*/ 5223948 h 6046908"/>
              <a:gd name="connsiteX5" fmla="*/ 625786 w 4527226"/>
              <a:gd name="connsiteY5" fmla="*/ 5178228 h 6046908"/>
              <a:gd name="connsiteX6" fmla="*/ 701986 w 4527226"/>
              <a:gd name="connsiteY6" fmla="*/ 5071548 h 6046908"/>
              <a:gd name="connsiteX7" fmla="*/ 717226 w 4527226"/>
              <a:gd name="connsiteY7" fmla="*/ 5063928 h 6046908"/>
              <a:gd name="connsiteX8" fmla="*/ 709606 w 4527226"/>
              <a:gd name="connsiteY8" fmla="*/ 5025828 h 6046908"/>
              <a:gd name="connsiteX9" fmla="*/ 701986 w 4527226"/>
              <a:gd name="connsiteY9" fmla="*/ 5002968 h 6046908"/>
              <a:gd name="connsiteX10" fmla="*/ 968686 w 4527226"/>
              <a:gd name="connsiteY10" fmla="*/ 4682928 h 6046908"/>
              <a:gd name="connsiteX11" fmla="*/ 961066 w 4527226"/>
              <a:gd name="connsiteY11" fmla="*/ 4644828 h 6046908"/>
              <a:gd name="connsiteX12" fmla="*/ 1342066 w 4527226"/>
              <a:gd name="connsiteY12" fmla="*/ 4172388 h 6046908"/>
              <a:gd name="connsiteX13" fmla="*/ 1258246 w 4527226"/>
              <a:gd name="connsiteY13" fmla="*/ 4012368 h 6046908"/>
              <a:gd name="connsiteX14" fmla="*/ 1204906 w 4527226"/>
              <a:gd name="connsiteY14" fmla="*/ 3928548 h 6046908"/>
              <a:gd name="connsiteX15" fmla="*/ 1174426 w 4527226"/>
              <a:gd name="connsiteY15" fmla="*/ 3768528 h 6046908"/>
              <a:gd name="connsiteX16" fmla="*/ 1151566 w 4527226"/>
              <a:gd name="connsiteY16" fmla="*/ 3699948 h 6046908"/>
              <a:gd name="connsiteX17" fmla="*/ 1143946 w 4527226"/>
              <a:gd name="connsiteY17" fmla="*/ 3669468 h 6046908"/>
              <a:gd name="connsiteX18" fmla="*/ 1067746 w 4527226"/>
              <a:gd name="connsiteY18" fmla="*/ 3661848 h 6046908"/>
              <a:gd name="connsiteX19" fmla="*/ 938206 w 4527226"/>
              <a:gd name="connsiteY19" fmla="*/ 3669468 h 6046908"/>
              <a:gd name="connsiteX20" fmla="*/ 831526 w 4527226"/>
              <a:gd name="connsiteY20" fmla="*/ 3692328 h 6046908"/>
              <a:gd name="connsiteX21" fmla="*/ 610546 w 4527226"/>
              <a:gd name="connsiteY21" fmla="*/ 3738048 h 6046908"/>
              <a:gd name="connsiteX22" fmla="*/ 389566 w 4527226"/>
              <a:gd name="connsiteY22" fmla="*/ 3638988 h 6046908"/>
              <a:gd name="connsiteX23" fmla="*/ 381946 w 4527226"/>
              <a:gd name="connsiteY23" fmla="*/ 3326568 h 6046908"/>
              <a:gd name="connsiteX24" fmla="*/ 420046 w 4527226"/>
              <a:gd name="connsiteY24" fmla="*/ 3227508 h 6046908"/>
              <a:gd name="connsiteX25" fmla="*/ 389566 w 4527226"/>
              <a:gd name="connsiteY25" fmla="*/ 3166548 h 6046908"/>
              <a:gd name="connsiteX26" fmla="*/ 351466 w 4527226"/>
              <a:gd name="connsiteY26" fmla="*/ 3105588 h 6046908"/>
              <a:gd name="connsiteX27" fmla="*/ 397186 w 4527226"/>
              <a:gd name="connsiteY27" fmla="*/ 3021768 h 6046908"/>
              <a:gd name="connsiteX28" fmla="*/ 488626 w 4527226"/>
              <a:gd name="connsiteY28" fmla="*/ 2998908 h 6046908"/>
              <a:gd name="connsiteX29" fmla="*/ 471956 w 4527226"/>
              <a:gd name="connsiteY29" fmla="*/ 2942709 h 6046908"/>
              <a:gd name="connsiteX30" fmla="*/ 435286 w 4527226"/>
              <a:gd name="connsiteY30" fmla="*/ 2930328 h 6046908"/>
              <a:gd name="connsiteX31" fmla="*/ 389566 w 4527226"/>
              <a:gd name="connsiteY31" fmla="*/ 2930328 h 6046908"/>
              <a:gd name="connsiteX32" fmla="*/ 314000 w 4527226"/>
              <a:gd name="connsiteY32" fmla="*/ 2893495 h 6046908"/>
              <a:gd name="connsiteX33" fmla="*/ 320986 w 4527226"/>
              <a:gd name="connsiteY33" fmla="*/ 2846508 h 6046908"/>
              <a:gd name="connsiteX34" fmla="*/ 328606 w 4527226"/>
              <a:gd name="connsiteY34" fmla="*/ 2793168 h 6046908"/>
              <a:gd name="connsiteX35" fmla="*/ 313366 w 4527226"/>
              <a:gd name="connsiteY35" fmla="*/ 2732208 h 6046908"/>
              <a:gd name="connsiteX36" fmla="*/ 267646 w 4527226"/>
              <a:gd name="connsiteY36" fmla="*/ 2671248 h 6046908"/>
              <a:gd name="connsiteX37" fmla="*/ 176206 w 4527226"/>
              <a:gd name="connsiteY37" fmla="*/ 2656008 h 6046908"/>
              <a:gd name="connsiteX38" fmla="*/ 54286 w 4527226"/>
              <a:gd name="connsiteY38" fmla="*/ 2610288 h 6046908"/>
              <a:gd name="connsiteX39" fmla="*/ 7931 w 4527226"/>
              <a:gd name="connsiteY39" fmla="*/ 2563298 h 6046908"/>
              <a:gd name="connsiteX40" fmla="*/ 8566 w 4527226"/>
              <a:gd name="connsiteY40" fmla="*/ 2488368 h 6046908"/>
              <a:gd name="connsiteX41" fmla="*/ 92386 w 4527226"/>
              <a:gd name="connsiteY41" fmla="*/ 2335968 h 6046908"/>
              <a:gd name="connsiteX42" fmla="*/ 221926 w 4527226"/>
              <a:gd name="connsiteY42" fmla="*/ 2175948 h 6046908"/>
              <a:gd name="connsiteX43" fmla="*/ 282886 w 4527226"/>
              <a:gd name="connsiteY43" fmla="*/ 2084508 h 6046908"/>
              <a:gd name="connsiteX44" fmla="*/ 328606 w 4527226"/>
              <a:gd name="connsiteY44" fmla="*/ 1977828 h 6046908"/>
              <a:gd name="connsiteX45" fmla="*/ 359086 w 4527226"/>
              <a:gd name="connsiteY45" fmla="*/ 1871148 h 6046908"/>
              <a:gd name="connsiteX46" fmla="*/ 374326 w 4527226"/>
              <a:gd name="connsiteY46" fmla="*/ 1810188 h 6046908"/>
              <a:gd name="connsiteX47" fmla="*/ 343846 w 4527226"/>
              <a:gd name="connsiteY47" fmla="*/ 1756848 h 6046908"/>
              <a:gd name="connsiteX48" fmla="*/ 328606 w 4527226"/>
              <a:gd name="connsiteY48" fmla="*/ 1680648 h 6046908"/>
              <a:gd name="connsiteX49" fmla="*/ 412426 w 4527226"/>
              <a:gd name="connsiteY49" fmla="*/ 1474908 h 6046908"/>
              <a:gd name="connsiteX50" fmla="*/ 442906 w 4527226"/>
              <a:gd name="connsiteY50" fmla="*/ 1307268 h 6046908"/>
              <a:gd name="connsiteX51" fmla="*/ 465766 w 4527226"/>
              <a:gd name="connsiteY51" fmla="*/ 1192968 h 6046908"/>
              <a:gd name="connsiteX52" fmla="*/ 503866 w 4527226"/>
              <a:gd name="connsiteY52" fmla="*/ 1055808 h 6046908"/>
              <a:gd name="connsiteX53" fmla="*/ 557206 w 4527226"/>
              <a:gd name="connsiteY53" fmla="*/ 888168 h 6046908"/>
              <a:gd name="connsiteX54" fmla="*/ 503866 w 4527226"/>
              <a:gd name="connsiteY54" fmla="*/ 888168 h 6046908"/>
              <a:gd name="connsiteX55" fmla="*/ 412426 w 4527226"/>
              <a:gd name="connsiteY55" fmla="*/ 834828 h 6046908"/>
              <a:gd name="connsiteX56" fmla="*/ 328606 w 4527226"/>
              <a:gd name="connsiteY56" fmla="*/ 789108 h 6046908"/>
              <a:gd name="connsiteX57" fmla="*/ 260026 w 4527226"/>
              <a:gd name="connsiteY57" fmla="*/ 773868 h 6046908"/>
              <a:gd name="connsiteX58" fmla="*/ 214306 w 4527226"/>
              <a:gd name="connsiteY58" fmla="*/ 751008 h 6046908"/>
              <a:gd name="connsiteX59" fmla="*/ 260026 w 4527226"/>
              <a:gd name="connsiteY59" fmla="*/ 674808 h 6046908"/>
              <a:gd name="connsiteX60" fmla="*/ 374326 w 4527226"/>
              <a:gd name="connsiteY60" fmla="*/ 606228 h 6046908"/>
              <a:gd name="connsiteX61" fmla="*/ 557206 w 4527226"/>
              <a:gd name="connsiteY61" fmla="*/ 507168 h 6046908"/>
              <a:gd name="connsiteX62" fmla="*/ 656266 w 4527226"/>
              <a:gd name="connsiteY62" fmla="*/ 423348 h 6046908"/>
              <a:gd name="connsiteX63" fmla="*/ 892486 w 4527226"/>
              <a:gd name="connsiteY63" fmla="*/ 232848 h 6046908"/>
              <a:gd name="connsiteX64" fmla="*/ 1174426 w 4527226"/>
              <a:gd name="connsiteY64" fmla="*/ 80448 h 6046908"/>
              <a:gd name="connsiteX65" fmla="*/ 1593526 w 4527226"/>
              <a:gd name="connsiteY65" fmla="*/ 11868 h 6046908"/>
              <a:gd name="connsiteX66" fmla="*/ 1944046 w 4527226"/>
              <a:gd name="connsiteY66" fmla="*/ 4248 h 6046908"/>
              <a:gd name="connsiteX67" fmla="*/ 2172646 w 4527226"/>
              <a:gd name="connsiteY67" fmla="*/ 4248 h 6046908"/>
              <a:gd name="connsiteX68" fmla="*/ 2393626 w 4527226"/>
              <a:gd name="connsiteY68" fmla="*/ 57588 h 6046908"/>
              <a:gd name="connsiteX69" fmla="*/ 2667946 w 4527226"/>
              <a:gd name="connsiteY69" fmla="*/ 133788 h 6046908"/>
              <a:gd name="connsiteX70" fmla="*/ 2820346 w 4527226"/>
              <a:gd name="connsiteY70" fmla="*/ 202368 h 6046908"/>
              <a:gd name="connsiteX71" fmla="*/ 3102286 w 4527226"/>
              <a:gd name="connsiteY71" fmla="*/ 400488 h 6046908"/>
              <a:gd name="connsiteX72" fmla="*/ 3285166 w 4527226"/>
              <a:gd name="connsiteY72" fmla="*/ 651948 h 6046908"/>
              <a:gd name="connsiteX73" fmla="*/ 3407086 w 4527226"/>
              <a:gd name="connsiteY73" fmla="*/ 918648 h 6046908"/>
              <a:gd name="connsiteX74" fmla="*/ 3475666 w 4527226"/>
              <a:gd name="connsiteY74" fmla="*/ 1238688 h 6046908"/>
              <a:gd name="connsiteX75" fmla="*/ 3506146 w 4527226"/>
              <a:gd name="connsiteY75" fmla="*/ 1543488 h 6046908"/>
              <a:gd name="connsiteX76" fmla="*/ 3506146 w 4527226"/>
              <a:gd name="connsiteY76" fmla="*/ 1962588 h 6046908"/>
              <a:gd name="connsiteX77" fmla="*/ 3338506 w 4527226"/>
              <a:gd name="connsiteY77" fmla="*/ 2305488 h 6046908"/>
              <a:gd name="connsiteX78" fmla="*/ 3254686 w 4527226"/>
              <a:gd name="connsiteY78" fmla="*/ 2473128 h 6046908"/>
              <a:gd name="connsiteX79" fmla="*/ 3132766 w 4527226"/>
              <a:gd name="connsiteY79" fmla="*/ 2663628 h 6046908"/>
              <a:gd name="connsiteX80" fmla="*/ 3071806 w 4527226"/>
              <a:gd name="connsiteY80" fmla="*/ 2838888 h 6046908"/>
              <a:gd name="connsiteX81" fmla="*/ 3064186 w 4527226"/>
              <a:gd name="connsiteY81" fmla="*/ 2915088 h 6046908"/>
              <a:gd name="connsiteX82" fmla="*/ 3018466 w 4527226"/>
              <a:gd name="connsiteY82" fmla="*/ 3014148 h 6046908"/>
              <a:gd name="connsiteX83" fmla="*/ 2980366 w 4527226"/>
              <a:gd name="connsiteY83" fmla="*/ 3082728 h 6046908"/>
              <a:gd name="connsiteX84" fmla="*/ 2957506 w 4527226"/>
              <a:gd name="connsiteY84" fmla="*/ 3120828 h 6046908"/>
              <a:gd name="connsiteX85" fmla="*/ 2957506 w 4527226"/>
              <a:gd name="connsiteY85" fmla="*/ 3555168 h 6046908"/>
              <a:gd name="connsiteX86" fmla="*/ 3010846 w 4527226"/>
              <a:gd name="connsiteY86" fmla="*/ 3539928 h 6046908"/>
              <a:gd name="connsiteX87" fmla="*/ 3109906 w 4527226"/>
              <a:gd name="connsiteY87" fmla="*/ 3570408 h 6046908"/>
              <a:gd name="connsiteX88" fmla="*/ 3140386 w 4527226"/>
              <a:gd name="connsiteY88" fmla="*/ 3631368 h 6046908"/>
              <a:gd name="connsiteX89" fmla="*/ 3117526 w 4527226"/>
              <a:gd name="connsiteY89" fmla="*/ 3738048 h 6046908"/>
              <a:gd name="connsiteX90" fmla="*/ 3125146 w 4527226"/>
              <a:gd name="connsiteY90" fmla="*/ 4103808 h 6046908"/>
              <a:gd name="connsiteX91" fmla="*/ 3163246 w 4527226"/>
              <a:gd name="connsiteY91" fmla="*/ 4157148 h 6046908"/>
              <a:gd name="connsiteX92" fmla="*/ 3201346 w 4527226"/>
              <a:gd name="connsiteY92" fmla="*/ 4164768 h 6046908"/>
              <a:gd name="connsiteX93" fmla="*/ 3231826 w 4527226"/>
              <a:gd name="connsiteY93" fmla="*/ 4172388 h 6046908"/>
              <a:gd name="connsiteX94" fmla="*/ 3285166 w 4527226"/>
              <a:gd name="connsiteY94" fmla="*/ 4294308 h 6046908"/>
              <a:gd name="connsiteX95" fmla="*/ 3300406 w 4527226"/>
              <a:gd name="connsiteY95" fmla="*/ 4347648 h 6046908"/>
              <a:gd name="connsiteX96" fmla="*/ 3330886 w 4527226"/>
              <a:gd name="connsiteY96" fmla="*/ 4408608 h 6046908"/>
              <a:gd name="connsiteX97" fmla="*/ 3551866 w 4527226"/>
              <a:gd name="connsiteY97" fmla="*/ 4644828 h 6046908"/>
              <a:gd name="connsiteX98" fmla="*/ 3887146 w 4527226"/>
              <a:gd name="connsiteY98" fmla="*/ 5025828 h 6046908"/>
              <a:gd name="connsiteX99" fmla="*/ 4100506 w 4527226"/>
              <a:gd name="connsiteY99" fmla="*/ 5300148 h 6046908"/>
              <a:gd name="connsiteX100" fmla="*/ 4367206 w 4527226"/>
              <a:gd name="connsiteY100" fmla="*/ 5726868 h 6046908"/>
              <a:gd name="connsiteX101" fmla="*/ 4527226 w 4527226"/>
              <a:gd name="connsiteY101" fmla="*/ 6046908 h 6046908"/>
              <a:gd name="connsiteX0" fmla="*/ 511486 w 4527226"/>
              <a:gd name="connsiteY0" fmla="*/ 5612568 h 6046908"/>
              <a:gd name="connsiteX1" fmla="*/ 541966 w 4527226"/>
              <a:gd name="connsiteY1" fmla="*/ 5521128 h 6046908"/>
              <a:gd name="connsiteX2" fmla="*/ 564826 w 4527226"/>
              <a:gd name="connsiteY2" fmla="*/ 5353488 h 6046908"/>
              <a:gd name="connsiteX3" fmla="*/ 602926 w 4527226"/>
              <a:gd name="connsiteY3" fmla="*/ 5223948 h 6046908"/>
              <a:gd name="connsiteX4" fmla="*/ 625786 w 4527226"/>
              <a:gd name="connsiteY4" fmla="*/ 5178228 h 6046908"/>
              <a:gd name="connsiteX5" fmla="*/ 701986 w 4527226"/>
              <a:gd name="connsiteY5" fmla="*/ 5071548 h 6046908"/>
              <a:gd name="connsiteX6" fmla="*/ 717226 w 4527226"/>
              <a:gd name="connsiteY6" fmla="*/ 5063928 h 6046908"/>
              <a:gd name="connsiteX7" fmla="*/ 709606 w 4527226"/>
              <a:gd name="connsiteY7" fmla="*/ 5025828 h 6046908"/>
              <a:gd name="connsiteX8" fmla="*/ 701986 w 4527226"/>
              <a:gd name="connsiteY8" fmla="*/ 5002968 h 6046908"/>
              <a:gd name="connsiteX9" fmla="*/ 968686 w 4527226"/>
              <a:gd name="connsiteY9" fmla="*/ 4682928 h 6046908"/>
              <a:gd name="connsiteX10" fmla="*/ 961066 w 4527226"/>
              <a:gd name="connsiteY10" fmla="*/ 4644828 h 6046908"/>
              <a:gd name="connsiteX11" fmla="*/ 1342066 w 4527226"/>
              <a:gd name="connsiteY11" fmla="*/ 4172388 h 6046908"/>
              <a:gd name="connsiteX12" fmla="*/ 1258246 w 4527226"/>
              <a:gd name="connsiteY12" fmla="*/ 4012368 h 6046908"/>
              <a:gd name="connsiteX13" fmla="*/ 1204906 w 4527226"/>
              <a:gd name="connsiteY13" fmla="*/ 3928548 h 6046908"/>
              <a:gd name="connsiteX14" fmla="*/ 1174426 w 4527226"/>
              <a:gd name="connsiteY14" fmla="*/ 3768528 h 6046908"/>
              <a:gd name="connsiteX15" fmla="*/ 1151566 w 4527226"/>
              <a:gd name="connsiteY15" fmla="*/ 3699948 h 6046908"/>
              <a:gd name="connsiteX16" fmla="*/ 1143946 w 4527226"/>
              <a:gd name="connsiteY16" fmla="*/ 3669468 h 6046908"/>
              <a:gd name="connsiteX17" fmla="*/ 1067746 w 4527226"/>
              <a:gd name="connsiteY17" fmla="*/ 3661848 h 6046908"/>
              <a:gd name="connsiteX18" fmla="*/ 938206 w 4527226"/>
              <a:gd name="connsiteY18" fmla="*/ 3669468 h 6046908"/>
              <a:gd name="connsiteX19" fmla="*/ 831526 w 4527226"/>
              <a:gd name="connsiteY19" fmla="*/ 3692328 h 6046908"/>
              <a:gd name="connsiteX20" fmla="*/ 610546 w 4527226"/>
              <a:gd name="connsiteY20" fmla="*/ 3738048 h 6046908"/>
              <a:gd name="connsiteX21" fmla="*/ 389566 w 4527226"/>
              <a:gd name="connsiteY21" fmla="*/ 3638988 h 6046908"/>
              <a:gd name="connsiteX22" fmla="*/ 381946 w 4527226"/>
              <a:gd name="connsiteY22" fmla="*/ 3326568 h 6046908"/>
              <a:gd name="connsiteX23" fmla="*/ 420046 w 4527226"/>
              <a:gd name="connsiteY23" fmla="*/ 3227508 h 6046908"/>
              <a:gd name="connsiteX24" fmla="*/ 389566 w 4527226"/>
              <a:gd name="connsiteY24" fmla="*/ 3166548 h 6046908"/>
              <a:gd name="connsiteX25" fmla="*/ 351466 w 4527226"/>
              <a:gd name="connsiteY25" fmla="*/ 3105588 h 6046908"/>
              <a:gd name="connsiteX26" fmla="*/ 397186 w 4527226"/>
              <a:gd name="connsiteY26" fmla="*/ 3021768 h 6046908"/>
              <a:gd name="connsiteX27" fmla="*/ 488626 w 4527226"/>
              <a:gd name="connsiteY27" fmla="*/ 2998908 h 6046908"/>
              <a:gd name="connsiteX28" fmla="*/ 471956 w 4527226"/>
              <a:gd name="connsiteY28" fmla="*/ 2942709 h 6046908"/>
              <a:gd name="connsiteX29" fmla="*/ 435286 w 4527226"/>
              <a:gd name="connsiteY29" fmla="*/ 2930328 h 6046908"/>
              <a:gd name="connsiteX30" fmla="*/ 389566 w 4527226"/>
              <a:gd name="connsiteY30" fmla="*/ 2930328 h 6046908"/>
              <a:gd name="connsiteX31" fmla="*/ 314000 w 4527226"/>
              <a:gd name="connsiteY31" fmla="*/ 2893495 h 6046908"/>
              <a:gd name="connsiteX32" fmla="*/ 320986 w 4527226"/>
              <a:gd name="connsiteY32" fmla="*/ 2846508 h 6046908"/>
              <a:gd name="connsiteX33" fmla="*/ 328606 w 4527226"/>
              <a:gd name="connsiteY33" fmla="*/ 2793168 h 6046908"/>
              <a:gd name="connsiteX34" fmla="*/ 313366 w 4527226"/>
              <a:gd name="connsiteY34" fmla="*/ 2732208 h 6046908"/>
              <a:gd name="connsiteX35" fmla="*/ 267646 w 4527226"/>
              <a:gd name="connsiteY35" fmla="*/ 2671248 h 6046908"/>
              <a:gd name="connsiteX36" fmla="*/ 176206 w 4527226"/>
              <a:gd name="connsiteY36" fmla="*/ 2656008 h 6046908"/>
              <a:gd name="connsiteX37" fmla="*/ 54286 w 4527226"/>
              <a:gd name="connsiteY37" fmla="*/ 2610288 h 6046908"/>
              <a:gd name="connsiteX38" fmla="*/ 7931 w 4527226"/>
              <a:gd name="connsiteY38" fmla="*/ 2563298 h 6046908"/>
              <a:gd name="connsiteX39" fmla="*/ 8566 w 4527226"/>
              <a:gd name="connsiteY39" fmla="*/ 2488368 h 6046908"/>
              <a:gd name="connsiteX40" fmla="*/ 92386 w 4527226"/>
              <a:gd name="connsiteY40" fmla="*/ 2335968 h 6046908"/>
              <a:gd name="connsiteX41" fmla="*/ 221926 w 4527226"/>
              <a:gd name="connsiteY41" fmla="*/ 2175948 h 6046908"/>
              <a:gd name="connsiteX42" fmla="*/ 282886 w 4527226"/>
              <a:gd name="connsiteY42" fmla="*/ 2084508 h 6046908"/>
              <a:gd name="connsiteX43" fmla="*/ 328606 w 4527226"/>
              <a:gd name="connsiteY43" fmla="*/ 1977828 h 6046908"/>
              <a:gd name="connsiteX44" fmla="*/ 359086 w 4527226"/>
              <a:gd name="connsiteY44" fmla="*/ 1871148 h 6046908"/>
              <a:gd name="connsiteX45" fmla="*/ 374326 w 4527226"/>
              <a:gd name="connsiteY45" fmla="*/ 1810188 h 6046908"/>
              <a:gd name="connsiteX46" fmla="*/ 343846 w 4527226"/>
              <a:gd name="connsiteY46" fmla="*/ 1756848 h 6046908"/>
              <a:gd name="connsiteX47" fmla="*/ 328606 w 4527226"/>
              <a:gd name="connsiteY47" fmla="*/ 1680648 h 6046908"/>
              <a:gd name="connsiteX48" fmla="*/ 412426 w 4527226"/>
              <a:gd name="connsiteY48" fmla="*/ 1474908 h 6046908"/>
              <a:gd name="connsiteX49" fmla="*/ 442906 w 4527226"/>
              <a:gd name="connsiteY49" fmla="*/ 1307268 h 6046908"/>
              <a:gd name="connsiteX50" fmla="*/ 465766 w 4527226"/>
              <a:gd name="connsiteY50" fmla="*/ 1192968 h 6046908"/>
              <a:gd name="connsiteX51" fmla="*/ 503866 w 4527226"/>
              <a:gd name="connsiteY51" fmla="*/ 1055808 h 6046908"/>
              <a:gd name="connsiteX52" fmla="*/ 557206 w 4527226"/>
              <a:gd name="connsiteY52" fmla="*/ 888168 h 6046908"/>
              <a:gd name="connsiteX53" fmla="*/ 503866 w 4527226"/>
              <a:gd name="connsiteY53" fmla="*/ 888168 h 6046908"/>
              <a:gd name="connsiteX54" fmla="*/ 412426 w 4527226"/>
              <a:gd name="connsiteY54" fmla="*/ 834828 h 6046908"/>
              <a:gd name="connsiteX55" fmla="*/ 328606 w 4527226"/>
              <a:gd name="connsiteY55" fmla="*/ 789108 h 6046908"/>
              <a:gd name="connsiteX56" fmla="*/ 260026 w 4527226"/>
              <a:gd name="connsiteY56" fmla="*/ 773868 h 6046908"/>
              <a:gd name="connsiteX57" fmla="*/ 214306 w 4527226"/>
              <a:gd name="connsiteY57" fmla="*/ 751008 h 6046908"/>
              <a:gd name="connsiteX58" fmla="*/ 260026 w 4527226"/>
              <a:gd name="connsiteY58" fmla="*/ 674808 h 6046908"/>
              <a:gd name="connsiteX59" fmla="*/ 374326 w 4527226"/>
              <a:gd name="connsiteY59" fmla="*/ 606228 h 6046908"/>
              <a:gd name="connsiteX60" fmla="*/ 557206 w 4527226"/>
              <a:gd name="connsiteY60" fmla="*/ 507168 h 6046908"/>
              <a:gd name="connsiteX61" fmla="*/ 656266 w 4527226"/>
              <a:gd name="connsiteY61" fmla="*/ 423348 h 6046908"/>
              <a:gd name="connsiteX62" fmla="*/ 892486 w 4527226"/>
              <a:gd name="connsiteY62" fmla="*/ 232848 h 6046908"/>
              <a:gd name="connsiteX63" fmla="*/ 1174426 w 4527226"/>
              <a:gd name="connsiteY63" fmla="*/ 80448 h 6046908"/>
              <a:gd name="connsiteX64" fmla="*/ 1593526 w 4527226"/>
              <a:gd name="connsiteY64" fmla="*/ 11868 h 6046908"/>
              <a:gd name="connsiteX65" fmla="*/ 1944046 w 4527226"/>
              <a:gd name="connsiteY65" fmla="*/ 4248 h 6046908"/>
              <a:gd name="connsiteX66" fmla="*/ 2172646 w 4527226"/>
              <a:gd name="connsiteY66" fmla="*/ 4248 h 6046908"/>
              <a:gd name="connsiteX67" fmla="*/ 2393626 w 4527226"/>
              <a:gd name="connsiteY67" fmla="*/ 57588 h 6046908"/>
              <a:gd name="connsiteX68" fmla="*/ 2667946 w 4527226"/>
              <a:gd name="connsiteY68" fmla="*/ 133788 h 6046908"/>
              <a:gd name="connsiteX69" fmla="*/ 2820346 w 4527226"/>
              <a:gd name="connsiteY69" fmla="*/ 202368 h 6046908"/>
              <a:gd name="connsiteX70" fmla="*/ 3102286 w 4527226"/>
              <a:gd name="connsiteY70" fmla="*/ 400488 h 6046908"/>
              <a:gd name="connsiteX71" fmla="*/ 3285166 w 4527226"/>
              <a:gd name="connsiteY71" fmla="*/ 651948 h 6046908"/>
              <a:gd name="connsiteX72" fmla="*/ 3407086 w 4527226"/>
              <a:gd name="connsiteY72" fmla="*/ 918648 h 6046908"/>
              <a:gd name="connsiteX73" fmla="*/ 3475666 w 4527226"/>
              <a:gd name="connsiteY73" fmla="*/ 1238688 h 6046908"/>
              <a:gd name="connsiteX74" fmla="*/ 3506146 w 4527226"/>
              <a:gd name="connsiteY74" fmla="*/ 1543488 h 6046908"/>
              <a:gd name="connsiteX75" fmla="*/ 3506146 w 4527226"/>
              <a:gd name="connsiteY75" fmla="*/ 1962588 h 6046908"/>
              <a:gd name="connsiteX76" fmla="*/ 3338506 w 4527226"/>
              <a:gd name="connsiteY76" fmla="*/ 2305488 h 6046908"/>
              <a:gd name="connsiteX77" fmla="*/ 3254686 w 4527226"/>
              <a:gd name="connsiteY77" fmla="*/ 2473128 h 6046908"/>
              <a:gd name="connsiteX78" fmla="*/ 3132766 w 4527226"/>
              <a:gd name="connsiteY78" fmla="*/ 2663628 h 6046908"/>
              <a:gd name="connsiteX79" fmla="*/ 3071806 w 4527226"/>
              <a:gd name="connsiteY79" fmla="*/ 2838888 h 6046908"/>
              <a:gd name="connsiteX80" fmla="*/ 3064186 w 4527226"/>
              <a:gd name="connsiteY80" fmla="*/ 2915088 h 6046908"/>
              <a:gd name="connsiteX81" fmla="*/ 3018466 w 4527226"/>
              <a:gd name="connsiteY81" fmla="*/ 3014148 h 6046908"/>
              <a:gd name="connsiteX82" fmla="*/ 2980366 w 4527226"/>
              <a:gd name="connsiteY82" fmla="*/ 3082728 h 6046908"/>
              <a:gd name="connsiteX83" fmla="*/ 2957506 w 4527226"/>
              <a:gd name="connsiteY83" fmla="*/ 3120828 h 6046908"/>
              <a:gd name="connsiteX84" fmla="*/ 2957506 w 4527226"/>
              <a:gd name="connsiteY84" fmla="*/ 3555168 h 6046908"/>
              <a:gd name="connsiteX85" fmla="*/ 3010846 w 4527226"/>
              <a:gd name="connsiteY85" fmla="*/ 3539928 h 6046908"/>
              <a:gd name="connsiteX86" fmla="*/ 3109906 w 4527226"/>
              <a:gd name="connsiteY86" fmla="*/ 3570408 h 6046908"/>
              <a:gd name="connsiteX87" fmla="*/ 3140386 w 4527226"/>
              <a:gd name="connsiteY87" fmla="*/ 3631368 h 6046908"/>
              <a:gd name="connsiteX88" fmla="*/ 3117526 w 4527226"/>
              <a:gd name="connsiteY88" fmla="*/ 3738048 h 6046908"/>
              <a:gd name="connsiteX89" fmla="*/ 3125146 w 4527226"/>
              <a:gd name="connsiteY89" fmla="*/ 4103808 h 6046908"/>
              <a:gd name="connsiteX90" fmla="*/ 3163246 w 4527226"/>
              <a:gd name="connsiteY90" fmla="*/ 4157148 h 6046908"/>
              <a:gd name="connsiteX91" fmla="*/ 3201346 w 4527226"/>
              <a:gd name="connsiteY91" fmla="*/ 4164768 h 6046908"/>
              <a:gd name="connsiteX92" fmla="*/ 3231826 w 4527226"/>
              <a:gd name="connsiteY92" fmla="*/ 4172388 h 6046908"/>
              <a:gd name="connsiteX93" fmla="*/ 3285166 w 4527226"/>
              <a:gd name="connsiteY93" fmla="*/ 4294308 h 6046908"/>
              <a:gd name="connsiteX94" fmla="*/ 3300406 w 4527226"/>
              <a:gd name="connsiteY94" fmla="*/ 4347648 h 6046908"/>
              <a:gd name="connsiteX95" fmla="*/ 3330886 w 4527226"/>
              <a:gd name="connsiteY95" fmla="*/ 4408608 h 6046908"/>
              <a:gd name="connsiteX96" fmla="*/ 3551866 w 4527226"/>
              <a:gd name="connsiteY96" fmla="*/ 4644828 h 6046908"/>
              <a:gd name="connsiteX97" fmla="*/ 3887146 w 4527226"/>
              <a:gd name="connsiteY97" fmla="*/ 5025828 h 6046908"/>
              <a:gd name="connsiteX98" fmla="*/ 4100506 w 4527226"/>
              <a:gd name="connsiteY98" fmla="*/ 5300148 h 6046908"/>
              <a:gd name="connsiteX99" fmla="*/ 4367206 w 4527226"/>
              <a:gd name="connsiteY99" fmla="*/ 5726868 h 6046908"/>
              <a:gd name="connsiteX100" fmla="*/ 4527226 w 4527226"/>
              <a:gd name="connsiteY100" fmla="*/ 6046908 h 6046908"/>
              <a:gd name="connsiteX0" fmla="*/ 541966 w 4527226"/>
              <a:gd name="connsiteY0" fmla="*/ 5521128 h 6046908"/>
              <a:gd name="connsiteX1" fmla="*/ 564826 w 4527226"/>
              <a:gd name="connsiteY1" fmla="*/ 5353488 h 6046908"/>
              <a:gd name="connsiteX2" fmla="*/ 602926 w 4527226"/>
              <a:gd name="connsiteY2" fmla="*/ 5223948 h 6046908"/>
              <a:gd name="connsiteX3" fmla="*/ 625786 w 4527226"/>
              <a:gd name="connsiteY3" fmla="*/ 5178228 h 6046908"/>
              <a:gd name="connsiteX4" fmla="*/ 701986 w 4527226"/>
              <a:gd name="connsiteY4" fmla="*/ 5071548 h 6046908"/>
              <a:gd name="connsiteX5" fmla="*/ 717226 w 4527226"/>
              <a:gd name="connsiteY5" fmla="*/ 5063928 h 6046908"/>
              <a:gd name="connsiteX6" fmla="*/ 709606 w 4527226"/>
              <a:gd name="connsiteY6" fmla="*/ 5025828 h 6046908"/>
              <a:gd name="connsiteX7" fmla="*/ 701986 w 4527226"/>
              <a:gd name="connsiteY7" fmla="*/ 5002968 h 6046908"/>
              <a:gd name="connsiteX8" fmla="*/ 968686 w 4527226"/>
              <a:gd name="connsiteY8" fmla="*/ 4682928 h 6046908"/>
              <a:gd name="connsiteX9" fmla="*/ 961066 w 4527226"/>
              <a:gd name="connsiteY9" fmla="*/ 4644828 h 6046908"/>
              <a:gd name="connsiteX10" fmla="*/ 1342066 w 4527226"/>
              <a:gd name="connsiteY10" fmla="*/ 4172388 h 6046908"/>
              <a:gd name="connsiteX11" fmla="*/ 1258246 w 4527226"/>
              <a:gd name="connsiteY11" fmla="*/ 4012368 h 6046908"/>
              <a:gd name="connsiteX12" fmla="*/ 1204906 w 4527226"/>
              <a:gd name="connsiteY12" fmla="*/ 3928548 h 6046908"/>
              <a:gd name="connsiteX13" fmla="*/ 1174426 w 4527226"/>
              <a:gd name="connsiteY13" fmla="*/ 3768528 h 6046908"/>
              <a:gd name="connsiteX14" fmla="*/ 1151566 w 4527226"/>
              <a:gd name="connsiteY14" fmla="*/ 3699948 h 6046908"/>
              <a:gd name="connsiteX15" fmla="*/ 1143946 w 4527226"/>
              <a:gd name="connsiteY15" fmla="*/ 3669468 h 6046908"/>
              <a:gd name="connsiteX16" fmla="*/ 1067746 w 4527226"/>
              <a:gd name="connsiteY16" fmla="*/ 3661848 h 6046908"/>
              <a:gd name="connsiteX17" fmla="*/ 938206 w 4527226"/>
              <a:gd name="connsiteY17" fmla="*/ 3669468 h 6046908"/>
              <a:gd name="connsiteX18" fmla="*/ 831526 w 4527226"/>
              <a:gd name="connsiteY18" fmla="*/ 3692328 h 6046908"/>
              <a:gd name="connsiteX19" fmla="*/ 610546 w 4527226"/>
              <a:gd name="connsiteY19" fmla="*/ 3738048 h 6046908"/>
              <a:gd name="connsiteX20" fmla="*/ 389566 w 4527226"/>
              <a:gd name="connsiteY20" fmla="*/ 3638988 h 6046908"/>
              <a:gd name="connsiteX21" fmla="*/ 381946 w 4527226"/>
              <a:gd name="connsiteY21" fmla="*/ 3326568 h 6046908"/>
              <a:gd name="connsiteX22" fmla="*/ 420046 w 4527226"/>
              <a:gd name="connsiteY22" fmla="*/ 3227508 h 6046908"/>
              <a:gd name="connsiteX23" fmla="*/ 389566 w 4527226"/>
              <a:gd name="connsiteY23" fmla="*/ 3166548 h 6046908"/>
              <a:gd name="connsiteX24" fmla="*/ 351466 w 4527226"/>
              <a:gd name="connsiteY24" fmla="*/ 3105588 h 6046908"/>
              <a:gd name="connsiteX25" fmla="*/ 397186 w 4527226"/>
              <a:gd name="connsiteY25" fmla="*/ 3021768 h 6046908"/>
              <a:gd name="connsiteX26" fmla="*/ 488626 w 4527226"/>
              <a:gd name="connsiteY26" fmla="*/ 2998908 h 6046908"/>
              <a:gd name="connsiteX27" fmla="*/ 471956 w 4527226"/>
              <a:gd name="connsiteY27" fmla="*/ 2942709 h 6046908"/>
              <a:gd name="connsiteX28" fmla="*/ 435286 w 4527226"/>
              <a:gd name="connsiteY28" fmla="*/ 2930328 h 6046908"/>
              <a:gd name="connsiteX29" fmla="*/ 389566 w 4527226"/>
              <a:gd name="connsiteY29" fmla="*/ 2930328 h 6046908"/>
              <a:gd name="connsiteX30" fmla="*/ 314000 w 4527226"/>
              <a:gd name="connsiteY30" fmla="*/ 2893495 h 6046908"/>
              <a:gd name="connsiteX31" fmla="*/ 320986 w 4527226"/>
              <a:gd name="connsiteY31" fmla="*/ 2846508 h 6046908"/>
              <a:gd name="connsiteX32" fmla="*/ 328606 w 4527226"/>
              <a:gd name="connsiteY32" fmla="*/ 2793168 h 6046908"/>
              <a:gd name="connsiteX33" fmla="*/ 313366 w 4527226"/>
              <a:gd name="connsiteY33" fmla="*/ 2732208 h 6046908"/>
              <a:gd name="connsiteX34" fmla="*/ 267646 w 4527226"/>
              <a:gd name="connsiteY34" fmla="*/ 2671248 h 6046908"/>
              <a:gd name="connsiteX35" fmla="*/ 176206 w 4527226"/>
              <a:gd name="connsiteY35" fmla="*/ 2656008 h 6046908"/>
              <a:gd name="connsiteX36" fmla="*/ 54286 w 4527226"/>
              <a:gd name="connsiteY36" fmla="*/ 2610288 h 6046908"/>
              <a:gd name="connsiteX37" fmla="*/ 7931 w 4527226"/>
              <a:gd name="connsiteY37" fmla="*/ 2563298 h 6046908"/>
              <a:gd name="connsiteX38" fmla="*/ 8566 w 4527226"/>
              <a:gd name="connsiteY38" fmla="*/ 2488368 h 6046908"/>
              <a:gd name="connsiteX39" fmla="*/ 92386 w 4527226"/>
              <a:gd name="connsiteY39" fmla="*/ 2335968 h 6046908"/>
              <a:gd name="connsiteX40" fmla="*/ 221926 w 4527226"/>
              <a:gd name="connsiteY40" fmla="*/ 2175948 h 6046908"/>
              <a:gd name="connsiteX41" fmla="*/ 282886 w 4527226"/>
              <a:gd name="connsiteY41" fmla="*/ 2084508 h 6046908"/>
              <a:gd name="connsiteX42" fmla="*/ 328606 w 4527226"/>
              <a:gd name="connsiteY42" fmla="*/ 1977828 h 6046908"/>
              <a:gd name="connsiteX43" fmla="*/ 359086 w 4527226"/>
              <a:gd name="connsiteY43" fmla="*/ 1871148 h 6046908"/>
              <a:gd name="connsiteX44" fmla="*/ 374326 w 4527226"/>
              <a:gd name="connsiteY44" fmla="*/ 1810188 h 6046908"/>
              <a:gd name="connsiteX45" fmla="*/ 343846 w 4527226"/>
              <a:gd name="connsiteY45" fmla="*/ 1756848 h 6046908"/>
              <a:gd name="connsiteX46" fmla="*/ 328606 w 4527226"/>
              <a:gd name="connsiteY46" fmla="*/ 1680648 h 6046908"/>
              <a:gd name="connsiteX47" fmla="*/ 412426 w 4527226"/>
              <a:gd name="connsiteY47" fmla="*/ 1474908 h 6046908"/>
              <a:gd name="connsiteX48" fmla="*/ 442906 w 4527226"/>
              <a:gd name="connsiteY48" fmla="*/ 1307268 h 6046908"/>
              <a:gd name="connsiteX49" fmla="*/ 465766 w 4527226"/>
              <a:gd name="connsiteY49" fmla="*/ 1192968 h 6046908"/>
              <a:gd name="connsiteX50" fmla="*/ 503866 w 4527226"/>
              <a:gd name="connsiteY50" fmla="*/ 1055808 h 6046908"/>
              <a:gd name="connsiteX51" fmla="*/ 557206 w 4527226"/>
              <a:gd name="connsiteY51" fmla="*/ 888168 h 6046908"/>
              <a:gd name="connsiteX52" fmla="*/ 503866 w 4527226"/>
              <a:gd name="connsiteY52" fmla="*/ 888168 h 6046908"/>
              <a:gd name="connsiteX53" fmla="*/ 412426 w 4527226"/>
              <a:gd name="connsiteY53" fmla="*/ 834828 h 6046908"/>
              <a:gd name="connsiteX54" fmla="*/ 328606 w 4527226"/>
              <a:gd name="connsiteY54" fmla="*/ 789108 h 6046908"/>
              <a:gd name="connsiteX55" fmla="*/ 260026 w 4527226"/>
              <a:gd name="connsiteY55" fmla="*/ 773868 h 6046908"/>
              <a:gd name="connsiteX56" fmla="*/ 214306 w 4527226"/>
              <a:gd name="connsiteY56" fmla="*/ 751008 h 6046908"/>
              <a:gd name="connsiteX57" fmla="*/ 260026 w 4527226"/>
              <a:gd name="connsiteY57" fmla="*/ 674808 h 6046908"/>
              <a:gd name="connsiteX58" fmla="*/ 374326 w 4527226"/>
              <a:gd name="connsiteY58" fmla="*/ 606228 h 6046908"/>
              <a:gd name="connsiteX59" fmla="*/ 557206 w 4527226"/>
              <a:gd name="connsiteY59" fmla="*/ 507168 h 6046908"/>
              <a:gd name="connsiteX60" fmla="*/ 656266 w 4527226"/>
              <a:gd name="connsiteY60" fmla="*/ 423348 h 6046908"/>
              <a:gd name="connsiteX61" fmla="*/ 892486 w 4527226"/>
              <a:gd name="connsiteY61" fmla="*/ 232848 h 6046908"/>
              <a:gd name="connsiteX62" fmla="*/ 1174426 w 4527226"/>
              <a:gd name="connsiteY62" fmla="*/ 80448 h 6046908"/>
              <a:gd name="connsiteX63" fmla="*/ 1593526 w 4527226"/>
              <a:gd name="connsiteY63" fmla="*/ 11868 h 6046908"/>
              <a:gd name="connsiteX64" fmla="*/ 1944046 w 4527226"/>
              <a:gd name="connsiteY64" fmla="*/ 4248 h 6046908"/>
              <a:gd name="connsiteX65" fmla="*/ 2172646 w 4527226"/>
              <a:gd name="connsiteY65" fmla="*/ 4248 h 6046908"/>
              <a:gd name="connsiteX66" fmla="*/ 2393626 w 4527226"/>
              <a:gd name="connsiteY66" fmla="*/ 57588 h 6046908"/>
              <a:gd name="connsiteX67" fmla="*/ 2667946 w 4527226"/>
              <a:gd name="connsiteY67" fmla="*/ 133788 h 6046908"/>
              <a:gd name="connsiteX68" fmla="*/ 2820346 w 4527226"/>
              <a:gd name="connsiteY68" fmla="*/ 202368 h 6046908"/>
              <a:gd name="connsiteX69" fmla="*/ 3102286 w 4527226"/>
              <a:gd name="connsiteY69" fmla="*/ 400488 h 6046908"/>
              <a:gd name="connsiteX70" fmla="*/ 3285166 w 4527226"/>
              <a:gd name="connsiteY70" fmla="*/ 651948 h 6046908"/>
              <a:gd name="connsiteX71" fmla="*/ 3407086 w 4527226"/>
              <a:gd name="connsiteY71" fmla="*/ 918648 h 6046908"/>
              <a:gd name="connsiteX72" fmla="*/ 3475666 w 4527226"/>
              <a:gd name="connsiteY72" fmla="*/ 1238688 h 6046908"/>
              <a:gd name="connsiteX73" fmla="*/ 3506146 w 4527226"/>
              <a:gd name="connsiteY73" fmla="*/ 1543488 h 6046908"/>
              <a:gd name="connsiteX74" fmla="*/ 3506146 w 4527226"/>
              <a:gd name="connsiteY74" fmla="*/ 1962588 h 6046908"/>
              <a:gd name="connsiteX75" fmla="*/ 3338506 w 4527226"/>
              <a:gd name="connsiteY75" fmla="*/ 2305488 h 6046908"/>
              <a:gd name="connsiteX76" fmla="*/ 3254686 w 4527226"/>
              <a:gd name="connsiteY76" fmla="*/ 2473128 h 6046908"/>
              <a:gd name="connsiteX77" fmla="*/ 3132766 w 4527226"/>
              <a:gd name="connsiteY77" fmla="*/ 2663628 h 6046908"/>
              <a:gd name="connsiteX78" fmla="*/ 3071806 w 4527226"/>
              <a:gd name="connsiteY78" fmla="*/ 2838888 h 6046908"/>
              <a:gd name="connsiteX79" fmla="*/ 3064186 w 4527226"/>
              <a:gd name="connsiteY79" fmla="*/ 2915088 h 6046908"/>
              <a:gd name="connsiteX80" fmla="*/ 3018466 w 4527226"/>
              <a:gd name="connsiteY80" fmla="*/ 3014148 h 6046908"/>
              <a:gd name="connsiteX81" fmla="*/ 2980366 w 4527226"/>
              <a:gd name="connsiteY81" fmla="*/ 3082728 h 6046908"/>
              <a:gd name="connsiteX82" fmla="*/ 2957506 w 4527226"/>
              <a:gd name="connsiteY82" fmla="*/ 3120828 h 6046908"/>
              <a:gd name="connsiteX83" fmla="*/ 2957506 w 4527226"/>
              <a:gd name="connsiteY83" fmla="*/ 3555168 h 6046908"/>
              <a:gd name="connsiteX84" fmla="*/ 3010846 w 4527226"/>
              <a:gd name="connsiteY84" fmla="*/ 3539928 h 6046908"/>
              <a:gd name="connsiteX85" fmla="*/ 3109906 w 4527226"/>
              <a:gd name="connsiteY85" fmla="*/ 3570408 h 6046908"/>
              <a:gd name="connsiteX86" fmla="*/ 3140386 w 4527226"/>
              <a:gd name="connsiteY86" fmla="*/ 3631368 h 6046908"/>
              <a:gd name="connsiteX87" fmla="*/ 3117526 w 4527226"/>
              <a:gd name="connsiteY87" fmla="*/ 3738048 h 6046908"/>
              <a:gd name="connsiteX88" fmla="*/ 3125146 w 4527226"/>
              <a:gd name="connsiteY88" fmla="*/ 4103808 h 6046908"/>
              <a:gd name="connsiteX89" fmla="*/ 3163246 w 4527226"/>
              <a:gd name="connsiteY89" fmla="*/ 4157148 h 6046908"/>
              <a:gd name="connsiteX90" fmla="*/ 3201346 w 4527226"/>
              <a:gd name="connsiteY90" fmla="*/ 4164768 h 6046908"/>
              <a:gd name="connsiteX91" fmla="*/ 3231826 w 4527226"/>
              <a:gd name="connsiteY91" fmla="*/ 4172388 h 6046908"/>
              <a:gd name="connsiteX92" fmla="*/ 3285166 w 4527226"/>
              <a:gd name="connsiteY92" fmla="*/ 4294308 h 6046908"/>
              <a:gd name="connsiteX93" fmla="*/ 3300406 w 4527226"/>
              <a:gd name="connsiteY93" fmla="*/ 4347648 h 6046908"/>
              <a:gd name="connsiteX94" fmla="*/ 3330886 w 4527226"/>
              <a:gd name="connsiteY94" fmla="*/ 4408608 h 6046908"/>
              <a:gd name="connsiteX95" fmla="*/ 3551866 w 4527226"/>
              <a:gd name="connsiteY95" fmla="*/ 4644828 h 6046908"/>
              <a:gd name="connsiteX96" fmla="*/ 3887146 w 4527226"/>
              <a:gd name="connsiteY96" fmla="*/ 5025828 h 6046908"/>
              <a:gd name="connsiteX97" fmla="*/ 4100506 w 4527226"/>
              <a:gd name="connsiteY97" fmla="*/ 5300148 h 6046908"/>
              <a:gd name="connsiteX98" fmla="*/ 4367206 w 4527226"/>
              <a:gd name="connsiteY98" fmla="*/ 5726868 h 6046908"/>
              <a:gd name="connsiteX99" fmla="*/ 4527226 w 4527226"/>
              <a:gd name="connsiteY99" fmla="*/ 6046908 h 6046908"/>
              <a:gd name="connsiteX0" fmla="*/ 564826 w 4527226"/>
              <a:gd name="connsiteY0" fmla="*/ 5353488 h 6046908"/>
              <a:gd name="connsiteX1" fmla="*/ 602926 w 4527226"/>
              <a:gd name="connsiteY1" fmla="*/ 5223948 h 6046908"/>
              <a:gd name="connsiteX2" fmla="*/ 625786 w 4527226"/>
              <a:gd name="connsiteY2" fmla="*/ 5178228 h 6046908"/>
              <a:gd name="connsiteX3" fmla="*/ 701986 w 4527226"/>
              <a:gd name="connsiteY3" fmla="*/ 5071548 h 6046908"/>
              <a:gd name="connsiteX4" fmla="*/ 717226 w 4527226"/>
              <a:gd name="connsiteY4" fmla="*/ 5063928 h 6046908"/>
              <a:gd name="connsiteX5" fmla="*/ 709606 w 4527226"/>
              <a:gd name="connsiteY5" fmla="*/ 5025828 h 6046908"/>
              <a:gd name="connsiteX6" fmla="*/ 701986 w 4527226"/>
              <a:gd name="connsiteY6" fmla="*/ 5002968 h 6046908"/>
              <a:gd name="connsiteX7" fmla="*/ 968686 w 4527226"/>
              <a:gd name="connsiteY7" fmla="*/ 4682928 h 6046908"/>
              <a:gd name="connsiteX8" fmla="*/ 961066 w 4527226"/>
              <a:gd name="connsiteY8" fmla="*/ 4644828 h 6046908"/>
              <a:gd name="connsiteX9" fmla="*/ 1342066 w 4527226"/>
              <a:gd name="connsiteY9" fmla="*/ 4172388 h 6046908"/>
              <a:gd name="connsiteX10" fmla="*/ 1258246 w 4527226"/>
              <a:gd name="connsiteY10" fmla="*/ 4012368 h 6046908"/>
              <a:gd name="connsiteX11" fmla="*/ 1204906 w 4527226"/>
              <a:gd name="connsiteY11" fmla="*/ 3928548 h 6046908"/>
              <a:gd name="connsiteX12" fmla="*/ 1174426 w 4527226"/>
              <a:gd name="connsiteY12" fmla="*/ 3768528 h 6046908"/>
              <a:gd name="connsiteX13" fmla="*/ 1151566 w 4527226"/>
              <a:gd name="connsiteY13" fmla="*/ 3699948 h 6046908"/>
              <a:gd name="connsiteX14" fmla="*/ 1143946 w 4527226"/>
              <a:gd name="connsiteY14" fmla="*/ 3669468 h 6046908"/>
              <a:gd name="connsiteX15" fmla="*/ 1067746 w 4527226"/>
              <a:gd name="connsiteY15" fmla="*/ 3661848 h 6046908"/>
              <a:gd name="connsiteX16" fmla="*/ 938206 w 4527226"/>
              <a:gd name="connsiteY16" fmla="*/ 3669468 h 6046908"/>
              <a:gd name="connsiteX17" fmla="*/ 831526 w 4527226"/>
              <a:gd name="connsiteY17" fmla="*/ 3692328 h 6046908"/>
              <a:gd name="connsiteX18" fmla="*/ 610546 w 4527226"/>
              <a:gd name="connsiteY18" fmla="*/ 3738048 h 6046908"/>
              <a:gd name="connsiteX19" fmla="*/ 389566 w 4527226"/>
              <a:gd name="connsiteY19" fmla="*/ 3638988 h 6046908"/>
              <a:gd name="connsiteX20" fmla="*/ 381946 w 4527226"/>
              <a:gd name="connsiteY20" fmla="*/ 3326568 h 6046908"/>
              <a:gd name="connsiteX21" fmla="*/ 420046 w 4527226"/>
              <a:gd name="connsiteY21" fmla="*/ 3227508 h 6046908"/>
              <a:gd name="connsiteX22" fmla="*/ 389566 w 4527226"/>
              <a:gd name="connsiteY22" fmla="*/ 3166548 h 6046908"/>
              <a:gd name="connsiteX23" fmla="*/ 351466 w 4527226"/>
              <a:gd name="connsiteY23" fmla="*/ 3105588 h 6046908"/>
              <a:gd name="connsiteX24" fmla="*/ 397186 w 4527226"/>
              <a:gd name="connsiteY24" fmla="*/ 3021768 h 6046908"/>
              <a:gd name="connsiteX25" fmla="*/ 488626 w 4527226"/>
              <a:gd name="connsiteY25" fmla="*/ 2998908 h 6046908"/>
              <a:gd name="connsiteX26" fmla="*/ 471956 w 4527226"/>
              <a:gd name="connsiteY26" fmla="*/ 2942709 h 6046908"/>
              <a:gd name="connsiteX27" fmla="*/ 435286 w 4527226"/>
              <a:gd name="connsiteY27" fmla="*/ 2930328 h 6046908"/>
              <a:gd name="connsiteX28" fmla="*/ 389566 w 4527226"/>
              <a:gd name="connsiteY28" fmla="*/ 2930328 h 6046908"/>
              <a:gd name="connsiteX29" fmla="*/ 314000 w 4527226"/>
              <a:gd name="connsiteY29" fmla="*/ 2893495 h 6046908"/>
              <a:gd name="connsiteX30" fmla="*/ 320986 w 4527226"/>
              <a:gd name="connsiteY30" fmla="*/ 2846508 h 6046908"/>
              <a:gd name="connsiteX31" fmla="*/ 328606 w 4527226"/>
              <a:gd name="connsiteY31" fmla="*/ 2793168 h 6046908"/>
              <a:gd name="connsiteX32" fmla="*/ 313366 w 4527226"/>
              <a:gd name="connsiteY32" fmla="*/ 2732208 h 6046908"/>
              <a:gd name="connsiteX33" fmla="*/ 267646 w 4527226"/>
              <a:gd name="connsiteY33" fmla="*/ 2671248 h 6046908"/>
              <a:gd name="connsiteX34" fmla="*/ 176206 w 4527226"/>
              <a:gd name="connsiteY34" fmla="*/ 2656008 h 6046908"/>
              <a:gd name="connsiteX35" fmla="*/ 54286 w 4527226"/>
              <a:gd name="connsiteY35" fmla="*/ 2610288 h 6046908"/>
              <a:gd name="connsiteX36" fmla="*/ 7931 w 4527226"/>
              <a:gd name="connsiteY36" fmla="*/ 2563298 h 6046908"/>
              <a:gd name="connsiteX37" fmla="*/ 8566 w 4527226"/>
              <a:gd name="connsiteY37" fmla="*/ 2488368 h 6046908"/>
              <a:gd name="connsiteX38" fmla="*/ 92386 w 4527226"/>
              <a:gd name="connsiteY38" fmla="*/ 2335968 h 6046908"/>
              <a:gd name="connsiteX39" fmla="*/ 221926 w 4527226"/>
              <a:gd name="connsiteY39" fmla="*/ 2175948 h 6046908"/>
              <a:gd name="connsiteX40" fmla="*/ 282886 w 4527226"/>
              <a:gd name="connsiteY40" fmla="*/ 2084508 h 6046908"/>
              <a:gd name="connsiteX41" fmla="*/ 328606 w 4527226"/>
              <a:gd name="connsiteY41" fmla="*/ 1977828 h 6046908"/>
              <a:gd name="connsiteX42" fmla="*/ 359086 w 4527226"/>
              <a:gd name="connsiteY42" fmla="*/ 1871148 h 6046908"/>
              <a:gd name="connsiteX43" fmla="*/ 374326 w 4527226"/>
              <a:gd name="connsiteY43" fmla="*/ 1810188 h 6046908"/>
              <a:gd name="connsiteX44" fmla="*/ 343846 w 4527226"/>
              <a:gd name="connsiteY44" fmla="*/ 1756848 h 6046908"/>
              <a:gd name="connsiteX45" fmla="*/ 328606 w 4527226"/>
              <a:gd name="connsiteY45" fmla="*/ 1680648 h 6046908"/>
              <a:gd name="connsiteX46" fmla="*/ 412426 w 4527226"/>
              <a:gd name="connsiteY46" fmla="*/ 1474908 h 6046908"/>
              <a:gd name="connsiteX47" fmla="*/ 442906 w 4527226"/>
              <a:gd name="connsiteY47" fmla="*/ 1307268 h 6046908"/>
              <a:gd name="connsiteX48" fmla="*/ 465766 w 4527226"/>
              <a:gd name="connsiteY48" fmla="*/ 1192968 h 6046908"/>
              <a:gd name="connsiteX49" fmla="*/ 503866 w 4527226"/>
              <a:gd name="connsiteY49" fmla="*/ 1055808 h 6046908"/>
              <a:gd name="connsiteX50" fmla="*/ 557206 w 4527226"/>
              <a:gd name="connsiteY50" fmla="*/ 888168 h 6046908"/>
              <a:gd name="connsiteX51" fmla="*/ 503866 w 4527226"/>
              <a:gd name="connsiteY51" fmla="*/ 888168 h 6046908"/>
              <a:gd name="connsiteX52" fmla="*/ 412426 w 4527226"/>
              <a:gd name="connsiteY52" fmla="*/ 834828 h 6046908"/>
              <a:gd name="connsiteX53" fmla="*/ 328606 w 4527226"/>
              <a:gd name="connsiteY53" fmla="*/ 789108 h 6046908"/>
              <a:gd name="connsiteX54" fmla="*/ 260026 w 4527226"/>
              <a:gd name="connsiteY54" fmla="*/ 773868 h 6046908"/>
              <a:gd name="connsiteX55" fmla="*/ 214306 w 4527226"/>
              <a:gd name="connsiteY55" fmla="*/ 751008 h 6046908"/>
              <a:gd name="connsiteX56" fmla="*/ 260026 w 4527226"/>
              <a:gd name="connsiteY56" fmla="*/ 674808 h 6046908"/>
              <a:gd name="connsiteX57" fmla="*/ 374326 w 4527226"/>
              <a:gd name="connsiteY57" fmla="*/ 606228 h 6046908"/>
              <a:gd name="connsiteX58" fmla="*/ 557206 w 4527226"/>
              <a:gd name="connsiteY58" fmla="*/ 507168 h 6046908"/>
              <a:gd name="connsiteX59" fmla="*/ 656266 w 4527226"/>
              <a:gd name="connsiteY59" fmla="*/ 423348 h 6046908"/>
              <a:gd name="connsiteX60" fmla="*/ 892486 w 4527226"/>
              <a:gd name="connsiteY60" fmla="*/ 232848 h 6046908"/>
              <a:gd name="connsiteX61" fmla="*/ 1174426 w 4527226"/>
              <a:gd name="connsiteY61" fmla="*/ 80448 h 6046908"/>
              <a:gd name="connsiteX62" fmla="*/ 1593526 w 4527226"/>
              <a:gd name="connsiteY62" fmla="*/ 11868 h 6046908"/>
              <a:gd name="connsiteX63" fmla="*/ 1944046 w 4527226"/>
              <a:gd name="connsiteY63" fmla="*/ 4248 h 6046908"/>
              <a:gd name="connsiteX64" fmla="*/ 2172646 w 4527226"/>
              <a:gd name="connsiteY64" fmla="*/ 4248 h 6046908"/>
              <a:gd name="connsiteX65" fmla="*/ 2393626 w 4527226"/>
              <a:gd name="connsiteY65" fmla="*/ 57588 h 6046908"/>
              <a:gd name="connsiteX66" fmla="*/ 2667946 w 4527226"/>
              <a:gd name="connsiteY66" fmla="*/ 133788 h 6046908"/>
              <a:gd name="connsiteX67" fmla="*/ 2820346 w 4527226"/>
              <a:gd name="connsiteY67" fmla="*/ 202368 h 6046908"/>
              <a:gd name="connsiteX68" fmla="*/ 3102286 w 4527226"/>
              <a:gd name="connsiteY68" fmla="*/ 400488 h 6046908"/>
              <a:gd name="connsiteX69" fmla="*/ 3285166 w 4527226"/>
              <a:gd name="connsiteY69" fmla="*/ 651948 h 6046908"/>
              <a:gd name="connsiteX70" fmla="*/ 3407086 w 4527226"/>
              <a:gd name="connsiteY70" fmla="*/ 918648 h 6046908"/>
              <a:gd name="connsiteX71" fmla="*/ 3475666 w 4527226"/>
              <a:gd name="connsiteY71" fmla="*/ 1238688 h 6046908"/>
              <a:gd name="connsiteX72" fmla="*/ 3506146 w 4527226"/>
              <a:gd name="connsiteY72" fmla="*/ 1543488 h 6046908"/>
              <a:gd name="connsiteX73" fmla="*/ 3506146 w 4527226"/>
              <a:gd name="connsiteY73" fmla="*/ 1962588 h 6046908"/>
              <a:gd name="connsiteX74" fmla="*/ 3338506 w 4527226"/>
              <a:gd name="connsiteY74" fmla="*/ 2305488 h 6046908"/>
              <a:gd name="connsiteX75" fmla="*/ 3254686 w 4527226"/>
              <a:gd name="connsiteY75" fmla="*/ 2473128 h 6046908"/>
              <a:gd name="connsiteX76" fmla="*/ 3132766 w 4527226"/>
              <a:gd name="connsiteY76" fmla="*/ 2663628 h 6046908"/>
              <a:gd name="connsiteX77" fmla="*/ 3071806 w 4527226"/>
              <a:gd name="connsiteY77" fmla="*/ 2838888 h 6046908"/>
              <a:gd name="connsiteX78" fmla="*/ 3064186 w 4527226"/>
              <a:gd name="connsiteY78" fmla="*/ 2915088 h 6046908"/>
              <a:gd name="connsiteX79" fmla="*/ 3018466 w 4527226"/>
              <a:gd name="connsiteY79" fmla="*/ 3014148 h 6046908"/>
              <a:gd name="connsiteX80" fmla="*/ 2980366 w 4527226"/>
              <a:gd name="connsiteY80" fmla="*/ 3082728 h 6046908"/>
              <a:gd name="connsiteX81" fmla="*/ 2957506 w 4527226"/>
              <a:gd name="connsiteY81" fmla="*/ 3120828 h 6046908"/>
              <a:gd name="connsiteX82" fmla="*/ 2957506 w 4527226"/>
              <a:gd name="connsiteY82" fmla="*/ 3555168 h 6046908"/>
              <a:gd name="connsiteX83" fmla="*/ 3010846 w 4527226"/>
              <a:gd name="connsiteY83" fmla="*/ 3539928 h 6046908"/>
              <a:gd name="connsiteX84" fmla="*/ 3109906 w 4527226"/>
              <a:gd name="connsiteY84" fmla="*/ 3570408 h 6046908"/>
              <a:gd name="connsiteX85" fmla="*/ 3140386 w 4527226"/>
              <a:gd name="connsiteY85" fmla="*/ 3631368 h 6046908"/>
              <a:gd name="connsiteX86" fmla="*/ 3117526 w 4527226"/>
              <a:gd name="connsiteY86" fmla="*/ 3738048 h 6046908"/>
              <a:gd name="connsiteX87" fmla="*/ 3125146 w 4527226"/>
              <a:gd name="connsiteY87" fmla="*/ 4103808 h 6046908"/>
              <a:gd name="connsiteX88" fmla="*/ 3163246 w 4527226"/>
              <a:gd name="connsiteY88" fmla="*/ 4157148 h 6046908"/>
              <a:gd name="connsiteX89" fmla="*/ 3201346 w 4527226"/>
              <a:gd name="connsiteY89" fmla="*/ 4164768 h 6046908"/>
              <a:gd name="connsiteX90" fmla="*/ 3231826 w 4527226"/>
              <a:gd name="connsiteY90" fmla="*/ 4172388 h 6046908"/>
              <a:gd name="connsiteX91" fmla="*/ 3285166 w 4527226"/>
              <a:gd name="connsiteY91" fmla="*/ 4294308 h 6046908"/>
              <a:gd name="connsiteX92" fmla="*/ 3300406 w 4527226"/>
              <a:gd name="connsiteY92" fmla="*/ 4347648 h 6046908"/>
              <a:gd name="connsiteX93" fmla="*/ 3330886 w 4527226"/>
              <a:gd name="connsiteY93" fmla="*/ 4408608 h 6046908"/>
              <a:gd name="connsiteX94" fmla="*/ 3551866 w 4527226"/>
              <a:gd name="connsiteY94" fmla="*/ 4644828 h 6046908"/>
              <a:gd name="connsiteX95" fmla="*/ 3887146 w 4527226"/>
              <a:gd name="connsiteY95" fmla="*/ 5025828 h 6046908"/>
              <a:gd name="connsiteX96" fmla="*/ 4100506 w 4527226"/>
              <a:gd name="connsiteY96" fmla="*/ 5300148 h 6046908"/>
              <a:gd name="connsiteX97" fmla="*/ 4367206 w 4527226"/>
              <a:gd name="connsiteY97" fmla="*/ 5726868 h 6046908"/>
              <a:gd name="connsiteX98" fmla="*/ 4527226 w 4527226"/>
              <a:gd name="connsiteY98" fmla="*/ 6046908 h 6046908"/>
              <a:gd name="connsiteX0" fmla="*/ 602926 w 4527226"/>
              <a:gd name="connsiteY0" fmla="*/ 5223948 h 6046908"/>
              <a:gd name="connsiteX1" fmla="*/ 625786 w 4527226"/>
              <a:gd name="connsiteY1" fmla="*/ 5178228 h 6046908"/>
              <a:gd name="connsiteX2" fmla="*/ 701986 w 4527226"/>
              <a:gd name="connsiteY2" fmla="*/ 5071548 h 6046908"/>
              <a:gd name="connsiteX3" fmla="*/ 717226 w 4527226"/>
              <a:gd name="connsiteY3" fmla="*/ 5063928 h 6046908"/>
              <a:gd name="connsiteX4" fmla="*/ 709606 w 4527226"/>
              <a:gd name="connsiteY4" fmla="*/ 5025828 h 6046908"/>
              <a:gd name="connsiteX5" fmla="*/ 701986 w 4527226"/>
              <a:gd name="connsiteY5" fmla="*/ 5002968 h 6046908"/>
              <a:gd name="connsiteX6" fmla="*/ 968686 w 4527226"/>
              <a:gd name="connsiteY6" fmla="*/ 4682928 h 6046908"/>
              <a:gd name="connsiteX7" fmla="*/ 961066 w 4527226"/>
              <a:gd name="connsiteY7" fmla="*/ 4644828 h 6046908"/>
              <a:gd name="connsiteX8" fmla="*/ 1342066 w 4527226"/>
              <a:gd name="connsiteY8" fmla="*/ 4172388 h 6046908"/>
              <a:gd name="connsiteX9" fmla="*/ 1258246 w 4527226"/>
              <a:gd name="connsiteY9" fmla="*/ 4012368 h 6046908"/>
              <a:gd name="connsiteX10" fmla="*/ 1204906 w 4527226"/>
              <a:gd name="connsiteY10" fmla="*/ 3928548 h 6046908"/>
              <a:gd name="connsiteX11" fmla="*/ 1174426 w 4527226"/>
              <a:gd name="connsiteY11" fmla="*/ 3768528 h 6046908"/>
              <a:gd name="connsiteX12" fmla="*/ 1151566 w 4527226"/>
              <a:gd name="connsiteY12" fmla="*/ 3699948 h 6046908"/>
              <a:gd name="connsiteX13" fmla="*/ 1143946 w 4527226"/>
              <a:gd name="connsiteY13" fmla="*/ 3669468 h 6046908"/>
              <a:gd name="connsiteX14" fmla="*/ 1067746 w 4527226"/>
              <a:gd name="connsiteY14" fmla="*/ 3661848 h 6046908"/>
              <a:gd name="connsiteX15" fmla="*/ 938206 w 4527226"/>
              <a:gd name="connsiteY15" fmla="*/ 3669468 h 6046908"/>
              <a:gd name="connsiteX16" fmla="*/ 831526 w 4527226"/>
              <a:gd name="connsiteY16" fmla="*/ 3692328 h 6046908"/>
              <a:gd name="connsiteX17" fmla="*/ 610546 w 4527226"/>
              <a:gd name="connsiteY17" fmla="*/ 3738048 h 6046908"/>
              <a:gd name="connsiteX18" fmla="*/ 389566 w 4527226"/>
              <a:gd name="connsiteY18" fmla="*/ 3638988 h 6046908"/>
              <a:gd name="connsiteX19" fmla="*/ 381946 w 4527226"/>
              <a:gd name="connsiteY19" fmla="*/ 3326568 h 6046908"/>
              <a:gd name="connsiteX20" fmla="*/ 420046 w 4527226"/>
              <a:gd name="connsiteY20" fmla="*/ 3227508 h 6046908"/>
              <a:gd name="connsiteX21" fmla="*/ 389566 w 4527226"/>
              <a:gd name="connsiteY21" fmla="*/ 3166548 h 6046908"/>
              <a:gd name="connsiteX22" fmla="*/ 351466 w 4527226"/>
              <a:gd name="connsiteY22" fmla="*/ 3105588 h 6046908"/>
              <a:gd name="connsiteX23" fmla="*/ 397186 w 4527226"/>
              <a:gd name="connsiteY23" fmla="*/ 3021768 h 6046908"/>
              <a:gd name="connsiteX24" fmla="*/ 488626 w 4527226"/>
              <a:gd name="connsiteY24" fmla="*/ 2998908 h 6046908"/>
              <a:gd name="connsiteX25" fmla="*/ 471956 w 4527226"/>
              <a:gd name="connsiteY25" fmla="*/ 2942709 h 6046908"/>
              <a:gd name="connsiteX26" fmla="*/ 435286 w 4527226"/>
              <a:gd name="connsiteY26" fmla="*/ 2930328 h 6046908"/>
              <a:gd name="connsiteX27" fmla="*/ 389566 w 4527226"/>
              <a:gd name="connsiteY27" fmla="*/ 2930328 h 6046908"/>
              <a:gd name="connsiteX28" fmla="*/ 314000 w 4527226"/>
              <a:gd name="connsiteY28" fmla="*/ 2893495 h 6046908"/>
              <a:gd name="connsiteX29" fmla="*/ 320986 w 4527226"/>
              <a:gd name="connsiteY29" fmla="*/ 2846508 h 6046908"/>
              <a:gd name="connsiteX30" fmla="*/ 328606 w 4527226"/>
              <a:gd name="connsiteY30" fmla="*/ 2793168 h 6046908"/>
              <a:gd name="connsiteX31" fmla="*/ 313366 w 4527226"/>
              <a:gd name="connsiteY31" fmla="*/ 2732208 h 6046908"/>
              <a:gd name="connsiteX32" fmla="*/ 267646 w 4527226"/>
              <a:gd name="connsiteY32" fmla="*/ 2671248 h 6046908"/>
              <a:gd name="connsiteX33" fmla="*/ 176206 w 4527226"/>
              <a:gd name="connsiteY33" fmla="*/ 2656008 h 6046908"/>
              <a:gd name="connsiteX34" fmla="*/ 54286 w 4527226"/>
              <a:gd name="connsiteY34" fmla="*/ 2610288 h 6046908"/>
              <a:gd name="connsiteX35" fmla="*/ 7931 w 4527226"/>
              <a:gd name="connsiteY35" fmla="*/ 2563298 h 6046908"/>
              <a:gd name="connsiteX36" fmla="*/ 8566 w 4527226"/>
              <a:gd name="connsiteY36" fmla="*/ 2488368 h 6046908"/>
              <a:gd name="connsiteX37" fmla="*/ 92386 w 4527226"/>
              <a:gd name="connsiteY37" fmla="*/ 2335968 h 6046908"/>
              <a:gd name="connsiteX38" fmla="*/ 221926 w 4527226"/>
              <a:gd name="connsiteY38" fmla="*/ 2175948 h 6046908"/>
              <a:gd name="connsiteX39" fmla="*/ 282886 w 4527226"/>
              <a:gd name="connsiteY39" fmla="*/ 2084508 h 6046908"/>
              <a:gd name="connsiteX40" fmla="*/ 328606 w 4527226"/>
              <a:gd name="connsiteY40" fmla="*/ 1977828 h 6046908"/>
              <a:gd name="connsiteX41" fmla="*/ 359086 w 4527226"/>
              <a:gd name="connsiteY41" fmla="*/ 1871148 h 6046908"/>
              <a:gd name="connsiteX42" fmla="*/ 374326 w 4527226"/>
              <a:gd name="connsiteY42" fmla="*/ 1810188 h 6046908"/>
              <a:gd name="connsiteX43" fmla="*/ 343846 w 4527226"/>
              <a:gd name="connsiteY43" fmla="*/ 1756848 h 6046908"/>
              <a:gd name="connsiteX44" fmla="*/ 328606 w 4527226"/>
              <a:gd name="connsiteY44" fmla="*/ 1680648 h 6046908"/>
              <a:gd name="connsiteX45" fmla="*/ 412426 w 4527226"/>
              <a:gd name="connsiteY45" fmla="*/ 1474908 h 6046908"/>
              <a:gd name="connsiteX46" fmla="*/ 442906 w 4527226"/>
              <a:gd name="connsiteY46" fmla="*/ 1307268 h 6046908"/>
              <a:gd name="connsiteX47" fmla="*/ 465766 w 4527226"/>
              <a:gd name="connsiteY47" fmla="*/ 1192968 h 6046908"/>
              <a:gd name="connsiteX48" fmla="*/ 503866 w 4527226"/>
              <a:gd name="connsiteY48" fmla="*/ 1055808 h 6046908"/>
              <a:gd name="connsiteX49" fmla="*/ 557206 w 4527226"/>
              <a:gd name="connsiteY49" fmla="*/ 888168 h 6046908"/>
              <a:gd name="connsiteX50" fmla="*/ 503866 w 4527226"/>
              <a:gd name="connsiteY50" fmla="*/ 888168 h 6046908"/>
              <a:gd name="connsiteX51" fmla="*/ 412426 w 4527226"/>
              <a:gd name="connsiteY51" fmla="*/ 834828 h 6046908"/>
              <a:gd name="connsiteX52" fmla="*/ 328606 w 4527226"/>
              <a:gd name="connsiteY52" fmla="*/ 789108 h 6046908"/>
              <a:gd name="connsiteX53" fmla="*/ 260026 w 4527226"/>
              <a:gd name="connsiteY53" fmla="*/ 773868 h 6046908"/>
              <a:gd name="connsiteX54" fmla="*/ 214306 w 4527226"/>
              <a:gd name="connsiteY54" fmla="*/ 751008 h 6046908"/>
              <a:gd name="connsiteX55" fmla="*/ 260026 w 4527226"/>
              <a:gd name="connsiteY55" fmla="*/ 674808 h 6046908"/>
              <a:gd name="connsiteX56" fmla="*/ 374326 w 4527226"/>
              <a:gd name="connsiteY56" fmla="*/ 606228 h 6046908"/>
              <a:gd name="connsiteX57" fmla="*/ 557206 w 4527226"/>
              <a:gd name="connsiteY57" fmla="*/ 507168 h 6046908"/>
              <a:gd name="connsiteX58" fmla="*/ 656266 w 4527226"/>
              <a:gd name="connsiteY58" fmla="*/ 423348 h 6046908"/>
              <a:gd name="connsiteX59" fmla="*/ 892486 w 4527226"/>
              <a:gd name="connsiteY59" fmla="*/ 232848 h 6046908"/>
              <a:gd name="connsiteX60" fmla="*/ 1174426 w 4527226"/>
              <a:gd name="connsiteY60" fmla="*/ 80448 h 6046908"/>
              <a:gd name="connsiteX61" fmla="*/ 1593526 w 4527226"/>
              <a:gd name="connsiteY61" fmla="*/ 11868 h 6046908"/>
              <a:gd name="connsiteX62" fmla="*/ 1944046 w 4527226"/>
              <a:gd name="connsiteY62" fmla="*/ 4248 h 6046908"/>
              <a:gd name="connsiteX63" fmla="*/ 2172646 w 4527226"/>
              <a:gd name="connsiteY63" fmla="*/ 4248 h 6046908"/>
              <a:gd name="connsiteX64" fmla="*/ 2393626 w 4527226"/>
              <a:gd name="connsiteY64" fmla="*/ 57588 h 6046908"/>
              <a:gd name="connsiteX65" fmla="*/ 2667946 w 4527226"/>
              <a:gd name="connsiteY65" fmla="*/ 133788 h 6046908"/>
              <a:gd name="connsiteX66" fmla="*/ 2820346 w 4527226"/>
              <a:gd name="connsiteY66" fmla="*/ 202368 h 6046908"/>
              <a:gd name="connsiteX67" fmla="*/ 3102286 w 4527226"/>
              <a:gd name="connsiteY67" fmla="*/ 400488 h 6046908"/>
              <a:gd name="connsiteX68" fmla="*/ 3285166 w 4527226"/>
              <a:gd name="connsiteY68" fmla="*/ 651948 h 6046908"/>
              <a:gd name="connsiteX69" fmla="*/ 3407086 w 4527226"/>
              <a:gd name="connsiteY69" fmla="*/ 918648 h 6046908"/>
              <a:gd name="connsiteX70" fmla="*/ 3475666 w 4527226"/>
              <a:gd name="connsiteY70" fmla="*/ 1238688 h 6046908"/>
              <a:gd name="connsiteX71" fmla="*/ 3506146 w 4527226"/>
              <a:gd name="connsiteY71" fmla="*/ 1543488 h 6046908"/>
              <a:gd name="connsiteX72" fmla="*/ 3506146 w 4527226"/>
              <a:gd name="connsiteY72" fmla="*/ 1962588 h 6046908"/>
              <a:gd name="connsiteX73" fmla="*/ 3338506 w 4527226"/>
              <a:gd name="connsiteY73" fmla="*/ 2305488 h 6046908"/>
              <a:gd name="connsiteX74" fmla="*/ 3254686 w 4527226"/>
              <a:gd name="connsiteY74" fmla="*/ 2473128 h 6046908"/>
              <a:gd name="connsiteX75" fmla="*/ 3132766 w 4527226"/>
              <a:gd name="connsiteY75" fmla="*/ 2663628 h 6046908"/>
              <a:gd name="connsiteX76" fmla="*/ 3071806 w 4527226"/>
              <a:gd name="connsiteY76" fmla="*/ 2838888 h 6046908"/>
              <a:gd name="connsiteX77" fmla="*/ 3064186 w 4527226"/>
              <a:gd name="connsiteY77" fmla="*/ 2915088 h 6046908"/>
              <a:gd name="connsiteX78" fmla="*/ 3018466 w 4527226"/>
              <a:gd name="connsiteY78" fmla="*/ 3014148 h 6046908"/>
              <a:gd name="connsiteX79" fmla="*/ 2980366 w 4527226"/>
              <a:gd name="connsiteY79" fmla="*/ 3082728 h 6046908"/>
              <a:gd name="connsiteX80" fmla="*/ 2957506 w 4527226"/>
              <a:gd name="connsiteY80" fmla="*/ 3120828 h 6046908"/>
              <a:gd name="connsiteX81" fmla="*/ 2957506 w 4527226"/>
              <a:gd name="connsiteY81" fmla="*/ 3555168 h 6046908"/>
              <a:gd name="connsiteX82" fmla="*/ 3010846 w 4527226"/>
              <a:gd name="connsiteY82" fmla="*/ 3539928 h 6046908"/>
              <a:gd name="connsiteX83" fmla="*/ 3109906 w 4527226"/>
              <a:gd name="connsiteY83" fmla="*/ 3570408 h 6046908"/>
              <a:gd name="connsiteX84" fmla="*/ 3140386 w 4527226"/>
              <a:gd name="connsiteY84" fmla="*/ 3631368 h 6046908"/>
              <a:gd name="connsiteX85" fmla="*/ 3117526 w 4527226"/>
              <a:gd name="connsiteY85" fmla="*/ 3738048 h 6046908"/>
              <a:gd name="connsiteX86" fmla="*/ 3125146 w 4527226"/>
              <a:gd name="connsiteY86" fmla="*/ 4103808 h 6046908"/>
              <a:gd name="connsiteX87" fmla="*/ 3163246 w 4527226"/>
              <a:gd name="connsiteY87" fmla="*/ 4157148 h 6046908"/>
              <a:gd name="connsiteX88" fmla="*/ 3201346 w 4527226"/>
              <a:gd name="connsiteY88" fmla="*/ 4164768 h 6046908"/>
              <a:gd name="connsiteX89" fmla="*/ 3231826 w 4527226"/>
              <a:gd name="connsiteY89" fmla="*/ 4172388 h 6046908"/>
              <a:gd name="connsiteX90" fmla="*/ 3285166 w 4527226"/>
              <a:gd name="connsiteY90" fmla="*/ 4294308 h 6046908"/>
              <a:gd name="connsiteX91" fmla="*/ 3300406 w 4527226"/>
              <a:gd name="connsiteY91" fmla="*/ 4347648 h 6046908"/>
              <a:gd name="connsiteX92" fmla="*/ 3330886 w 4527226"/>
              <a:gd name="connsiteY92" fmla="*/ 4408608 h 6046908"/>
              <a:gd name="connsiteX93" fmla="*/ 3551866 w 4527226"/>
              <a:gd name="connsiteY93" fmla="*/ 4644828 h 6046908"/>
              <a:gd name="connsiteX94" fmla="*/ 3887146 w 4527226"/>
              <a:gd name="connsiteY94" fmla="*/ 5025828 h 6046908"/>
              <a:gd name="connsiteX95" fmla="*/ 4100506 w 4527226"/>
              <a:gd name="connsiteY95" fmla="*/ 5300148 h 6046908"/>
              <a:gd name="connsiteX96" fmla="*/ 4367206 w 4527226"/>
              <a:gd name="connsiteY96" fmla="*/ 5726868 h 6046908"/>
              <a:gd name="connsiteX97" fmla="*/ 4527226 w 4527226"/>
              <a:gd name="connsiteY97" fmla="*/ 6046908 h 6046908"/>
              <a:gd name="connsiteX0" fmla="*/ 625786 w 4527226"/>
              <a:gd name="connsiteY0" fmla="*/ 5178228 h 6046908"/>
              <a:gd name="connsiteX1" fmla="*/ 701986 w 4527226"/>
              <a:gd name="connsiteY1" fmla="*/ 5071548 h 6046908"/>
              <a:gd name="connsiteX2" fmla="*/ 717226 w 4527226"/>
              <a:gd name="connsiteY2" fmla="*/ 5063928 h 6046908"/>
              <a:gd name="connsiteX3" fmla="*/ 709606 w 4527226"/>
              <a:gd name="connsiteY3" fmla="*/ 5025828 h 6046908"/>
              <a:gd name="connsiteX4" fmla="*/ 701986 w 4527226"/>
              <a:gd name="connsiteY4" fmla="*/ 5002968 h 6046908"/>
              <a:gd name="connsiteX5" fmla="*/ 968686 w 4527226"/>
              <a:gd name="connsiteY5" fmla="*/ 4682928 h 6046908"/>
              <a:gd name="connsiteX6" fmla="*/ 961066 w 4527226"/>
              <a:gd name="connsiteY6" fmla="*/ 4644828 h 6046908"/>
              <a:gd name="connsiteX7" fmla="*/ 1342066 w 4527226"/>
              <a:gd name="connsiteY7" fmla="*/ 4172388 h 6046908"/>
              <a:gd name="connsiteX8" fmla="*/ 1258246 w 4527226"/>
              <a:gd name="connsiteY8" fmla="*/ 4012368 h 6046908"/>
              <a:gd name="connsiteX9" fmla="*/ 1204906 w 4527226"/>
              <a:gd name="connsiteY9" fmla="*/ 3928548 h 6046908"/>
              <a:gd name="connsiteX10" fmla="*/ 1174426 w 4527226"/>
              <a:gd name="connsiteY10" fmla="*/ 3768528 h 6046908"/>
              <a:gd name="connsiteX11" fmla="*/ 1151566 w 4527226"/>
              <a:gd name="connsiteY11" fmla="*/ 3699948 h 6046908"/>
              <a:gd name="connsiteX12" fmla="*/ 1143946 w 4527226"/>
              <a:gd name="connsiteY12" fmla="*/ 3669468 h 6046908"/>
              <a:gd name="connsiteX13" fmla="*/ 1067746 w 4527226"/>
              <a:gd name="connsiteY13" fmla="*/ 3661848 h 6046908"/>
              <a:gd name="connsiteX14" fmla="*/ 938206 w 4527226"/>
              <a:gd name="connsiteY14" fmla="*/ 3669468 h 6046908"/>
              <a:gd name="connsiteX15" fmla="*/ 831526 w 4527226"/>
              <a:gd name="connsiteY15" fmla="*/ 3692328 h 6046908"/>
              <a:gd name="connsiteX16" fmla="*/ 610546 w 4527226"/>
              <a:gd name="connsiteY16" fmla="*/ 3738048 h 6046908"/>
              <a:gd name="connsiteX17" fmla="*/ 389566 w 4527226"/>
              <a:gd name="connsiteY17" fmla="*/ 3638988 h 6046908"/>
              <a:gd name="connsiteX18" fmla="*/ 381946 w 4527226"/>
              <a:gd name="connsiteY18" fmla="*/ 3326568 h 6046908"/>
              <a:gd name="connsiteX19" fmla="*/ 420046 w 4527226"/>
              <a:gd name="connsiteY19" fmla="*/ 3227508 h 6046908"/>
              <a:gd name="connsiteX20" fmla="*/ 389566 w 4527226"/>
              <a:gd name="connsiteY20" fmla="*/ 3166548 h 6046908"/>
              <a:gd name="connsiteX21" fmla="*/ 351466 w 4527226"/>
              <a:gd name="connsiteY21" fmla="*/ 3105588 h 6046908"/>
              <a:gd name="connsiteX22" fmla="*/ 397186 w 4527226"/>
              <a:gd name="connsiteY22" fmla="*/ 3021768 h 6046908"/>
              <a:gd name="connsiteX23" fmla="*/ 488626 w 4527226"/>
              <a:gd name="connsiteY23" fmla="*/ 2998908 h 6046908"/>
              <a:gd name="connsiteX24" fmla="*/ 471956 w 4527226"/>
              <a:gd name="connsiteY24" fmla="*/ 2942709 h 6046908"/>
              <a:gd name="connsiteX25" fmla="*/ 435286 w 4527226"/>
              <a:gd name="connsiteY25" fmla="*/ 2930328 h 6046908"/>
              <a:gd name="connsiteX26" fmla="*/ 389566 w 4527226"/>
              <a:gd name="connsiteY26" fmla="*/ 2930328 h 6046908"/>
              <a:gd name="connsiteX27" fmla="*/ 314000 w 4527226"/>
              <a:gd name="connsiteY27" fmla="*/ 2893495 h 6046908"/>
              <a:gd name="connsiteX28" fmla="*/ 320986 w 4527226"/>
              <a:gd name="connsiteY28" fmla="*/ 2846508 h 6046908"/>
              <a:gd name="connsiteX29" fmla="*/ 328606 w 4527226"/>
              <a:gd name="connsiteY29" fmla="*/ 2793168 h 6046908"/>
              <a:gd name="connsiteX30" fmla="*/ 313366 w 4527226"/>
              <a:gd name="connsiteY30" fmla="*/ 2732208 h 6046908"/>
              <a:gd name="connsiteX31" fmla="*/ 267646 w 4527226"/>
              <a:gd name="connsiteY31" fmla="*/ 2671248 h 6046908"/>
              <a:gd name="connsiteX32" fmla="*/ 176206 w 4527226"/>
              <a:gd name="connsiteY32" fmla="*/ 2656008 h 6046908"/>
              <a:gd name="connsiteX33" fmla="*/ 54286 w 4527226"/>
              <a:gd name="connsiteY33" fmla="*/ 2610288 h 6046908"/>
              <a:gd name="connsiteX34" fmla="*/ 7931 w 4527226"/>
              <a:gd name="connsiteY34" fmla="*/ 2563298 h 6046908"/>
              <a:gd name="connsiteX35" fmla="*/ 8566 w 4527226"/>
              <a:gd name="connsiteY35" fmla="*/ 2488368 h 6046908"/>
              <a:gd name="connsiteX36" fmla="*/ 92386 w 4527226"/>
              <a:gd name="connsiteY36" fmla="*/ 2335968 h 6046908"/>
              <a:gd name="connsiteX37" fmla="*/ 221926 w 4527226"/>
              <a:gd name="connsiteY37" fmla="*/ 2175948 h 6046908"/>
              <a:gd name="connsiteX38" fmla="*/ 282886 w 4527226"/>
              <a:gd name="connsiteY38" fmla="*/ 2084508 h 6046908"/>
              <a:gd name="connsiteX39" fmla="*/ 328606 w 4527226"/>
              <a:gd name="connsiteY39" fmla="*/ 1977828 h 6046908"/>
              <a:gd name="connsiteX40" fmla="*/ 359086 w 4527226"/>
              <a:gd name="connsiteY40" fmla="*/ 1871148 h 6046908"/>
              <a:gd name="connsiteX41" fmla="*/ 374326 w 4527226"/>
              <a:gd name="connsiteY41" fmla="*/ 1810188 h 6046908"/>
              <a:gd name="connsiteX42" fmla="*/ 343846 w 4527226"/>
              <a:gd name="connsiteY42" fmla="*/ 1756848 h 6046908"/>
              <a:gd name="connsiteX43" fmla="*/ 328606 w 4527226"/>
              <a:gd name="connsiteY43" fmla="*/ 1680648 h 6046908"/>
              <a:gd name="connsiteX44" fmla="*/ 412426 w 4527226"/>
              <a:gd name="connsiteY44" fmla="*/ 1474908 h 6046908"/>
              <a:gd name="connsiteX45" fmla="*/ 442906 w 4527226"/>
              <a:gd name="connsiteY45" fmla="*/ 1307268 h 6046908"/>
              <a:gd name="connsiteX46" fmla="*/ 465766 w 4527226"/>
              <a:gd name="connsiteY46" fmla="*/ 1192968 h 6046908"/>
              <a:gd name="connsiteX47" fmla="*/ 503866 w 4527226"/>
              <a:gd name="connsiteY47" fmla="*/ 1055808 h 6046908"/>
              <a:gd name="connsiteX48" fmla="*/ 557206 w 4527226"/>
              <a:gd name="connsiteY48" fmla="*/ 888168 h 6046908"/>
              <a:gd name="connsiteX49" fmla="*/ 503866 w 4527226"/>
              <a:gd name="connsiteY49" fmla="*/ 888168 h 6046908"/>
              <a:gd name="connsiteX50" fmla="*/ 412426 w 4527226"/>
              <a:gd name="connsiteY50" fmla="*/ 834828 h 6046908"/>
              <a:gd name="connsiteX51" fmla="*/ 328606 w 4527226"/>
              <a:gd name="connsiteY51" fmla="*/ 789108 h 6046908"/>
              <a:gd name="connsiteX52" fmla="*/ 260026 w 4527226"/>
              <a:gd name="connsiteY52" fmla="*/ 773868 h 6046908"/>
              <a:gd name="connsiteX53" fmla="*/ 214306 w 4527226"/>
              <a:gd name="connsiteY53" fmla="*/ 751008 h 6046908"/>
              <a:gd name="connsiteX54" fmla="*/ 260026 w 4527226"/>
              <a:gd name="connsiteY54" fmla="*/ 674808 h 6046908"/>
              <a:gd name="connsiteX55" fmla="*/ 374326 w 4527226"/>
              <a:gd name="connsiteY55" fmla="*/ 606228 h 6046908"/>
              <a:gd name="connsiteX56" fmla="*/ 557206 w 4527226"/>
              <a:gd name="connsiteY56" fmla="*/ 507168 h 6046908"/>
              <a:gd name="connsiteX57" fmla="*/ 656266 w 4527226"/>
              <a:gd name="connsiteY57" fmla="*/ 423348 h 6046908"/>
              <a:gd name="connsiteX58" fmla="*/ 892486 w 4527226"/>
              <a:gd name="connsiteY58" fmla="*/ 232848 h 6046908"/>
              <a:gd name="connsiteX59" fmla="*/ 1174426 w 4527226"/>
              <a:gd name="connsiteY59" fmla="*/ 80448 h 6046908"/>
              <a:gd name="connsiteX60" fmla="*/ 1593526 w 4527226"/>
              <a:gd name="connsiteY60" fmla="*/ 11868 h 6046908"/>
              <a:gd name="connsiteX61" fmla="*/ 1944046 w 4527226"/>
              <a:gd name="connsiteY61" fmla="*/ 4248 h 6046908"/>
              <a:gd name="connsiteX62" fmla="*/ 2172646 w 4527226"/>
              <a:gd name="connsiteY62" fmla="*/ 4248 h 6046908"/>
              <a:gd name="connsiteX63" fmla="*/ 2393626 w 4527226"/>
              <a:gd name="connsiteY63" fmla="*/ 57588 h 6046908"/>
              <a:gd name="connsiteX64" fmla="*/ 2667946 w 4527226"/>
              <a:gd name="connsiteY64" fmla="*/ 133788 h 6046908"/>
              <a:gd name="connsiteX65" fmla="*/ 2820346 w 4527226"/>
              <a:gd name="connsiteY65" fmla="*/ 202368 h 6046908"/>
              <a:gd name="connsiteX66" fmla="*/ 3102286 w 4527226"/>
              <a:gd name="connsiteY66" fmla="*/ 400488 h 6046908"/>
              <a:gd name="connsiteX67" fmla="*/ 3285166 w 4527226"/>
              <a:gd name="connsiteY67" fmla="*/ 651948 h 6046908"/>
              <a:gd name="connsiteX68" fmla="*/ 3407086 w 4527226"/>
              <a:gd name="connsiteY68" fmla="*/ 918648 h 6046908"/>
              <a:gd name="connsiteX69" fmla="*/ 3475666 w 4527226"/>
              <a:gd name="connsiteY69" fmla="*/ 1238688 h 6046908"/>
              <a:gd name="connsiteX70" fmla="*/ 3506146 w 4527226"/>
              <a:gd name="connsiteY70" fmla="*/ 1543488 h 6046908"/>
              <a:gd name="connsiteX71" fmla="*/ 3506146 w 4527226"/>
              <a:gd name="connsiteY71" fmla="*/ 1962588 h 6046908"/>
              <a:gd name="connsiteX72" fmla="*/ 3338506 w 4527226"/>
              <a:gd name="connsiteY72" fmla="*/ 2305488 h 6046908"/>
              <a:gd name="connsiteX73" fmla="*/ 3254686 w 4527226"/>
              <a:gd name="connsiteY73" fmla="*/ 2473128 h 6046908"/>
              <a:gd name="connsiteX74" fmla="*/ 3132766 w 4527226"/>
              <a:gd name="connsiteY74" fmla="*/ 2663628 h 6046908"/>
              <a:gd name="connsiteX75" fmla="*/ 3071806 w 4527226"/>
              <a:gd name="connsiteY75" fmla="*/ 2838888 h 6046908"/>
              <a:gd name="connsiteX76" fmla="*/ 3064186 w 4527226"/>
              <a:gd name="connsiteY76" fmla="*/ 2915088 h 6046908"/>
              <a:gd name="connsiteX77" fmla="*/ 3018466 w 4527226"/>
              <a:gd name="connsiteY77" fmla="*/ 3014148 h 6046908"/>
              <a:gd name="connsiteX78" fmla="*/ 2980366 w 4527226"/>
              <a:gd name="connsiteY78" fmla="*/ 3082728 h 6046908"/>
              <a:gd name="connsiteX79" fmla="*/ 2957506 w 4527226"/>
              <a:gd name="connsiteY79" fmla="*/ 3120828 h 6046908"/>
              <a:gd name="connsiteX80" fmla="*/ 2957506 w 4527226"/>
              <a:gd name="connsiteY80" fmla="*/ 3555168 h 6046908"/>
              <a:gd name="connsiteX81" fmla="*/ 3010846 w 4527226"/>
              <a:gd name="connsiteY81" fmla="*/ 3539928 h 6046908"/>
              <a:gd name="connsiteX82" fmla="*/ 3109906 w 4527226"/>
              <a:gd name="connsiteY82" fmla="*/ 3570408 h 6046908"/>
              <a:gd name="connsiteX83" fmla="*/ 3140386 w 4527226"/>
              <a:gd name="connsiteY83" fmla="*/ 3631368 h 6046908"/>
              <a:gd name="connsiteX84" fmla="*/ 3117526 w 4527226"/>
              <a:gd name="connsiteY84" fmla="*/ 3738048 h 6046908"/>
              <a:gd name="connsiteX85" fmla="*/ 3125146 w 4527226"/>
              <a:gd name="connsiteY85" fmla="*/ 4103808 h 6046908"/>
              <a:gd name="connsiteX86" fmla="*/ 3163246 w 4527226"/>
              <a:gd name="connsiteY86" fmla="*/ 4157148 h 6046908"/>
              <a:gd name="connsiteX87" fmla="*/ 3201346 w 4527226"/>
              <a:gd name="connsiteY87" fmla="*/ 4164768 h 6046908"/>
              <a:gd name="connsiteX88" fmla="*/ 3231826 w 4527226"/>
              <a:gd name="connsiteY88" fmla="*/ 4172388 h 6046908"/>
              <a:gd name="connsiteX89" fmla="*/ 3285166 w 4527226"/>
              <a:gd name="connsiteY89" fmla="*/ 4294308 h 6046908"/>
              <a:gd name="connsiteX90" fmla="*/ 3300406 w 4527226"/>
              <a:gd name="connsiteY90" fmla="*/ 4347648 h 6046908"/>
              <a:gd name="connsiteX91" fmla="*/ 3330886 w 4527226"/>
              <a:gd name="connsiteY91" fmla="*/ 4408608 h 6046908"/>
              <a:gd name="connsiteX92" fmla="*/ 3551866 w 4527226"/>
              <a:gd name="connsiteY92" fmla="*/ 4644828 h 6046908"/>
              <a:gd name="connsiteX93" fmla="*/ 3887146 w 4527226"/>
              <a:gd name="connsiteY93" fmla="*/ 5025828 h 6046908"/>
              <a:gd name="connsiteX94" fmla="*/ 4100506 w 4527226"/>
              <a:gd name="connsiteY94" fmla="*/ 5300148 h 6046908"/>
              <a:gd name="connsiteX95" fmla="*/ 4367206 w 4527226"/>
              <a:gd name="connsiteY95" fmla="*/ 5726868 h 6046908"/>
              <a:gd name="connsiteX96" fmla="*/ 4527226 w 4527226"/>
              <a:gd name="connsiteY96" fmla="*/ 6046908 h 6046908"/>
              <a:gd name="connsiteX0" fmla="*/ 701986 w 4527226"/>
              <a:gd name="connsiteY0" fmla="*/ 5071548 h 6046908"/>
              <a:gd name="connsiteX1" fmla="*/ 717226 w 4527226"/>
              <a:gd name="connsiteY1" fmla="*/ 5063928 h 6046908"/>
              <a:gd name="connsiteX2" fmla="*/ 709606 w 4527226"/>
              <a:gd name="connsiteY2" fmla="*/ 5025828 h 6046908"/>
              <a:gd name="connsiteX3" fmla="*/ 701986 w 4527226"/>
              <a:gd name="connsiteY3" fmla="*/ 5002968 h 6046908"/>
              <a:gd name="connsiteX4" fmla="*/ 968686 w 4527226"/>
              <a:gd name="connsiteY4" fmla="*/ 4682928 h 6046908"/>
              <a:gd name="connsiteX5" fmla="*/ 961066 w 4527226"/>
              <a:gd name="connsiteY5" fmla="*/ 4644828 h 6046908"/>
              <a:gd name="connsiteX6" fmla="*/ 1342066 w 4527226"/>
              <a:gd name="connsiteY6" fmla="*/ 4172388 h 6046908"/>
              <a:gd name="connsiteX7" fmla="*/ 1258246 w 4527226"/>
              <a:gd name="connsiteY7" fmla="*/ 4012368 h 6046908"/>
              <a:gd name="connsiteX8" fmla="*/ 1204906 w 4527226"/>
              <a:gd name="connsiteY8" fmla="*/ 3928548 h 6046908"/>
              <a:gd name="connsiteX9" fmla="*/ 1174426 w 4527226"/>
              <a:gd name="connsiteY9" fmla="*/ 3768528 h 6046908"/>
              <a:gd name="connsiteX10" fmla="*/ 1151566 w 4527226"/>
              <a:gd name="connsiteY10" fmla="*/ 3699948 h 6046908"/>
              <a:gd name="connsiteX11" fmla="*/ 1143946 w 4527226"/>
              <a:gd name="connsiteY11" fmla="*/ 3669468 h 6046908"/>
              <a:gd name="connsiteX12" fmla="*/ 1067746 w 4527226"/>
              <a:gd name="connsiteY12" fmla="*/ 3661848 h 6046908"/>
              <a:gd name="connsiteX13" fmla="*/ 938206 w 4527226"/>
              <a:gd name="connsiteY13" fmla="*/ 3669468 h 6046908"/>
              <a:gd name="connsiteX14" fmla="*/ 831526 w 4527226"/>
              <a:gd name="connsiteY14" fmla="*/ 3692328 h 6046908"/>
              <a:gd name="connsiteX15" fmla="*/ 610546 w 4527226"/>
              <a:gd name="connsiteY15" fmla="*/ 3738048 h 6046908"/>
              <a:gd name="connsiteX16" fmla="*/ 389566 w 4527226"/>
              <a:gd name="connsiteY16" fmla="*/ 3638988 h 6046908"/>
              <a:gd name="connsiteX17" fmla="*/ 381946 w 4527226"/>
              <a:gd name="connsiteY17" fmla="*/ 3326568 h 6046908"/>
              <a:gd name="connsiteX18" fmla="*/ 420046 w 4527226"/>
              <a:gd name="connsiteY18" fmla="*/ 3227508 h 6046908"/>
              <a:gd name="connsiteX19" fmla="*/ 389566 w 4527226"/>
              <a:gd name="connsiteY19" fmla="*/ 3166548 h 6046908"/>
              <a:gd name="connsiteX20" fmla="*/ 351466 w 4527226"/>
              <a:gd name="connsiteY20" fmla="*/ 3105588 h 6046908"/>
              <a:gd name="connsiteX21" fmla="*/ 397186 w 4527226"/>
              <a:gd name="connsiteY21" fmla="*/ 3021768 h 6046908"/>
              <a:gd name="connsiteX22" fmla="*/ 488626 w 4527226"/>
              <a:gd name="connsiteY22" fmla="*/ 2998908 h 6046908"/>
              <a:gd name="connsiteX23" fmla="*/ 471956 w 4527226"/>
              <a:gd name="connsiteY23" fmla="*/ 2942709 h 6046908"/>
              <a:gd name="connsiteX24" fmla="*/ 435286 w 4527226"/>
              <a:gd name="connsiteY24" fmla="*/ 2930328 h 6046908"/>
              <a:gd name="connsiteX25" fmla="*/ 389566 w 4527226"/>
              <a:gd name="connsiteY25" fmla="*/ 2930328 h 6046908"/>
              <a:gd name="connsiteX26" fmla="*/ 314000 w 4527226"/>
              <a:gd name="connsiteY26" fmla="*/ 2893495 h 6046908"/>
              <a:gd name="connsiteX27" fmla="*/ 320986 w 4527226"/>
              <a:gd name="connsiteY27" fmla="*/ 2846508 h 6046908"/>
              <a:gd name="connsiteX28" fmla="*/ 328606 w 4527226"/>
              <a:gd name="connsiteY28" fmla="*/ 2793168 h 6046908"/>
              <a:gd name="connsiteX29" fmla="*/ 313366 w 4527226"/>
              <a:gd name="connsiteY29" fmla="*/ 2732208 h 6046908"/>
              <a:gd name="connsiteX30" fmla="*/ 267646 w 4527226"/>
              <a:gd name="connsiteY30" fmla="*/ 2671248 h 6046908"/>
              <a:gd name="connsiteX31" fmla="*/ 176206 w 4527226"/>
              <a:gd name="connsiteY31" fmla="*/ 2656008 h 6046908"/>
              <a:gd name="connsiteX32" fmla="*/ 54286 w 4527226"/>
              <a:gd name="connsiteY32" fmla="*/ 2610288 h 6046908"/>
              <a:gd name="connsiteX33" fmla="*/ 7931 w 4527226"/>
              <a:gd name="connsiteY33" fmla="*/ 2563298 h 6046908"/>
              <a:gd name="connsiteX34" fmla="*/ 8566 w 4527226"/>
              <a:gd name="connsiteY34" fmla="*/ 2488368 h 6046908"/>
              <a:gd name="connsiteX35" fmla="*/ 92386 w 4527226"/>
              <a:gd name="connsiteY35" fmla="*/ 2335968 h 6046908"/>
              <a:gd name="connsiteX36" fmla="*/ 221926 w 4527226"/>
              <a:gd name="connsiteY36" fmla="*/ 2175948 h 6046908"/>
              <a:gd name="connsiteX37" fmla="*/ 282886 w 4527226"/>
              <a:gd name="connsiteY37" fmla="*/ 2084508 h 6046908"/>
              <a:gd name="connsiteX38" fmla="*/ 328606 w 4527226"/>
              <a:gd name="connsiteY38" fmla="*/ 1977828 h 6046908"/>
              <a:gd name="connsiteX39" fmla="*/ 359086 w 4527226"/>
              <a:gd name="connsiteY39" fmla="*/ 1871148 h 6046908"/>
              <a:gd name="connsiteX40" fmla="*/ 374326 w 4527226"/>
              <a:gd name="connsiteY40" fmla="*/ 1810188 h 6046908"/>
              <a:gd name="connsiteX41" fmla="*/ 343846 w 4527226"/>
              <a:gd name="connsiteY41" fmla="*/ 1756848 h 6046908"/>
              <a:gd name="connsiteX42" fmla="*/ 328606 w 4527226"/>
              <a:gd name="connsiteY42" fmla="*/ 1680648 h 6046908"/>
              <a:gd name="connsiteX43" fmla="*/ 412426 w 4527226"/>
              <a:gd name="connsiteY43" fmla="*/ 1474908 h 6046908"/>
              <a:gd name="connsiteX44" fmla="*/ 442906 w 4527226"/>
              <a:gd name="connsiteY44" fmla="*/ 1307268 h 6046908"/>
              <a:gd name="connsiteX45" fmla="*/ 465766 w 4527226"/>
              <a:gd name="connsiteY45" fmla="*/ 1192968 h 6046908"/>
              <a:gd name="connsiteX46" fmla="*/ 503866 w 4527226"/>
              <a:gd name="connsiteY46" fmla="*/ 1055808 h 6046908"/>
              <a:gd name="connsiteX47" fmla="*/ 557206 w 4527226"/>
              <a:gd name="connsiteY47" fmla="*/ 888168 h 6046908"/>
              <a:gd name="connsiteX48" fmla="*/ 503866 w 4527226"/>
              <a:gd name="connsiteY48" fmla="*/ 888168 h 6046908"/>
              <a:gd name="connsiteX49" fmla="*/ 412426 w 4527226"/>
              <a:gd name="connsiteY49" fmla="*/ 834828 h 6046908"/>
              <a:gd name="connsiteX50" fmla="*/ 328606 w 4527226"/>
              <a:gd name="connsiteY50" fmla="*/ 789108 h 6046908"/>
              <a:gd name="connsiteX51" fmla="*/ 260026 w 4527226"/>
              <a:gd name="connsiteY51" fmla="*/ 773868 h 6046908"/>
              <a:gd name="connsiteX52" fmla="*/ 214306 w 4527226"/>
              <a:gd name="connsiteY52" fmla="*/ 751008 h 6046908"/>
              <a:gd name="connsiteX53" fmla="*/ 260026 w 4527226"/>
              <a:gd name="connsiteY53" fmla="*/ 674808 h 6046908"/>
              <a:gd name="connsiteX54" fmla="*/ 374326 w 4527226"/>
              <a:gd name="connsiteY54" fmla="*/ 606228 h 6046908"/>
              <a:gd name="connsiteX55" fmla="*/ 557206 w 4527226"/>
              <a:gd name="connsiteY55" fmla="*/ 507168 h 6046908"/>
              <a:gd name="connsiteX56" fmla="*/ 656266 w 4527226"/>
              <a:gd name="connsiteY56" fmla="*/ 423348 h 6046908"/>
              <a:gd name="connsiteX57" fmla="*/ 892486 w 4527226"/>
              <a:gd name="connsiteY57" fmla="*/ 232848 h 6046908"/>
              <a:gd name="connsiteX58" fmla="*/ 1174426 w 4527226"/>
              <a:gd name="connsiteY58" fmla="*/ 80448 h 6046908"/>
              <a:gd name="connsiteX59" fmla="*/ 1593526 w 4527226"/>
              <a:gd name="connsiteY59" fmla="*/ 11868 h 6046908"/>
              <a:gd name="connsiteX60" fmla="*/ 1944046 w 4527226"/>
              <a:gd name="connsiteY60" fmla="*/ 4248 h 6046908"/>
              <a:gd name="connsiteX61" fmla="*/ 2172646 w 4527226"/>
              <a:gd name="connsiteY61" fmla="*/ 4248 h 6046908"/>
              <a:gd name="connsiteX62" fmla="*/ 2393626 w 4527226"/>
              <a:gd name="connsiteY62" fmla="*/ 57588 h 6046908"/>
              <a:gd name="connsiteX63" fmla="*/ 2667946 w 4527226"/>
              <a:gd name="connsiteY63" fmla="*/ 133788 h 6046908"/>
              <a:gd name="connsiteX64" fmla="*/ 2820346 w 4527226"/>
              <a:gd name="connsiteY64" fmla="*/ 202368 h 6046908"/>
              <a:gd name="connsiteX65" fmla="*/ 3102286 w 4527226"/>
              <a:gd name="connsiteY65" fmla="*/ 400488 h 6046908"/>
              <a:gd name="connsiteX66" fmla="*/ 3285166 w 4527226"/>
              <a:gd name="connsiteY66" fmla="*/ 651948 h 6046908"/>
              <a:gd name="connsiteX67" fmla="*/ 3407086 w 4527226"/>
              <a:gd name="connsiteY67" fmla="*/ 918648 h 6046908"/>
              <a:gd name="connsiteX68" fmla="*/ 3475666 w 4527226"/>
              <a:gd name="connsiteY68" fmla="*/ 1238688 h 6046908"/>
              <a:gd name="connsiteX69" fmla="*/ 3506146 w 4527226"/>
              <a:gd name="connsiteY69" fmla="*/ 1543488 h 6046908"/>
              <a:gd name="connsiteX70" fmla="*/ 3506146 w 4527226"/>
              <a:gd name="connsiteY70" fmla="*/ 1962588 h 6046908"/>
              <a:gd name="connsiteX71" fmla="*/ 3338506 w 4527226"/>
              <a:gd name="connsiteY71" fmla="*/ 2305488 h 6046908"/>
              <a:gd name="connsiteX72" fmla="*/ 3254686 w 4527226"/>
              <a:gd name="connsiteY72" fmla="*/ 2473128 h 6046908"/>
              <a:gd name="connsiteX73" fmla="*/ 3132766 w 4527226"/>
              <a:gd name="connsiteY73" fmla="*/ 2663628 h 6046908"/>
              <a:gd name="connsiteX74" fmla="*/ 3071806 w 4527226"/>
              <a:gd name="connsiteY74" fmla="*/ 2838888 h 6046908"/>
              <a:gd name="connsiteX75" fmla="*/ 3064186 w 4527226"/>
              <a:gd name="connsiteY75" fmla="*/ 2915088 h 6046908"/>
              <a:gd name="connsiteX76" fmla="*/ 3018466 w 4527226"/>
              <a:gd name="connsiteY76" fmla="*/ 3014148 h 6046908"/>
              <a:gd name="connsiteX77" fmla="*/ 2980366 w 4527226"/>
              <a:gd name="connsiteY77" fmla="*/ 3082728 h 6046908"/>
              <a:gd name="connsiteX78" fmla="*/ 2957506 w 4527226"/>
              <a:gd name="connsiteY78" fmla="*/ 3120828 h 6046908"/>
              <a:gd name="connsiteX79" fmla="*/ 2957506 w 4527226"/>
              <a:gd name="connsiteY79" fmla="*/ 3555168 h 6046908"/>
              <a:gd name="connsiteX80" fmla="*/ 3010846 w 4527226"/>
              <a:gd name="connsiteY80" fmla="*/ 3539928 h 6046908"/>
              <a:gd name="connsiteX81" fmla="*/ 3109906 w 4527226"/>
              <a:gd name="connsiteY81" fmla="*/ 3570408 h 6046908"/>
              <a:gd name="connsiteX82" fmla="*/ 3140386 w 4527226"/>
              <a:gd name="connsiteY82" fmla="*/ 3631368 h 6046908"/>
              <a:gd name="connsiteX83" fmla="*/ 3117526 w 4527226"/>
              <a:gd name="connsiteY83" fmla="*/ 3738048 h 6046908"/>
              <a:gd name="connsiteX84" fmla="*/ 3125146 w 4527226"/>
              <a:gd name="connsiteY84" fmla="*/ 4103808 h 6046908"/>
              <a:gd name="connsiteX85" fmla="*/ 3163246 w 4527226"/>
              <a:gd name="connsiteY85" fmla="*/ 4157148 h 6046908"/>
              <a:gd name="connsiteX86" fmla="*/ 3201346 w 4527226"/>
              <a:gd name="connsiteY86" fmla="*/ 4164768 h 6046908"/>
              <a:gd name="connsiteX87" fmla="*/ 3231826 w 4527226"/>
              <a:gd name="connsiteY87" fmla="*/ 4172388 h 6046908"/>
              <a:gd name="connsiteX88" fmla="*/ 3285166 w 4527226"/>
              <a:gd name="connsiteY88" fmla="*/ 4294308 h 6046908"/>
              <a:gd name="connsiteX89" fmla="*/ 3300406 w 4527226"/>
              <a:gd name="connsiteY89" fmla="*/ 4347648 h 6046908"/>
              <a:gd name="connsiteX90" fmla="*/ 3330886 w 4527226"/>
              <a:gd name="connsiteY90" fmla="*/ 4408608 h 6046908"/>
              <a:gd name="connsiteX91" fmla="*/ 3551866 w 4527226"/>
              <a:gd name="connsiteY91" fmla="*/ 4644828 h 6046908"/>
              <a:gd name="connsiteX92" fmla="*/ 3887146 w 4527226"/>
              <a:gd name="connsiteY92" fmla="*/ 5025828 h 6046908"/>
              <a:gd name="connsiteX93" fmla="*/ 4100506 w 4527226"/>
              <a:gd name="connsiteY93" fmla="*/ 5300148 h 6046908"/>
              <a:gd name="connsiteX94" fmla="*/ 4367206 w 4527226"/>
              <a:gd name="connsiteY94" fmla="*/ 5726868 h 6046908"/>
              <a:gd name="connsiteX95" fmla="*/ 4527226 w 4527226"/>
              <a:gd name="connsiteY95" fmla="*/ 6046908 h 6046908"/>
              <a:gd name="connsiteX0" fmla="*/ 717226 w 4527226"/>
              <a:gd name="connsiteY0" fmla="*/ 5063928 h 6046908"/>
              <a:gd name="connsiteX1" fmla="*/ 709606 w 4527226"/>
              <a:gd name="connsiteY1" fmla="*/ 5025828 h 6046908"/>
              <a:gd name="connsiteX2" fmla="*/ 701986 w 4527226"/>
              <a:gd name="connsiteY2" fmla="*/ 5002968 h 6046908"/>
              <a:gd name="connsiteX3" fmla="*/ 968686 w 4527226"/>
              <a:gd name="connsiteY3" fmla="*/ 4682928 h 6046908"/>
              <a:gd name="connsiteX4" fmla="*/ 961066 w 4527226"/>
              <a:gd name="connsiteY4" fmla="*/ 4644828 h 6046908"/>
              <a:gd name="connsiteX5" fmla="*/ 1342066 w 4527226"/>
              <a:gd name="connsiteY5" fmla="*/ 4172388 h 6046908"/>
              <a:gd name="connsiteX6" fmla="*/ 1258246 w 4527226"/>
              <a:gd name="connsiteY6" fmla="*/ 4012368 h 6046908"/>
              <a:gd name="connsiteX7" fmla="*/ 1204906 w 4527226"/>
              <a:gd name="connsiteY7" fmla="*/ 3928548 h 6046908"/>
              <a:gd name="connsiteX8" fmla="*/ 1174426 w 4527226"/>
              <a:gd name="connsiteY8" fmla="*/ 3768528 h 6046908"/>
              <a:gd name="connsiteX9" fmla="*/ 1151566 w 4527226"/>
              <a:gd name="connsiteY9" fmla="*/ 3699948 h 6046908"/>
              <a:gd name="connsiteX10" fmla="*/ 1143946 w 4527226"/>
              <a:gd name="connsiteY10" fmla="*/ 3669468 h 6046908"/>
              <a:gd name="connsiteX11" fmla="*/ 1067746 w 4527226"/>
              <a:gd name="connsiteY11" fmla="*/ 3661848 h 6046908"/>
              <a:gd name="connsiteX12" fmla="*/ 938206 w 4527226"/>
              <a:gd name="connsiteY12" fmla="*/ 3669468 h 6046908"/>
              <a:gd name="connsiteX13" fmla="*/ 831526 w 4527226"/>
              <a:gd name="connsiteY13" fmla="*/ 3692328 h 6046908"/>
              <a:gd name="connsiteX14" fmla="*/ 610546 w 4527226"/>
              <a:gd name="connsiteY14" fmla="*/ 3738048 h 6046908"/>
              <a:gd name="connsiteX15" fmla="*/ 389566 w 4527226"/>
              <a:gd name="connsiteY15" fmla="*/ 3638988 h 6046908"/>
              <a:gd name="connsiteX16" fmla="*/ 381946 w 4527226"/>
              <a:gd name="connsiteY16" fmla="*/ 3326568 h 6046908"/>
              <a:gd name="connsiteX17" fmla="*/ 420046 w 4527226"/>
              <a:gd name="connsiteY17" fmla="*/ 3227508 h 6046908"/>
              <a:gd name="connsiteX18" fmla="*/ 389566 w 4527226"/>
              <a:gd name="connsiteY18" fmla="*/ 3166548 h 6046908"/>
              <a:gd name="connsiteX19" fmla="*/ 351466 w 4527226"/>
              <a:gd name="connsiteY19" fmla="*/ 3105588 h 6046908"/>
              <a:gd name="connsiteX20" fmla="*/ 397186 w 4527226"/>
              <a:gd name="connsiteY20" fmla="*/ 3021768 h 6046908"/>
              <a:gd name="connsiteX21" fmla="*/ 488626 w 4527226"/>
              <a:gd name="connsiteY21" fmla="*/ 2998908 h 6046908"/>
              <a:gd name="connsiteX22" fmla="*/ 471956 w 4527226"/>
              <a:gd name="connsiteY22" fmla="*/ 2942709 h 6046908"/>
              <a:gd name="connsiteX23" fmla="*/ 435286 w 4527226"/>
              <a:gd name="connsiteY23" fmla="*/ 2930328 h 6046908"/>
              <a:gd name="connsiteX24" fmla="*/ 389566 w 4527226"/>
              <a:gd name="connsiteY24" fmla="*/ 2930328 h 6046908"/>
              <a:gd name="connsiteX25" fmla="*/ 314000 w 4527226"/>
              <a:gd name="connsiteY25" fmla="*/ 2893495 h 6046908"/>
              <a:gd name="connsiteX26" fmla="*/ 320986 w 4527226"/>
              <a:gd name="connsiteY26" fmla="*/ 2846508 h 6046908"/>
              <a:gd name="connsiteX27" fmla="*/ 328606 w 4527226"/>
              <a:gd name="connsiteY27" fmla="*/ 2793168 h 6046908"/>
              <a:gd name="connsiteX28" fmla="*/ 313366 w 4527226"/>
              <a:gd name="connsiteY28" fmla="*/ 2732208 h 6046908"/>
              <a:gd name="connsiteX29" fmla="*/ 267646 w 4527226"/>
              <a:gd name="connsiteY29" fmla="*/ 2671248 h 6046908"/>
              <a:gd name="connsiteX30" fmla="*/ 176206 w 4527226"/>
              <a:gd name="connsiteY30" fmla="*/ 2656008 h 6046908"/>
              <a:gd name="connsiteX31" fmla="*/ 54286 w 4527226"/>
              <a:gd name="connsiteY31" fmla="*/ 2610288 h 6046908"/>
              <a:gd name="connsiteX32" fmla="*/ 7931 w 4527226"/>
              <a:gd name="connsiteY32" fmla="*/ 2563298 h 6046908"/>
              <a:gd name="connsiteX33" fmla="*/ 8566 w 4527226"/>
              <a:gd name="connsiteY33" fmla="*/ 2488368 h 6046908"/>
              <a:gd name="connsiteX34" fmla="*/ 92386 w 4527226"/>
              <a:gd name="connsiteY34" fmla="*/ 2335968 h 6046908"/>
              <a:gd name="connsiteX35" fmla="*/ 221926 w 4527226"/>
              <a:gd name="connsiteY35" fmla="*/ 2175948 h 6046908"/>
              <a:gd name="connsiteX36" fmla="*/ 282886 w 4527226"/>
              <a:gd name="connsiteY36" fmla="*/ 2084508 h 6046908"/>
              <a:gd name="connsiteX37" fmla="*/ 328606 w 4527226"/>
              <a:gd name="connsiteY37" fmla="*/ 1977828 h 6046908"/>
              <a:gd name="connsiteX38" fmla="*/ 359086 w 4527226"/>
              <a:gd name="connsiteY38" fmla="*/ 1871148 h 6046908"/>
              <a:gd name="connsiteX39" fmla="*/ 374326 w 4527226"/>
              <a:gd name="connsiteY39" fmla="*/ 1810188 h 6046908"/>
              <a:gd name="connsiteX40" fmla="*/ 343846 w 4527226"/>
              <a:gd name="connsiteY40" fmla="*/ 1756848 h 6046908"/>
              <a:gd name="connsiteX41" fmla="*/ 328606 w 4527226"/>
              <a:gd name="connsiteY41" fmla="*/ 1680648 h 6046908"/>
              <a:gd name="connsiteX42" fmla="*/ 412426 w 4527226"/>
              <a:gd name="connsiteY42" fmla="*/ 1474908 h 6046908"/>
              <a:gd name="connsiteX43" fmla="*/ 442906 w 4527226"/>
              <a:gd name="connsiteY43" fmla="*/ 1307268 h 6046908"/>
              <a:gd name="connsiteX44" fmla="*/ 465766 w 4527226"/>
              <a:gd name="connsiteY44" fmla="*/ 1192968 h 6046908"/>
              <a:gd name="connsiteX45" fmla="*/ 503866 w 4527226"/>
              <a:gd name="connsiteY45" fmla="*/ 1055808 h 6046908"/>
              <a:gd name="connsiteX46" fmla="*/ 557206 w 4527226"/>
              <a:gd name="connsiteY46" fmla="*/ 888168 h 6046908"/>
              <a:gd name="connsiteX47" fmla="*/ 503866 w 4527226"/>
              <a:gd name="connsiteY47" fmla="*/ 888168 h 6046908"/>
              <a:gd name="connsiteX48" fmla="*/ 412426 w 4527226"/>
              <a:gd name="connsiteY48" fmla="*/ 834828 h 6046908"/>
              <a:gd name="connsiteX49" fmla="*/ 328606 w 4527226"/>
              <a:gd name="connsiteY49" fmla="*/ 789108 h 6046908"/>
              <a:gd name="connsiteX50" fmla="*/ 260026 w 4527226"/>
              <a:gd name="connsiteY50" fmla="*/ 773868 h 6046908"/>
              <a:gd name="connsiteX51" fmla="*/ 214306 w 4527226"/>
              <a:gd name="connsiteY51" fmla="*/ 751008 h 6046908"/>
              <a:gd name="connsiteX52" fmla="*/ 260026 w 4527226"/>
              <a:gd name="connsiteY52" fmla="*/ 674808 h 6046908"/>
              <a:gd name="connsiteX53" fmla="*/ 374326 w 4527226"/>
              <a:gd name="connsiteY53" fmla="*/ 606228 h 6046908"/>
              <a:gd name="connsiteX54" fmla="*/ 557206 w 4527226"/>
              <a:gd name="connsiteY54" fmla="*/ 507168 h 6046908"/>
              <a:gd name="connsiteX55" fmla="*/ 656266 w 4527226"/>
              <a:gd name="connsiteY55" fmla="*/ 423348 h 6046908"/>
              <a:gd name="connsiteX56" fmla="*/ 892486 w 4527226"/>
              <a:gd name="connsiteY56" fmla="*/ 232848 h 6046908"/>
              <a:gd name="connsiteX57" fmla="*/ 1174426 w 4527226"/>
              <a:gd name="connsiteY57" fmla="*/ 80448 h 6046908"/>
              <a:gd name="connsiteX58" fmla="*/ 1593526 w 4527226"/>
              <a:gd name="connsiteY58" fmla="*/ 11868 h 6046908"/>
              <a:gd name="connsiteX59" fmla="*/ 1944046 w 4527226"/>
              <a:gd name="connsiteY59" fmla="*/ 4248 h 6046908"/>
              <a:gd name="connsiteX60" fmla="*/ 2172646 w 4527226"/>
              <a:gd name="connsiteY60" fmla="*/ 4248 h 6046908"/>
              <a:gd name="connsiteX61" fmla="*/ 2393626 w 4527226"/>
              <a:gd name="connsiteY61" fmla="*/ 57588 h 6046908"/>
              <a:gd name="connsiteX62" fmla="*/ 2667946 w 4527226"/>
              <a:gd name="connsiteY62" fmla="*/ 133788 h 6046908"/>
              <a:gd name="connsiteX63" fmla="*/ 2820346 w 4527226"/>
              <a:gd name="connsiteY63" fmla="*/ 202368 h 6046908"/>
              <a:gd name="connsiteX64" fmla="*/ 3102286 w 4527226"/>
              <a:gd name="connsiteY64" fmla="*/ 400488 h 6046908"/>
              <a:gd name="connsiteX65" fmla="*/ 3285166 w 4527226"/>
              <a:gd name="connsiteY65" fmla="*/ 651948 h 6046908"/>
              <a:gd name="connsiteX66" fmla="*/ 3407086 w 4527226"/>
              <a:gd name="connsiteY66" fmla="*/ 918648 h 6046908"/>
              <a:gd name="connsiteX67" fmla="*/ 3475666 w 4527226"/>
              <a:gd name="connsiteY67" fmla="*/ 1238688 h 6046908"/>
              <a:gd name="connsiteX68" fmla="*/ 3506146 w 4527226"/>
              <a:gd name="connsiteY68" fmla="*/ 1543488 h 6046908"/>
              <a:gd name="connsiteX69" fmla="*/ 3506146 w 4527226"/>
              <a:gd name="connsiteY69" fmla="*/ 1962588 h 6046908"/>
              <a:gd name="connsiteX70" fmla="*/ 3338506 w 4527226"/>
              <a:gd name="connsiteY70" fmla="*/ 2305488 h 6046908"/>
              <a:gd name="connsiteX71" fmla="*/ 3254686 w 4527226"/>
              <a:gd name="connsiteY71" fmla="*/ 2473128 h 6046908"/>
              <a:gd name="connsiteX72" fmla="*/ 3132766 w 4527226"/>
              <a:gd name="connsiteY72" fmla="*/ 2663628 h 6046908"/>
              <a:gd name="connsiteX73" fmla="*/ 3071806 w 4527226"/>
              <a:gd name="connsiteY73" fmla="*/ 2838888 h 6046908"/>
              <a:gd name="connsiteX74" fmla="*/ 3064186 w 4527226"/>
              <a:gd name="connsiteY74" fmla="*/ 2915088 h 6046908"/>
              <a:gd name="connsiteX75" fmla="*/ 3018466 w 4527226"/>
              <a:gd name="connsiteY75" fmla="*/ 3014148 h 6046908"/>
              <a:gd name="connsiteX76" fmla="*/ 2980366 w 4527226"/>
              <a:gd name="connsiteY76" fmla="*/ 3082728 h 6046908"/>
              <a:gd name="connsiteX77" fmla="*/ 2957506 w 4527226"/>
              <a:gd name="connsiteY77" fmla="*/ 3120828 h 6046908"/>
              <a:gd name="connsiteX78" fmla="*/ 2957506 w 4527226"/>
              <a:gd name="connsiteY78" fmla="*/ 3555168 h 6046908"/>
              <a:gd name="connsiteX79" fmla="*/ 3010846 w 4527226"/>
              <a:gd name="connsiteY79" fmla="*/ 3539928 h 6046908"/>
              <a:gd name="connsiteX80" fmla="*/ 3109906 w 4527226"/>
              <a:gd name="connsiteY80" fmla="*/ 3570408 h 6046908"/>
              <a:gd name="connsiteX81" fmla="*/ 3140386 w 4527226"/>
              <a:gd name="connsiteY81" fmla="*/ 3631368 h 6046908"/>
              <a:gd name="connsiteX82" fmla="*/ 3117526 w 4527226"/>
              <a:gd name="connsiteY82" fmla="*/ 3738048 h 6046908"/>
              <a:gd name="connsiteX83" fmla="*/ 3125146 w 4527226"/>
              <a:gd name="connsiteY83" fmla="*/ 4103808 h 6046908"/>
              <a:gd name="connsiteX84" fmla="*/ 3163246 w 4527226"/>
              <a:gd name="connsiteY84" fmla="*/ 4157148 h 6046908"/>
              <a:gd name="connsiteX85" fmla="*/ 3201346 w 4527226"/>
              <a:gd name="connsiteY85" fmla="*/ 4164768 h 6046908"/>
              <a:gd name="connsiteX86" fmla="*/ 3231826 w 4527226"/>
              <a:gd name="connsiteY86" fmla="*/ 4172388 h 6046908"/>
              <a:gd name="connsiteX87" fmla="*/ 3285166 w 4527226"/>
              <a:gd name="connsiteY87" fmla="*/ 4294308 h 6046908"/>
              <a:gd name="connsiteX88" fmla="*/ 3300406 w 4527226"/>
              <a:gd name="connsiteY88" fmla="*/ 4347648 h 6046908"/>
              <a:gd name="connsiteX89" fmla="*/ 3330886 w 4527226"/>
              <a:gd name="connsiteY89" fmla="*/ 4408608 h 6046908"/>
              <a:gd name="connsiteX90" fmla="*/ 3551866 w 4527226"/>
              <a:gd name="connsiteY90" fmla="*/ 4644828 h 6046908"/>
              <a:gd name="connsiteX91" fmla="*/ 3887146 w 4527226"/>
              <a:gd name="connsiteY91" fmla="*/ 5025828 h 6046908"/>
              <a:gd name="connsiteX92" fmla="*/ 4100506 w 4527226"/>
              <a:gd name="connsiteY92" fmla="*/ 5300148 h 6046908"/>
              <a:gd name="connsiteX93" fmla="*/ 4367206 w 4527226"/>
              <a:gd name="connsiteY93" fmla="*/ 5726868 h 6046908"/>
              <a:gd name="connsiteX94" fmla="*/ 4527226 w 4527226"/>
              <a:gd name="connsiteY94" fmla="*/ 6046908 h 6046908"/>
              <a:gd name="connsiteX0" fmla="*/ 709606 w 4527226"/>
              <a:gd name="connsiteY0" fmla="*/ 5025828 h 6046908"/>
              <a:gd name="connsiteX1" fmla="*/ 701986 w 4527226"/>
              <a:gd name="connsiteY1" fmla="*/ 5002968 h 6046908"/>
              <a:gd name="connsiteX2" fmla="*/ 968686 w 4527226"/>
              <a:gd name="connsiteY2" fmla="*/ 4682928 h 6046908"/>
              <a:gd name="connsiteX3" fmla="*/ 961066 w 4527226"/>
              <a:gd name="connsiteY3" fmla="*/ 4644828 h 6046908"/>
              <a:gd name="connsiteX4" fmla="*/ 1342066 w 4527226"/>
              <a:gd name="connsiteY4" fmla="*/ 4172388 h 6046908"/>
              <a:gd name="connsiteX5" fmla="*/ 1258246 w 4527226"/>
              <a:gd name="connsiteY5" fmla="*/ 4012368 h 6046908"/>
              <a:gd name="connsiteX6" fmla="*/ 1204906 w 4527226"/>
              <a:gd name="connsiteY6" fmla="*/ 3928548 h 6046908"/>
              <a:gd name="connsiteX7" fmla="*/ 1174426 w 4527226"/>
              <a:gd name="connsiteY7" fmla="*/ 3768528 h 6046908"/>
              <a:gd name="connsiteX8" fmla="*/ 1151566 w 4527226"/>
              <a:gd name="connsiteY8" fmla="*/ 3699948 h 6046908"/>
              <a:gd name="connsiteX9" fmla="*/ 1143946 w 4527226"/>
              <a:gd name="connsiteY9" fmla="*/ 3669468 h 6046908"/>
              <a:gd name="connsiteX10" fmla="*/ 1067746 w 4527226"/>
              <a:gd name="connsiteY10" fmla="*/ 3661848 h 6046908"/>
              <a:gd name="connsiteX11" fmla="*/ 938206 w 4527226"/>
              <a:gd name="connsiteY11" fmla="*/ 3669468 h 6046908"/>
              <a:gd name="connsiteX12" fmla="*/ 831526 w 4527226"/>
              <a:gd name="connsiteY12" fmla="*/ 3692328 h 6046908"/>
              <a:gd name="connsiteX13" fmla="*/ 610546 w 4527226"/>
              <a:gd name="connsiteY13" fmla="*/ 3738048 h 6046908"/>
              <a:gd name="connsiteX14" fmla="*/ 389566 w 4527226"/>
              <a:gd name="connsiteY14" fmla="*/ 3638988 h 6046908"/>
              <a:gd name="connsiteX15" fmla="*/ 381946 w 4527226"/>
              <a:gd name="connsiteY15" fmla="*/ 3326568 h 6046908"/>
              <a:gd name="connsiteX16" fmla="*/ 420046 w 4527226"/>
              <a:gd name="connsiteY16" fmla="*/ 3227508 h 6046908"/>
              <a:gd name="connsiteX17" fmla="*/ 389566 w 4527226"/>
              <a:gd name="connsiteY17" fmla="*/ 3166548 h 6046908"/>
              <a:gd name="connsiteX18" fmla="*/ 351466 w 4527226"/>
              <a:gd name="connsiteY18" fmla="*/ 3105588 h 6046908"/>
              <a:gd name="connsiteX19" fmla="*/ 397186 w 4527226"/>
              <a:gd name="connsiteY19" fmla="*/ 3021768 h 6046908"/>
              <a:gd name="connsiteX20" fmla="*/ 488626 w 4527226"/>
              <a:gd name="connsiteY20" fmla="*/ 2998908 h 6046908"/>
              <a:gd name="connsiteX21" fmla="*/ 471956 w 4527226"/>
              <a:gd name="connsiteY21" fmla="*/ 2942709 h 6046908"/>
              <a:gd name="connsiteX22" fmla="*/ 435286 w 4527226"/>
              <a:gd name="connsiteY22" fmla="*/ 2930328 h 6046908"/>
              <a:gd name="connsiteX23" fmla="*/ 389566 w 4527226"/>
              <a:gd name="connsiteY23" fmla="*/ 2930328 h 6046908"/>
              <a:gd name="connsiteX24" fmla="*/ 314000 w 4527226"/>
              <a:gd name="connsiteY24" fmla="*/ 2893495 h 6046908"/>
              <a:gd name="connsiteX25" fmla="*/ 320986 w 4527226"/>
              <a:gd name="connsiteY25" fmla="*/ 2846508 h 6046908"/>
              <a:gd name="connsiteX26" fmla="*/ 328606 w 4527226"/>
              <a:gd name="connsiteY26" fmla="*/ 2793168 h 6046908"/>
              <a:gd name="connsiteX27" fmla="*/ 313366 w 4527226"/>
              <a:gd name="connsiteY27" fmla="*/ 2732208 h 6046908"/>
              <a:gd name="connsiteX28" fmla="*/ 267646 w 4527226"/>
              <a:gd name="connsiteY28" fmla="*/ 2671248 h 6046908"/>
              <a:gd name="connsiteX29" fmla="*/ 176206 w 4527226"/>
              <a:gd name="connsiteY29" fmla="*/ 2656008 h 6046908"/>
              <a:gd name="connsiteX30" fmla="*/ 54286 w 4527226"/>
              <a:gd name="connsiteY30" fmla="*/ 2610288 h 6046908"/>
              <a:gd name="connsiteX31" fmla="*/ 7931 w 4527226"/>
              <a:gd name="connsiteY31" fmla="*/ 2563298 h 6046908"/>
              <a:gd name="connsiteX32" fmla="*/ 8566 w 4527226"/>
              <a:gd name="connsiteY32" fmla="*/ 2488368 h 6046908"/>
              <a:gd name="connsiteX33" fmla="*/ 92386 w 4527226"/>
              <a:gd name="connsiteY33" fmla="*/ 2335968 h 6046908"/>
              <a:gd name="connsiteX34" fmla="*/ 221926 w 4527226"/>
              <a:gd name="connsiteY34" fmla="*/ 2175948 h 6046908"/>
              <a:gd name="connsiteX35" fmla="*/ 282886 w 4527226"/>
              <a:gd name="connsiteY35" fmla="*/ 2084508 h 6046908"/>
              <a:gd name="connsiteX36" fmla="*/ 328606 w 4527226"/>
              <a:gd name="connsiteY36" fmla="*/ 1977828 h 6046908"/>
              <a:gd name="connsiteX37" fmla="*/ 359086 w 4527226"/>
              <a:gd name="connsiteY37" fmla="*/ 1871148 h 6046908"/>
              <a:gd name="connsiteX38" fmla="*/ 374326 w 4527226"/>
              <a:gd name="connsiteY38" fmla="*/ 1810188 h 6046908"/>
              <a:gd name="connsiteX39" fmla="*/ 343846 w 4527226"/>
              <a:gd name="connsiteY39" fmla="*/ 1756848 h 6046908"/>
              <a:gd name="connsiteX40" fmla="*/ 328606 w 4527226"/>
              <a:gd name="connsiteY40" fmla="*/ 1680648 h 6046908"/>
              <a:gd name="connsiteX41" fmla="*/ 412426 w 4527226"/>
              <a:gd name="connsiteY41" fmla="*/ 1474908 h 6046908"/>
              <a:gd name="connsiteX42" fmla="*/ 442906 w 4527226"/>
              <a:gd name="connsiteY42" fmla="*/ 1307268 h 6046908"/>
              <a:gd name="connsiteX43" fmla="*/ 465766 w 4527226"/>
              <a:gd name="connsiteY43" fmla="*/ 1192968 h 6046908"/>
              <a:gd name="connsiteX44" fmla="*/ 503866 w 4527226"/>
              <a:gd name="connsiteY44" fmla="*/ 1055808 h 6046908"/>
              <a:gd name="connsiteX45" fmla="*/ 557206 w 4527226"/>
              <a:gd name="connsiteY45" fmla="*/ 888168 h 6046908"/>
              <a:gd name="connsiteX46" fmla="*/ 503866 w 4527226"/>
              <a:gd name="connsiteY46" fmla="*/ 888168 h 6046908"/>
              <a:gd name="connsiteX47" fmla="*/ 412426 w 4527226"/>
              <a:gd name="connsiteY47" fmla="*/ 834828 h 6046908"/>
              <a:gd name="connsiteX48" fmla="*/ 328606 w 4527226"/>
              <a:gd name="connsiteY48" fmla="*/ 789108 h 6046908"/>
              <a:gd name="connsiteX49" fmla="*/ 260026 w 4527226"/>
              <a:gd name="connsiteY49" fmla="*/ 773868 h 6046908"/>
              <a:gd name="connsiteX50" fmla="*/ 214306 w 4527226"/>
              <a:gd name="connsiteY50" fmla="*/ 751008 h 6046908"/>
              <a:gd name="connsiteX51" fmla="*/ 260026 w 4527226"/>
              <a:gd name="connsiteY51" fmla="*/ 674808 h 6046908"/>
              <a:gd name="connsiteX52" fmla="*/ 374326 w 4527226"/>
              <a:gd name="connsiteY52" fmla="*/ 606228 h 6046908"/>
              <a:gd name="connsiteX53" fmla="*/ 557206 w 4527226"/>
              <a:gd name="connsiteY53" fmla="*/ 507168 h 6046908"/>
              <a:gd name="connsiteX54" fmla="*/ 656266 w 4527226"/>
              <a:gd name="connsiteY54" fmla="*/ 423348 h 6046908"/>
              <a:gd name="connsiteX55" fmla="*/ 892486 w 4527226"/>
              <a:gd name="connsiteY55" fmla="*/ 232848 h 6046908"/>
              <a:gd name="connsiteX56" fmla="*/ 1174426 w 4527226"/>
              <a:gd name="connsiteY56" fmla="*/ 80448 h 6046908"/>
              <a:gd name="connsiteX57" fmla="*/ 1593526 w 4527226"/>
              <a:gd name="connsiteY57" fmla="*/ 11868 h 6046908"/>
              <a:gd name="connsiteX58" fmla="*/ 1944046 w 4527226"/>
              <a:gd name="connsiteY58" fmla="*/ 4248 h 6046908"/>
              <a:gd name="connsiteX59" fmla="*/ 2172646 w 4527226"/>
              <a:gd name="connsiteY59" fmla="*/ 4248 h 6046908"/>
              <a:gd name="connsiteX60" fmla="*/ 2393626 w 4527226"/>
              <a:gd name="connsiteY60" fmla="*/ 57588 h 6046908"/>
              <a:gd name="connsiteX61" fmla="*/ 2667946 w 4527226"/>
              <a:gd name="connsiteY61" fmla="*/ 133788 h 6046908"/>
              <a:gd name="connsiteX62" fmla="*/ 2820346 w 4527226"/>
              <a:gd name="connsiteY62" fmla="*/ 202368 h 6046908"/>
              <a:gd name="connsiteX63" fmla="*/ 3102286 w 4527226"/>
              <a:gd name="connsiteY63" fmla="*/ 400488 h 6046908"/>
              <a:gd name="connsiteX64" fmla="*/ 3285166 w 4527226"/>
              <a:gd name="connsiteY64" fmla="*/ 651948 h 6046908"/>
              <a:gd name="connsiteX65" fmla="*/ 3407086 w 4527226"/>
              <a:gd name="connsiteY65" fmla="*/ 918648 h 6046908"/>
              <a:gd name="connsiteX66" fmla="*/ 3475666 w 4527226"/>
              <a:gd name="connsiteY66" fmla="*/ 1238688 h 6046908"/>
              <a:gd name="connsiteX67" fmla="*/ 3506146 w 4527226"/>
              <a:gd name="connsiteY67" fmla="*/ 1543488 h 6046908"/>
              <a:gd name="connsiteX68" fmla="*/ 3506146 w 4527226"/>
              <a:gd name="connsiteY68" fmla="*/ 1962588 h 6046908"/>
              <a:gd name="connsiteX69" fmla="*/ 3338506 w 4527226"/>
              <a:gd name="connsiteY69" fmla="*/ 2305488 h 6046908"/>
              <a:gd name="connsiteX70" fmla="*/ 3254686 w 4527226"/>
              <a:gd name="connsiteY70" fmla="*/ 2473128 h 6046908"/>
              <a:gd name="connsiteX71" fmla="*/ 3132766 w 4527226"/>
              <a:gd name="connsiteY71" fmla="*/ 2663628 h 6046908"/>
              <a:gd name="connsiteX72" fmla="*/ 3071806 w 4527226"/>
              <a:gd name="connsiteY72" fmla="*/ 2838888 h 6046908"/>
              <a:gd name="connsiteX73" fmla="*/ 3064186 w 4527226"/>
              <a:gd name="connsiteY73" fmla="*/ 2915088 h 6046908"/>
              <a:gd name="connsiteX74" fmla="*/ 3018466 w 4527226"/>
              <a:gd name="connsiteY74" fmla="*/ 3014148 h 6046908"/>
              <a:gd name="connsiteX75" fmla="*/ 2980366 w 4527226"/>
              <a:gd name="connsiteY75" fmla="*/ 3082728 h 6046908"/>
              <a:gd name="connsiteX76" fmla="*/ 2957506 w 4527226"/>
              <a:gd name="connsiteY76" fmla="*/ 3120828 h 6046908"/>
              <a:gd name="connsiteX77" fmla="*/ 2957506 w 4527226"/>
              <a:gd name="connsiteY77" fmla="*/ 3555168 h 6046908"/>
              <a:gd name="connsiteX78" fmla="*/ 3010846 w 4527226"/>
              <a:gd name="connsiteY78" fmla="*/ 3539928 h 6046908"/>
              <a:gd name="connsiteX79" fmla="*/ 3109906 w 4527226"/>
              <a:gd name="connsiteY79" fmla="*/ 3570408 h 6046908"/>
              <a:gd name="connsiteX80" fmla="*/ 3140386 w 4527226"/>
              <a:gd name="connsiteY80" fmla="*/ 3631368 h 6046908"/>
              <a:gd name="connsiteX81" fmla="*/ 3117526 w 4527226"/>
              <a:gd name="connsiteY81" fmla="*/ 3738048 h 6046908"/>
              <a:gd name="connsiteX82" fmla="*/ 3125146 w 4527226"/>
              <a:gd name="connsiteY82" fmla="*/ 4103808 h 6046908"/>
              <a:gd name="connsiteX83" fmla="*/ 3163246 w 4527226"/>
              <a:gd name="connsiteY83" fmla="*/ 4157148 h 6046908"/>
              <a:gd name="connsiteX84" fmla="*/ 3201346 w 4527226"/>
              <a:gd name="connsiteY84" fmla="*/ 4164768 h 6046908"/>
              <a:gd name="connsiteX85" fmla="*/ 3231826 w 4527226"/>
              <a:gd name="connsiteY85" fmla="*/ 4172388 h 6046908"/>
              <a:gd name="connsiteX86" fmla="*/ 3285166 w 4527226"/>
              <a:gd name="connsiteY86" fmla="*/ 4294308 h 6046908"/>
              <a:gd name="connsiteX87" fmla="*/ 3300406 w 4527226"/>
              <a:gd name="connsiteY87" fmla="*/ 4347648 h 6046908"/>
              <a:gd name="connsiteX88" fmla="*/ 3330886 w 4527226"/>
              <a:gd name="connsiteY88" fmla="*/ 4408608 h 6046908"/>
              <a:gd name="connsiteX89" fmla="*/ 3551866 w 4527226"/>
              <a:gd name="connsiteY89" fmla="*/ 4644828 h 6046908"/>
              <a:gd name="connsiteX90" fmla="*/ 3887146 w 4527226"/>
              <a:gd name="connsiteY90" fmla="*/ 5025828 h 6046908"/>
              <a:gd name="connsiteX91" fmla="*/ 4100506 w 4527226"/>
              <a:gd name="connsiteY91" fmla="*/ 5300148 h 6046908"/>
              <a:gd name="connsiteX92" fmla="*/ 4367206 w 4527226"/>
              <a:gd name="connsiteY92" fmla="*/ 5726868 h 6046908"/>
              <a:gd name="connsiteX93" fmla="*/ 4527226 w 4527226"/>
              <a:gd name="connsiteY93" fmla="*/ 6046908 h 6046908"/>
              <a:gd name="connsiteX0" fmla="*/ 701986 w 4527226"/>
              <a:gd name="connsiteY0" fmla="*/ 5002968 h 6046908"/>
              <a:gd name="connsiteX1" fmla="*/ 968686 w 4527226"/>
              <a:gd name="connsiteY1" fmla="*/ 4682928 h 6046908"/>
              <a:gd name="connsiteX2" fmla="*/ 961066 w 4527226"/>
              <a:gd name="connsiteY2" fmla="*/ 4644828 h 6046908"/>
              <a:gd name="connsiteX3" fmla="*/ 1342066 w 4527226"/>
              <a:gd name="connsiteY3" fmla="*/ 4172388 h 6046908"/>
              <a:gd name="connsiteX4" fmla="*/ 1258246 w 4527226"/>
              <a:gd name="connsiteY4" fmla="*/ 4012368 h 6046908"/>
              <a:gd name="connsiteX5" fmla="*/ 1204906 w 4527226"/>
              <a:gd name="connsiteY5" fmla="*/ 3928548 h 6046908"/>
              <a:gd name="connsiteX6" fmla="*/ 1174426 w 4527226"/>
              <a:gd name="connsiteY6" fmla="*/ 3768528 h 6046908"/>
              <a:gd name="connsiteX7" fmla="*/ 1151566 w 4527226"/>
              <a:gd name="connsiteY7" fmla="*/ 3699948 h 6046908"/>
              <a:gd name="connsiteX8" fmla="*/ 1143946 w 4527226"/>
              <a:gd name="connsiteY8" fmla="*/ 3669468 h 6046908"/>
              <a:gd name="connsiteX9" fmla="*/ 1067746 w 4527226"/>
              <a:gd name="connsiteY9" fmla="*/ 3661848 h 6046908"/>
              <a:gd name="connsiteX10" fmla="*/ 938206 w 4527226"/>
              <a:gd name="connsiteY10" fmla="*/ 3669468 h 6046908"/>
              <a:gd name="connsiteX11" fmla="*/ 831526 w 4527226"/>
              <a:gd name="connsiteY11" fmla="*/ 3692328 h 6046908"/>
              <a:gd name="connsiteX12" fmla="*/ 610546 w 4527226"/>
              <a:gd name="connsiteY12" fmla="*/ 3738048 h 6046908"/>
              <a:gd name="connsiteX13" fmla="*/ 389566 w 4527226"/>
              <a:gd name="connsiteY13" fmla="*/ 3638988 h 6046908"/>
              <a:gd name="connsiteX14" fmla="*/ 381946 w 4527226"/>
              <a:gd name="connsiteY14" fmla="*/ 3326568 h 6046908"/>
              <a:gd name="connsiteX15" fmla="*/ 420046 w 4527226"/>
              <a:gd name="connsiteY15" fmla="*/ 3227508 h 6046908"/>
              <a:gd name="connsiteX16" fmla="*/ 389566 w 4527226"/>
              <a:gd name="connsiteY16" fmla="*/ 3166548 h 6046908"/>
              <a:gd name="connsiteX17" fmla="*/ 351466 w 4527226"/>
              <a:gd name="connsiteY17" fmla="*/ 3105588 h 6046908"/>
              <a:gd name="connsiteX18" fmla="*/ 397186 w 4527226"/>
              <a:gd name="connsiteY18" fmla="*/ 3021768 h 6046908"/>
              <a:gd name="connsiteX19" fmla="*/ 488626 w 4527226"/>
              <a:gd name="connsiteY19" fmla="*/ 2998908 h 6046908"/>
              <a:gd name="connsiteX20" fmla="*/ 471956 w 4527226"/>
              <a:gd name="connsiteY20" fmla="*/ 2942709 h 6046908"/>
              <a:gd name="connsiteX21" fmla="*/ 435286 w 4527226"/>
              <a:gd name="connsiteY21" fmla="*/ 2930328 h 6046908"/>
              <a:gd name="connsiteX22" fmla="*/ 389566 w 4527226"/>
              <a:gd name="connsiteY22" fmla="*/ 2930328 h 6046908"/>
              <a:gd name="connsiteX23" fmla="*/ 314000 w 4527226"/>
              <a:gd name="connsiteY23" fmla="*/ 2893495 h 6046908"/>
              <a:gd name="connsiteX24" fmla="*/ 320986 w 4527226"/>
              <a:gd name="connsiteY24" fmla="*/ 2846508 h 6046908"/>
              <a:gd name="connsiteX25" fmla="*/ 328606 w 4527226"/>
              <a:gd name="connsiteY25" fmla="*/ 2793168 h 6046908"/>
              <a:gd name="connsiteX26" fmla="*/ 313366 w 4527226"/>
              <a:gd name="connsiteY26" fmla="*/ 2732208 h 6046908"/>
              <a:gd name="connsiteX27" fmla="*/ 267646 w 4527226"/>
              <a:gd name="connsiteY27" fmla="*/ 2671248 h 6046908"/>
              <a:gd name="connsiteX28" fmla="*/ 176206 w 4527226"/>
              <a:gd name="connsiteY28" fmla="*/ 2656008 h 6046908"/>
              <a:gd name="connsiteX29" fmla="*/ 54286 w 4527226"/>
              <a:gd name="connsiteY29" fmla="*/ 2610288 h 6046908"/>
              <a:gd name="connsiteX30" fmla="*/ 7931 w 4527226"/>
              <a:gd name="connsiteY30" fmla="*/ 2563298 h 6046908"/>
              <a:gd name="connsiteX31" fmla="*/ 8566 w 4527226"/>
              <a:gd name="connsiteY31" fmla="*/ 2488368 h 6046908"/>
              <a:gd name="connsiteX32" fmla="*/ 92386 w 4527226"/>
              <a:gd name="connsiteY32" fmla="*/ 2335968 h 6046908"/>
              <a:gd name="connsiteX33" fmla="*/ 221926 w 4527226"/>
              <a:gd name="connsiteY33" fmla="*/ 2175948 h 6046908"/>
              <a:gd name="connsiteX34" fmla="*/ 282886 w 4527226"/>
              <a:gd name="connsiteY34" fmla="*/ 2084508 h 6046908"/>
              <a:gd name="connsiteX35" fmla="*/ 328606 w 4527226"/>
              <a:gd name="connsiteY35" fmla="*/ 1977828 h 6046908"/>
              <a:gd name="connsiteX36" fmla="*/ 359086 w 4527226"/>
              <a:gd name="connsiteY36" fmla="*/ 1871148 h 6046908"/>
              <a:gd name="connsiteX37" fmla="*/ 374326 w 4527226"/>
              <a:gd name="connsiteY37" fmla="*/ 1810188 h 6046908"/>
              <a:gd name="connsiteX38" fmla="*/ 343846 w 4527226"/>
              <a:gd name="connsiteY38" fmla="*/ 1756848 h 6046908"/>
              <a:gd name="connsiteX39" fmla="*/ 328606 w 4527226"/>
              <a:gd name="connsiteY39" fmla="*/ 1680648 h 6046908"/>
              <a:gd name="connsiteX40" fmla="*/ 412426 w 4527226"/>
              <a:gd name="connsiteY40" fmla="*/ 1474908 h 6046908"/>
              <a:gd name="connsiteX41" fmla="*/ 442906 w 4527226"/>
              <a:gd name="connsiteY41" fmla="*/ 1307268 h 6046908"/>
              <a:gd name="connsiteX42" fmla="*/ 465766 w 4527226"/>
              <a:gd name="connsiteY42" fmla="*/ 1192968 h 6046908"/>
              <a:gd name="connsiteX43" fmla="*/ 503866 w 4527226"/>
              <a:gd name="connsiteY43" fmla="*/ 1055808 h 6046908"/>
              <a:gd name="connsiteX44" fmla="*/ 557206 w 4527226"/>
              <a:gd name="connsiteY44" fmla="*/ 888168 h 6046908"/>
              <a:gd name="connsiteX45" fmla="*/ 503866 w 4527226"/>
              <a:gd name="connsiteY45" fmla="*/ 888168 h 6046908"/>
              <a:gd name="connsiteX46" fmla="*/ 412426 w 4527226"/>
              <a:gd name="connsiteY46" fmla="*/ 834828 h 6046908"/>
              <a:gd name="connsiteX47" fmla="*/ 328606 w 4527226"/>
              <a:gd name="connsiteY47" fmla="*/ 789108 h 6046908"/>
              <a:gd name="connsiteX48" fmla="*/ 260026 w 4527226"/>
              <a:gd name="connsiteY48" fmla="*/ 773868 h 6046908"/>
              <a:gd name="connsiteX49" fmla="*/ 214306 w 4527226"/>
              <a:gd name="connsiteY49" fmla="*/ 751008 h 6046908"/>
              <a:gd name="connsiteX50" fmla="*/ 260026 w 4527226"/>
              <a:gd name="connsiteY50" fmla="*/ 674808 h 6046908"/>
              <a:gd name="connsiteX51" fmla="*/ 374326 w 4527226"/>
              <a:gd name="connsiteY51" fmla="*/ 606228 h 6046908"/>
              <a:gd name="connsiteX52" fmla="*/ 557206 w 4527226"/>
              <a:gd name="connsiteY52" fmla="*/ 507168 h 6046908"/>
              <a:gd name="connsiteX53" fmla="*/ 656266 w 4527226"/>
              <a:gd name="connsiteY53" fmla="*/ 423348 h 6046908"/>
              <a:gd name="connsiteX54" fmla="*/ 892486 w 4527226"/>
              <a:gd name="connsiteY54" fmla="*/ 232848 h 6046908"/>
              <a:gd name="connsiteX55" fmla="*/ 1174426 w 4527226"/>
              <a:gd name="connsiteY55" fmla="*/ 80448 h 6046908"/>
              <a:gd name="connsiteX56" fmla="*/ 1593526 w 4527226"/>
              <a:gd name="connsiteY56" fmla="*/ 11868 h 6046908"/>
              <a:gd name="connsiteX57" fmla="*/ 1944046 w 4527226"/>
              <a:gd name="connsiteY57" fmla="*/ 4248 h 6046908"/>
              <a:gd name="connsiteX58" fmla="*/ 2172646 w 4527226"/>
              <a:gd name="connsiteY58" fmla="*/ 4248 h 6046908"/>
              <a:gd name="connsiteX59" fmla="*/ 2393626 w 4527226"/>
              <a:gd name="connsiteY59" fmla="*/ 57588 h 6046908"/>
              <a:gd name="connsiteX60" fmla="*/ 2667946 w 4527226"/>
              <a:gd name="connsiteY60" fmla="*/ 133788 h 6046908"/>
              <a:gd name="connsiteX61" fmla="*/ 2820346 w 4527226"/>
              <a:gd name="connsiteY61" fmla="*/ 202368 h 6046908"/>
              <a:gd name="connsiteX62" fmla="*/ 3102286 w 4527226"/>
              <a:gd name="connsiteY62" fmla="*/ 400488 h 6046908"/>
              <a:gd name="connsiteX63" fmla="*/ 3285166 w 4527226"/>
              <a:gd name="connsiteY63" fmla="*/ 651948 h 6046908"/>
              <a:gd name="connsiteX64" fmla="*/ 3407086 w 4527226"/>
              <a:gd name="connsiteY64" fmla="*/ 918648 h 6046908"/>
              <a:gd name="connsiteX65" fmla="*/ 3475666 w 4527226"/>
              <a:gd name="connsiteY65" fmla="*/ 1238688 h 6046908"/>
              <a:gd name="connsiteX66" fmla="*/ 3506146 w 4527226"/>
              <a:gd name="connsiteY66" fmla="*/ 1543488 h 6046908"/>
              <a:gd name="connsiteX67" fmla="*/ 3506146 w 4527226"/>
              <a:gd name="connsiteY67" fmla="*/ 1962588 h 6046908"/>
              <a:gd name="connsiteX68" fmla="*/ 3338506 w 4527226"/>
              <a:gd name="connsiteY68" fmla="*/ 2305488 h 6046908"/>
              <a:gd name="connsiteX69" fmla="*/ 3254686 w 4527226"/>
              <a:gd name="connsiteY69" fmla="*/ 2473128 h 6046908"/>
              <a:gd name="connsiteX70" fmla="*/ 3132766 w 4527226"/>
              <a:gd name="connsiteY70" fmla="*/ 2663628 h 6046908"/>
              <a:gd name="connsiteX71" fmla="*/ 3071806 w 4527226"/>
              <a:gd name="connsiteY71" fmla="*/ 2838888 h 6046908"/>
              <a:gd name="connsiteX72" fmla="*/ 3064186 w 4527226"/>
              <a:gd name="connsiteY72" fmla="*/ 2915088 h 6046908"/>
              <a:gd name="connsiteX73" fmla="*/ 3018466 w 4527226"/>
              <a:gd name="connsiteY73" fmla="*/ 3014148 h 6046908"/>
              <a:gd name="connsiteX74" fmla="*/ 2980366 w 4527226"/>
              <a:gd name="connsiteY74" fmla="*/ 3082728 h 6046908"/>
              <a:gd name="connsiteX75" fmla="*/ 2957506 w 4527226"/>
              <a:gd name="connsiteY75" fmla="*/ 3120828 h 6046908"/>
              <a:gd name="connsiteX76" fmla="*/ 2957506 w 4527226"/>
              <a:gd name="connsiteY76" fmla="*/ 3555168 h 6046908"/>
              <a:gd name="connsiteX77" fmla="*/ 3010846 w 4527226"/>
              <a:gd name="connsiteY77" fmla="*/ 3539928 h 6046908"/>
              <a:gd name="connsiteX78" fmla="*/ 3109906 w 4527226"/>
              <a:gd name="connsiteY78" fmla="*/ 3570408 h 6046908"/>
              <a:gd name="connsiteX79" fmla="*/ 3140386 w 4527226"/>
              <a:gd name="connsiteY79" fmla="*/ 3631368 h 6046908"/>
              <a:gd name="connsiteX80" fmla="*/ 3117526 w 4527226"/>
              <a:gd name="connsiteY80" fmla="*/ 3738048 h 6046908"/>
              <a:gd name="connsiteX81" fmla="*/ 3125146 w 4527226"/>
              <a:gd name="connsiteY81" fmla="*/ 4103808 h 6046908"/>
              <a:gd name="connsiteX82" fmla="*/ 3163246 w 4527226"/>
              <a:gd name="connsiteY82" fmla="*/ 4157148 h 6046908"/>
              <a:gd name="connsiteX83" fmla="*/ 3201346 w 4527226"/>
              <a:gd name="connsiteY83" fmla="*/ 4164768 h 6046908"/>
              <a:gd name="connsiteX84" fmla="*/ 3231826 w 4527226"/>
              <a:gd name="connsiteY84" fmla="*/ 4172388 h 6046908"/>
              <a:gd name="connsiteX85" fmla="*/ 3285166 w 4527226"/>
              <a:gd name="connsiteY85" fmla="*/ 4294308 h 6046908"/>
              <a:gd name="connsiteX86" fmla="*/ 3300406 w 4527226"/>
              <a:gd name="connsiteY86" fmla="*/ 4347648 h 6046908"/>
              <a:gd name="connsiteX87" fmla="*/ 3330886 w 4527226"/>
              <a:gd name="connsiteY87" fmla="*/ 4408608 h 6046908"/>
              <a:gd name="connsiteX88" fmla="*/ 3551866 w 4527226"/>
              <a:gd name="connsiteY88" fmla="*/ 4644828 h 6046908"/>
              <a:gd name="connsiteX89" fmla="*/ 3887146 w 4527226"/>
              <a:gd name="connsiteY89" fmla="*/ 5025828 h 6046908"/>
              <a:gd name="connsiteX90" fmla="*/ 4100506 w 4527226"/>
              <a:gd name="connsiteY90" fmla="*/ 5300148 h 6046908"/>
              <a:gd name="connsiteX91" fmla="*/ 4367206 w 4527226"/>
              <a:gd name="connsiteY91" fmla="*/ 5726868 h 6046908"/>
              <a:gd name="connsiteX92" fmla="*/ 4527226 w 4527226"/>
              <a:gd name="connsiteY92" fmla="*/ 6046908 h 6046908"/>
              <a:gd name="connsiteX0" fmla="*/ 701986 w 4527226"/>
              <a:gd name="connsiteY0" fmla="*/ 5002968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527226"/>
              <a:gd name="connsiteY0" fmla="*/ 5008470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367206"/>
              <a:gd name="connsiteY0" fmla="*/ 5008470 h 5726868"/>
              <a:gd name="connsiteX1" fmla="*/ 961066 w 4367206"/>
              <a:gd name="connsiteY1" fmla="*/ 4644828 h 5726868"/>
              <a:gd name="connsiteX2" fmla="*/ 1342066 w 4367206"/>
              <a:gd name="connsiteY2" fmla="*/ 4172388 h 5726868"/>
              <a:gd name="connsiteX3" fmla="*/ 1258246 w 4367206"/>
              <a:gd name="connsiteY3" fmla="*/ 4012368 h 5726868"/>
              <a:gd name="connsiteX4" fmla="*/ 1204906 w 4367206"/>
              <a:gd name="connsiteY4" fmla="*/ 3928548 h 5726868"/>
              <a:gd name="connsiteX5" fmla="*/ 1174426 w 4367206"/>
              <a:gd name="connsiteY5" fmla="*/ 3768528 h 5726868"/>
              <a:gd name="connsiteX6" fmla="*/ 1151566 w 4367206"/>
              <a:gd name="connsiteY6" fmla="*/ 3699948 h 5726868"/>
              <a:gd name="connsiteX7" fmla="*/ 1143946 w 4367206"/>
              <a:gd name="connsiteY7" fmla="*/ 3669468 h 5726868"/>
              <a:gd name="connsiteX8" fmla="*/ 1067746 w 4367206"/>
              <a:gd name="connsiteY8" fmla="*/ 3661848 h 5726868"/>
              <a:gd name="connsiteX9" fmla="*/ 938206 w 4367206"/>
              <a:gd name="connsiteY9" fmla="*/ 3669468 h 5726868"/>
              <a:gd name="connsiteX10" fmla="*/ 831526 w 4367206"/>
              <a:gd name="connsiteY10" fmla="*/ 3692328 h 5726868"/>
              <a:gd name="connsiteX11" fmla="*/ 610546 w 4367206"/>
              <a:gd name="connsiteY11" fmla="*/ 3738048 h 5726868"/>
              <a:gd name="connsiteX12" fmla="*/ 389566 w 4367206"/>
              <a:gd name="connsiteY12" fmla="*/ 3638988 h 5726868"/>
              <a:gd name="connsiteX13" fmla="*/ 381946 w 4367206"/>
              <a:gd name="connsiteY13" fmla="*/ 3326568 h 5726868"/>
              <a:gd name="connsiteX14" fmla="*/ 420046 w 4367206"/>
              <a:gd name="connsiteY14" fmla="*/ 3227508 h 5726868"/>
              <a:gd name="connsiteX15" fmla="*/ 389566 w 4367206"/>
              <a:gd name="connsiteY15" fmla="*/ 3166548 h 5726868"/>
              <a:gd name="connsiteX16" fmla="*/ 351466 w 4367206"/>
              <a:gd name="connsiteY16" fmla="*/ 3105588 h 5726868"/>
              <a:gd name="connsiteX17" fmla="*/ 397186 w 4367206"/>
              <a:gd name="connsiteY17" fmla="*/ 3021768 h 5726868"/>
              <a:gd name="connsiteX18" fmla="*/ 488626 w 4367206"/>
              <a:gd name="connsiteY18" fmla="*/ 2998908 h 5726868"/>
              <a:gd name="connsiteX19" fmla="*/ 471956 w 4367206"/>
              <a:gd name="connsiteY19" fmla="*/ 2942709 h 5726868"/>
              <a:gd name="connsiteX20" fmla="*/ 435286 w 4367206"/>
              <a:gd name="connsiteY20" fmla="*/ 2930328 h 5726868"/>
              <a:gd name="connsiteX21" fmla="*/ 389566 w 4367206"/>
              <a:gd name="connsiteY21" fmla="*/ 2930328 h 5726868"/>
              <a:gd name="connsiteX22" fmla="*/ 314000 w 4367206"/>
              <a:gd name="connsiteY22" fmla="*/ 2893495 h 5726868"/>
              <a:gd name="connsiteX23" fmla="*/ 320986 w 4367206"/>
              <a:gd name="connsiteY23" fmla="*/ 2846508 h 5726868"/>
              <a:gd name="connsiteX24" fmla="*/ 328606 w 4367206"/>
              <a:gd name="connsiteY24" fmla="*/ 2793168 h 5726868"/>
              <a:gd name="connsiteX25" fmla="*/ 313366 w 4367206"/>
              <a:gd name="connsiteY25" fmla="*/ 2732208 h 5726868"/>
              <a:gd name="connsiteX26" fmla="*/ 267646 w 4367206"/>
              <a:gd name="connsiteY26" fmla="*/ 2671248 h 5726868"/>
              <a:gd name="connsiteX27" fmla="*/ 176206 w 4367206"/>
              <a:gd name="connsiteY27" fmla="*/ 2656008 h 5726868"/>
              <a:gd name="connsiteX28" fmla="*/ 54286 w 4367206"/>
              <a:gd name="connsiteY28" fmla="*/ 2610288 h 5726868"/>
              <a:gd name="connsiteX29" fmla="*/ 7931 w 4367206"/>
              <a:gd name="connsiteY29" fmla="*/ 2563298 h 5726868"/>
              <a:gd name="connsiteX30" fmla="*/ 8566 w 4367206"/>
              <a:gd name="connsiteY30" fmla="*/ 2488368 h 5726868"/>
              <a:gd name="connsiteX31" fmla="*/ 92386 w 4367206"/>
              <a:gd name="connsiteY31" fmla="*/ 2335968 h 5726868"/>
              <a:gd name="connsiteX32" fmla="*/ 221926 w 4367206"/>
              <a:gd name="connsiteY32" fmla="*/ 2175948 h 5726868"/>
              <a:gd name="connsiteX33" fmla="*/ 282886 w 4367206"/>
              <a:gd name="connsiteY33" fmla="*/ 2084508 h 5726868"/>
              <a:gd name="connsiteX34" fmla="*/ 328606 w 4367206"/>
              <a:gd name="connsiteY34" fmla="*/ 1977828 h 5726868"/>
              <a:gd name="connsiteX35" fmla="*/ 359086 w 4367206"/>
              <a:gd name="connsiteY35" fmla="*/ 1871148 h 5726868"/>
              <a:gd name="connsiteX36" fmla="*/ 374326 w 4367206"/>
              <a:gd name="connsiteY36" fmla="*/ 1810188 h 5726868"/>
              <a:gd name="connsiteX37" fmla="*/ 343846 w 4367206"/>
              <a:gd name="connsiteY37" fmla="*/ 1756848 h 5726868"/>
              <a:gd name="connsiteX38" fmla="*/ 328606 w 4367206"/>
              <a:gd name="connsiteY38" fmla="*/ 1680648 h 5726868"/>
              <a:gd name="connsiteX39" fmla="*/ 412426 w 4367206"/>
              <a:gd name="connsiteY39" fmla="*/ 1474908 h 5726868"/>
              <a:gd name="connsiteX40" fmla="*/ 442906 w 4367206"/>
              <a:gd name="connsiteY40" fmla="*/ 1307268 h 5726868"/>
              <a:gd name="connsiteX41" fmla="*/ 465766 w 4367206"/>
              <a:gd name="connsiteY41" fmla="*/ 1192968 h 5726868"/>
              <a:gd name="connsiteX42" fmla="*/ 503866 w 4367206"/>
              <a:gd name="connsiteY42" fmla="*/ 1055808 h 5726868"/>
              <a:gd name="connsiteX43" fmla="*/ 557206 w 4367206"/>
              <a:gd name="connsiteY43" fmla="*/ 888168 h 5726868"/>
              <a:gd name="connsiteX44" fmla="*/ 503866 w 4367206"/>
              <a:gd name="connsiteY44" fmla="*/ 888168 h 5726868"/>
              <a:gd name="connsiteX45" fmla="*/ 412426 w 4367206"/>
              <a:gd name="connsiteY45" fmla="*/ 834828 h 5726868"/>
              <a:gd name="connsiteX46" fmla="*/ 328606 w 4367206"/>
              <a:gd name="connsiteY46" fmla="*/ 789108 h 5726868"/>
              <a:gd name="connsiteX47" fmla="*/ 260026 w 4367206"/>
              <a:gd name="connsiteY47" fmla="*/ 773868 h 5726868"/>
              <a:gd name="connsiteX48" fmla="*/ 214306 w 4367206"/>
              <a:gd name="connsiteY48" fmla="*/ 751008 h 5726868"/>
              <a:gd name="connsiteX49" fmla="*/ 260026 w 4367206"/>
              <a:gd name="connsiteY49" fmla="*/ 674808 h 5726868"/>
              <a:gd name="connsiteX50" fmla="*/ 374326 w 4367206"/>
              <a:gd name="connsiteY50" fmla="*/ 606228 h 5726868"/>
              <a:gd name="connsiteX51" fmla="*/ 557206 w 4367206"/>
              <a:gd name="connsiteY51" fmla="*/ 507168 h 5726868"/>
              <a:gd name="connsiteX52" fmla="*/ 656266 w 4367206"/>
              <a:gd name="connsiteY52" fmla="*/ 423348 h 5726868"/>
              <a:gd name="connsiteX53" fmla="*/ 892486 w 4367206"/>
              <a:gd name="connsiteY53" fmla="*/ 232848 h 5726868"/>
              <a:gd name="connsiteX54" fmla="*/ 1174426 w 4367206"/>
              <a:gd name="connsiteY54" fmla="*/ 80448 h 5726868"/>
              <a:gd name="connsiteX55" fmla="*/ 1593526 w 4367206"/>
              <a:gd name="connsiteY55" fmla="*/ 11868 h 5726868"/>
              <a:gd name="connsiteX56" fmla="*/ 1944046 w 4367206"/>
              <a:gd name="connsiteY56" fmla="*/ 4248 h 5726868"/>
              <a:gd name="connsiteX57" fmla="*/ 2172646 w 4367206"/>
              <a:gd name="connsiteY57" fmla="*/ 4248 h 5726868"/>
              <a:gd name="connsiteX58" fmla="*/ 2393626 w 4367206"/>
              <a:gd name="connsiteY58" fmla="*/ 57588 h 5726868"/>
              <a:gd name="connsiteX59" fmla="*/ 2667946 w 4367206"/>
              <a:gd name="connsiteY59" fmla="*/ 133788 h 5726868"/>
              <a:gd name="connsiteX60" fmla="*/ 2820346 w 4367206"/>
              <a:gd name="connsiteY60" fmla="*/ 202368 h 5726868"/>
              <a:gd name="connsiteX61" fmla="*/ 3102286 w 4367206"/>
              <a:gd name="connsiteY61" fmla="*/ 400488 h 5726868"/>
              <a:gd name="connsiteX62" fmla="*/ 3285166 w 4367206"/>
              <a:gd name="connsiteY62" fmla="*/ 651948 h 5726868"/>
              <a:gd name="connsiteX63" fmla="*/ 3407086 w 4367206"/>
              <a:gd name="connsiteY63" fmla="*/ 918648 h 5726868"/>
              <a:gd name="connsiteX64" fmla="*/ 3475666 w 4367206"/>
              <a:gd name="connsiteY64" fmla="*/ 1238688 h 5726868"/>
              <a:gd name="connsiteX65" fmla="*/ 3506146 w 4367206"/>
              <a:gd name="connsiteY65" fmla="*/ 1543488 h 5726868"/>
              <a:gd name="connsiteX66" fmla="*/ 3506146 w 4367206"/>
              <a:gd name="connsiteY66" fmla="*/ 1962588 h 5726868"/>
              <a:gd name="connsiteX67" fmla="*/ 3338506 w 4367206"/>
              <a:gd name="connsiteY67" fmla="*/ 2305488 h 5726868"/>
              <a:gd name="connsiteX68" fmla="*/ 3254686 w 4367206"/>
              <a:gd name="connsiteY68" fmla="*/ 2473128 h 5726868"/>
              <a:gd name="connsiteX69" fmla="*/ 3132766 w 4367206"/>
              <a:gd name="connsiteY69" fmla="*/ 2663628 h 5726868"/>
              <a:gd name="connsiteX70" fmla="*/ 3071806 w 4367206"/>
              <a:gd name="connsiteY70" fmla="*/ 2838888 h 5726868"/>
              <a:gd name="connsiteX71" fmla="*/ 3064186 w 4367206"/>
              <a:gd name="connsiteY71" fmla="*/ 2915088 h 5726868"/>
              <a:gd name="connsiteX72" fmla="*/ 3018466 w 4367206"/>
              <a:gd name="connsiteY72" fmla="*/ 3014148 h 5726868"/>
              <a:gd name="connsiteX73" fmla="*/ 2980366 w 4367206"/>
              <a:gd name="connsiteY73" fmla="*/ 3082728 h 5726868"/>
              <a:gd name="connsiteX74" fmla="*/ 2957506 w 4367206"/>
              <a:gd name="connsiteY74" fmla="*/ 3120828 h 5726868"/>
              <a:gd name="connsiteX75" fmla="*/ 2957506 w 4367206"/>
              <a:gd name="connsiteY75" fmla="*/ 3555168 h 5726868"/>
              <a:gd name="connsiteX76" fmla="*/ 3010846 w 4367206"/>
              <a:gd name="connsiteY76" fmla="*/ 3539928 h 5726868"/>
              <a:gd name="connsiteX77" fmla="*/ 3109906 w 4367206"/>
              <a:gd name="connsiteY77" fmla="*/ 3570408 h 5726868"/>
              <a:gd name="connsiteX78" fmla="*/ 3140386 w 4367206"/>
              <a:gd name="connsiteY78" fmla="*/ 3631368 h 5726868"/>
              <a:gd name="connsiteX79" fmla="*/ 3117526 w 4367206"/>
              <a:gd name="connsiteY79" fmla="*/ 3738048 h 5726868"/>
              <a:gd name="connsiteX80" fmla="*/ 3125146 w 4367206"/>
              <a:gd name="connsiteY80" fmla="*/ 4103808 h 5726868"/>
              <a:gd name="connsiteX81" fmla="*/ 3163246 w 4367206"/>
              <a:gd name="connsiteY81" fmla="*/ 4157148 h 5726868"/>
              <a:gd name="connsiteX82" fmla="*/ 3201346 w 4367206"/>
              <a:gd name="connsiteY82" fmla="*/ 4164768 h 5726868"/>
              <a:gd name="connsiteX83" fmla="*/ 3231826 w 4367206"/>
              <a:gd name="connsiteY83" fmla="*/ 4172388 h 5726868"/>
              <a:gd name="connsiteX84" fmla="*/ 3285166 w 4367206"/>
              <a:gd name="connsiteY84" fmla="*/ 4294308 h 5726868"/>
              <a:gd name="connsiteX85" fmla="*/ 3300406 w 4367206"/>
              <a:gd name="connsiteY85" fmla="*/ 4347648 h 5726868"/>
              <a:gd name="connsiteX86" fmla="*/ 3330886 w 4367206"/>
              <a:gd name="connsiteY86" fmla="*/ 4408608 h 5726868"/>
              <a:gd name="connsiteX87" fmla="*/ 3551866 w 4367206"/>
              <a:gd name="connsiteY87" fmla="*/ 4644828 h 5726868"/>
              <a:gd name="connsiteX88" fmla="*/ 3887146 w 4367206"/>
              <a:gd name="connsiteY88" fmla="*/ 5025828 h 5726868"/>
              <a:gd name="connsiteX89" fmla="*/ 4100506 w 4367206"/>
              <a:gd name="connsiteY89" fmla="*/ 5300148 h 5726868"/>
              <a:gd name="connsiteX90" fmla="*/ 4367206 w 4367206"/>
              <a:gd name="connsiteY90" fmla="*/ 5726868 h 5726868"/>
              <a:gd name="connsiteX0" fmla="*/ 707488 w 4100506"/>
              <a:gd name="connsiteY0" fmla="*/ 5008470 h 5300148"/>
              <a:gd name="connsiteX1" fmla="*/ 961066 w 4100506"/>
              <a:gd name="connsiteY1" fmla="*/ 4644828 h 5300148"/>
              <a:gd name="connsiteX2" fmla="*/ 1342066 w 4100506"/>
              <a:gd name="connsiteY2" fmla="*/ 4172388 h 5300148"/>
              <a:gd name="connsiteX3" fmla="*/ 1258246 w 4100506"/>
              <a:gd name="connsiteY3" fmla="*/ 4012368 h 5300148"/>
              <a:gd name="connsiteX4" fmla="*/ 1204906 w 4100506"/>
              <a:gd name="connsiteY4" fmla="*/ 3928548 h 5300148"/>
              <a:gd name="connsiteX5" fmla="*/ 1174426 w 4100506"/>
              <a:gd name="connsiteY5" fmla="*/ 3768528 h 5300148"/>
              <a:gd name="connsiteX6" fmla="*/ 1151566 w 4100506"/>
              <a:gd name="connsiteY6" fmla="*/ 3699948 h 5300148"/>
              <a:gd name="connsiteX7" fmla="*/ 1143946 w 4100506"/>
              <a:gd name="connsiteY7" fmla="*/ 3669468 h 5300148"/>
              <a:gd name="connsiteX8" fmla="*/ 1067746 w 4100506"/>
              <a:gd name="connsiteY8" fmla="*/ 3661848 h 5300148"/>
              <a:gd name="connsiteX9" fmla="*/ 938206 w 4100506"/>
              <a:gd name="connsiteY9" fmla="*/ 3669468 h 5300148"/>
              <a:gd name="connsiteX10" fmla="*/ 831526 w 4100506"/>
              <a:gd name="connsiteY10" fmla="*/ 3692328 h 5300148"/>
              <a:gd name="connsiteX11" fmla="*/ 610546 w 4100506"/>
              <a:gd name="connsiteY11" fmla="*/ 3738048 h 5300148"/>
              <a:gd name="connsiteX12" fmla="*/ 389566 w 4100506"/>
              <a:gd name="connsiteY12" fmla="*/ 3638988 h 5300148"/>
              <a:gd name="connsiteX13" fmla="*/ 381946 w 4100506"/>
              <a:gd name="connsiteY13" fmla="*/ 3326568 h 5300148"/>
              <a:gd name="connsiteX14" fmla="*/ 420046 w 4100506"/>
              <a:gd name="connsiteY14" fmla="*/ 3227508 h 5300148"/>
              <a:gd name="connsiteX15" fmla="*/ 389566 w 4100506"/>
              <a:gd name="connsiteY15" fmla="*/ 3166548 h 5300148"/>
              <a:gd name="connsiteX16" fmla="*/ 351466 w 4100506"/>
              <a:gd name="connsiteY16" fmla="*/ 3105588 h 5300148"/>
              <a:gd name="connsiteX17" fmla="*/ 397186 w 4100506"/>
              <a:gd name="connsiteY17" fmla="*/ 3021768 h 5300148"/>
              <a:gd name="connsiteX18" fmla="*/ 488626 w 4100506"/>
              <a:gd name="connsiteY18" fmla="*/ 2998908 h 5300148"/>
              <a:gd name="connsiteX19" fmla="*/ 471956 w 4100506"/>
              <a:gd name="connsiteY19" fmla="*/ 2942709 h 5300148"/>
              <a:gd name="connsiteX20" fmla="*/ 435286 w 4100506"/>
              <a:gd name="connsiteY20" fmla="*/ 2930328 h 5300148"/>
              <a:gd name="connsiteX21" fmla="*/ 389566 w 4100506"/>
              <a:gd name="connsiteY21" fmla="*/ 2930328 h 5300148"/>
              <a:gd name="connsiteX22" fmla="*/ 314000 w 4100506"/>
              <a:gd name="connsiteY22" fmla="*/ 2893495 h 5300148"/>
              <a:gd name="connsiteX23" fmla="*/ 320986 w 4100506"/>
              <a:gd name="connsiteY23" fmla="*/ 2846508 h 5300148"/>
              <a:gd name="connsiteX24" fmla="*/ 328606 w 4100506"/>
              <a:gd name="connsiteY24" fmla="*/ 2793168 h 5300148"/>
              <a:gd name="connsiteX25" fmla="*/ 313366 w 4100506"/>
              <a:gd name="connsiteY25" fmla="*/ 2732208 h 5300148"/>
              <a:gd name="connsiteX26" fmla="*/ 267646 w 4100506"/>
              <a:gd name="connsiteY26" fmla="*/ 2671248 h 5300148"/>
              <a:gd name="connsiteX27" fmla="*/ 176206 w 4100506"/>
              <a:gd name="connsiteY27" fmla="*/ 2656008 h 5300148"/>
              <a:gd name="connsiteX28" fmla="*/ 54286 w 4100506"/>
              <a:gd name="connsiteY28" fmla="*/ 2610288 h 5300148"/>
              <a:gd name="connsiteX29" fmla="*/ 7931 w 4100506"/>
              <a:gd name="connsiteY29" fmla="*/ 2563298 h 5300148"/>
              <a:gd name="connsiteX30" fmla="*/ 8566 w 4100506"/>
              <a:gd name="connsiteY30" fmla="*/ 2488368 h 5300148"/>
              <a:gd name="connsiteX31" fmla="*/ 92386 w 4100506"/>
              <a:gd name="connsiteY31" fmla="*/ 2335968 h 5300148"/>
              <a:gd name="connsiteX32" fmla="*/ 221926 w 4100506"/>
              <a:gd name="connsiteY32" fmla="*/ 2175948 h 5300148"/>
              <a:gd name="connsiteX33" fmla="*/ 282886 w 4100506"/>
              <a:gd name="connsiteY33" fmla="*/ 2084508 h 5300148"/>
              <a:gd name="connsiteX34" fmla="*/ 328606 w 4100506"/>
              <a:gd name="connsiteY34" fmla="*/ 1977828 h 5300148"/>
              <a:gd name="connsiteX35" fmla="*/ 359086 w 4100506"/>
              <a:gd name="connsiteY35" fmla="*/ 1871148 h 5300148"/>
              <a:gd name="connsiteX36" fmla="*/ 374326 w 4100506"/>
              <a:gd name="connsiteY36" fmla="*/ 1810188 h 5300148"/>
              <a:gd name="connsiteX37" fmla="*/ 343846 w 4100506"/>
              <a:gd name="connsiteY37" fmla="*/ 1756848 h 5300148"/>
              <a:gd name="connsiteX38" fmla="*/ 328606 w 4100506"/>
              <a:gd name="connsiteY38" fmla="*/ 1680648 h 5300148"/>
              <a:gd name="connsiteX39" fmla="*/ 412426 w 4100506"/>
              <a:gd name="connsiteY39" fmla="*/ 1474908 h 5300148"/>
              <a:gd name="connsiteX40" fmla="*/ 442906 w 4100506"/>
              <a:gd name="connsiteY40" fmla="*/ 1307268 h 5300148"/>
              <a:gd name="connsiteX41" fmla="*/ 465766 w 4100506"/>
              <a:gd name="connsiteY41" fmla="*/ 1192968 h 5300148"/>
              <a:gd name="connsiteX42" fmla="*/ 503866 w 4100506"/>
              <a:gd name="connsiteY42" fmla="*/ 1055808 h 5300148"/>
              <a:gd name="connsiteX43" fmla="*/ 557206 w 4100506"/>
              <a:gd name="connsiteY43" fmla="*/ 888168 h 5300148"/>
              <a:gd name="connsiteX44" fmla="*/ 503866 w 4100506"/>
              <a:gd name="connsiteY44" fmla="*/ 888168 h 5300148"/>
              <a:gd name="connsiteX45" fmla="*/ 412426 w 4100506"/>
              <a:gd name="connsiteY45" fmla="*/ 834828 h 5300148"/>
              <a:gd name="connsiteX46" fmla="*/ 328606 w 4100506"/>
              <a:gd name="connsiteY46" fmla="*/ 789108 h 5300148"/>
              <a:gd name="connsiteX47" fmla="*/ 260026 w 4100506"/>
              <a:gd name="connsiteY47" fmla="*/ 773868 h 5300148"/>
              <a:gd name="connsiteX48" fmla="*/ 214306 w 4100506"/>
              <a:gd name="connsiteY48" fmla="*/ 751008 h 5300148"/>
              <a:gd name="connsiteX49" fmla="*/ 260026 w 4100506"/>
              <a:gd name="connsiteY49" fmla="*/ 674808 h 5300148"/>
              <a:gd name="connsiteX50" fmla="*/ 374326 w 4100506"/>
              <a:gd name="connsiteY50" fmla="*/ 606228 h 5300148"/>
              <a:gd name="connsiteX51" fmla="*/ 557206 w 4100506"/>
              <a:gd name="connsiteY51" fmla="*/ 507168 h 5300148"/>
              <a:gd name="connsiteX52" fmla="*/ 656266 w 4100506"/>
              <a:gd name="connsiteY52" fmla="*/ 423348 h 5300148"/>
              <a:gd name="connsiteX53" fmla="*/ 892486 w 4100506"/>
              <a:gd name="connsiteY53" fmla="*/ 232848 h 5300148"/>
              <a:gd name="connsiteX54" fmla="*/ 1174426 w 4100506"/>
              <a:gd name="connsiteY54" fmla="*/ 80448 h 5300148"/>
              <a:gd name="connsiteX55" fmla="*/ 1593526 w 4100506"/>
              <a:gd name="connsiteY55" fmla="*/ 11868 h 5300148"/>
              <a:gd name="connsiteX56" fmla="*/ 1944046 w 4100506"/>
              <a:gd name="connsiteY56" fmla="*/ 4248 h 5300148"/>
              <a:gd name="connsiteX57" fmla="*/ 2172646 w 4100506"/>
              <a:gd name="connsiteY57" fmla="*/ 4248 h 5300148"/>
              <a:gd name="connsiteX58" fmla="*/ 2393626 w 4100506"/>
              <a:gd name="connsiteY58" fmla="*/ 57588 h 5300148"/>
              <a:gd name="connsiteX59" fmla="*/ 2667946 w 4100506"/>
              <a:gd name="connsiteY59" fmla="*/ 133788 h 5300148"/>
              <a:gd name="connsiteX60" fmla="*/ 2820346 w 4100506"/>
              <a:gd name="connsiteY60" fmla="*/ 202368 h 5300148"/>
              <a:gd name="connsiteX61" fmla="*/ 3102286 w 4100506"/>
              <a:gd name="connsiteY61" fmla="*/ 400488 h 5300148"/>
              <a:gd name="connsiteX62" fmla="*/ 3285166 w 4100506"/>
              <a:gd name="connsiteY62" fmla="*/ 651948 h 5300148"/>
              <a:gd name="connsiteX63" fmla="*/ 3407086 w 4100506"/>
              <a:gd name="connsiteY63" fmla="*/ 918648 h 5300148"/>
              <a:gd name="connsiteX64" fmla="*/ 3475666 w 4100506"/>
              <a:gd name="connsiteY64" fmla="*/ 1238688 h 5300148"/>
              <a:gd name="connsiteX65" fmla="*/ 3506146 w 4100506"/>
              <a:gd name="connsiteY65" fmla="*/ 1543488 h 5300148"/>
              <a:gd name="connsiteX66" fmla="*/ 3506146 w 4100506"/>
              <a:gd name="connsiteY66" fmla="*/ 1962588 h 5300148"/>
              <a:gd name="connsiteX67" fmla="*/ 3338506 w 4100506"/>
              <a:gd name="connsiteY67" fmla="*/ 2305488 h 5300148"/>
              <a:gd name="connsiteX68" fmla="*/ 3254686 w 4100506"/>
              <a:gd name="connsiteY68" fmla="*/ 2473128 h 5300148"/>
              <a:gd name="connsiteX69" fmla="*/ 3132766 w 4100506"/>
              <a:gd name="connsiteY69" fmla="*/ 2663628 h 5300148"/>
              <a:gd name="connsiteX70" fmla="*/ 3071806 w 4100506"/>
              <a:gd name="connsiteY70" fmla="*/ 2838888 h 5300148"/>
              <a:gd name="connsiteX71" fmla="*/ 3064186 w 4100506"/>
              <a:gd name="connsiteY71" fmla="*/ 2915088 h 5300148"/>
              <a:gd name="connsiteX72" fmla="*/ 3018466 w 4100506"/>
              <a:gd name="connsiteY72" fmla="*/ 3014148 h 5300148"/>
              <a:gd name="connsiteX73" fmla="*/ 2980366 w 4100506"/>
              <a:gd name="connsiteY73" fmla="*/ 3082728 h 5300148"/>
              <a:gd name="connsiteX74" fmla="*/ 2957506 w 4100506"/>
              <a:gd name="connsiteY74" fmla="*/ 3120828 h 5300148"/>
              <a:gd name="connsiteX75" fmla="*/ 2957506 w 4100506"/>
              <a:gd name="connsiteY75" fmla="*/ 3555168 h 5300148"/>
              <a:gd name="connsiteX76" fmla="*/ 3010846 w 4100506"/>
              <a:gd name="connsiteY76" fmla="*/ 3539928 h 5300148"/>
              <a:gd name="connsiteX77" fmla="*/ 3109906 w 4100506"/>
              <a:gd name="connsiteY77" fmla="*/ 3570408 h 5300148"/>
              <a:gd name="connsiteX78" fmla="*/ 3140386 w 4100506"/>
              <a:gd name="connsiteY78" fmla="*/ 3631368 h 5300148"/>
              <a:gd name="connsiteX79" fmla="*/ 3117526 w 4100506"/>
              <a:gd name="connsiteY79" fmla="*/ 3738048 h 5300148"/>
              <a:gd name="connsiteX80" fmla="*/ 3125146 w 4100506"/>
              <a:gd name="connsiteY80" fmla="*/ 4103808 h 5300148"/>
              <a:gd name="connsiteX81" fmla="*/ 3163246 w 4100506"/>
              <a:gd name="connsiteY81" fmla="*/ 4157148 h 5300148"/>
              <a:gd name="connsiteX82" fmla="*/ 3201346 w 4100506"/>
              <a:gd name="connsiteY82" fmla="*/ 4164768 h 5300148"/>
              <a:gd name="connsiteX83" fmla="*/ 3231826 w 4100506"/>
              <a:gd name="connsiteY83" fmla="*/ 4172388 h 5300148"/>
              <a:gd name="connsiteX84" fmla="*/ 3285166 w 4100506"/>
              <a:gd name="connsiteY84" fmla="*/ 4294308 h 5300148"/>
              <a:gd name="connsiteX85" fmla="*/ 3300406 w 4100506"/>
              <a:gd name="connsiteY85" fmla="*/ 4347648 h 5300148"/>
              <a:gd name="connsiteX86" fmla="*/ 3330886 w 4100506"/>
              <a:gd name="connsiteY86" fmla="*/ 4408608 h 5300148"/>
              <a:gd name="connsiteX87" fmla="*/ 3551866 w 4100506"/>
              <a:gd name="connsiteY87" fmla="*/ 4644828 h 5300148"/>
              <a:gd name="connsiteX88" fmla="*/ 3887146 w 4100506"/>
              <a:gd name="connsiteY88" fmla="*/ 5025828 h 5300148"/>
              <a:gd name="connsiteX89" fmla="*/ 4100506 w 4100506"/>
              <a:gd name="connsiteY89" fmla="*/ 5300148 h 5300148"/>
              <a:gd name="connsiteX0" fmla="*/ 707488 w 3887146"/>
              <a:gd name="connsiteY0" fmla="*/ 5008470 h 5025828"/>
              <a:gd name="connsiteX1" fmla="*/ 961066 w 3887146"/>
              <a:gd name="connsiteY1" fmla="*/ 4644828 h 5025828"/>
              <a:gd name="connsiteX2" fmla="*/ 1342066 w 3887146"/>
              <a:gd name="connsiteY2" fmla="*/ 4172388 h 5025828"/>
              <a:gd name="connsiteX3" fmla="*/ 1258246 w 3887146"/>
              <a:gd name="connsiteY3" fmla="*/ 4012368 h 5025828"/>
              <a:gd name="connsiteX4" fmla="*/ 1204906 w 3887146"/>
              <a:gd name="connsiteY4" fmla="*/ 3928548 h 5025828"/>
              <a:gd name="connsiteX5" fmla="*/ 1174426 w 3887146"/>
              <a:gd name="connsiteY5" fmla="*/ 3768528 h 5025828"/>
              <a:gd name="connsiteX6" fmla="*/ 1151566 w 3887146"/>
              <a:gd name="connsiteY6" fmla="*/ 3699948 h 5025828"/>
              <a:gd name="connsiteX7" fmla="*/ 1143946 w 3887146"/>
              <a:gd name="connsiteY7" fmla="*/ 3669468 h 5025828"/>
              <a:gd name="connsiteX8" fmla="*/ 1067746 w 3887146"/>
              <a:gd name="connsiteY8" fmla="*/ 3661848 h 5025828"/>
              <a:gd name="connsiteX9" fmla="*/ 938206 w 3887146"/>
              <a:gd name="connsiteY9" fmla="*/ 3669468 h 5025828"/>
              <a:gd name="connsiteX10" fmla="*/ 831526 w 3887146"/>
              <a:gd name="connsiteY10" fmla="*/ 3692328 h 5025828"/>
              <a:gd name="connsiteX11" fmla="*/ 610546 w 3887146"/>
              <a:gd name="connsiteY11" fmla="*/ 3738048 h 5025828"/>
              <a:gd name="connsiteX12" fmla="*/ 389566 w 3887146"/>
              <a:gd name="connsiteY12" fmla="*/ 3638988 h 5025828"/>
              <a:gd name="connsiteX13" fmla="*/ 381946 w 3887146"/>
              <a:gd name="connsiteY13" fmla="*/ 3326568 h 5025828"/>
              <a:gd name="connsiteX14" fmla="*/ 420046 w 3887146"/>
              <a:gd name="connsiteY14" fmla="*/ 3227508 h 5025828"/>
              <a:gd name="connsiteX15" fmla="*/ 389566 w 3887146"/>
              <a:gd name="connsiteY15" fmla="*/ 3166548 h 5025828"/>
              <a:gd name="connsiteX16" fmla="*/ 351466 w 3887146"/>
              <a:gd name="connsiteY16" fmla="*/ 3105588 h 5025828"/>
              <a:gd name="connsiteX17" fmla="*/ 397186 w 3887146"/>
              <a:gd name="connsiteY17" fmla="*/ 3021768 h 5025828"/>
              <a:gd name="connsiteX18" fmla="*/ 488626 w 3887146"/>
              <a:gd name="connsiteY18" fmla="*/ 2998908 h 5025828"/>
              <a:gd name="connsiteX19" fmla="*/ 471956 w 3887146"/>
              <a:gd name="connsiteY19" fmla="*/ 2942709 h 5025828"/>
              <a:gd name="connsiteX20" fmla="*/ 435286 w 3887146"/>
              <a:gd name="connsiteY20" fmla="*/ 2930328 h 5025828"/>
              <a:gd name="connsiteX21" fmla="*/ 389566 w 3887146"/>
              <a:gd name="connsiteY21" fmla="*/ 2930328 h 5025828"/>
              <a:gd name="connsiteX22" fmla="*/ 314000 w 3887146"/>
              <a:gd name="connsiteY22" fmla="*/ 2893495 h 5025828"/>
              <a:gd name="connsiteX23" fmla="*/ 320986 w 3887146"/>
              <a:gd name="connsiteY23" fmla="*/ 2846508 h 5025828"/>
              <a:gd name="connsiteX24" fmla="*/ 328606 w 3887146"/>
              <a:gd name="connsiteY24" fmla="*/ 2793168 h 5025828"/>
              <a:gd name="connsiteX25" fmla="*/ 313366 w 3887146"/>
              <a:gd name="connsiteY25" fmla="*/ 2732208 h 5025828"/>
              <a:gd name="connsiteX26" fmla="*/ 267646 w 3887146"/>
              <a:gd name="connsiteY26" fmla="*/ 2671248 h 5025828"/>
              <a:gd name="connsiteX27" fmla="*/ 176206 w 3887146"/>
              <a:gd name="connsiteY27" fmla="*/ 2656008 h 5025828"/>
              <a:gd name="connsiteX28" fmla="*/ 54286 w 3887146"/>
              <a:gd name="connsiteY28" fmla="*/ 2610288 h 5025828"/>
              <a:gd name="connsiteX29" fmla="*/ 7931 w 3887146"/>
              <a:gd name="connsiteY29" fmla="*/ 2563298 h 5025828"/>
              <a:gd name="connsiteX30" fmla="*/ 8566 w 3887146"/>
              <a:gd name="connsiteY30" fmla="*/ 2488368 h 5025828"/>
              <a:gd name="connsiteX31" fmla="*/ 92386 w 3887146"/>
              <a:gd name="connsiteY31" fmla="*/ 2335968 h 5025828"/>
              <a:gd name="connsiteX32" fmla="*/ 221926 w 3887146"/>
              <a:gd name="connsiteY32" fmla="*/ 2175948 h 5025828"/>
              <a:gd name="connsiteX33" fmla="*/ 282886 w 3887146"/>
              <a:gd name="connsiteY33" fmla="*/ 2084508 h 5025828"/>
              <a:gd name="connsiteX34" fmla="*/ 328606 w 3887146"/>
              <a:gd name="connsiteY34" fmla="*/ 1977828 h 5025828"/>
              <a:gd name="connsiteX35" fmla="*/ 359086 w 3887146"/>
              <a:gd name="connsiteY35" fmla="*/ 1871148 h 5025828"/>
              <a:gd name="connsiteX36" fmla="*/ 374326 w 3887146"/>
              <a:gd name="connsiteY36" fmla="*/ 1810188 h 5025828"/>
              <a:gd name="connsiteX37" fmla="*/ 343846 w 3887146"/>
              <a:gd name="connsiteY37" fmla="*/ 1756848 h 5025828"/>
              <a:gd name="connsiteX38" fmla="*/ 328606 w 3887146"/>
              <a:gd name="connsiteY38" fmla="*/ 1680648 h 5025828"/>
              <a:gd name="connsiteX39" fmla="*/ 412426 w 3887146"/>
              <a:gd name="connsiteY39" fmla="*/ 1474908 h 5025828"/>
              <a:gd name="connsiteX40" fmla="*/ 442906 w 3887146"/>
              <a:gd name="connsiteY40" fmla="*/ 1307268 h 5025828"/>
              <a:gd name="connsiteX41" fmla="*/ 465766 w 3887146"/>
              <a:gd name="connsiteY41" fmla="*/ 1192968 h 5025828"/>
              <a:gd name="connsiteX42" fmla="*/ 503866 w 3887146"/>
              <a:gd name="connsiteY42" fmla="*/ 1055808 h 5025828"/>
              <a:gd name="connsiteX43" fmla="*/ 557206 w 3887146"/>
              <a:gd name="connsiteY43" fmla="*/ 888168 h 5025828"/>
              <a:gd name="connsiteX44" fmla="*/ 503866 w 3887146"/>
              <a:gd name="connsiteY44" fmla="*/ 888168 h 5025828"/>
              <a:gd name="connsiteX45" fmla="*/ 412426 w 3887146"/>
              <a:gd name="connsiteY45" fmla="*/ 834828 h 5025828"/>
              <a:gd name="connsiteX46" fmla="*/ 328606 w 3887146"/>
              <a:gd name="connsiteY46" fmla="*/ 789108 h 5025828"/>
              <a:gd name="connsiteX47" fmla="*/ 260026 w 3887146"/>
              <a:gd name="connsiteY47" fmla="*/ 773868 h 5025828"/>
              <a:gd name="connsiteX48" fmla="*/ 214306 w 3887146"/>
              <a:gd name="connsiteY48" fmla="*/ 751008 h 5025828"/>
              <a:gd name="connsiteX49" fmla="*/ 260026 w 3887146"/>
              <a:gd name="connsiteY49" fmla="*/ 674808 h 5025828"/>
              <a:gd name="connsiteX50" fmla="*/ 374326 w 3887146"/>
              <a:gd name="connsiteY50" fmla="*/ 606228 h 5025828"/>
              <a:gd name="connsiteX51" fmla="*/ 557206 w 3887146"/>
              <a:gd name="connsiteY51" fmla="*/ 507168 h 5025828"/>
              <a:gd name="connsiteX52" fmla="*/ 656266 w 3887146"/>
              <a:gd name="connsiteY52" fmla="*/ 423348 h 5025828"/>
              <a:gd name="connsiteX53" fmla="*/ 892486 w 3887146"/>
              <a:gd name="connsiteY53" fmla="*/ 232848 h 5025828"/>
              <a:gd name="connsiteX54" fmla="*/ 1174426 w 3887146"/>
              <a:gd name="connsiteY54" fmla="*/ 80448 h 5025828"/>
              <a:gd name="connsiteX55" fmla="*/ 1593526 w 3887146"/>
              <a:gd name="connsiteY55" fmla="*/ 11868 h 5025828"/>
              <a:gd name="connsiteX56" fmla="*/ 1944046 w 3887146"/>
              <a:gd name="connsiteY56" fmla="*/ 4248 h 5025828"/>
              <a:gd name="connsiteX57" fmla="*/ 2172646 w 3887146"/>
              <a:gd name="connsiteY57" fmla="*/ 4248 h 5025828"/>
              <a:gd name="connsiteX58" fmla="*/ 2393626 w 3887146"/>
              <a:gd name="connsiteY58" fmla="*/ 57588 h 5025828"/>
              <a:gd name="connsiteX59" fmla="*/ 2667946 w 3887146"/>
              <a:gd name="connsiteY59" fmla="*/ 133788 h 5025828"/>
              <a:gd name="connsiteX60" fmla="*/ 2820346 w 3887146"/>
              <a:gd name="connsiteY60" fmla="*/ 202368 h 5025828"/>
              <a:gd name="connsiteX61" fmla="*/ 3102286 w 3887146"/>
              <a:gd name="connsiteY61" fmla="*/ 400488 h 5025828"/>
              <a:gd name="connsiteX62" fmla="*/ 3285166 w 3887146"/>
              <a:gd name="connsiteY62" fmla="*/ 651948 h 5025828"/>
              <a:gd name="connsiteX63" fmla="*/ 3407086 w 3887146"/>
              <a:gd name="connsiteY63" fmla="*/ 918648 h 5025828"/>
              <a:gd name="connsiteX64" fmla="*/ 3475666 w 3887146"/>
              <a:gd name="connsiteY64" fmla="*/ 1238688 h 5025828"/>
              <a:gd name="connsiteX65" fmla="*/ 3506146 w 3887146"/>
              <a:gd name="connsiteY65" fmla="*/ 1543488 h 5025828"/>
              <a:gd name="connsiteX66" fmla="*/ 3506146 w 3887146"/>
              <a:gd name="connsiteY66" fmla="*/ 1962588 h 5025828"/>
              <a:gd name="connsiteX67" fmla="*/ 3338506 w 3887146"/>
              <a:gd name="connsiteY67" fmla="*/ 2305488 h 5025828"/>
              <a:gd name="connsiteX68" fmla="*/ 3254686 w 3887146"/>
              <a:gd name="connsiteY68" fmla="*/ 2473128 h 5025828"/>
              <a:gd name="connsiteX69" fmla="*/ 3132766 w 3887146"/>
              <a:gd name="connsiteY69" fmla="*/ 2663628 h 5025828"/>
              <a:gd name="connsiteX70" fmla="*/ 3071806 w 3887146"/>
              <a:gd name="connsiteY70" fmla="*/ 2838888 h 5025828"/>
              <a:gd name="connsiteX71" fmla="*/ 3064186 w 3887146"/>
              <a:gd name="connsiteY71" fmla="*/ 2915088 h 5025828"/>
              <a:gd name="connsiteX72" fmla="*/ 3018466 w 3887146"/>
              <a:gd name="connsiteY72" fmla="*/ 3014148 h 5025828"/>
              <a:gd name="connsiteX73" fmla="*/ 2980366 w 3887146"/>
              <a:gd name="connsiteY73" fmla="*/ 3082728 h 5025828"/>
              <a:gd name="connsiteX74" fmla="*/ 2957506 w 3887146"/>
              <a:gd name="connsiteY74" fmla="*/ 3120828 h 5025828"/>
              <a:gd name="connsiteX75" fmla="*/ 2957506 w 3887146"/>
              <a:gd name="connsiteY75" fmla="*/ 3555168 h 5025828"/>
              <a:gd name="connsiteX76" fmla="*/ 3010846 w 3887146"/>
              <a:gd name="connsiteY76" fmla="*/ 3539928 h 5025828"/>
              <a:gd name="connsiteX77" fmla="*/ 3109906 w 3887146"/>
              <a:gd name="connsiteY77" fmla="*/ 3570408 h 5025828"/>
              <a:gd name="connsiteX78" fmla="*/ 3140386 w 3887146"/>
              <a:gd name="connsiteY78" fmla="*/ 3631368 h 5025828"/>
              <a:gd name="connsiteX79" fmla="*/ 3117526 w 3887146"/>
              <a:gd name="connsiteY79" fmla="*/ 3738048 h 5025828"/>
              <a:gd name="connsiteX80" fmla="*/ 3125146 w 3887146"/>
              <a:gd name="connsiteY80" fmla="*/ 4103808 h 5025828"/>
              <a:gd name="connsiteX81" fmla="*/ 3163246 w 3887146"/>
              <a:gd name="connsiteY81" fmla="*/ 4157148 h 5025828"/>
              <a:gd name="connsiteX82" fmla="*/ 3201346 w 3887146"/>
              <a:gd name="connsiteY82" fmla="*/ 4164768 h 5025828"/>
              <a:gd name="connsiteX83" fmla="*/ 3231826 w 3887146"/>
              <a:gd name="connsiteY83" fmla="*/ 4172388 h 5025828"/>
              <a:gd name="connsiteX84" fmla="*/ 3285166 w 3887146"/>
              <a:gd name="connsiteY84" fmla="*/ 4294308 h 5025828"/>
              <a:gd name="connsiteX85" fmla="*/ 3300406 w 3887146"/>
              <a:gd name="connsiteY85" fmla="*/ 4347648 h 5025828"/>
              <a:gd name="connsiteX86" fmla="*/ 3330886 w 3887146"/>
              <a:gd name="connsiteY86" fmla="*/ 4408608 h 5025828"/>
              <a:gd name="connsiteX87" fmla="*/ 3551866 w 3887146"/>
              <a:gd name="connsiteY87" fmla="*/ 4644828 h 5025828"/>
              <a:gd name="connsiteX88" fmla="*/ 3887146 w 3887146"/>
              <a:gd name="connsiteY88" fmla="*/ 5025828 h 5025828"/>
              <a:gd name="connsiteX0" fmla="*/ 707488 w 3884395"/>
              <a:gd name="connsiteY0" fmla="*/ 5008470 h 5017575"/>
              <a:gd name="connsiteX1" fmla="*/ 961066 w 3884395"/>
              <a:gd name="connsiteY1" fmla="*/ 4644828 h 5017575"/>
              <a:gd name="connsiteX2" fmla="*/ 1342066 w 3884395"/>
              <a:gd name="connsiteY2" fmla="*/ 4172388 h 5017575"/>
              <a:gd name="connsiteX3" fmla="*/ 1258246 w 3884395"/>
              <a:gd name="connsiteY3" fmla="*/ 4012368 h 5017575"/>
              <a:gd name="connsiteX4" fmla="*/ 1204906 w 3884395"/>
              <a:gd name="connsiteY4" fmla="*/ 3928548 h 5017575"/>
              <a:gd name="connsiteX5" fmla="*/ 1174426 w 3884395"/>
              <a:gd name="connsiteY5" fmla="*/ 3768528 h 5017575"/>
              <a:gd name="connsiteX6" fmla="*/ 1151566 w 3884395"/>
              <a:gd name="connsiteY6" fmla="*/ 3699948 h 5017575"/>
              <a:gd name="connsiteX7" fmla="*/ 1143946 w 3884395"/>
              <a:gd name="connsiteY7" fmla="*/ 3669468 h 5017575"/>
              <a:gd name="connsiteX8" fmla="*/ 1067746 w 3884395"/>
              <a:gd name="connsiteY8" fmla="*/ 3661848 h 5017575"/>
              <a:gd name="connsiteX9" fmla="*/ 938206 w 3884395"/>
              <a:gd name="connsiteY9" fmla="*/ 3669468 h 5017575"/>
              <a:gd name="connsiteX10" fmla="*/ 831526 w 3884395"/>
              <a:gd name="connsiteY10" fmla="*/ 3692328 h 5017575"/>
              <a:gd name="connsiteX11" fmla="*/ 610546 w 3884395"/>
              <a:gd name="connsiteY11" fmla="*/ 3738048 h 5017575"/>
              <a:gd name="connsiteX12" fmla="*/ 389566 w 3884395"/>
              <a:gd name="connsiteY12" fmla="*/ 3638988 h 5017575"/>
              <a:gd name="connsiteX13" fmla="*/ 381946 w 3884395"/>
              <a:gd name="connsiteY13" fmla="*/ 3326568 h 5017575"/>
              <a:gd name="connsiteX14" fmla="*/ 420046 w 3884395"/>
              <a:gd name="connsiteY14" fmla="*/ 3227508 h 5017575"/>
              <a:gd name="connsiteX15" fmla="*/ 389566 w 3884395"/>
              <a:gd name="connsiteY15" fmla="*/ 3166548 h 5017575"/>
              <a:gd name="connsiteX16" fmla="*/ 351466 w 3884395"/>
              <a:gd name="connsiteY16" fmla="*/ 3105588 h 5017575"/>
              <a:gd name="connsiteX17" fmla="*/ 397186 w 3884395"/>
              <a:gd name="connsiteY17" fmla="*/ 3021768 h 5017575"/>
              <a:gd name="connsiteX18" fmla="*/ 488626 w 3884395"/>
              <a:gd name="connsiteY18" fmla="*/ 2998908 h 5017575"/>
              <a:gd name="connsiteX19" fmla="*/ 471956 w 3884395"/>
              <a:gd name="connsiteY19" fmla="*/ 2942709 h 5017575"/>
              <a:gd name="connsiteX20" fmla="*/ 435286 w 3884395"/>
              <a:gd name="connsiteY20" fmla="*/ 2930328 h 5017575"/>
              <a:gd name="connsiteX21" fmla="*/ 389566 w 3884395"/>
              <a:gd name="connsiteY21" fmla="*/ 2930328 h 5017575"/>
              <a:gd name="connsiteX22" fmla="*/ 314000 w 3884395"/>
              <a:gd name="connsiteY22" fmla="*/ 2893495 h 5017575"/>
              <a:gd name="connsiteX23" fmla="*/ 320986 w 3884395"/>
              <a:gd name="connsiteY23" fmla="*/ 2846508 h 5017575"/>
              <a:gd name="connsiteX24" fmla="*/ 328606 w 3884395"/>
              <a:gd name="connsiteY24" fmla="*/ 2793168 h 5017575"/>
              <a:gd name="connsiteX25" fmla="*/ 313366 w 3884395"/>
              <a:gd name="connsiteY25" fmla="*/ 2732208 h 5017575"/>
              <a:gd name="connsiteX26" fmla="*/ 267646 w 3884395"/>
              <a:gd name="connsiteY26" fmla="*/ 2671248 h 5017575"/>
              <a:gd name="connsiteX27" fmla="*/ 176206 w 3884395"/>
              <a:gd name="connsiteY27" fmla="*/ 2656008 h 5017575"/>
              <a:gd name="connsiteX28" fmla="*/ 54286 w 3884395"/>
              <a:gd name="connsiteY28" fmla="*/ 2610288 h 5017575"/>
              <a:gd name="connsiteX29" fmla="*/ 7931 w 3884395"/>
              <a:gd name="connsiteY29" fmla="*/ 2563298 h 5017575"/>
              <a:gd name="connsiteX30" fmla="*/ 8566 w 3884395"/>
              <a:gd name="connsiteY30" fmla="*/ 2488368 h 5017575"/>
              <a:gd name="connsiteX31" fmla="*/ 92386 w 3884395"/>
              <a:gd name="connsiteY31" fmla="*/ 2335968 h 5017575"/>
              <a:gd name="connsiteX32" fmla="*/ 221926 w 3884395"/>
              <a:gd name="connsiteY32" fmla="*/ 2175948 h 5017575"/>
              <a:gd name="connsiteX33" fmla="*/ 282886 w 3884395"/>
              <a:gd name="connsiteY33" fmla="*/ 2084508 h 5017575"/>
              <a:gd name="connsiteX34" fmla="*/ 328606 w 3884395"/>
              <a:gd name="connsiteY34" fmla="*/ 1977828 h 5017575"/>
              <a:gd name="connsiteX35" fmla="*/ 359086 w 3884395"/>
              <a:gd name="connsiteY35" fmla="*/ 1871148 h 5017575"/>
              <a:gd name="connsiteX36" fmla="*/ 374326 w 3884395"/>
              <a:gd name="connsiteY36" fmla="*/ 1810188 h 5017575"/>
              <a:gd name="connsiteX37" fmla="*/ 343846 w 3884395"/>
              <a:gd name="connsiteY37" fmla="*/ 1756848 h 5017575"/>
              <a:gd name="connsiteX38" fmla="*/ 328606 w 3884395"/>
              <a:gd name="connsiteY38" fmla="*/ 1680648 h 5017575"/>
              <a:gd name="connsiteX39" fmla="*/ 412426 w 3884395"/>
              <a:gd name="connsiteY39" fmla="*/ 1474908 h 5017575"/>
              <a:gd name="connsiteX40" fmla="*/ 442906 w 3884395"/>
              <a:gd name="connsiteY40" fmla="*/ 1307268 h 5017575"/>
              <a:gd name="connsiteX41" fmla="*/ 465766 w 3884395"/>
              <a:gd name="connsiteY41" fmla="*/ 1192968 h 5017575"/>
              <a:gd name="connsiteX42" fmla="*/ 503866 w 3884395"/>
              <a:gd name="connsiteY42" fmla="*/ 1055808 h 5017575"/>
              <a:gd name="connsiteX43" fmla="*/ 557206 w 3884395"/>
              <a:gd name="connsiteY43" fmla="*/ 888168 h 5017575"/>
              <a:gd name="connsiteX44" fmla="*/ 503866 w 3884395"/>
              <a:gd name="connsiteY44" fmla="*/ 888168 h 5017575"/>
              <a:gd name="connsiteX45" fmla="*/ 412426 w 3884395"/>
              <a:gd name="connsiteY45" fmla="*/ 834828 h 5017575"/>
              <a:gd name="connsiteX46" fmla="*/ 328606 w 3884395"/>
              <a:gd name="connsiteY46" fmla="*/ 789108 h 5017575"/>
              <a:gd name="connsiteX47" fmla="*/ 260026 w 3884395"/>
              <a:gd name="connsiteY47" fmla="*/ 773868 h 5017575"/>
              <a:gd name="connsiteX48" fmla="*/ 214306 w 3884395"/>
              <a:gd name="connsiteY48" fmla="*/ 751008 h 5017575"/>
              <a:gd name="connsiteX49" fmla="*/ 260026 w 3884395"/>
              <a:gd name="connsiteY49" fmla="*/ 674808 h 5017575"/>
              <a:gd name="connsiteX50" fmla="*/ 374326 w 3884395"/>
              <a:gd name="connsiteY50" fmla="*/ 606228 h 5017575"/>
              <a:gd name="connsiteX51" fmla="*/ 557206 w 3884395"/>
              <a:gd name="connsiteY51" fmla="*/ 507168 h 5017575"/>
              <a:gd name="connsiteX52" fmla="*/ 656266 w 3884395"/>
              <a:gd name="connsiteY52" fmla="*/ 423348 h 5017575"/>
              <a:gd name="connsiteX53" fmla="*/ 892486 w 3884395"/>
              <a:gd name="connsiteY53" fmla="*/ 232848 h 5017575"/>
              <a:gd name="connsiteX54" fmla="*/ 1174426 w 3884395"/>
              <a:gd name="connsiteY54" fmla="*/ 80448 h 5017575"/>
              <a:gd name="connsiteX55" fmla="*/ 1593526 w 3884395"/>
              <a:gd name="connsiteY55" fmla="*/ 11868 h 5017575"/>
              <a:gd name="connsiteX56" fmla="*/ 1944046 w 3884395"/>
              <a:gd name="connsiteY56" fmla="*/ 4248 h 5017575"/>
              <a:gd name="connsiteX57" fmla="*/ 2172646 w 3884395"/>
              <a:gd name="connsiteY57" fmla="*/ 4248 h 5017575"/>
              <a:gd name="connsiteX58" fmla="*/ 2393626 w 3884395"/>
              <a:gd name="connsiteY58" fmla="*/ 57588 h 5017575"/>
              <a:gd name="connsiteX59" fmla="*/ 2667946 w 3884395"/>
              <a:gd name="connsiteY59" fmla="*/ 133788 h 5017575"/>
              <a:gd name="connsiteX60" fmla="*/ 2820346 w 3884395"/>
              <a:gd name="connsiteY60" fmla="*/ 202368 h 5017575"/>
              <a:gd name="connsiteX61" fmla="*/ 3102286 w 3884395"/>
              <a:gd name="connsiteY61" fmla="*/ 400488 h 5017575"/>
              <a:gd name="connsiteX62" fmla="*/ 3285166 w 3884395"/>
              <a:gd name="connsiteY62" fmla="*/ 651948 h 5017575"/>
              <a:gd name="connsiteX63" fmla="*/ 3407086 w 3884395"/>
              <a:gd name="connsiteY63" fmla="*/ 918648 h 5017575"/>
              <a:gd name="connsiteX64" fmla="*/ 3475666 w 3884395"/>
              <a:gd name="connsiteY64" fmla="*/ 1238688 h 5017575"/>
              <a:gd name="connsiteX65" fmla="*/ 3506146 w 3884395"/>
              <a:gd name="connsiteY65" fmla="*/ 1543488 h 5017575"/>
              <a:gd name="connsiteX66" fmla="*/ 3506146 w 3884395"/>
              <a:gd name="connsiteY66" fmla="*/ 1962588 h 5017575"/>
              <a:gd name="connsiteX67" fmla="*/ 3338506 w 3884395"/>
              <a:gd name="connsiteY67" fmla="*/ 2305488 h 5017575"/>
              <a:gd name="connsiteX68" fmla="*/ 3254686 w 3884395"/>
              <a:gd name="connsiteY68" fmla="*/ 2473128 h 5017575"/>
              <a:gd name="connsiteX69" fmla="*/ 3132766 w 3884395"/>
              <a:gd name="connsiteY69" fmla="*/ 2663628 h 5017575"/>
              <a:gd name="connsiteX70" fmla="*/ 3071806 w 3884395"/>
              <a:gd name="connsiteY70" fmla="*/ 2838888 h 5017575"/>
              <a:gd name="connsiteX71" fmla="*/ 3064186 w 3884395"/>
              <a:gd name="connsiteY71" fmla="*/ 2915088 h 5017575"/>
              <a:gd name="connsiteX72" fmla="*/ 3018466 w 3884395"/>
              <a:gd name="connsiteY72" fmla="*/ 3014148 h 5017575"/>
              <a:gd name="connsiteX73" fmla="*/ 2980366 w 3884395"/>
              <a:gd name="connsiteY73" fmla="*/ 3082728 h 5017575"/>
              <a:gd name="connsiteX74" fmla="*/ 2957506 w 3884395"/>
              <a:gd name="connsiteY74" fmla="*/ 3120828 h 5017575"/>
              <a:gd name="connsiteX75" fmla="*/ 2957506 w 3884395"/>
              <a:gd name="connsiteY75" fmla="*/ 3555168 h 5017575"/>
              <a:gd name="connsiteX76" fmla="*/ 3010846 w 3884395"/>
              <a:gd name="connsiteY76" fmla="*/ 3539928 h 5017575"/>
              <a:gd name="connsiteX77" fmla="*/ 3109906 w 3884395"/>
              <a:gd name="connsiteY77" fmla="*/ 3570408 h 5017575"/>
              <a:gd name="connsiteX78" fmla="*/ 3140386 w 3884395"/>
              <a:gd name="connsiteY78" fmla="*/ 3631368 h 5017575"/>
              <a:gd name="connsiteX79" fmla="*/ 3117526 w 3884395"/>
              <a:gd name="connsiteY79" fmla="*/ 3738048 h 5017575"/>
              <a:gd name="connsiteX80" fmla="*/ 3125146 w 3884395"/>
              <a:gd name="connsiteY80" fmla="*/ 4103808 h 5017575"/>
              <a:gd name="connsiteX81" fmla="*/ 3163246 w 3884395"/>
              <a:gd name="connsiteY81" fmla="*/ 4157148 h 5017575"/>
              <a:gd name="connsiteX82" fmla="*/ 3201346 w 3884395"/>
              <a:gd name="connsiteY82" fmla="*/ 4164768 h 5017575"/>
              <a:gd name="connsiteX83" fmla="*/ 3231826 w 3884395"/>
              <a:gd name="connsiteY83" fmla="*/ 4172388 h 5017575"/>
              <a:gd name="connsiteX84" fmla="*/ 3285166 w 3884395"/>
              <a:gd name="connsiteY84" fmla="*/ 4294308 h 5017575"/>
              <a:gd name="connsiteX85" fmla="*/ 3300406 w 3884395"/>
              <a:gd name="connsiteY85" fmla="*/ 4347648 h 5017575"/>
              <a:gd name="connsiteX86" fmla="*/ 3330886 w 3884395"/>
              <a:gd name="connsiteY86" fmla="*/ 4408608 h 5017575"/>
              <a:gd name="connsiteX87" fmla="*/ 3551866 w 3884395"/>
              <a:gd name="connsiteY87" fmla="*/ 4644828 h 5017575"/>
              <a:gd name="connsiteX88" fmla="*/ 3884395 w 3884395"/>
              <a:gd name="connsiteY88" fmla="*/ 5017575 h 5017575"/>
              <a:gd name="connsiteX0" fmla="*/ 707488 w 3889897"/>
              <a:gd name="connsiteY0" fmla="*/ 5008470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04737 w 3889897"/>
              <a:gd name="connsiteY0" fmla="*/ 5016723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0239 w 3889897"/>
              <a:gd name="connsiteY0" fmla="*/ 5024991 h 5024991"/>
              <a:gd name="connsiteX1" fmla="*/ 961066 w 3889897"/>
              <a:gd name="connsiteY1" fmla="*/ 4644828 h 5024991"/>
              <a:gd name="connsiteX2" fmla="*/ 1342066 w 3889897"/>
              <a:gd name="connsiteY2" fmla="*/ 4172388 h 5024991"/>
              <a:gd name="connsiteX3" fmla="*/ 1258246 w 3889897"/>
              <a:gd name="connsiteY3" fmla="*/ 4012368 h 5024991"/>
              <a:gd name="connsiteX4" fmla="*/ 1204906 w 3889897"/>
              <a:gd name="connsiteY4" fmla="*/ 3928548 h 5024991"/>
              <a:gd name="connsiteX5" fmla="*/ 1174426 w 3889897"/>
              <a:gd name="connsiteY5" fmla="*/ 3768528 h 5024991"/>
              <a:gd name="connsiteX6" fmla="*/ 1151566 w 3889897"/>
              <a:gd name="connsiteY6" fmla="*/ 3699948 h 5024991"/>
              <a:gd name="connsiteX7" fmla="*/ 1143946 w 3889897"/>
              <a:gd name="connsiteY7" fmla="*/ 3669468 h 5024991"/>
              <a:gd name="connsiteX8" fmla="*/ 1067746 w 3889897"/>
              <a:gd name="connsiteY8" fmla="*/ 3661848 h 5024991"/>
              <a:gd name="connsiteX9" fmla="*/ 938206 w 3889897"/>
              <a:gd name="connsiteY9" fmla="*/ 3669468 h 5024991"/>
              <a:gd name="connsiteX10" fmla="*/ 831526 w 3889897"/>
              <a:gd name="connsiteY10" fmla="*/ 3692328 h 5024991"/>
              <a:gd name="connsiteX11" fmla="*/ 610546 w 3889897"/>
              <a:gd name="connsiteY11" fmla="*/ 3738048 h 5024991"/>
              <a:gd name="connsiteX12" fmla="*/ 389566 w 3889897"/>
              <a:gd name="connsiteY12" fmla="*/ 3638988 h 5024991"/>
              <a:gd name="connsiteX13" fmla="*/ 381946 w 3889897"/>
              <a:gd name="connsiteY13" fmla="*/ 3326568 h 5024991"/>
              <a:gd name="connsiteX14" fmla="*/ 420046 w 3889897"/>
              <a:gd name="connsiteY14" fmla="*/ 3227508 h 5024991"/>
              <a:gd name="connsiteX15" fmla="*/ 389566 w 3889897"/>
              <a:gd name="connsiteY15" fmla="*/ 3166548 h 5024991"/>
              <a:gd name="connsiteX16" fmla="*/ 351466 w 3889897"/>
              <a:gd name="connsiteY16" fmla="*/ 3105588 h 5024991"/>
              <a:gd name="connsiteX17" fmla="*/ 397186 w 3889897"/>
              <a:gd name="connsiteY17" fmla="*/ 3021768 h 5024991"/>
              <a:gd name="connsiteX18" fmla="*/ 488626 w 3889897"/>
              <a:gd name="connsiteY18" fmla="*/ 2998908 h 5024991"/>
              <a:gd name="connsiteX19" fmla="*/ 471956 w 3889897"/>
              <a:gd name="connsiteY19" fmla="*/ 2942709 h 5024991"/>
              <a:gd name="connsiteX20" fmla="*/ 435286 w 3889897"/>
              <a:gd name="connsiteY20" fmla="*/ 2930328 h 5024991"/>
              <a:gd name="connsiteX21" fmla="*/ 389566 w 3889897"/>
              <a:gd name="connsiteY21" fmla="*/ 2930328 h 5024991"/>
              <a:gd name="connsiteX22" fmla="*/ 314000 w 3889897"/>
              <a:gd name="connsiteY22" fmla="*/ 2893495 h 5024991"/>
              <a:gd name="connsiteX23" fmla="*/ 320986 w 3889897"/>
              <a:gd name="connsiteY23" fmla="*/ 2846508 h 5024991"/>
              <a:gd name="connsiteX24" fmla="*/ 328606 w 3889897"/>
              <a:gd name="connsiteY24" fmla="*/ 2793168 h 5024991"/>
              <a:gd name="connsiteX25" fmla="*/ 313366 w 3889897"/>
              <a:gd name="connsiteY25" fmla="*/ 2732208 h 5024991"/>
              <a:gd name="connsiteX26" fmla="*/ 267646 w 3889897"/>
              <a:gd name="connsiteY26" fmla="*/ 2671248 h 5024991"/>
              <a:gd name="connsiteX27" fmla="*/ 176206 w 3889897"/>
              <a:gd name="connsiteY27" fmla="*/ 2656008 h 5024991"/>
              <a:gd name="connsiteX28" fmla="*/ 54286 w 3889897"/>
              <a:gd name="connsiteY28" fmla="*/ 2610288 h 5024991"/>
              <a:gd name="connsiteX29" fmla="*/ 7931 w 3889897"/>
              <a:gd name="connsiteY29" fmla="*/ 2563298 h 5024991"/>
              <a:gd name="connsiteX30" fmla="*/ 8566 w 3889897"/>
              <a:gd name="connsiteY30" fmla="*/ 2488368 h 5024991"/>
              <a:gd name="connsiteX31" fmla="*/ 92386 w 3889897"/>
              <a:gd name="connsiteY31" fmla="*/ 2335968 h 5024991"/>
              <a:gd name="connsiteX32" fmla="*/ 221926 w 3889897"/>
              <a:gd name="connsiteY32" fmla="*/ 2175948 h 5024991"/>
              <a:gd name="connsiteX33" fmla="*/ 282886 w 3889897"/>
              <a:gd name="connsiteY33" fmla="*/ 2084508 h 5024991"/>
              <a:gd name="connsiteX34" fmla="*/ 328606 w 3889897"/>
              <a:gd name="connsiteY34" fmla="*/ 1977828 h 5024991"/>
              <a:gd name="connsiteX35" fmla="*/ 359086 w 3889897"/>
              <a:gd name="connsiteY35" fmla="*/ 1871148 h 5024991"/>
              <a:gd name="connsiteX36" fmla="*/ 374326 w 3889897"/>
              <a:gd name="connsiteY36" fmla="*/ 1810188 h 5024991"/>
              <a:gd name="connsiteX37" fmla="*/ 343846 w 3889897"/>
              <a:gd name="connsiteY37" fmla="*/ 1756848 h 5024991"/>
              <a:gd name="connsiteX38" fmla="*/ 328606 w 3889897"/>
              <a:gd name="connsiteY38" fmla="*/ 1680648 h 5024991"/>
              <a:gd name="connsiteX39" fmla="*/ 412426 w 3889897"/>
              <a:gd name="connsiteY39" fmla="*/ 1474908 h 5024991"/>
              <a:gd name="connsiteX40" fmla="*/ 442906 w 3889897"/>
              <a:gd name="connsiteY40" fmla="*/ 1307268 h 5024991"/>
              <a:gd name="connsiteX41" fmla="*/ 465766 w 3889897"/>
              <a:gd name="connsiteY41" fmla="*/ 1192968 h 5024991"/>
              <a:gd name="connsiteX42" fmla="*/ 503866 w 3889897"/>
              <a:gd name="connsiteY42" fmla="*/ 1055808 h 5024991"/>
              <a:gd name="connsiteX43" fmla="*/ 557206 w 3889897"/>
              <a:gd name="connsiteY43" fmla="*/ 888168 h 5024991"/>
              <a:gd name="connsiteX44" fmla="*/ 503866 w 3889897"/>
              <a:gd name="connsiteY44" fmla="*/ 888168 h 5024991"/>
              <a:gd name="connsiteX45" fmla="*/ 412426 w 3889897"/>
              <a:gd name="connsiteY45" fmla="*/ 834828 h 5024991"/>
              <a:gd name="connsiteX46" fmla="*/ 328606 w 3889897"/>
              <a:gd name="connsiteY46" fmla="*/ 789108 h 5024991"/>
              <a:gd name="connsiteX47" fmla="*/ 260026 w 3889897"/>
              <a:gd name="connsiteY47" fmla="*/ 773868 h 5024991"/>
              <a:gd name="connsiteX48" fmla="*/ 214306 w 3889897"/>
              <a:gd name="connsiteY48" fmla="*/ 751008 h 5024991"/>
              <a:gd name="connsiteX49" fmla="*/ 260026 w 3889897"/>
              <a:gd name="connsiteY49" fmla="*/ 674808 h 5024991"/>
              <a:gd name="connsiteX50" fmla="*/ 374326 w 3889897"/>
              <a:gd name="connsiteY50" fmla="*/ 606228 h 5024991"/>
              <a:gd name="connsiteX51" fmla="*/ 557206 w 3889897"/>
              <a:gd name="connsiteY51" fmla="*/ 507168 h 5024991"/>
              <a:gd name="connsiteX52" fmla="*/ 656266 w 3889897"/>
              <a:gd name="connsiteY52" fmla="*/ 423348 h 5024991"/>
              <a:gd name="connsiteX53" fmla="*/ 892486 w 3889897"/>
              <a:gd name="connsiteY53" fmla="*/ 232848 h 5024991"/>
              <a:gd name="connsiteX54" fmla="*/ 1174426 w 3889897"/>
              <a:gd name="connsiteY54" fmla="*/ 80448 h 5024991"/>
              <a:gd name="connsiteX55" fmla="*/ 1593526 w 3889897"/>
              <a:gd name="connsiteY55" fmla="*/ 11868 h 5024991"/>
              <a:gd name="connsiteX56" fmla="*/ 1944046 w 3889897"/>
              <a:gd name="connsiteY56" fmla="*/ 4248 h 5024991"/>
              <a:gd name="connsiteX57" fmla="*/ 2172646 w 3889897"/>
              <a:gd name="connsiteY57" fmla="*/ 4248 h 5024991"/>
              <a:gd name="connsiteX58" fmla="*/ 2393626 w 3889897"/>
              <a:gd name="connsiteY58" fmla="*/ 57588 h 5024991"/>
              <a:gd name="connsiteX59" fmla="*/ 2667946 w 3889897"/>
              <a:gd name="connsiteY59" fmla="*/ 133788 h 5024991"/>
              <a:gd name="connsiteX60" fmla="*/ 2820346 w 3889897"/>
              <a:gd name="connsiteY60" fmla="*/ 202368 h 5024991"/>
              <a:gd name="connsiteX61" fmla="*/ 3102286 w 3889897"/>
              <a:gd name="connsiteY61" fmla="*/ 400488 h 5024991"/>
              <a:gd name="connsiteX62" fmla="*/ 3285166 w 3889897"/>
              <a:gd name="connsiteY62" fmla="*/ 651948 h 5024991"/>
              <a:gd name="connsiteX63" fmla="*/ 3407086 w 3889897"/>
              <a:gd name="connsiteY63" fmla="*/ 918648 h 5024991"/>
              <a:gd name="connsiteX64" fmla="*/ 3475666 w 3889897"/>
              <a:gd name="connsiteY64" fmla="*/ 1238688 h 5024991"/>
              <a:gd name="connsiteX65" fmla="*/ 3506146 w 3889897"/>
              <a:gd name="connsiteY65" fmla="*/ 1543488 h 5024991"/>
              <a:gd name="connsiteX66" fmla="*/ 3506146 w 3889897"/>
              <a:gd name="connsiteY66" fmla="*/ 1962588 h 5024991"/>
              <a:gd name="connsiteX67" fmla="*/ 3338506 w 3889897"/>
              <a:gd name="connsiteY67" fmla="*/ 2305488 h 5024991"/>
              <a:gd name="connsiteX68" fmla="*/ 3254686 w 3889897"/>
              <a:gd name="connsiteY68" fmla="*/ 2473128 h 5024991"/>
              <a:gd name="connsiteX69" fmla="*/ 3132766 w 3889897"/>
              <a:gd name="connsiteY69" fmla="*/ 2663628 h 5024991"/>
              <a:gd name="connsiteX70" fmla="*/ 3071806 w 3889897"/>
              <a:gd name="connsiteY70" fmla="*/ 2838888 h 5024991"/>
              <a:gd name="connsiteX71" fmla="*/ 3064186 w 3889897"/>
              <a:gd name="connsiteY71" fmla="*/ 2915088 h 5024991"/>
              <a:gd name="connsiteX72" fmla="*/ 3018466 w 3889897"/>
              <a:gd name="connsiteY72" fmla="*/ 3014148 h 5024991"/>
              <a:gd name="connsiteX73" fmla="*/ 2980366 w 3889897"/>
              <a:gd name="connsiteY73" fmla="*/ 3082728 h 5024991"/>
              <a:gd name="connsiteX74" fmla="*/ 2957506 w 3889897"/>
              <a:gd name="connsiteY74" fmla="*/ 3120828 h 5024991"/>
              <a:gd name="connsiteX75" fmla="*/ 2957506 w 3889897"/>
              <a:gd name="connsiteY75" fmla="*/ 3555168 h 5024991"/>
              <a:gd name="connsiteX76" fmla="*/ 3010846 w 3889897"/>
              <a:gd name="connsiteY76" fmla="*/ 3539928 h 5024991"/>
              <a:gd name="connsiteX77" fmla="*/ 3109906 w 3889897"/>
              <a:gd name="connsiteY77" fmla="*/ 3570408 h 5024991"/>
              <a:gd name="connsiteX78" fmla="*/ 3140386 w 3889897"/>
              <a:gd name="connsiteY78" fmla="*/ 3631368 h 5024991"/>
              <a:gd name="connsiteX79" fmla="*/ 3117526 w 3889897"/>
              <a:gd name="connsiteY79" fmla="*/ 3738048 h 5024991"/>
              <a:gd name="connsiteX80" fmla="*/ 3125146 w 3889897"/>
              <a:gd name="connsiteY80" fmla="*/ 4103808 h 5024991"/>
              <a:gd name="connsiteX81" fmla="*/ 3163246 w 3889897"/>
              <a:gd name="connsiteY81" fmla="*/ 4157148 h 5024991"/>
              <a:gd name="connsiteX82" fmla="*/ 3201346 w 3889897"/>
              <a:gd name="connsiteY82" fmla="*/ 4164768 h 5024991"/>
              <a:gd name="connsiteX83" fmla="*/ 3231826 w 3889897"/>
              <a:gd name="connsiteY83" fmla="*/ 4172388 h 5024991"/>
              <a:gd name="connsiteX84" fmla="*/ 3285166 w 3889897"/>
              <a:gd name="connsiteY84" fmla="*/ 4294308 h 5024991"/>
              <a:gd name="connsiteX85" fmla="*/ 3300406 w 3889897"/>
              <a:gd name="connsiteY85" fmla="*/ 4347648 h 5024991"/>
              <a:gd name="connsiteX86" fmla="*/ 3330886 w 3889897"/>
              <a:gd name="connsiteY86" fmla="*/ 4408608 h 5024991"/>
              <a:gd name="connsiteX87" fmla="*/ 3551866 w 3889897"/>
              <a:gd name="connsiteY87" fmla="*/ 4644828 h 5024991"/>
              <a:gd name="connsiteX88" fmla="*/ 3889897 w 3889897"/>
              <a:gd name="connsiteY88" fmla="*/ 5020326 h 5024991"/>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01346 w 3889897"/>
              <a:gd name="connsiteY81" fmla="*/ 4164768 h 5020326"/>
              <a:gd name="connsiteX82" fmla="*/ 3231826 w 3889897"/>
              <a:gd name="connsiteY82" fmla="*/ 4172388 h 5020326"/>
              <a:gd name="connsiteX83" fmla="*/ 3285166 w 3889897"/>
              <a:gd name="connsiteY83" fmla="*/ 4294308 h 5020326"/>
              <a:gd name="connsiteX84" fmla="*/ 3300406 w 3889897"/>
              <a:gd name="connsiteY84" fmla="*/ 4347648 h 5020326"/>
              <a:gd name="connsiteX85" fmla="*/ 3330886 w 3889897"/>
              <a:gd name="connsiteY85" fmla="*/ 4408608 h 5020326"/>
              <a:gd name="connsiteX86" fmla="*/ 3551866 w 3889897"/>
              <a:gd name="connsiteY86" fmla="*/ 4644828 h 5020326"/>
              <a:gd name="connsiteX87" fmla="*/ 3889897 w 3889897"/>
              <a:gd name="connsiteY87"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31826 w 3889897"/>
              <a:gd name="connsiteY81" fmla="*/ 4172388 h 5020326"/>
              <a:gd name="connsiteX82" fmla="*/ 3285166 w 3889897"/>
              <a:gd name="connsiteY82" fmla="*/ 4294308 h 5020326"/>
              <a:gd name="connsiteX83" fmla="*/ 3300406 w 3889897"/>
              <a:gd name="connsiteY83" fmla="*/ 4347648 h 5020326"/>
              <a:gd name="connsiteX84" fmla="*/ 3330886 w 3889897"/>
              <a:gd name="connsiteY84" fmla="*/ 4408608 h 5020326"/>
              <a:gd name="connsiteX85" fmla="*/ 3551866 w 3889897"/>
              <a:gd name="connsiteY85" fmla="*/ 4644828 h 5020326"/>
              <a:gd name="connsiteX86" fmla="*/ 3889897 w 3889897"/>
              <a:gd name="connsiteY86"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00406 w 3889897"/>
              <a:gd name="connsiteY82" fmla="*/ 4347648 h 5020326"/>
              <a:gd name="connsiteX83" fmla="*/ 3330886 w 3889897"/>
              <a:gd name="connsiteY83" fmla="*/ 4408608 h 5020326"/>
              <a:gd name="connsiteX84" fmla="*/ 3551866 w 3889897"/>
              <a:gd name="connsiteY84" fmla="*/ 4644828 h 5020326"/>
              <a:gd name="connsiteX85" fmla="*/ 3889897 w 3889897"/>
              <a:gd name="connsiteY85"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30886 w 3889897"/>
              <a:gd name="connsiteY82" fmla="*/ 4408608 h 5020326"/>
              <a:gd name="connsiteX83" fmla="*/ 3551866 w 3889897"/>
              <a:gd name="connsiteY83" fmla="*/ 4644828 h 5020326"/>
              <a:gd name="connsiteX84" fmla="*/ 3889897 w 3889897"/>
              <a:gd name="connsiteY84" fmla="*/ 5020326 h 502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solidFill>
            <a:schemeClr val="bg1">
              <a:lumMod val="50000"/>
            </a:schemeClr>
          </a:solidFill>
          <a:ln>
            <a:noFill/>
          </a:ln>
          <a:effectLst>
            <a:outerShdw blurRad="1016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5" name="Freeform 5"/>
          <p:cNvSpPr/>
          <p:nvPr/>
        </p:nvSpPr>
        <p:spPr>
          <a:xfrm>
            <a:off x="3041400" y="2738694"/>
            <a:ext cx="980459" cy="819157"/>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6"/>
          <p:cNvSpPr/>
          <p:nvPr/>
        </p:nvSpPr>
        <p:spPr>
          <a:xfrm>
            <a:off x="3606674" y="3310324"/>
            <a:ext cx="1239631" cy="10356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7"/>
          <p:cNvSpPr/>
          <p:nvPr/>
        </p:nvSpPr>
        <p:spPr>
          <a:xfrm>
            <a:off x="4055951" y="2738695"/>
            <a:ext cx="702814" cy="646964"/>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53D7C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8"/>
          <p:cNvSpPr/>
          <p:nvPr/>
        </p:nvSpPr>
        <p:spPr>
          <a:xfrm rot="20700000">
            <a:off x="2794307" y="3465707"/>
            <a:ext cx="778795" cy="716909"/>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9"/>
          <p:cNvSpPr/>
          <p:nvPr/>
        </p:nvSpPr>
        <p:spPr>
          <a:xfrm>
            <a:off x="2766863" y="3396840"/>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D3D2D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10"/>
          <p:cNvSpPr/>
          <p:nvPr/>
        </p:nvSpPr>
        <p:spPr>
          <a:xfrm>
            <a:off x="4679830" y="3271958"/>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E6E7E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1"/>
          <p:cNvSpPr/>
          <p:nvPr/>
        </p:nvSpPr>
        <p:spPr>
          <a:xfrm rot="20700000">
            <a:off x="3980330" y="3601485"/>
            <a:ext cx="481272" cy="443027"/>
          </a:xfrm>
          <a:custGeom>
            <a:avLst/>
            <a:gdLst>
              <a:gd name="connsiteX0" fmla="*/ 840547 w 1433696"/>
              <a:gd name="connsiteY0" fmla="*/ 316176 h 1555648"/>
              <a:gd name="connsiteX1" fmla="*/ 255200 w 1433696"/>
              <a:gd name="connsiteY1" fmla="*/ 654127 h 1555648"/>
              <a:gd name="connsiteX2" fmla="*/ 593150 w 1433696"/>
              <a:gd name="connsiteY2" fmla="*/ 1239474 h 1555648"/>
              <a:gd name="connsiteX3" fmla="*/ 1178498 w 1433696"/>
              <a:gd name="connsiteY3" fmla="*/ 901524 h 1555648"/>
              <a:gd name="connsiteX4" fmla="*/ 840547 w 1433696"/>
              <a:gd name="connsiteY4" fmla="*/ 316176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40547" y="316176"/>
                </a:moveTo>
                <a:cubicBezTo>
                  <a:pt x="585585" y="247860"/>
                  <a:pt x="323517" y="399165"/>
                  <a:pt x="255200" y="654127"/>
                </a:cubicBezTo>
                <a:cubicBezTo>
                  <a:pt x="186883" y="909089"/>
                  <a:pt x="338188" y="1171157"/>
                  <a:pt x="593150" y="1239474"/>
                </a:cubicBezTo>
                <a:cubicBezTo>
                  <a:pt x="848112" y="1307791"/>
                  <a:pt x="1110181" y="1156486"/>
                  <a:pt x="1178498" y="901524"/>
                </a:cubicBezTo>
                <a:cubicBezTo>
                  <a:pt x="1246814" y="646562"/>
                  <a:pt x="1095509" y="384493"/>
                  <a:pt x="840547" y="316176"/>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2"/>
          <p:cNvSpPr/>
          <p:nvPr/>
        </p:nvSpPr>
        <p:spPr>
          <a:xfrm>
            <a:off x="3254820" y="2917572"/>
            <a:ext cx="444875" cy="409522"/>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3"/>
          <p:cNvSpPr/>
          <p:nvPr/>
        </p:nvSpPr>
        <p:spPr>
          <a:xfrm>
            <a:off x="2909112" y="2464423"/>
            <a:ext cx="367441" cy="3069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4"/>
          <p:cNvSpPr/>
          <p:nvPr/>
        </p:nvSpPr>
        <p:spPr>
          <a:xfrm>
            <a:off x="3037751" y="3926511"/>
            <a:ext cx="348193" cy="295397"/>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5" name="Freeform 15"/>
          <p:cNvSpPr/>
          <p:nvPr/>
        </p:nvSpPr>
        <p:spPr>
          <a:xfrm>
            <a:off x="4269463" y="2934477"/>
            <a:ext cx="286539" cy="243092"/>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rgbClr val="53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6" name="Line Callout 2 3"/>
          <p:cNvSpPr/>
          <p:nvPr/>
        </p:nvSpPr>
        <p:spPr>
          <a:xfrm>
            <a:off x="6234691" y="519803"/>
            <a:ext cx="5728709" cy="3579443"/>
          </a:xfrm>
          <a:prstGeom prst="borderCallout2">
            <a:avLst>
              <a:gd name="adj1" fmla="val 52340"/>
              <a:gd name="adj2" fmla="val -246"/>
              <a:gd name="adj3" fmla="val 52332"/>
              <a:gd name="adj4" fmla="val -19899"/>
              <a:gd name="adj5" fmla="val 64333"/>
              <a:gd name="adj6" fmla="val -47601"/>
            </a:avLst>
          </a:prstGeom>
          <a:solidFill>
            <a:srgbClr val="0D4711"/>
          </a:solidFill>
          <a:ln w="3175">
            <a:solidFill>
              <a:srgbClr val="2B733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dirty="0">
                <a:solidFill>
                  <a:schemeClr val="bg1"/>
                </a:solidFill>
              </a:rPr>
              <a:t>  1 - What is a company network?</a:t>
            </a:r>
          </a:p>
          <a:p>
            <a:pPr>
              <a:defRPr/>
            </a:pPr>
            <a:r>
              <a:rPr lang="en-US" b="1" dirty="0">
                <a:solidFill>
                  <a:schemeClr val="bg1"/>
                </a:solidFill>
              </a:rPr>
              <a:t>  </a:t>
            </a:r>
          </a:p>
          <a:p>
            <a:pPr>
              <a:defRPr/>
            </a:pPr>
            <a:r>
              <a:rPr lang="en-US" b="1" dirty="0">
                <a:solidFill>
                  <a:schemeClr val="bg1"/>
                </a:solidFill>
              </a:rPr>
              <a:t>  2 - What are the advantages of looking at a company this way?</a:t>
            </a:r>
          </a:p>
          <a:p>
            <a:pPr>
              <a:defRPr/>
            </a:pPr>
            <a:endParaRPr lang="en-US" b="1" dirty="0">
              <a:solidFill>
                <a:schemeClr val="bg1"/>
              </a:solidFill>
            </a:endParaRPr>
          </a:p>
          <a:p>
            <a:pPr>
              <a:defRPr/>
            </a:pPr>
            <a:r>
              <a:rPr lang="en-US" b="1" dirty="0">
                <a:solidFill>
                  <a:schemeClr val="accent4">
                    <a:lumMod val="75000"/>
                  </a:schemeClr>
                </a:solidFill>
              </a:rPr>
              <a:t>  3 - What is a contract (interorganizational relationship?</a:t>
            </a:r>
          </a:p>
          <a:p>
            <a:pPr>
              <a:defRPr/>
            </a:pPr>
            <a:endParaRPr lang="en-US" b="1" dirty="0">
              <a:solidFill>
                <a:schemeClr val="bg1"/>
              </a:solidFill>
            </a:endParaRPr>
          </a:p>
          <a:p>
            <a:pPr>
              <a:defRPr/>
            </a:pPr>
            <a:r>
              <a:rPr lang="en-US" b="1" dirty="0">
                <a:solidFill>
                  <a:schemeClr val="bg1"/>
                </a:solidFill>
              </a:rPr>
              <a:t>  4 - What are the flows that happens in a network?</a:t>
            </a:r>
          </a:p>
          <a:p>
            <a:pPr>
              <a:defRPr/>
            </a:pPr>
            <a:endParaRPr lang="en-US" b="1" dirty="0">
              <a:solidFill>
                <a:schemeClr val="bg1"/>
              </a:solidFill>
            </a:endParaRPr>
          </a:p>
          <a:p>
            <a:pPr>
              <a:defRPr/>
            </a:pPr>
            <a:r>
              <a:rPr lang="en-US" b="1" dirty="0">
                <a:solidFill>
                  <a:schemeClr val="bg1"/>
                </a:solidFill>
              </a:rPr>
              <a:t>  5 - How to improve the network governance/efficiency (contracts)?</a:t>
            </a:r>
          </a:p>
        </p:txBody>
      </p:sp>
      <p:pic>
        <p:nvPicPr>
          <p:cNvPr id="18" name="Picture 1" descr="Screen Shot 2019-04-03 at 20.35.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10" y="559428"/>
            <a:ext cx="1663590" cy="2365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843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99C1E52-AEF7-F44C-A11A-5F3A3614D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8289" y="1480458"/>
            <a:ext cx="5155996" cy="2993570"/>
          </a:xfrm>
          <a:prstGeom prst="rect">
            <a:avLst/>
          </a:prstGeom>
        </p:spPr>
      </p:pic>
      <p:pic>
        <p:nvPicPr>
          <p:cNvPr id="7" name="Imagem 6">
            <a:extLst>
              <a:ext uri="{FF2B5EF4-FFF2-40B4-BE49-F238E27FC236}">
                <a16:creationId xmlns:a16="http://schemas.microsoft.com/office/drawing/2014/main" id="{FC190FE7-2290-174C-87AE-3EB3C8E43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3" y="620487"/>
            <a:ext cx="6211259" cy="5279570"/>
          </a:xfrm>
          <a:prstGeom prst="rect">
            <a:avLst/>
          </a:prstGeom>
        </p:spPr>
      </p:pic>
    </p:spTree>
    <p:extLst>
      <p:ext uri="{BB962C8B-B14F-4D97-AF65-F5344CB8AC3E}">
        <p14:creationId xmlns:p14="http://schemas.microsoft.com/office/powerpoint/2010/main" val="138799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267356A-6E87-2C42-B8D8-9F5E49B9A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1" y="88368"/>
            <a:ext cx="6857999" cy="6051176"/>
          </a:xfrm>
          <a:prstGeom prst="rect">
            <a:avLst/>
          </a:prstGeom>
        </p:spPr>
      </p:pic>
    </p:spTree>
    <p:extLst>
      <p:ext uri="{BB962C8B-B14F-4D97-AF65-F5344CB8AC3E}">
        <p14:creationId xmlns:p14="http://schemas.microsoft.com/office/powerpoint/2010/main" val="25249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9"/>
          <p:cNvSpPr/>
          <p:nvPr/>
        </p:nvSpPr>
        <p:spPr>
          <a:xfrm>
            <a:off x="3632170" y="2237173"/>
            <a:ext cx="8559830" cy="3509750"/>
          </a:xfrm>
          <a:custGeom>
            <a:avLst/>
            <a:gdLst>
              <a:gd name="connsiteX0" fmla="*/ 0 w 3765837"/>
              <a:gd name="connsiteY0" fmla="*/ 0 h 5331668"/>
              <a:gd name="connsiteX1" fmla="*/ 308040 w 3765837"/>
              <a:gd name="connsiteY1" fmla="*/ 0 h 5331668"/>
              <a:gd name="connsiteX2" fmla="*/ 3765837 w 3765837"/>
              <a:gd name="connsiteY2" fmla="*/ 3457797 h 5331668"/>
              <a:gd name="connsiteX3" fmla="*/ 3765837 w 3765837"/>
              <a:gd name="connsiteY3" fmla="*/ 5331668 h 5331668"/>
              <a:gd name="connsiteX4" fmla="*/ 0 w 3765837"/>
              <a:gd name="connsiteY4" fmla="*/ 5331668 h 533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837" h="5331668">
                <a:moveTo>
                  <a:pt x="0" y="0"/>
                </a:moveTo>
                <a:lnTo>
                  <a:pt x="308040" y="0"/>
                </a:lnTo>
                <a:lnTo>
                  <a:pt x="3765837" y="3457797"/>
                </a:lnTo>
                <a:lnTo>
                  <a:pt x="3765837" y="5331668"/>
                </a:lnTo>
                <a:lnTo>
                  <a:pt x="0" y="5331668"/>
                </a:lnTo>
                <a:close/>
              </a:path>
            </a:pathLst>
          </a:custGeom>
          <a:gradFill flip="none" rotWithShape="1">
            <a:gsLst>
              <a:gs pos="0">
                <a:srgbClr val="2B733C">
                  <a:tint val="66000"/>
                  <a:satMod val="160000"/>
                </a:srgbClr>
              </a:gs>
              <a:gs pos="50000">
                <a:srgbClr val="2B733C">
                  <a:tint val="44500"/>
                  <a:satMod val="160000"/>
                </a:srgbClr>
              </a:gs>
              <a:gs pos="100000">
                <a:srgbClr val="2B733C">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a:endParaRPr>
          </a:p>
        </p:txBody>
      </p:sp>
      <p:sp>
        <p:nvSpPr>
          <p:cNvPr id="4" name="Freeform 4"/>
          <p:cNvSpPr/>
          <p:nvPr/>
        </p:nvSpPr>
        <p:spPr>
          <a:xfrm>
            <a:off x="2400830" y="2157274"/>
            <a:ext cx="3175890" cy="3608143"/>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27508 h 6062148"/>
              <a:gd name="connsiteX28" fmla="*/ 384564 w 4522224"/>
              <a:gd name="connsiteY28" fmla="*/ 3166548 h 6062148"/>
              <a:gd name="connsiteX29" fmla="*/ 361704 w 4522224"/>
              <a:gd name="connsiteY29" fmla="*/ 3166548 h 6062148"/>
              <a:gd name="connsiteX30" fmla="*/ 346464 w 4522224"/>
              <a:gd name="connsiteY30" fmla="*/ 3105588 h 6062148"/>
              <a:gd name="connsiteX31" fmla="*/ 392184 w 4522224"/>
              <a:gd name="connsiteY31" fmla="*/ 3021768 h 6062148"/>
              <a:gd name="connsiteX32" fmla="*/ 483624 w 4522224"/>
              <a:gd name="connsiteY32" fmla="*/ 2998908 h 6062148"/>
              <a:gd name="connsiteX33" fmla="*/ 460764 w 4522224"/>
              <a:gd name="connsiteY33" fmla="*/ 2930328 h 6062148"/>
              <a:gd name="connsiteX34" fmla="*/ 430284 w 4522224"/>
              <a:gd name="connsiteY34" fmla="*/ 2930328 h 6062148"/>
              <a:gd name="connsiteX35" fmla="*/ 384564 w 4522224"/>
              <a:gd name="connsiteY35" fmla="*/ 2930328 h 6062148"/>
              <a:gd name="connsiteX36" fmla="*/ 300744 w 4522224"/>
              <a:gd name="connsiteY36" fmla="*/ 2876988 h 6062148"/>
              <a:gd name="connsiteX37" fmla="*/ 315984 w 4522224"/>
              <a:gd name="connsiteY37" fmla="*/ 2846508 h 6062148"/>
              <a:gd name="connsiteX38" fmla="*/ 323604 w 4522224"/>
              <a:gd name="connsiteY38" fmla="*/ 2793168 h 6062148"/>
              <a:gd name="connsiteX39" fmla="*/ 308364 w 4522224"/>
              <a:gd name="connsiteY39" fmla="*/ 2732208 h 6062148"/>
              <a:gd name="connsiteX40" fmla="*/ 262644 w 4522224"/>
              <a:gd name="connsiteY40" fmla="*/ 2671248 h 6062148"/>
              <a:gd name="connsiteX41" fmla="*/ 171204 w 4522224"/>
              <a:gd name="connsiteY41" fmla="*/ 2656008 h 6062148"/>
              <a:gd name="connsiteX42" fmla="*/ 49284 w 4522224"/>
              <a:gd name="connsiteY42" fmla="*/ 2610288 h 6062148"/>
              <a:gd name="connsiteX43" fmla="*/ 18804 w 4522224"/>
              <a:gd name="connsiteY43" fmla="*/ 2556948 h 6062148"/>
              <a:gd name="connsiteX44" fmla="*/ 3564 w 4522224"/>
              <a:gd name="connsiteY44" fmla="*/ 2488368 h 6062148"/>
              <a:gd name="connsiteX45" fmla="*/ 87384 w 4522224"/>
              <a:gd name="connsiteY45" fmla="*/ 2335968 h 6062148"/>
              <a:gd name="connsiteX46" fmla="*/ 216924 w 4522224"/>
              <a:gd name="connsiteY46" fmla="*/ 2175948 h 6062148"/>
              <a:gd name="connsiteX47" fmla="*/ 277884 w 4522224"/>
              <a:gd name="connsiteY47" fmla="*/ 2084508 h 6062148"/>
              <a:gd name="connsiteX48" fmla="*/ 323604 w 4522224"/>
              <a:gd name="connsiteY48" fmla="*/ 1977828 h 6062148"/>
              <a:gd name="connsiteX49" fmla="*/ 354084 w 4522224"/>
              <a:gd name="connsiteY49" fmla="*/ 1871148 h 6062148"/>
              <a:gd name="connsiteX50" fmla="*/ 369324 w 4522224"/>
              <a:gd name="connsiteY50" fmla="*/ 1810188 h 6062148"/>
              <a:gd name="connsiteX51" fmla="*/ 338844 w 4522224"/>
              <a:gd name="connsiteY51" fmla="*/ 1756848 h 6062148"/>
              <a:gd name="connsiteX52" fmla="*/ 323604 w 4522224"/>
              <a:gd name="connsiteY52" fmla="*/ 1680648 h 6062148"/>
              <a:gd name="connsiteX53" fmla="*/ 407424 w 4522224"/>
              <a:gd name="connsiteY53" fmla="*/ 1474908 h 6062148"/>
              <a:gd name="connsiteX54" fmla="*/ 437904 w 4522224"/>
              <a:gd name="connsiteY54" fmla="*/ 1307268 h 6062148"/>
              <a:gd name="connsiteX55" fmla="*/ 460764 w 4522224"/>
              <a:gd name="connsiteY55" fmla="*/ 1192968 h 6062148"/>
              <a:gd name="connsiteX56" fmla="*/ 498864 w 4522224"/>
              <a:gd name="connsiteY56" fmla="*/ 1055808 h 6062148"/>
              <a:gd name="connsiteX57" fmla="*/ 552204 w 4522224"/>
              <a:gd name="connsiteY57" fmla="*/ 888168 h 6062148"/>
              <a:gd name="connsiteX58" fmla="*/ 498864 w 4522224"/>
              <a:gd name="connsiteY58" fmla="*/ 888168 h 6062148"/>
              <a:gd name="connsiteX59" fmla="*/ 407424 w 4522224"/>
              <a:gd name="connsiteY59" fmla="*/ 834828 h 6062148"/>
              <a:gd name="connsiteX60" fmla="*/ 323604 w 4522224"/>
              <a:gd name="connsiteY60" fmla="*/ 789108 h 6062148"/>
              <a:gd name="connsiteX61" fmla="*/ 255024 w 4522224"/>
              <a:gd name="connsiteY61" fmla="*/ 773868 h 6062148"/>
              <a:gd name="connsiteX62" fmla="*/ 209304 w 4522224"/>
              <a:gd name="connsiteY62" fmla="*/ 751008 h 6062148"/>
              <a:gd name="connsiteX63" fmla="*/ 255024 w 4522224"/>
              <a:gd name="connsiteY63" fmla="*/ 674808 h 6062148"/>
              <a:gd name="connsiteX64" fmla="*/ 369324 w 4522224"/>
              <a:gd name="connsiteY64" fmla="*/ 606228 h 6062148"/>
              <a:gd name="connsiteX65" fmla="*/ 552204 w 4522224"/>
              <a:gd name="connsiteY65" fmla="*/ 507168 h 6062148"/>
              <a:gd name="connsiteX66" fmla="*/ 651264 w 4522224"/>
              <a:gd name="connsiteY66" fmla="*/ 423348 h 6062148"/>
              <a:gd name="connsiteX67" fmla="*/ 887484 w 4522224"/>
              <a:gd name="connsiteY67" fmla="*/ 232848 h 6062148"/>
              <a:gd name="connsiteX68" fmla="*/ 1169424 w 4522224"/>
              <a:gd name="connsiteY68" fmla="*/ 80448 h 6062148"/>
              <a:gd name="connsiteX69" fmla="*/ 1588524 w 4522224"/>
              <a:gd name="connsiteY69" fmla="*/ 11868 h 6062148"/>
              <a:gd name="connsiteX70" fmla="*/ 1939044 w 4522224"/>
              <a:gd name="connsiteY70" fmla="*/ 4248 h 6062148"/>
              <a:gd name="connsiteX71" fmla="*/ 2167644 w 4522224"/>
              <a:gd name="connsiteY71" fmla="*/ 4248 h 6062148"/>
              <a:gd name="connsiteX72" fmla="*/ 2388624 w 4522224"/>
              <a:gd name="connsiteY72" fmla="*/ 57588 h 6062148"/>
              <a:gd name="connsiteX73" fmla="*/ 2662944 w 4522224"/>
              <a:gd name="connsiteY73" fmla="*/ 133788 h 6062148"/>
              <a:gd name="connsiteX74" fmla="*/ 2815344 w 4522224"/>
              <a:gd name="connsiteY74" fmla="*/ 202368 h 6062148"/>
              <a:gd name="connsiteX75" fmla="*/ 3097284 w 4522224"/>
              <a:gd name="connsiteY75" fmla="*/ 400488 h 6062148"/>
              <a:gd name="connsiteX76" fmla="*/ 3280164 w 4522224"/>
              <a:gd name="connsiteY76" fmla="*/ 651948 h 6062148"/>
              <a:gd name="connsiteX77" fmla="*/ 3402084 w 4522224"/>
              <a:gd name="connsiteY77" fmla="*/ 918648 h 6062148"/>
              <a:gd name="connsiteX78" fmla="*/ 3470664 w 4522224"/>
              <a:gd name="connsiteY78" fmla="*/ 1238688 h 6062148"/>
              <a:gd name="connsiteX79" fmla="*/ 3501144 w 4522224"/>
              <a:gd name="connsiteY79" fmla="*/ 1543488 h 6062148"/>
              <a:gd name="connsiteX80" fmla="*/ 3501144 w 4522224"/>
              <a:gd name="connsiteY80" fmla="*/ 1962588 h 6062148"/>
              <a:gd name="connsiteX81" fmla="*/ 3333504 w 4522224"/>
              <a:gd name="connsiteY81" fmla="*/ 2305488 h 6062148"/>
              <a:gd name="connsiteX82" fmla="*/ 3249684 w 4522224"/>
              <a:gd name="connsiteY82" fmla="*/ 2473128 h 6062148"/>
              <a:gd name="connsiteX83" fmla="*/ 3127764 w 4522224"/>
              <a:gd name="connsiteY83" fmla="*/ 2663628 h 6062148"/>
              <a:gd name="connsiteX84" fmla="*/ 3066804 w 4522224"/>
              <a:gd name="connsiteY84" fmla="*/ 2838888 h 6062148"/>
              <a:gd name="connsiteX85" fmla="*/ 3059184 w 4522224"/>
              <a:gd name="connsiteY85" fmla="*/ 2915088 h 6062148"/>
              <a:gd name="connsiteX86" fmla="*/ 3013464 w 4522224"/>
              <a:gd name="connsiteY86" fmla="*/ 3014148 h 6062148"/>
              <a:gd name="connsiteX87" fmla="*/ 2975364 w 4522224"/>
              <a:gd name="connsiteY87" fmla="*/ 3082728 h 6062148"/>
              <a:gd name="connsiteX88" fmla="*/ 2952504 w 4522224"/>
              <a:gd name="connsiteY88" fmla="*/ 3120828 h 6062148"/>
              <a:gd name="connsiteX89" fmla="*/ 2952504 w 4522224"/>
              <a:gd name="connsiteY89" fmla="*/ 3555168 h 6062148"/>
              <a:gd name="connsiteX90" fmla="*/ 2952504 w 4522224"/>
              <a:gd name="connsiteY90" fmla="*/ 3562788 h 6062148"/>
              <a:gd name="connsiteX91" fmla="*/ 3005844 w 4522224"/>
              <a:gd name="connsiteY91" fmla="*/ 3539928 h 6062148"/>
              <a:gd name="connsiteX92" fmla="*/ 3059184 w 4522224"/>
              <a:gd name="connsiteY92" fmla="*/ 3562788 h 6062148"/>
              <a:gd name="connsiteX93" fmla="*/ 3104904 w 4522224"/>
              <a:gd name="connsiteY93" fmla="*/ 3570408 h 6062148"/>
              <a:gd name="connsiteX94" fmla="*/ 3135384 w 4522224"/>
              <a:gd name="connsiteY94" fmla="*/ 3631368 h 6062148"/>
              <a:gd name="connsiteX95" fmla="*/ 3112524 w 4522224"/>
              <a:gd name="connsiteY95" fmla="*/ 3738048 h 6062148"/>
              <a:gd name="connsiteX96" fmla="*/ 3120144 w 4522224"/>
              <a:gd name="connsiteY96" fmla="*/ 4103808 h 6062148"/>
              <a:gd name="connsiteX97" fmla="*/ 3112524 w 4522224"/>
              <a:gd name="connsiteY97" fmla="*/ 4119048 h 6062148"/>
              <a:gd name="connsiteX98" fmla="*/ 3158244 w 4522224"/>
              <a:gd name="connsiteY98" fmla="*/ 4157148 h 6062148"/>
              <a:gd name="connsiteX99" fmla="*/ 3196344 w 4522224"/>
              <a:gd name="connsiteY99" fmla="*/ 4164768 h 6062148"/>
              <a:gd name="connsiteX100" fmla="*/ 3226824 w 4522224"/>
              <a:gd name="connsiteY100" fmla="*/ 4172388 h 6062148"/>
              <a:gd name="connsiteX101" fmla="*/ 3280164 w 4522224"/>
              <a:gd name="connsiteY101" fmla="*/ 4294308 h 6062148"/>
              <a:gd name="connsiteX102" fmla="*/ 3295404 w 4522224"/>
              <a:gd name="connsiteY102" fmla="*/ 4347648 h 6062148"/>
              <a:gd name="connsiteX103" fmla="*/ 3325884 w 4522224"/>
              <a:gd name="connsiteY103" fmla="*/ 4408608 h 6062148"/>
              <a:gd name="connsiteX104" fmla="*/ 3546864 w 4522224"/>
              <a:gd name="connsiteY104" fmla="*/ 4644828 h 6062148"/>
              <a:gd name="connsiteX105" fmla="*/ 3882144 w 4522224"/>
              <a:gd name="connsiteY105" fmla="*/ 5025828 h 6062148"/>
              <a:gd name="connsiteX106" fmla="*/ 4095504 w 4522224"/>
              <a:gd name="connsiteY106" fmla="*/ 5300148 h 6062148"/>
              <a:gd name="connsiteX107" fmla="*/ 4362204 w 4522224"/>
              <a:gd name="connsiteY107" fmla="*/ 5726868 h 6062148"/>
              <a:gd name="connsiteX108" fmla="*/ 4522224 w 4522224"/>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66706 w 4527226"/>
              <a:gd name="connsiteY29" fmla="*/ 3166548 h 6062148"/>
              <a:gd name="connsiteX30" fmla="*/ 351466 w 4527226"/>
              <a:gd name="connsiteY30" fmla="*/ 3105588 h 6062148"/>
              <a:gd name="connsiteX31" fmla="*/ 397186 w 4527226"/>
              <a:gd name="connsiteY31" fmla="*/ 3021768 h 6062148"/>
              <a:gd name="connsiteX32" fmla="*/ 488626 w 4527226"/>
              <a:gd name="connsiteY32" fmla="*/ 2998908 h 6062148"/>
              <a:gd name="connsiteX33" fmla="*/ 465766 w 4527226"/>
              <a:gd name="connsiteY33" fmla="*/ 2930328 h 6062148"/>
              <a:gd name="connsiteX34" fmla="*/ 435286 w 4527226"/>
              <a:gd name="connsiteY34" fmla="*/ 2930328 h 6062148"/>
              <a:gd name="connsiteX35" fmla="*/ 389566 w 4527226"/>
              <a:gd name="connsiteY35" fmla="*/ 2930328 h 6062148"/>
              <a:gd name="connsiteX36" fmla="*/ 305746 w 4527226"/>
              <a:gd name="connsiteY36" fmla="*/ 2876988 h 6062148"/>
              <a:gd name="connsiteX37" fmla="*/ 320986 w 4527226"/>
              <a:gd name="connsiteY37" fmla="*/ 2846508 h 6062148"/>
              <a:gd name="connsiteX38" fmla="*/ 328606 w 4527226"/>
              <a:gd name="connsiteY38" fmla="*/ 2793168 h 6062148"/>
              <a:gd name="connsiteX39" fmla="*/ 313366 w 4527226"/>
              <a:gd name="connsiteY39" fmla="*/ 2732208 h 6062148"/>
              <a:gd name="connsiteX40" fmla="*/ 267646 w 4527226"/>
              <a:gd name="connsiteY40" fmla="*/ 2671248 h 6062148"/>
              <a:gd name="connsiteX41" fmla="*/ 176206 w 4527226"/>
              <a:gd name="connsiteY41" fmla="*/ 2656008 h 6062148"/>
              <a:gd name="connsiteX42" fmla="*/ 54286 w 4527226"/>
              <a:gd name="connsiteY42" fmla="*/ 2610288 h 6062148"/>
              <a:gd name="connsiteX43" fmla="*/ 7931 w 4527226"/>
              <a:gd name="connsiteY43" fmla="*/ 2563298 h 6062148"/>
              <a:gd name="connsiteX44" fmla="*/ 8566 w 4527226"/>
              <a:gd name="connsiteY44" fmla="*/ 2488368 h 6062148"/>
              <a:gd name="connsiteX45" fmla="*/ 92386 w 4527226"/>
              <a:gd name="connsiteY45" fmla="*/ 2335968 h 6062148"/>
              <a:gd name="connsiteX46" fmla="*/ 221926 w 4527226"/>
              <a:gd name="connsiteY46" fmla="*/ 2175948 h 6062148"/>
              <a:gd name="connsiteX47" fmla="*/ 282886 w 4527226"/>
              <a:gd name="connsiteY47" fmla="*/ 2084508 h 6062148"/>
              <a:gd name="connsiteX48" fmla="*/ 328606 w 4527226"/>
              <a:gd name="connsiteY48" fmla="*/ 1977828 h 6062148"/>
              <a:gd name="connsiteX49" fmla="*/ 359086 w 4527226"/>
              <a:gd name="connsiteY49" fmla="*/ 1871148 h 6062148"/>
              <a:gd name="connsiteX50" fmla="*/ 374326 w 4527226"/>
              <a:gd name="connsiteY50" fmla="*/ 1810188 h 6062148"/>
              <a:gd name="connsiteX51" fmla="*/ 343846 w 4527226"/>
              <a:gd name="connsiteY51" fmla="*/ 1756848 h 6062148"/>
              <a:gd name="connsiteX52" fmla="*/ 328606 w 4527226"/>
              <a:gd name="connsiteY52" fmla="*/ 1680648 h 6062148"/>
              <a:gd name="connsiteX53" fmla="*/ 412426 w 4527226"/>
              <a:gd name="connsiteY53" fmla="*/ 1474908 h 6062148"/>
              <a:gd name="connsiteX54" fmla="*/ 442906 w 4527226"/>
              <a:gd name="connsiteY54" fmla="*/ 1307268 h 6062148"/>
              <a:gd name="connsiteX55" fmla="*/ 465766 w 4527226"/>
              <a:gd name="connsiteY55" fmla="*/ 1192968 h 6062148"/>
              <a:gd name="connsiteX56" fmla="*/ 503866 w 4527226"/>
              <a:gd name="connsiteY56" fmla="*/ 1055808 h 6062148"/>
              <a:gd name="connsiteX57" fmla="*/ 557206 w 4527226"/>
              <a:gd name="connsiteY57" fmla="*/ 888168 h 6062148"/>
              <a:gd name="connsiteX58" fmla="*/ 503866 w 4527226"/>
              <a:gd name="connsiteY58" fmla="*/ 888168 h 6062148"/>
              <a:gd name="connsiteX59" fmla="*/ 412426 w 4527226"/>
              <a:gd name="connsiteY59" fmla="*/ 834828 h 6062148"/>
              <a:gd name="connsiteX60" fmla="*/ 328606 w 4527226"/>
              <a:gd name="connsiteY60" fmla="*/ 789108 h 6062148"/>
              <a:gd name="connsiteX61" fmla="*/ 260026 w 4527226"/>
              <a:gd name="connsiteY61" fmla="*/ 773868 h 6062148"/>
              <a:gd name="connsiteX62" fmla="*/ 214306 w 4527226"/>
              <a:gd name="connsiteY62" fmla="*/ 751008 h 6062148"/>
              <a:gd name="connsiteX63" fmla="*/ 260026 w 4527226"/>
              <a:gd name="connsiteY63" fmla="*/ 674808 h 6062148"/>
              <a:gd name="connsiteX64" fmla="*/ 374326 w 4527226"/>
              <a:gd name="connsiteY64" fmla="*/ 606228 h 6062148"/>
              <a:gd name="connsiteX65" fmla="*/ 557206 w 4527226"/>
              <a:gd name="connsiteY65" fmla="*/ 507168 h 6062148"/>
              <a:gd name="connsiteX66" fmla="*/ 656266 w 4527226"/>
              <a:gd name="connsiteY66" fmla="*/ 423348 h 6062148"/>
              <a:gd name="connsiteX67" fmla="*/ 892486 w 4527226"/>
              <a:gd name="connsiteY67" fmla="*/ 232848 h 6062148"/>
              <a:gd name="connsiteX68" fmla="*/ 1174426 w 4527226"/>
              <a:gd name="connsiteY68" fmla="*/ 80448 h 6062148"/>
              <a:gd name="connsiteX69" fmla="*/ 1593526 w 4527226"/>
              <a:gd name="connsiteY69" fmla="*/ 11868 h 6062148"/>
              <a:gd name="connsiteX70" fmla="*/ 1944046 w 4527226"/>
              <a:gd name="connsiteY70" fmla="*/ 4248 h 6062148"/>
              <a:gd name="connsiteX71" fmla="*/ 2172646 w 4527226"/>
              <a:gd name="connsiteY71" fmla="*/ 4248 h 6062148"/>
              <a:gd name="connsiteX72" fmla="*/ 2393626 w 4527226"/>
              <a:gd name="connsiteY72" fmla="*/ 57588 h 6062148"/>
              <a:gd name="connsiteX73" fmla="*/ 2667946 w 4527226"/>
              <a:gd name="connsiteY73" fmla="*/ 133788 h 6062148"/>
              <a:gd name="connsiteX74" fmla="*/ 2820346 w 4527226"/>
              <a:gd name="connsiteY74" fmla="*/ 202368 h 6062148"/>
              <a:gd name="connsiteX75" fmla="*/ 3102286 w 4527226"/>
              <a:gd name="connsiteY75" fmla="*/ 400488 h 6062148"/>
              <a:gd name="connsiteX76" fmla="*/ 3285166 w 4527226"/>
              <a:gd name="connsiteY76" fmla="*/ 651948 h 6062148"/>
              <a:gd name="connsiteX77" fmla="*/ 3407086 w 4527226"/>
              <a:gd name="connsiteY77" fmla="*/ 918648 h 6062148"/>
              <a:gd name="connsiteX78" fmla="*/ 3475666 w 4527226"/>
              <a:gd name="connsiteY78" fmla="*/ 1238688 h 6062148"/>
              <a:gd name="connsiteX79" fmla="*/ 3506146 w 4527226"/>
              <a:gd name="connsiteY79" fmla="*/ 1543488 h 6062148"/>
              <a:gd name="connsiteX80" fmla="*/ 3506146 w 4527226"/>
              <a:gd name="connsiteY80" fmla="*/ 1962588 h 6062148"/>
              <a:gd name="connsiteX81" fmla="*/ 3338506 w 4527226"/>
              <a:gd name="connsiteY81" fmla="*/ 2305488 h 6062148"/>
              <a:gd name="connsiteX82" fmla="*/ 3254686 w 4527226"/>
              <a:gd name="connsiteY82" fmla="*/ 2473128 h 6062148"/>
              <a:gd name="connsiteX83" fmla="*/ 3132766 w 4527226"/>
              <a:gd name="connsiteY83" fmla="*/ 2663628 h 6062148"/>
              <a:gd name="connsiteX84" fmla="*/ 3071806 w 4527226"/>
              <a:gd name="connsiteY84" fmla="*/ 2838888 h 6062148"/>
              <a:gd name="connsiteX85" fmla="*/ 3064186 w 4527226"/>
              <a:gd name="connsiteY85" fmla="*/ 2915088 h 6062148"/>
              <a:gd name="connsiteX86" fmla="*/ 3018466 w 4527226"/>
              <a:gd name="connsiteY86" fmla="*/ 3014148 h 6062148"/>
              <a:gd name="connsiteX87" fmla="*/ 2980366 w 4527226"/>
              <a:gd name="connsiteY87" fmla="*/ 3082728 h 6062148"/>
              <a:gd name="connsiteX88" fmla="*/ 2957506 w 4527226"/>
              <a:gd name="connsiteY88" fmla="*/ 3120828 h 6062148"/>
              <a:gd name="connsiteX89" fmla="*/ 2957506 w 4527226"/>
              <a:gd name="connsiteY89" fmla="*/ 3555168 h 6062148"/>
              <a:gd name="connsiteX90" fmla="*/ 2957506 w 4527226"/>
              <a:gd name="connsiteY90" fmla="*/ 3562788 h 6062148"/>
              <a:gd name="connsiteX91" fmla="*/ 3010846 w 4527226"/>
              <a:gd name="connsiteY91" fmla="*/ 3539928 h 6062148"/>
              <a:gd name="connsiteX92" fmla="*/ 3064186 w 4527226"/>
              <a:gd name="connsiteY92" fmla="*/ 3562788 h 6062148"/>
              <a:gd name="connsiteX93" fmla="*/ 3109906 w 4527226"/>
              <a:gd name="connsiteY93" fmla="*/ 3570408 h 6062148"/>
              <a:gd name="connsiteX94" fmla="*/ 3140386 w 4527226"/>
              <a:gd name="connsiteY94" fmla="*/ 3631368 h 6062148"/>
              <a:gd name="connsiteX95" fmla="*/ 3117526 w 4527226"/>
              <a:gd name="connsiteY95" fmla="*/ 3738048 h 6062148"/>
              <a:gd name="connsiteX96" fmla="*/ 3125146 w 4527226"/>
              <a:gd name="connsiteY96" fmla="*/ 4103808 h 6062148"/>
              <a:gd name="connsiteX97" fmla="*/ 3117526 w 4527226"/>
              <a:gd name="connsiteY97" fmla="*/ 4119048 h 6062148"/>
              <a:gd name="connsiteX98" fmla="*/ 3163246 w 4527226"/>
              <a:gd name="connsiteY98" fmla="*/ 4157148 h 6062148"/>
              <a:gd name="connsiteX99" fmla="*/ 3201346 w 4527226"/>
              <a:gd name="connsiteY99" fmla="*/ 4164768 h 6062148"/>
              <a:gd name="connsiteX100" fmla="*/ 3231826 w 4527226"/>
              <a:gd name="connsiteY100" fmla="*/ 4172388 h 6062148"/>
              <a:gd name="connsiteX101" fmla="*/ 3285166 w 4527226"/>
              <a:gd name="connsiteY101" fmla="*/ 4294308 h 6062148"/>
              <a:gd name="connsiteX102" fmla="*/ 3300406 w 4527226"/>
              <a:gd name="connsiteY102" fmla="*/ 4347648 h 6062148"/>
              <a:gd name="connsiteX103" fmla="*/ 3330886 w 4527226"/>
              <a:gd name="connsiteY103" fmla="*/ 4408608 h 6062148"/>
              <a:gd name="connsiteX104" fmla="*/ 3551866 w 4527226"/>
              <a:gd name="connsiteY104" fmla="*/ 4644828 h 6062148"/>
              <a:gd name="connsiteX105" fmla="*/ 3887146 w 4527226"/>
              <a:gd name="connsiteY105" fmla="*/ 5025828 h 6062148"/>
              <a:gd name="connsiteX106" fmla="*/ 4100506 w 4527226"/>
              <a:gd name="connsiteY106" fmla="*/ 5300148 h 6062148"/>
              <a:gd name="connsiteX107" fmla="*/ 4367206 w 4527226"/>
              <a:gd name="connsiteY107" fmla="*/ 5726868 h 6062148"/>
              <a:gd name="connsiteX108" fmla="*/ 4527226 w 4527226"/>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05746 w 4527226"/>
              <a:gd name="connsiteY35" fmla="*/ 2876988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064186 w 4527226"/>
              <a:gd name="connsiteY90" fmla="*/ 3562788 h 6062148"/>
              <a:gd name="connsiteX91" fmla="*/ 3109906 w 4527226"/>
              <a:gd name="connsiteY91" fmla="*/ 3570408 h 6062148"/>
              <a:gd name="connsiteX92" fmla="*/ 3140386 w 4527226"/>
              <a:gd name="connsiteY92" fmla="*/ 3631368 h 6062148"/>
              <a:gd name="connsiteX93" fmla="*/ 3117526 w 4527226"/>
              <a:gd name="connsiteY93" fmla="*/ 3738048 h 6062148"/>
              <a:gd name="connsiteX94" fmla="*/ 3125146 w 4527226"/>
              <a:gd name="connsiteY94" fmla="*/ 4103808 h 6062148"/>
              <a:gd name="connsiteX95" fmla="*/ 3117526 w 4527226"/>
              <a:gd name="connsiteY95" fmla="*/ 4119048 h 6062148"/>
              <a:gd name="connsiteX96" fmla="*/ 3163246 w 4527226"/>
              <a:gd name="connsiteY96" fmla="*/ 4157148 h 6062148"/>
              <a:gd name="connsiteX97" fmla="*/ 3201346 w 4527226"/>
              <a:gd name="connsiteY97" fmla="*/ 4164768 h 6062148"/>
              <a:gd name="connsiteX98" fmla="*/ 3231826 w 4527226"/>
              <a:gd name="connsiteY98" fmla="*/ 4172388 h 6062148"/>
              <a:gd name="connsiteX99" fmla="*/ 3285166 w 4527226"/>
              <a:gd name="connsiteY99" fmla="*/ 4294308 h 6062148"/>
              <a:gd name="connsiteX100" fmla="*/ 3300406 w 4527226"/>
              <a:gd name="connsiteY100" fmla="*/ 4347648 h 6062148"/>
              <a:gd name="connsiteX101" fmla="*/ 3330886 w 4527226"/>
              <a:gd name="connsiteY101" fmla="*/ 4408608 h 6062148"/>
              <a:gd name="connsiteX102" fmla="*/ 3551866 w 4527226"/>
              <a:gd name="connsiteY102" fmla="*/ 4644828 h 6062148"/>
              <a:gd name="connsiteX103" fmla="*/ 3887146 w 4527226"/>
              <a:gd name="connsiteY103" fmla="*/ 5025828 h 6062148"/>
              <a:gd name="connsiteX104" fmla="*/ 4100506 w 4527226"/>
              <a:gd name="connsiteY104" fmla="*/ 5300148 h 6062148"/>
              <a:gd name="connsiteX105" fmla="*/ 4367206 w 4527226"/>
              <a:gd name="connsiteY105" fmla="*/ 5726868 h 6062148"/>
              <a:gd name="connsiteX106" fmla="*/ 4527226 w 4527226"/>
              <a:gd name="connsiteY106"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17526 w 4527226"/>
              <a:gd name="connsiteY94" fmla="*/ 4119048 h 6062148"/>
              <a:gd name="connsiteX95" fmla="*/ 3163246 w 4527226"/>
              <a:gd name="connsiteY95" fmla="*/ 4157148 h 6062148"/>
              <a:gd name="connsiteX96" fmla="*/ 3201346 w 4527226"/>
              <a:gd name="connsiteY96" fmla="*/ 4164768 h 6062148"/>
              <a:gd name="connsiteX97" fmla="*/ 3231826 w 4527226"/>
              <a:gd name="connsiteY97" fmla="*/ 4172388 h 6062148"/>
              <a:gd name="connsiteX98" fmla="*/ 3285166 w 4527226"/>
              <a:gd name="connsiteY98" fmla="*/ 4294308 h 6062148"/>
              <a:gd name="connsiteX99" fmla="*/ 3300406 w 4527226"/>
              <a:gd name="connsiteY99" fmla="*/ 4347648 h 6062148"/>
              <a:gd name="connsiteX100" fmla="*/ 3330886 w 4527226"/>
              <a:gd name="connsiteY100" fmla="*/ 4408608 h 6062148"/>
              <a:gd name="connsiteX101" fmla="*/ 3551866 w 4527226"/>
              <a:gd name="connsiteY101" fmla="*/ 4644828 h 6062148"/>
              <a:gd name="connsiteX102" fmla="*/ 3887146 w 4527226"/>
              <a:gd name="connsiteY102" fmla="*/ 5025828 h 6062148"/>
              <a:gd name="connsiteX103" fmla="*/ 4100506 w 4527226"/>
              <a:gd name="connsiteY103" fmla="*/ 5300148 h 6062148"/>
              <a:gd name="connsiteX104" fmla="*/ 4367206 w 4527226"/>
              <a:gd name="connsiteY104" fmla="*/ 5726868 h 6062148"/>
              <a:gd name="connsiteX105" fmla="*/ 4527226 w 4527226"/>
              <a:gd name="connsiteY105"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63246 w 4527226"/>
              <a:gd name="connsiteY94" fmla="*/ 4157148 h 6062148"/>
              <a:gd name="connsiteX95" fmla="*/ 3201346 w 4527226"/>
              <a:gd name="connsiteY95" fmla="*/ 4164768 h 6062148"/>
              <a:gd name="connsiteX96" fmla="*/ 3231826 w 4527226"/>
              <a:gd name="connsiteY96" fmla="*/ 4172388 h 6062148"/>
              <a:gd name="connsiteX97" fmla="*/ 3285166 w 4527226"/>
              <a:gd name="connsiteY97" fmla="*/ 4294308 h 6062148"/>
              <a:gd name="connsiteX98" fmla="*/ 3300406 w 4527226"/>
              <a:gd name="connsiteY98" fmla="*/ 4347648 h 6062148"/>
              <a:gd name="connsiteX99" fmla="*/ 3330886 w 4527226"/>
              <a:gd name="connsiteY99" fmla="*/ 4408608 h 6062148"/>
              <a:gd name="connsiteX100" fmla="*/ 3551866 w 4527226"/>
              <a:gd name="connsiteY100" fmla="*/ 4644828 h 6062148"/>
              <a:gd name="connsiteX101" fmla="*/ 3887146 w 4527226"/>
              <a:gd name="connsiteY101" fmla="*/ 5025828 h 6062148"/>
              <a:gd name="connsiteX102" fmla="*/ 4100506 w 4527226"/>
              <a:gd name="connsiteY102" fmla="*/ 5300148 h 6062148"/>
              <a:gd name="connsiteX103" fmla="*/ 4367206 w 4527226"/>
              <a:gd name="connsiteY103" fmla="*/ 5726868 h 6062148"/>
              <a:gd name="connsiteX104" fmla="*/ 4527226 w 4527226"/>
              <a:gd name="connsiteY104" fmla="*/ 6046908 h 6062148"/>
              <a:gd name="connsiteX0" fmla="*/ 381946 w 4527226"/>
              <a:gd name="connsiteY0" fmla="*/ 5924988 h 6046908"/>
              <a:gd name="connsiteX1" fmla="*/ 442906 w 4527226"/>
              <a:gd name="connsiteY1" fmla="*/ 5780208 h 6046908"/>
              <a:gd name="connsiteX2" fmla="*/ 473386 w 4527226"/>
              <a:gd name="connsiteY2" fmla="*/ 5665908 h 6046908"/>
              <a:gd name="connsiteX3" fmla="*/ 511486 w 4527226"/>
              <a:gd name="connsiteY3" fmla="*/ 5612568 h 6046908"/>
              <a:gd name="connsiteX4" fmla="*/ 541966 w 4527226"/>
              <a:gd name="connsiteY4" fmla="*/ 5521128 h 6046908"/>
              <a:gd name="connsiteX5" fmla="*/ 564826 w 4527226"/>
              <a:gd name="connsiteY5" fmla="*/ 5353488 h 6046908"/>
              <a:gd name="connsiteX6" fmla="*/ 602926 w 4527226"/>
              <a:gd name="connsiteY6" fmla="*/ 5223948 h 6046908"/>
              <a:gd name="connsiteX7" fmla="*/ 625786 w 4527226"/>
              <a:gd name="connsiteY7" fmla="*/ 5178228 h 6046908"/>
              <a:gd name="connsiteX8" fmla="*/ 701986 w 4527226"/>
              <a:gd name="connsiteY8" fmla="*/ 5071548 h 6046908"/>
              <a:gd name="connsiteX9" fmla="*/ 717226 w 4527226"/>
              <a:gd name="connsiteY9" fmla="*/ 5063928 h 6046908"/>
              <a:gd name="connsiteX10" fmla="*/ 709606 w 4527226"/>
              <a:gd name="connsiteY10" fmla="*/ 5025828 h 6046908"/>
              <a:gd name="connsiteX11" fmla="*/ 701986 w 4527226"/>
              <a:gd name="connsiteY11" fmla="*/ 5002968 h 6046908"/>
              <a:gd name="connsiteX12" fmla="*/ 968686 w 4527226"/>
              <a:gd name="connsiteY12" fmla="*/ 4682928 h 6046908"/>
              <a:gd name="connsiteX13" fmla="*/ 961066 w 4527226"/>
              <a:gd name="connsiteY13" fmla="*/ 4644828 h 6046908"/>
              <a:gd name="connsiteX14" fmla="*/ 1342066 w 4527226"/>
              <a:gd name="connsiteY14" fmla="*/ 4172388 h 6046908"/>
              <a:gd name="connsiteX15" fmla="*/ 1258246 w 4527226"/>
              <a:gd name="connsiteY15" fmla="*/ 4012368 h 6046908"/>
              <a:gd name="connsiteX16" fmla="*/ 1204906 w 4527226"/>
              <a:gd name="connsiteY16" fmla="*/ 3928548 h 6046908"/>
              <a:gd name="connsiteX17" fmla="*/ 1174426 w 4527226"/>
              <a:gd name="connsiteY17" fmla="*/ 3768528 h 6046908"/>
              <a:gd name="connsiteX18" fmla="*/ 1151566 w 4527226"/>
              <a:gd name="connsiteY18" fmla="*/ 3699948 h 6046908"/>
              <a:gd name="connsiteX19" fmla="*/ 1143946 w 4527226"/>
              <a:gd name="connsiteY19" fmla="*/ 3669468 h 6046908"/>
              <a:gd name="connsiteX20" fmla="*/ 1067746 w 4527226"/>
              <a:gd name="connsiteY20" fmla="*/ 3661848 h 6046908"/>
              <a:gd name="connsiteX21" fmla="*/ 938206 w 4527226"/>
              <a:gd name="connsiteY21" fmla="*/ 3669468 h 6046908"/>
              <a:gd name="connsiteX22" fmla="*/ 831526 w 4527226"/>
              <a:gd name="connsiteY22" fmla="*/ 3692328 h 6046908"/>
              <a:gd name="connsiteX23" fmla="*/ 610546 w 4527226"/>
              <a:gd name="connsiteY23" fmla="*/ 3738048 h 6046908"/>
              <a:gd name="connsiteX24" fmla="*/ 389566 w 4527226"/>
              <a:gd name="connsiteY24" fmla="*/ 3638988 h 6046908"/>
              <a:gd name="connsiteX25" fmla="*/ 381946 w 4527226"/>
              <a:gd name="connsiteY25" fmla="*/ 3326568 h 6046908"/>
              <a:gd name="connsiteX26" fmla="*/ 420046 w 4527226"/>
              <a:gd name="connsiteY26" fmla="*/ 3227508 h 6046908"/>
              <a:gd name="connsiteX27" fmla="*/ 389566 w 4527226"/>
              <a:gd name="connsiteY27" fmla="*/ 3166548 h 6046908"/>
              <a:gd name="connsiteX28" fmla="*/ 351466 w 4527226"/>
              <a:gd name="connsiteY28" fmla="*/ 3105588 h 6046908"/>
              <a:gd name="connsiteX29" fmla="*/ 397186 w 4527226"/>
              <a:gd name="connsiteY29" fmla="*/ 3021768 h 6046908"/>
              <a:gd name="connsiteX30" fmla="*/ 488626 w 4527226"/>
              <a:gd name="connsiteY30" fmla="*/ 2998908 h 6046908"/>
              <a:gd name="connsiteX31" fmla="*/ 471956 w 4527226"/>
              <a:gd name="connsiteY31" fmla="*/ 2942709 h 6046908"/>
              <a:gd name="connsiteX32" fmla="*/ 435286 w 4527226"/>
              <a:gd name="connsiteY32" fmla="*/ 2930328 h 6046908"/>
              <a:gd name="connsiteX33" fmla="*/ 389566 w 4527226"/>
              <a:gd name="connsiteY33" fmla="*/ 2930328 h 6046908"/>
              <a:gd name="connsiteX34" fmla="*/ 314000 w 4527226"/>
              <a:gd name="connsiteY34" fmla="*/ 2893495 h 6046908"/>
              <a:gd name="connsiteX35" fmla="*/ 320986 w 4527226"/>
              <a:gd name="connsiteY35" fmla="*/ 2846508 h 6046908"/>
              <a:gd name="connsiteX36" fmla="*/ 328606 w 4527226"/>
              <a:gd name="connsiteY36" fmla="*/ 2793168 h 6046908"/>
              <a:gd name="connsiteX37" fmla="*/ 313366 w 4527226"/>
              <a:gd name="connsiteY37" fmla="*/ 2732208 h 6046908"/>
              <a:gd name="connsiteX38" fmla="*/ 267646 w 4527226"/>
              <a:gd name="connsiteY38" fmla="*/ 2671248 h 6046908"/>
              <a:gd name="connsiteX39" fmla="*/ 176206 w 4527226"/>
              <a:gd name="connsiteY39" fmla="*/ 2656008 h 6046908"/>
              <a:gd name="connsiteX40" fmla="*/ 54286 w 4527226"/>
              <a:gd name="connsiteY40" fmla="*/ 2610288 h 6046908"/>
              <a:gd name="connsiteX41" fmla="*/ 7931 w 4527226"/>
              <a:gd name="connsiteY41" fmla="*/ 2563298 h 6046908"/>
              <a:gd name="connsiteX42" fmla="*/ 8566 w 4527226"/>
              <a:gd name="connsiteY42" fmla="*/ 2488368 h 6046908"/>
              <a:gd name="connsiteX43" fmla="*/ 92386 w 4527226"/>
              <a:gd name="connsiteY43" fmla="*/ 2335968 h 6046908"/>
              <a:gd name="connsiteX44" fmla="*/ 221926 w 4527226"/>
              <a:gd name="connsiteY44" fmla="*/ 2175948 h 6046908"/>
              <a:gd name="connsiteX45" fmla="*/ 282886 w 4527226"/>
              <a:gd name="connsiteY45" fmla="*/ 2084508 h 6046908"/>
              <a:gd name="connsiteX46" fmla="*/ 328606 w 4527226"/>
              <a:gd name="connsiteY46" fmla="*/ 1977828 h 6046908"/>
              <a:gd name="connsiteX47" fmla="*/ 359086 w 4527226"/>
              <a:gd name="connsiteY47" fmla="*/ 1871148 h 6046908"/>
              <a:gd name="connsiteX48" fmla="*/ 374326 w 4527226"/>
              <a:gd name="connsiteY48" fmla="*/ 1810188 h 6046908"/>
              <a:gd name="connsiteX49" fmla="*/ 343846 w 4527226"/>
              <a:gd name="connsiteY49" fmla="*/ 1756848 h 6046908"/>
              <a:gd name="connsiteX50" fmla="*/ 328606 w 4527226"/>
              <a:gd name="connsiteY50" fmla="*/ 1680648 h 6046908"/>
              <a:gd name="connsiteX51" fmla="*/ 412426 w 4527226"/>
              <a:gd name="connsiteY51" fmla="*/ 1474908 h 6046908"/>
              <a:gd name="connsiteX52" fmla="*/ 442906 w 4527226"/>
              <a:gd name="connsiteY52" fmla="*/ 1307268 h 6046908"/>
              <a:gd name="connsiteX53" fmla="*/ 465766 w 4527226"/>
              <a:gd name="connsiteY53" fmla="*/ 1192968 h 6046908"/>
              <a:gd name="connsiteX54" fmla="*/ 503866 w 4527226"/>
              <a:gd name="connsiteY54" fmla="*/ 1055808 h 6046908"/>
              <a:gd name="connsiteX55" fmla="*/ 557206 w 4527226"/>
              <a:gd name="connsiteY55" fmla="*/ 888168 h 6046908"/>
              <a:gd name="connsiteX56" fmla="*/ 503866 w 4527226"/>
              <a:gd name="connsiteY56" fmla="*/ 888168 h 6046908"/>
              <a:gd name="connsiteX57" fmla="*/ 412426 w 4527226"/>
              <a:gd name="connsiteY57" fmla="*/ 834828 h 6046908"/>
              <a:gd name="connsiteX58" fmla="*/ 328606 w 4527226"/>
              <a:gd name="connsiteY58" fmla="*/ 789108 h 6046908"/>
              <a:gd name="connsiteX59" fmla="*/ 260026 w 4527226"/>
              <a:gd name="connsiteY59" fmla="*/ 773868 h 6046908"/>
              <a:gd name="connsiteX60" fmla="*/ 214306 w 4527226"/>
              <a:gd name="connsiteY60" fmla="*/ 751008 h 6046908"/>
              <a:gd name="connsiteX61" fmla="*/ 260026 w 4527226"/>
              <a:gd name="connsiteY61" fmla="*/ 674808 h 6046908"/>
              <a:gd name="connsiteX62" fmla="*/ 374326 w 4527226"/>
              <a:gd name="connsiteY62" fmla="*/ 606228 h 6046908"/>
              <a:gd name="connsiteX63" fmla="*/ 557206 w 4527226"/>
              <a:gd name="connsiteY63" fmla="*/ 507168 h 6046908"/>
              <a:gd name="connsiteX64" fmla="*/ 656266 w 4527226"/>
              <a:gd name="connsiteY64" fmla="*/ 423348 h 6046908"/>
              <a:gd name="connsiteX65" fmla="*/ 892486 w 4527226"/>
              <a:gd name="connsiteY65" fmla="*/ 232848 h 6046908"/>
              <a:gd name="connsiteX66" fmla="*/ 1174426 w 4527226"/>
              <a:gd name="connsiteY66" fmla="*/ 80448 h 6046908"/>
              <a:gd name="connsiteX67" fmla="*/ 1593526 w 4527226"/>
              <a:gd name="connsiteY67" fmla="*/ 11868 h 6046908"/>
              <a:gd name="connsiteX68" fmla="*/ 1944046 w 4527226"/>
              <a:gd name="connsiteY68" fmla="*/ 4248 h 6046908"/>
              <a:gd name="connsiteX69" fmla="*/ 2172646 w 4527226"/>
              <a:gd name="connsiteY69" fmla="*/ 4248 h 6046908"/>
              <a:gd name="connsiteX70" fmla="*/ 2393626 w 4527226"/>
              <a:gd name="connsiteY70" fmla="*/ 57588 h 6046908"/>
              <a:gd name="connsiteX71" fmla="*/ 2667946 w 4527226"/>
              <a:gd name="connsiteY71" fmla="*/ 133788 h 6046908"/>
              <a:gd name="connsiteX72" fmla="*/ 2820346 w 4527226"/>
              <a:gd name="connsiteY72" fmla="*/ 202368 h 6046908"/>
              <a:gd name="connsiteX73" fmla="*/ 3102286 w 4527226"/>
              <a:gd name="connsiteY73" fmla="*/ 400488 h 6046908"/>
              <a:gd name="connsiteX74" fmla="*/ 3285166 w 4527226"/>
              <a:gd name="connsiteY74" fmla="*/ 651948 h 6046908"/>
              <a:gd name="connsiteX75" fmla="*/ 3407086 w 4527226"/>
              <a:gd name="connsiteY75" fmla="*/ 918648 h 6046908"/>
              <a:gd name="connsiteX76" fmla="*/ 3475666 w 4527226"/>
              <a:gd name="connsiteY76" fmla="*/ 1238688 h 6046908"/>
              <a:gd name="connsiteX77" fmla="*/ 3506146 w 4527226"/>
              <a:gd name="connsiteY77" fmla="*/ 1543488 h 6046908"/>
              <a:gd name="connsiteX78" fmla="*/ 3506146 w 4527226"/>
              <a:gd name="connsiteY78" fmla="*/ 1962588 h 6046908"/>
              <a:gd name="connsiteX79" fmla="*/ 3338506 w 4527226"/>
              <a:gd name="connsiteY79" fmla="*/ 2305488 h 6046908"/>
              <a:gd name="connsiteX80" fmla="*/ 3254686 w 4527226"/>
              <a:gd name="connsiteY80" fmla="*/ 2473128 h 6046908"/>
              <a:gd name="connsiteX81" fmla="*/ 3132766 w 4527226"/>
              <a:gd name="connsiteY81" fmla="*/ 2663628 h 6046908"/>
              <a:gd name="connsiteX82" fmla="*/ 3071806 w 4527226"/>
              <a:gd name="connsiteY82" fmla="*/ 2838888 h 6046908"/>
              <a:gd name="connsiteX83" fmla="*/ 3064186 w 4527226"/>
              <a:gd name="connsiteY83" fmla="*/ 2915088 h 6046908"/>
              <a:gd name="connsiteX84" fmla="*/ 3018466 w 4527226"/>
              <a:gd name="connsiteY84" fmla="*/ 3014148 h 6046908"/>
              <a:gd name="connsiteX85" fmla="*/ 2980366 w 4527226"/>
              <a:gd name="connsiteY85" fmla="*/ 3082728 h 6046908"/>
              <a:gd name="connsiteX86" fmla="*/ 2957506 w 4527226"/>
              <a:gd name="connsiteY86" fmla="*/ 3120828 h 6046908"/>
              <a:gd name="connsiteX87" fmla="*/ 2957506 w 4527226"/>
              <a:gd name="connsiteY87" fmla="*/ 3555168 h 6046908"/>
              <a:gd name="connsiteX88" fmla="*/ 3010846 w 4527226"/>
              <a:gd name="connsiteY88" fmla="*/ 3539928 h 6046908"/>
              <a:gd name="connsiteX89" fmla="*/ 3109906 w 4527226"/>
              <a:gd name="connsiteY89" fmla="*/ 3570408 h 6046908"/>
              <a:gd name="connsiteX90" fmla="*/ 3140386 w 4527226"/>
              <a:gd name="connsiteY90" fmla="*/ 3631368 h 6046908"/>
              <a:gd name="connsiteX91" fmla="*/ 3117526 w 4527226"/>
              <a:gd name="connsiteY91" fmla="*/ 3738048 h 6046908"/>
              <a:gd name="connsiteX92" fmla="*/ 3125146 w 4527226"/>
              <a:gd name="connsiteY92" fmla="*/ 4103808 h 6046908"/>
              <a:gd name="connsiteX93" fmla="*/ 3163246 w 4527226"/>
              <a:gd name="connsiteY93" fmla="*/ 4157148 h 6046908"/>
              <a:gd name="connsiteX94" fmla="*/ 3201346 w 4527226"/>
              <a:gd name="connsiteY94" fmla="*/ 4164768 h 6046908"/>
              <a:gd name="connsiteX95" fmla="*/ 3231826 w 4527226"/>
              <a:gd name="connsiteY95" fmla="*/ 4172388 h 6046908"/>
              <a:gd name="connsiteX96" fmla="*/ 3285166 w 4527226"/>
              <a:gd name="connsiteY96" fmla="*/ 4294308 h 6046908"/>
              <a:gd name="connsiteX97" fmla="*/ 3300406 w 4527226"/>
              <a:gd name="connsiteY97" fmla="*/ 4347648 h 6046908"/>
              <a:gd name="connsiteX98" fmla="*/ 3330886 w 4527226"/>
              <a:gd name="connsiteY98" fmla="*/ 4408608 h 6046908"/>
              <a:gd name="connsiteX99" fmla="*/ 3551866 w 4527226"/>
              <a:gd name="connsiteY99" fmla="*/ 4644828 h 6046908"/>
              <a:gd name="connsiteX100" fmla="*/ 3887146 w 4527226"/>
              <a:gd name="connsiteY100" fmla="*/ 5025828 h 6046908"/>
              <a:gd name="connsiteX101" fmla="*/ 4100506 w 4527226"/>
              <a:gd name="connsiteY101" fmla="*/ 5300148 h 6046908"/>
              <a:gd name="connsiteX102" fmla="*/ 4367206 w 4527226"/>
              <a:gd name="connsiteY102" fmla="*/ 5726868 h 6046908"/>
              <a:gd name="connsiteX103" fmla="*/ 4527226 w 4527226"/>
              <a:gd name="connsiteY103" fmla="*/ 6046908 h 6046908"/>
              <a:gd name="connsiteX0" fmla="*/ 442906 w 4527226"/>
              <a:gd name="connsiteY0" fmla="*/ 5780208 h 6046908"/>
              <a:gd name="connsiteX1" fmla="*/ 473386 w 4527226"/>
              <a:gd name="connsiteY1" fmla="*/ 5665908 h 6046908"/>
              <a:gd name="connsiteX2" fmla="*/ 511486 w 4527226"/>
              <a:gd name="connsiteY2" fmla="*/ 5612568 h 6046908"/>
              <a:gd name="connsiteX3" fmla="*/ 541966 w 4527226"/>
              <a:gd name="connsiteY3" fmla="*/ 5521128 h 6046908"/>
              <a:gd name="connsiteX4" fmla="*/ 564826 w 4527226"/>
              <a:gd name="connsiteY4" fmla="*/ 5353488 h 6046908"/>
              <a:gd name="connsiteX5" fmla="*/ 602926 w 4527226"/>
              <a:gd name="connsiteY5" fmla="*/ 5223948 h 6046908"/>
              <a:gd name="connsiteX6" fmla="*/ 625786 w 4527226"/>
              <a:gd name="connsiteY6" fmla="*/ 5178228 h 6046908"/>
              <a:gd name="connsiteX7" fmla="*/ 701986 w 4527226"/>
              <a:gd name="connsiteY7" fmla="*/ 5071548 h 6046908"/>
              <a:gd name="connsiteX8" fmla="*/ 717226 w 4527226"/>
              <a:gd name="connsiteY8" fmla="*/ 5063928 h 6046908"/>
              <a:gd name="connsiteX9" fmla="*/ 709606 w 4527226"/>
              <a:gd name="connsiteY9" fmla="*/ 5025828 h 6046908"/>
              <a:gd name="connsiteX10" fmla="*/ 701986 w 4527226"/>
              <a:gd name="connsiteY10" fmla="*/ 5002968 h 6046908"/>
              <a:gd name="connsiteX11" fmla="*/ 968686 w 4527226"/>
              <a:gd name="connsiteY11" fmla="*/ 4682928 h 6046908"/>
              <a:gd name="connsiteX12" fmla="*/ 961066 w 4527226"/>
              <a:gd name="connsiteY12" fmla="*/ 4644828 h 6046908"/>
              <a:gd name="connsiteX13" fmla="*/ 1342066 w 4527226"/>
              <a:gd name="connsiteY13" fmla="*/ 4172388 h 6046908"/>
              <a:gd name="connsiteX14" fmla="*/ 1258246 w 4527226"/>
              <a:gd name="connsiteY14" fmla="*/ 4012368 h 6046908"/>
              <a:gd name="connsiteX15" fmla="*/ 1204906 w 4527226"/>
              <a:gd name="connsiteY15" fmla="*/ 3928548 h 6046908"/>
              <a:gd name="connsiteX16" fmla="*/ 1174426 w 4527226"/>
              <a:gd name="connsiteY16" fmla="*/ 3768528 h 6046908"/>
              <a:gd name="connsiteX17" fmla="*/ 1151566 w 4527226"/>
              <a:gd name="connsiteY17" fmla="*/ 3699948 h 6046908"/>
              <a:gd name="connsiteX18" fmla="*/ 1143946 w 4527226"/>
              <a:gd name="connsiteY18" fmla="*/ 3669468 h 6046908"/>
              <a:gd name="connsiteX19" fmla="*/ 1067746 w 4527226"/>
              <a:gd name="connsiteY19" fmla="*/ 3661848 h 6046908"/>
              <a:gd name="connsiteX20" fmla="*/ 938206 w 4527226"/>
              <a:gd name="connsiteY20" fmla="*/ 3669468 h 6046908"/>
              <a:gd name="connsiteX21" fmla="*/ 831526 w 4527226"/>
              <a:gd name="connsiteY21" fmla="*/ 3692328 h 6046908"/>
              <a:gd name="connsiteX22" fmla="*/ 610546 w 4527226"/>
              <a:gd name="connsiteY22" fmla="*/ 3738048 h 6046908"/>
              <a:gd name="connsiteX23" fmla="*/ 389566 w 4527226"/>
              <a:gd name="connsiteY23" fmla="*/ 3638988 h 6046908"/>
              <a:gd name="connsiteX24" fmla="*/ 381946 w 4527226"/>
              <a:gd name="connsiteY24" fmla="*/ 3326568 h 6046908"/>
              <a:gd name="connsiteX25" fmla="*/ 420046 w 4527226"/>
              <a:gd name="connsiteY25" fmla="*/ 3227508 h 6046908"/>
              <a:gd name="connsiteX26" fmla="*/ 389566 w 4527226"/>
              <a:gd name="connsiteY26" fmla="*/ 3166548 h 6046908"/>
              <a:gd name="connsiteX27" fmla="*/ 351466 w 4527226"/>
              <a:gd name="connsiteY27" fmla="*/ 3105588 h 6046908"/>
              <a:gd name="connsiteX28" fmla="*/ 397186 w 4527226"/>
              <a:gd name="connsiteY28" fmla="*/ 3021768 h 6046908"/>
              <a:gd name="connsiteX29" fmla="*/ 488626 w 4527226"/>
              <a:gd name="connsiteY29" fmla="*/ 2998908 h 6046908"/>
              <a:gd name="connsiteX30" fmla="*/ 471956 w 4527226"/>
              <a:gd name="connsiteY30" fmla="*/ 2942709 h 6046908"/>
              <a:gd name="connsiteX31" fmla="*/ 435286 w 4527226"/>
              <a:gd name="connsiteY31" fmla="*/ 2930328 h 6046908"/>
              <a:gd name="connsiteX32" fmla="*/ 389566 w 4527226"/>
              <a:gd name="connsiteY32" fmla="*/ 2930328 h 6046908"/>
              <a:gd name="connsiteX33" fmla="*/ 314000 w 4527226"/>
              <a:gd name="connsiteY33" fmla="*/ 2893495 h 6046908"/>
              <a:gd name="connsiteX34" fmla="*/ 320986 w 4527226"/>
              <a:gd name="connsiteY34" fmla="*/ 2846508 h 6046908"/>
              <a:gd name="connsiteX35" fmla="*/ 328606 w 4527226"/>
              <a:gd name="connsiteY35" fmla="*/ 2793168 h 6046908"/>
              <a:gd name="connsiteX36" fmla="*/ 313366 w 4527226"/>
              <a:gd name="connsiteY36" fmla="*/ 2732208 h 6046908"/>
              <a:gd name="connsiteX37" fmla="*/ 267646 w 4527226"/>
              <a:gd name="connsiteY37" fmla="*/ 2671248 h 6046908"/>
              <a:gd name="connsiteX38" fmla="*/ 176206 w 4527226"/>
              <a:gd name="connsiteY38" fmla="*/ 2656008 h 6046908"/>
              <a:gd name="connsiteX39" fmla="*/ 54286 w 4527226"/>
              <a:gd name="connsiteY39" fmla="*/ 2610288 h 6046908"/>
              <a:gd name="connsiteX40" fmla="*/ 7931 w 4527226"/>
              <a:gd name="connsiteY40" fmla="*/ 2563298 h 6046908"/>
              <a:gd name="connsiteX41" fmla="*/ 8566 w 4527226"/>
              <a:gd name="connsiteY41" fmla="*/ 2488368 h 6046908"/>
              <a:gd name="connsiteX42" fmla="*/ 92386 w 4527226"/>
              <a:gd name="connsiteY42" fmla="*/ 2335968 h 6046908"/>
              <a:gd name="connsiteX43" fmla="*/ 221926 w 4527226"/>
              <a:gd name="connsiteY43" fmla="*/ 2175948 h 6046908"/>
              <a:gd name="connsiteX44" fmla="*/ 282886 w 4527226"/>
              <a:gd name="connsiteY44" fmla="*/ 2084508 h 6046908"/>
              <a:gd name="connsiteX45" fmla="*/ 328606 w 4527226"/>
              <a:gd name="connsiteY45" fmla="*/ 1977828 h 6046908"/>
              <a:gd name="connsiteX46" fmla="*/ 359086 w 4527226"/>
              <a:gd name="connsiteY46" fmla="*/ 1871148 h 6046908"/>
              <a:gd name="connsiteX47" fmla="*/ 374326 w 4527226"/>
              <a:gd name="connsiteY47" fmla="*/ 1810188 h 6046908"/>
              <a:gd name="connsiteX48" fmla="*/ 343846 w 4527226"/>
              <a:gd name="connsiteY48" fmla="*/ 1756848 h 6046908"/>
              <a:gd name="connsiteX49" fmla="*/ 328606 w 4527226"/>
              <a:gd name="connsiteY49" fmla="*/ 1680648 h 6046908"/>
              <a:gd name="connsiteX50" fmla="*/ 412426 w 4527226"/>
              <a:gd name="connsiteY50" fmla="*/ 1474908 h 6046908"/>
              <a:gd name="connsiteX51" fmla="*/ 442906 w 4527226"/>
              <a:gd name="connsiteY51" fmla="*/ 1307268 h 6046908"/>
              <a:gd name="connsiteX52" fmla="*/ 465766 w 4527226"/>
              <a:gd name="connsiteY52" fmla="*/ 1192968 h 6046908"/>
              <a:gd name="connsiteX53" fmla="*/ 503866 w 4527226"/>
              <a:gd name="connsiteY53" fmla="*/ 1055808 h 6046908"/>
              <a:gd name="connsiteX54" fmla="*/ 557206 w 4527226"/>
              <a:gd name="connsiteY54" fmla="*/ 888168 h 6046908"/>
              <a:gd name="connsiteX55" fmla="*/ 503866 w 4527226"/>
              <a:gd name="connsiteY55" fmla="*/ 888168 h 6046908"/>
              <a:gd name="connsiteX56" fmla="*/ 412426 w 4527226"/>
              <a:gd name="connsiteY56" fmla="*/ 834828 h 6046908"/>
              <a:gd name="connsiteX57" fmla="*/ 328606 w 4527226"/>
              <a:gd name="connsiteY57" fmla="*/ 789108 h 6046908"/>
              <a:gd name="connsiteX58" fmla="*/ 260026 w 4527226"/>
              <a:gd name="connsiteY58" fmla="*/ 773868 h 6046908"/>
              <a:gd name="connsiteX59" fmla="*/ 214306 w 4527226"/>
              <a:gd name="connsiteY59" fmla="*/ 751008 h 6046908"/>
              <a:gd name="connsiteX60" fmla="*/ 260026 w 4527226"/>
              <a:gd name="connsiteY60" fmla="*/ 674808 h 6046908"/>
              <a:gd name="connsiteX61" fmla="*/ 374326 w 4527226"/>
              <a:gd name="connsiteY61" fmla="*/ 606228 h 6046908"/>
              <a:gd name="connsiteX62" fmla="*/ 557206 w 4527226"/>
              <a:gd name="connsiteY62" fmla="*/ 507168 h 6046908"/>
              <a:gd name="connsiteX63" fmla="*/ 656266 w 4527226"/>
              <a:gd name="connsiteY63" fmla="*/ 423348 h 6046908"/>
              <a:gd name="connsiteX64" fmla="*/ 892486 w 4527226"/>
              <a:gd name="connsiteY64" fmla="*/ 232848 h 6046908"/>
              <a:gd name="connsiteX65" fmla="*/ 1174426 w 4527226"/>
              <a:gd name="connsiteY65" fmla="*/ 80448 h 6046908"/>
              <a:gd name="connsiteX66" fmla="*/ 1593526 w 4527226"/>
              <a:gd name="connsiteY66" fmla="*/ 11868 h 6046908"/>
              <a:gd name="connsiteX67" fmla="*/ 1944046 w 4527226"/>
              <a:gd name="connsiteY67" fmla="*/ 4248 h 6046908"/>
              <a:gd name="connsiteX68" fmla="*/ 2172646 w 4527226"/>
              <a:gd name="connsiteY68" fmla="*/ 4248 h 6046908"/>
              <a:gd name="connsiteX69" fmla="*/ 2393626 w 4527226"/>
              <a:gd name="connsiteY69" fmla="*/ 57588 h 6046908"/>
              <a:gd name="connsiteX70" fmla="*/ 2667946 w 4527226"/>
              <a:gd name="connsiteY70" fmla="*/ 133788 h 6046908"/>
              <a:gd name="connsiteX71" fmla="*/ 2820346 w 4527226"/>
              <a:gd name="connsiteY71" fmla="*/ 202368 h 6046908"/>
              <a:gd name="connsiteX72" fmla="*/ 3102286 w 4527226"/>
              <a:gd name="connsiteY72" fmla="*/ 400488 h 6046908"/>
              <a:gd name="connsiteX73" fmla="*/ 3285166 w 4527226"/>
              <a:gd name="connsiteY73" fmla="*/ 651948 h 6046908"/>
              <a:gd name="connsiteX74" fmla="*/ 3407086 w 4527226"/>
              <a:gd name="connsiteY74" fmla="*/ 918648 h 6046908"/>
              <a:gd name="connsiteX75" fmla="*/ 3475666 w 4527226"/>
              <a:gd name="connsiteY75" fmla="*/ 1238688 h 6046908"/>
              <a:gd name="connsiteX76" fmla="*/ 3506146 w 4527226"/>
              <a:gd name="connsiteY76" fmla="*/ 1543488 h 6046908"/>
              <a:gd name="connsiteX77" fmla="*/ 3506146 w 4527226"/>
              <a:gd name="connsiteY77" fmla="*/ 1962588 h 6046908"/>
              <a:gd name="connsiteX78" fmla="*/ 3338506 w 4527226"/>
              <a:gd name="connsiteY78" fmla="*/ 2305488 h 6046908"/>
              <a:gd name="connsiteX79" fmla="*/ 3254686 w 4527226"/>
              <a:gd name="connsiteY79" fmla="*/ 2473128 h 6046908"/>
              <a:gd name="connsiteX80" fmla="*/ 3132766 w 4527226"/>
              <a:gd name="connsiteY80" fmla="*/ 2663628 h 6046908"/>
              <a:gd name="connsiteX81" fmla="*/ 3071806 w 4527226"/>
              <a:gd name="connsiteY81" fmla="*/ 2838888 h 6046908"/>
              <a:gd name="connsiteX82" fmla="*/ 3064186 w 4527226"/>
              <a:gd name="connsiteY82" fmla="*/ 2915088 h 6046908"/>
              <a:gd name="connsiteX83" fmla="*/ 3018466 w 4527226"/>
              <a:gd name="connsiteY83" fmla="*/ 3014148 h 6046908"/>
              <a:gd name="connsiteX84" fmla="*/ 2980366 w 4527226"/>
              <a:gd name="connsiteY84" fmla="*/ 3082728 h 6046908"/>
              <a:gd name="connsiteX85" fmla="*/ 2957506 w 4527226"/>
              <a:gd name="connsiteY85" fmla="*/ 3120828 h 6046908"/>
              <a:gd name="connsiteX86" fmla="*/ 2957506 w 4527226"/>
              <a:gd name="connsiteY86" fmla="*/ 3555168 h 6046908"/>
              <a:gd name="connsiteX87" fmla="*/ 3010846 w 4527226"/>
              <a:gd name="connsiteY87" fmla="*/ 3539928 h 6046908"/>
              <a:gd name="connsiteX88" fmla="*/ 3109906 w 4527226"/>
              <a:gd name="connsiteY88" fmla="*/ 3570408 h 6046908"/>
              <a:gd name="connsiteX89" fmla="*/ 3140386 w 4527226"/>
              <a:gd name="connsiteY89" fmla="*/ 3631368 h 6046908"/>
              <a:gd name="connsiteX90" fmla="*/ 3117526 w 4527226"/>
              <a:gd name="connsiteY90" fmla="*/ 3738048 h 6046908"/>
              <a:gd name="connsiteX91" fmla="*/ 3125146 w 4527226"/>
              <a:gd name="connsiteY91" fmla="*/ 4103808 h 6046908"/>
              <a:gd name="connsiteX92" fmla="*/ 3163246 w 4527226"/>
              <a:gd name="connsiteY92" fmla="*/ 4157148 h 6046908"/>
              <a:gd name="connsiteX93" fmla="*/ 3201346 w 4527226"/>
              <a:gd name="connsiteY93" fmla="*/ 4164768 h 6046908"/>
              <a:gd name="connsiteX94" fmla="*/ 3231826 w 4527226"/>
              <a:gd name="connsiteY94" fmla="*/ 4172388 h 6046908"/>
              <a:gd name="connsiteX95" fmla="*/ 3285166 w 4527226"/>
              <a:gd name="connsiteY95" fmla="*/ 4294308 h 6046908"/>
              <a:gd name="connsiteX96" fmla="*/ 3300406 w 4527226"/>
              <a:gd name="connsiteY96" fmla="*/ 4347648 h 6046908"/>
              <a:gd name="connsiteX97" fmla="*/ 3330886 w 4527226"/>
              <a:gd name="connsiteY97" fmla="*/ 4408608 h 6046908"/>
              <a:gd name="connsiteX98" fmla="*/ 3551866 w 4527226"/>
              <a:gd name="connsiteY98" fmla="*/ 4644828 h 6046908"/>
              <a:gd name="connsiteX99" fmla="*/ 3887146 w 4527226"/>
              <a:gd name="connsiteY99" fmla="*/ 5025828 h 6046908"/>
              <a:gd name="connsiteX100" fmla="*/ 4100506 w 4527226"/>
              <a:gd name="connsiteY100" fmla="*/ 5300148 h 6046908"/>
              <a:gd name="connsiteX101" fmla="*/ 4367206 w 4527226"/>
              <a:gd name="connsiteY101" fmla="*/ 5726868 h 6046908"/>
              <a:gd name="connsiteX102" fmla="*/ 4527226 w 4527226"/>
              <a:gd name="connsiteY102" fmla="*/ 6046908 h 6046908"/>
              <a:gd name="connsiteX0" fmla="*/ 473386 w 4527226"/>
              <a:gd name="connsiteY0" fmla="*/ 5665908 h 6046908"/>
              <a:gd name="connsiteX1" fmla="*/ 511486 w 4527226"/>
              <a:gd name="connsiteY1" fmla="*/ 5612568 h 6046908"/>
              <a:gd name="connsiteX2" fmla="*/ 541966 w 4527226"/>
              <a:gd name="connsiteY2" fmla="*/ 5521128 h 6046908"/>
              <a:gd name="connsiteX3" fmla="*/ 564826 w 4527226"/>
              <a:gd name="connsiteY3" fmla="*/ 5353488 h 6046908"/>
              <a:gd name="connsiteX4" fmla="*/ 602926 w 4527226"/>
              <a:gd name="connsiteY4" fmla="*/ 5223948 h 6046908"/>
              <a:gd name="connsiteX5" fmla="*/ 625786 w 4527226"/>
              <a:gd name="connsiteY5" fmla="*/ 5178228 h 6046908"/>
              <a:gd name="connsiteX6" fmla="*/ 701986 w 4527226"/>
              <a:gd name="connsiteY6" fmla="*/ 5071548 h 6046908"/>
              <a:gd name="connsiteX7" fmla="*/ 717226 w 4527226"/>
              <a:gd name="connsiteY7" fmla="*/ 5063928 h 6046908"/>
              <a:gd name="connsiteX8" fmla="*/ 709606 w 4527226"/>
              <a:gd name="connsiteY8" fmla="*/ 5025828 h 6046908"/>
              <a:gd name="connsiteX9" fmla="*/ 701986 w 4527226"/>
              <a:gd name="connsiteY9" fmla="*/ 5002968 h 6046908"/>
              <a:gd name="connsiteX10" fmla="*/ 968686 w 4527226"/>
              <a:gd name="connsiteY10" fmla="*/ 4682928 h 6046908"/>
              <a:gd name="connsiteX11" fmla="*/ 961066 w 4527226"/>
              <a:gd name="connsiteY11" fmla="*/ 4644828 h 6046908"/>
              <a:gd name="connsiteX12" fmla="*/ 1342066 w 4527226"/>
              <a:gd name="connsiteY12" fmla="*/ 4172388 h 6046908"/>
              <a:gd name="connsiteX13" fmla="*/ 1258246 w 4527226"/>
              <a:gd name="connsiteY13" fmla="*/ 4012368 h 6046908"/>
              <a:gd name="connsiteX14" fmla="*/ 1204906 w 4527226"/>
              <a:gd name="connsiteY14" fmla="*/ 3928548 h 6046908"/>
              <a:gd name="connsiteX15" fmla="*/ 1174426 w 4527226"/>
              <a:gd name="connsiteY15" fmla="*/ 3768528 h 6046908"/>
              <a:gd name="connsiteX16" fmla="*/ 1151566 w 4527226"/>
              <a:gd name="connsiteY16" fmla="*/ 3699948 h 6046908"/>
              <a:gd name="connsiteX17" fmla="*/ 1143946 w 4527226"/>
              <a:gd name="connsiteY17" fmla="*/ 3669468 h 6046908"/>
              <a:gd name="connsiteX18" fmla="*/ 1067746 w 4527226"/>
              <a:gd name="connsiteY18" fmla="*/ 3661848 h 6046908"/>
              <a:gd name="connsiteX19" fmla="*/ 938206 w 4527226"/>
              <a:gd name="connsiteY19" fmla="*/ 3669468 h 6046908"/>
              <a:gd name="connsiteX20" fmla="*/ 831526 w 4527226"/>
              <a:gd name="connsiteY20" fmla="*/ 3692328 h 6046908"/>
              <a:gd name="connsiteX21" fmla="*/ 610546 w 4527226"/>
              <a:gd name="connsiteY21" fmla="*/ 3738048 h 6046908"/>
              <a:gd name="connsiteX22" fmla="*/ 389566 w 4527226"/>
              <a:gd name="connsiteY22" fmla="*/ 3638988 h 6046908"/>
              <a:gd name="connsiteX23" fmla="*/ 381946 w 4527226"/>
              <a:gd name="connsiteY23" fmla="*/ 3326568 h 6046908"/>
              <a:gd name="connsiteX24" fmla="*/ 420046 w 4527226"/>
              <a:gd name="connsiteY24" fmla="*/ 3227508 h 6046908"/>
              <a:gd name="connsiteX25" fmla="*/ 389566 w 4527226"/>
              <a:gd name="connsiteY25" fmla="*/ 3166548 h 6046908"/>
              <a:gd name="connsiteX26" fmla="*/ 351466 w 4527226"/>
              <a:gd name="connsiteY26" fmla="*/ 3105588 h 6046908"/>
              <a:gd name="connsiteX27" fmla="*/ 397186 w 4527226"/>
              <a:gd name="connsiteY27" fmla="*/ 3021768 h 6046908"/>
              <a:gd name="connsiteX28" fmla="*/ 488626 w 4527226"/>
              <a:gd name="connsiteY28" fmla="*/ 2998908 h 6046908"/>
              <a:gd name="connsiteX29" fmla="*/ 471956 w 4527226"/>
              <a:gd name="connsiteY29" fmla="*/ 2942709 h 6046908"/>
              <a:gd name="connsiteX30" fmla="*/ 435286 w 4527226"/>
              <a:gd name="connsiteY30" fmla="*/ 2930328 h 6046908"/>
              <a:gd name="connsiteX31" fmla="*/ 389566 w 4527226"/>
              <a:gd name="connsiteY31" fmla="*/ 2930328 h 6046908"/>
              <a:gd name="connsiteX32" fmla="*/ 314000 w 4527226"/>
              <a:gd name="connsiteY32" fmla="*/ 2893495 h 6046908"/>
              <a:gd name="connsiteX33" fmla="*/ 320986 w 4527226"/>
              <a:gd name="connsiteY33" fmla="*/ 2846508 h 6046908"/>
              <a:gd name="connsiteX34" fmla="*/ 328606 w 4527226"/>
              <a:gd name="connsiteY34" fmla="*/ 2793168 h 6046908"/>
              <a:gd name="connsiteX35" fmla="*/ 313366 w 4527226"/>
              <a:gd name="connsiteY35" fmla="*/ 2732208 h 6046908"/>
              <a:gd name="connsiteX36" fmla="*/ 267646 w 4527226"/>
              <a:gd name="connsiteY36" fmla="*/ 2671248 h 6046908"/>
              <a:gd name="connsiteX37" fmla="*/ 176206 w 4527226"/>
              <a:gd name="connsiteY37" fmla="*/ 2656008 h 6046908"/>
              <a:gd name="connsiteX38" fmla="*/ 54286 w 4527226"/>
              <a:gd name="connsiteY38" fmla="*/ 2610288 h 6046908"/>
              <a:gd name="connsiteX39" fmla="*/ 7931 w 4527226"/>
              <a:gd name="connsiteY39" fmla="*/ 2563298 h 6046908"/>
              <a:gd name="connsiteX40" fmla="*/ 8566 w 4527226"/>
              <a:gd name="connsiteY40" fmla="*/ 2488368 h 6046908"/>
              <a:gd name="connsiteX41" fmla="*/ 92386 w 4527226"/>
              <a:gd name="connsiteY41" fmla="*/ 2335968 h 6046908"/>
              <a:gd name="connsiteX42" fmla="*/ 221926 w 4527226"/>
              <a:gd name="connsiteY42" fmla="*/ 2175948 h 6046908"/>
              <a:gd name="connsiteX43" fmla="*/ 282886 w 4527226"/>
              <a:gd name="connsiteY43" fmla="*/ 2084508 h 6046908"/>
              <a:gd name="connsiteX44" fmla="*/ 328606 w 4527226"/>
              <a:gd name="connsiteY44" fmla="*/ 1977828 h 6046908"/>
              <a:gd name="connsiteX45" fmla="*/ 359086 w 4527226"/>
              <a:gd name="connsiteY45" fmla="*/ 1871148 h 6046908"/>
              <a:gd name="connsiteX46" fmla="*/ 374326 w 4527226"/>
              <a:gd name="connsiteY46" fmla="*/ 1810188 h 6046908"/>
              <a:gd name="connsiteX47" fmla="*/ 343846 w 4527226"/>
              <a:gd name="connsiteY47" fmla="*/ 1756848 h 6046908"/>
              <a:gd name="connsiteX48" fmla="*/ 328606 w 4527226"/>
              <a:gd name="connsiteY48" fmla="*/ 1680648 h 6046908"/>
              <a:gd name="connsiteX49" fmla="*/ 412426 w 4527226"/>
              <a:gd name="connsiteY49" fmla="*/ 1474908 h 6046908"/>
              <a:gd name="connsiteX50" fmla="*/ 442906 w 4527226"/>
              <a:gd name="connsiteY50" fmla="*/ 1307268 h 6046908"/>
              <a:gd name="connsiteX51" fmla="*/ 465766 w 4527226"/>
              <a:gd name="connsiteY51" fmla="*/ 1192968 h 6046908"/>
              <a:gd name="connsiteX52" fmla="*/ 503866 w 4527226"/>
              <a:gd name="connsiteY52" fmla="*/ 1055808 h 6046908"/>
              <a:gd name="connsiteX53" fmla="*/ 557206 w 4527226"/>
              <a:gd name="connsiteY53" fmla="*/ 888168 h 6046908"/>
              <a:gd name="connsiteX54" fmla="*/ 503866 w 4527226"/>
              <a:gd name="connsiteY54" fmla="*/ 888168 h 6046908"/>
              <a:gd name="connsiteX55" fmla="*/ 412426 w 4527226"/>
              <a:gd name="connsiteY55" fmla="*/ 834828 h 6046908"/>
              <a:gd name="connsiteX56" fmla="*/ 328606 w 4527226"/>
              <a:gd name="connsiteY56" fmla="*/ 789108 h 6046908"/>
              <a:gd name="connsiteX57" fmla="*/ 260026 w 4527226"/>
              <a:gd name="connsiteY57" fmla="*/ 773868 h 6046908"/>
              <a:gd name="connsiteX58" fmla="*/ 214306 w 4527226"/>
              <a:gd name="connsiteY58" fmla="*/ 751008 h 6046908"/>
              <a:gd name="connsiteX59" fmla="*/ 260026 w 4527226"/>
              <a:gd name="connsiteY59" fmla="*/ 674808 h 6046908"/>
              <a:gd name="connsiteX60" fmla="*/ 374326 w 4527226"/>
              <a:gd name="connsiteY60" fmla="*/ 606228 h 6046908"/>
              <a:gd name="connsiteX61" fmla="*/ 557206 w 4527226"/>
              <a:gd name="connsiteY61" fmla="*/ 507168 h 6046908"/>
              <a:gd name="connsiteX62" fmla="*/ 656266 w 4527226"/>
              <a:gd name="connsiteY62" fmla="*/ 423348 h 6046908"/>
              <a:gd name="connsiteX63" fmla="*/ 892486 w 4527226"/>
              <a:gd name="connsiteY63" fmla="*/ 232848 h 6046908"/>
              <a:gd name="connsiteX64" fmla="*/ 1174426 w 4527226"/>
              <a:gd name="connsiteY64" fmla="*/ 80448 h 6046908"/>
              <a:gd name="connsiteX65" fmla="*/ 1593526 w 4527226"/>
              <a:gd name="connsiteY65" fmla="*/ 11868 h 6046908"/>
              <a:gd name="connsiteX66" fmla="*/ 1944046 w 4527226"/>
              <a:gd name="connsiteY66" fmla="*/ 4248 h 6046908"/>
              <a:gd name="connsiteX67" fmla="*/ 2172646 w 4527226"/>
              <a:gd name="connsiteY67" fmla="*/ 4248 h 6046908"/>
              <a:gd name="connsiteX68" fmla="*/ 2393626 w 4527226"/>
              <a:gd name="connsiteY68" fmla="*/ 57588 h 6046908"/>
              <a:gd name="connsiteX69" fmla="*/ 2667946 w 4527226"/>
              <a:gd name="connsiteY69" fmla="*/ 133788 h 6046908"/>
              <a:gd name="connsiteX70" fmla="*/ 2820346 w 4527226"/>
              <a:gd name="connsiteY70" fmla="*/ 202368 h 6046908"/>
              <a:gd name="connsiteX71" fmla="*/ 3102286 w 4527226"/>
              <a:gd name="connsiteY71" fmla="*/ 400488 h 6046908"/>
              <a:gd name="connsiteX72" fmla="*/ 3285166 w 4527226"/>
              <a:gd name="connsiteY72" fmla="*/ 651948 h 6046908"/>
              <a:gd name="connsiteX73" fmla="*/ 3407086 w 4527226"/>
              <a:gd name="connsiteY73" fmla="*/ 918648 h 6046908"/>
              <a:gd name="connsiteX74" fmla="*/ 3475666 w 4527226"/>
              <a:gd name="connsiteY74" fmla="*/ 1238688 h 6046908"/>
              <a:gd name="connsiteX75" fmla="*/ 3506146 w 4527226"/>
              <a:gd name="connsiteY75" fmla="*/ 1543488 h 6046908"/>
              <a:gd name="connsiteX76" fmla="*/ 3506146 w 4527226"/>
              <a:gd name="connsiteY76" fmla="*/ 1962588 h 6046908"/>
              <a:gd name="connsiteX77" fmla="*/ 3338506 w 4527226"/>
              <a:gd name="connsiteY77" fmla="*/ 2305488 h 6046908"/>
              <a:gd name="connsiteX78" fmla="*/ 3254686 w 4527226"/>
              <a:gd name="connsiteY78" fmla="*/ 2473128 h 6046908"/>
              <a:gd name="connsiteX79" fmla="*/ 3132766 w 4527226"/>
              <a:gd name="connsiteY79" fmla="*/ 2663628 h 6046908"/>
              <a:gd name="connsiteX80" fmla="*/ 3071806 w 4527226"/>
              <a:gd name="connsiteY80" fmla="*/ 2838888 h 6046908"/>
              <a:gd name="connsiteX81" fmla="*/ 3064186 w 4527226"/>
              <a:gd name="connsiteY81" fmla="*/ 2915088 h 6046908"/>
              <a:gd name="connsiteX82" fmla="*/ 3018466 w 4527226"/>
              <a:gd name="connsiteY82" fmla="*/ 3014148 h 6046908"/>
              <a:gd name="connsiteX83" fmla="*/ 2980366 w 4527226"/>
              <a:gd name="connsiteY83" fmla="*/ 3082728 h 6046908"/>
              <a:gd name="connsiteX84" fmla="*/ 2957506 w 4527226"/>
              <a:gd name="connsiteY84" fmla="*/ 3120828 h 6046908"/>
              <a:gd name="connsiteX85" fmla="*/ 2957506 w 4527226"/>
              <a:gd name="connsiteY85" fmla="*/ 3555168 h 6046908"/>
              <a:gd name="connsiteX86" fmla="*/ 3010846 w 4527226"/>
              <a:gd name="connsiteY86" fmla="*/ 3539928 h 6046908"/>
              <a:gd name="connsiteX87" fmla="*/ 3109906 w 4527226"/>
              <a:gd name="connsiteY87" fmla="*/ 3570408 h 6046908"/>
              <a:gd name="connsiteX88" fmla="*/ 3140386 w 4527226"/>
              <a:gd name="connsiteY88" fmla="*/ 3631368 h 6046908"/>
              <a:gd name="connsiteX89" fmla="*/ 3117526 w 4527226"/>
              <a:gd name="connsiteY89" fmla="*/ 3738048 h 6046908"/>
              <a:gd name="connsiteX90" fmla="*/ 3125146 w 4527226"/>
              <a:gd name="connsiteY90" fmla="*/ 4103808 h 6046908"/>
              <a:gd name="connsiteX91" fmla="*/ 3163246 w 4527226"/>
              <a:gd name="connsiteY91" fmla="*/ 4157148 h 6046908"/>
              <a:gd name="connsiteX92" fmla="*/ 3201346 w 4527226"/>
              <a:gd name="connsiteY92" fmla="*/ 4164768 h 6046908"/>
              <a:gd name="connsiteX93" fmla="*/ 3231826 w 4527226"/>
              <a:gd name="connsiteY93" fmla="*/ 4172388 h 6046908"/>
              <a:gd name="connsiteX94" fmla="*/ 3285166 w 4527226"/>
              <a:gd name="connsiteY94" fmla="*/ 4294308 h 6046908"/>
              <a:gd name="connsiteX95" fmla="*/ 3300406 w 4527226"/>
              <a:gd name="connsiteY95" fmla="*/ 4347648 h 6046908"/>
              <a:gd name="connsiteX96" fmla="*/ 3330886 w 4527226"/>
              <a:gd name="connsiteY96" fmla="*/ 4408608 h 6046908"/>
              <a:gd name="connsiteX97" fmla="*/ 3551866 w 4527226"/>
              <a:gd name="connsiteY97" fmla="*/ 4644828 h 6046908"/>
              <a:gd name="connsiteX98" fmla="*/ 3887146 w 4527226"/>
              <a:gd name="connsiteY98" fmla="*/ 5025828 h 6046908"/>
              <a:gd name="connsiteX99" fmla="*/ 4100506 w 4527226"/>
              <a:gd name="connsiteY99" fmla="*/ 5300148 h 6046908"/>
              <a:gd name="connsiteX100" fmla="*/ 4367206 w 4527226"/>
              <a:gd name="connsiteY100" fmla="*/ 5726868 h 6046908"/>
              <a:gd name="connsiteX101" fmla="*/ 4527226 w 4527226"/>
              <a:gd name="connsiteY101" fmla="*/ 6046908 h 6046908"/>
              <a:gd name="connsiteX0" fmla="*/ 511486 w 4527226"/>
              <a:gd name="connsiteY0" fmla="*/ 5612568 h 6046908"/>
              <a:gd name="connsiteX1" fmla="*/ 541966 w 4527226"/>
              <a:gd name="connsiteY1" fmla="*/ 5521128 h 6046908"/>
              <a:gd name="connsiteX2" fmla="*/ 564826 w 4527226"/>
              <a:gd name="connsiteY2" fmla="*/ 5353488 h 6046908"/>
              <a:gd name="connsiteX3" fmla="*/ 602926 w 4527226"/>
              <a:gd name="connsiteY3" fmla="*/ 5223948 h 6046908"/>
              <a:gd name="connsiteX4" fmla="*/ 625786 w 4527226"/>
              <a:gd name="connsiteY4" fmla="*/ 5178228 h 6046908"/>
              <a:gd name="connsiteX5" fmla="*/ 701986 w 4527226"/>
              <a:gd name="connsiteY5" fmla="*/ 5071548 h 6046908"/>
              <a:gd name="connsiteX6" fmla="*/ 717226 w 4527226"/>
              <a:gd name="connsiteY6" fmla="*/ 5063928 h 6046908"/>
              <a:gd name="connsiteX7" fmla="*/ 709606 w 4527226"/>
              <a:gd name="connsiteY7" fmla="*/ 5025828 h 6046908"/>
              <a:gd name="connsiteX8" fmla="*/ 701986 w 4527226"/>
              <a:gd name="connsiteY8" fmla="*/ 5002968 h 6046908"/>
              <a:gd name="connsiteX9" fmla="*/ 968686 w 4527226"/>
              <a:gd name="connsiteY9" fmla="*/ 4682928 h 6046908"/>
              <a:gd name="connsiteX10" fmla="*/ 961066 w 4527226"/>
              <a:gd name="connsiteY10" fmla="*/ 4644828 h 6046908"/>
              <a:gd name="connsiteX11" fmla="*/ 1342066 w 4527226"/>
              <a:gd name="connsiteY11" fmla="*/ 4172388 h 6046908"/>
              <a:gd name="connsiteX12" fmla="*/ 1258246 w 4527226"/>
              <a:gd name="connsiteY12" fmla="*/ 4012368 h 6046908"/>
              <a:gd name="connsiteX13" fmla="*/ 1204906 w 4527226"/>
              <a:gd name="connsiteY13" fmla="*/ 3928548 h 6046908"/>
              <a:gd name="connsiteX14" fmla="*/ 1174426 w 4527226"/>
              <a:gd name="connsiteY14" fmla="*/ 3768528 h 6046908"/>
              <a:gd name="connsiteX15" fmla="*/ 1151566 w 4527226"/>
              <a:gd name="connsiteY15" fmla="*/ 3699948 h 6046908"/>
              <a:gd name="connsiteX16" fmla="*/ 1143946 w 4527226"/>
              <a:gd name="connsiteY16" fmla="*/ 3669468 h 6046908"/>
              <a:gd name="connsiteX17" fmla="*/ 1067746 w 4527226"/>
              <a:gd name="connsiteY17" fmla="*/ 3661848 h 6046908"/>
              <a:gd name="connsiteX18" fmla="*/ 938206 w 4527226"/>
              <a:gd name="connsiteY18" fmla="*/ 3669468 h 6046908"/>
              <a:gd name="connsiteX19" fmla="*/ 831526 w 4527226"/>
              <a:gd name="connsiteY19" fmla="*/ 3692328 h 6046908"/>
              <a:gd name="connsiteX20" fmla="*/ 610546 w 4527226"/>
              <a:gd name="connsiteY20" fmla="*/ 3738048 h 6046908"/>
              <a:gd name="connsiteX21" fmla="*/ 389566 w 4527226"/>
              <a:gd name="connsiteY21" fmla="*/ 3638988 h 6046908"/>
              <a:gd name="connsiteX22" fmla="*/ 381946 w 4527226"/>
              <a:gd name="connsiteY22" fmla="*/ 3326568 h 6046908"/>
              <a:gd name="connsiteX23" fmla="*/ 420046 w 4527226"/>
              <a:gd name="connsiteY23" fmla="*/ 3227508 h 6046908"/>
              <a:gd name="connsiteX24" fmla="*/ 389566 w 4527226"/>
              <a:gd name="connsiteY24" fmla="*/ 3166548 h 6046908"/>
              <a:gd name="connsiteX25" fmla="*/ 351466 w 4527226"/>
              <a:gd name="connsiteY25" fmla="*/ 3105588 h 6046908"/>
              <a:gd name="connsiteX26" fmla="*/ 397186 w 4527226"/>
              <a:gd name="connsiteY26" fmla="*/ 3021768 h 6046908"/>
              <a:gd name="connsiteX27" fmla="*/ 488626 w 4527226"/>
              <a:gd name="connsiteY27" fmla="*/ 2998908 h 6046908"/>
              <a:gd name="connsiteX28" fmla="*/ 471956 w 4527226"/>
              <a:gd name="connsiteY28" fmla="*/ 2942709 h 6046908"/>
              <a:gd name="connsiteX29" fmla="*/ 435286 w 4527226"/>
              <a:gd name="connsiteY29" fmla="*/ 2930328 h 6046908"/>
              <a:gd name="connsiteX30" fmla="*/ 389566 w 4527226"/>
              <a:gd name="connsiteY30" fmla="*/ 2930328 h 6046908"/>
              <a:gd name="connsiteX31" fmla="*/ 314000 w 4527226"/>
              <a:gd name="connsiteY31" fmla="*/ 2893495 h 6046908"/>
              <a:gd name="connsiteX32" fmla="*/ 320986 w 4527226"/>
              <a:gd name="connsiteY32" fmla="*/ 2846508 h 6046908"/>
              <a:gd name="connsiteX33" fmla="*/ 328606 w 4527226"/>
              <a:gd name="connsiteY33" fmla="*/ 2793168 h 6046908"/>
              <a:gd name="connsiteX34" fmla="*/ 313366 w 4527226"/>
              <a:gd name="connsiteY34" fmla="*/ 2732208 h 6046908"/>
              <a:gd name="connsiteX35" fmla="*/ 267646 w 4527226"/>
              <a:gd name="connsiteY35" fmla="*/ 2671248 h 6046908"/>
              <a:gd name="connsiteX36" fmla="*/ 176206 w 4527226"/>
              <a:gd name="connsiteY36" fmla="*/ 2656008 h 6046908"/>
              <a:gd name="connsiteX37" fmla="*/ 54286 w 4527226"/>
              <a:gd name="connsiteY37" fmla="*/ 2610288 h 6046908"/>
              <a:gd name="connsiteX38" fmla="*/ 7931 w 4527226"/>
              <a:gd name="connsiteY38" fmla="*/ 2563298 h 6046908"/>
              <a:gd name="connsiteX39" fmla="*/ 8566 w 4527226"/>
              <a:gd name="connsiteY39" fmla="*/ 2488368 h 6046908"/>
              <a:gd name="connsiteX40" fmla="*/ 92386 w 4527226"/>
              <a:gd name="connsiteY40" fmla="*/ 2335968 h 6046908"/>
              <a:gd name="connsiteX41" fmla="*/ 221926 w 4527226"/>
              <a:gd name="connsiteY41" fmla="*/ 2175948 h 6046908"/>
              <a:gd name="connsiteX42" fmla="*/ 282886 w 4527226"/>
              <a:gd name="connsiteY42" fmla="*/ 2084508 h 6046908"/>
              <a:gd name="connsiteX43" fmla="*/ 328606 w 4527226"/>
              <a:gd name="connsiteY43" fmla="*/ 1977828 h 6046908"/>
              <a:gd name="connsiteX44" fmla="*/ 359086 w 4527226"/>
              <a:gd name="connsiteY44" fmla="*/ 1871148 h 6046908"/>
              <a:gd name="connsiteX45" fmla="*/ 374326 w 4527226"/>
              <a:gd name="connsiteY45" fmla="*/ 1810188 h 6046908"/>
              <a:gd name="connsiteX46" fmla="*/ 343846 w 4527226"/>
              <a:gd name="connsiteY46" fmla="*/ 1756848 h 6046908"/>
              <a:gd name="connsiteX47" fmla="*/ 328606 w 4527226"/>
              <a:gd name="connsiteY47" fmla="*/ 1680648 h 6046908"/>
              <a:gd name="connsiteX48" fmla="*/ 412426 w 4527226"/>
              <a:gd name="connsiteY48" fmla="*/ 1474908 h 6046908"/>
              <a:gd name="connsiteX49" fmla="*/ 442906 w 4527226"/>
              <a:gd name="connsiteY49" fmla="*/ 1307268 h 6046908"/>
              <a:gd name="connsiteX50" fmla="*/ 465766 w 4527226"/>
              <a:gd name="connsiteY50" fmla="*/ 1192968 h 6046908"/>
              <a:gd name="connsiteX51" fmla="*/ 503866 w 4527226"/>
              <a:gd name="connsiteY51" fmla="*/ 1055808 h 6046908"/>
              <a:gd name="connsiteX52" fmla="*/ 557206 w 4527226"/>
              <a:gd name="connsiteY52" fmla="*/ 888168 h 6046908"/>
              <a:gd name="connsiteX53" fmla="*/ 503866 w 4527226"/>
              <a:gd name="connsiteY53" fmla="*/ 888168 h 6046908"/>
              <a:gd name="connsiteX54" fmla="*/ 412426 w 4527226"/>
              <a:gd name="connsiteY54" fmla="*/ 834828 h 6046908"/>
              <a:gd name="connsiteX55" fmla="*/ 328606 w 4527226"/>
              <a:gd name="connsiteY55" fmla="*/ 789108 h 6046908"/>
              <a:gd name="connsiteX56" fmla="*/ 260026 w 4527226"/>
              <a:gd name="connsiteY56" fmla="*/ 773868 h 6046908"/>
              <a:gd name="connsiteX57" fmla="*/ 214306 w 4527226"/>
              <a:gd name="connsiteY57" fmla="*/ 751008 h 6046908"/>
              <a:gd name="connsiteX58" fmla="*/ 260026 w 4527226"/>
              <a:gd name="connsiteY58" fmla="*/ 674808 h 6046908"/>
              <a:gd name="connsiteX59" fmla="*/ 374326 w 4527226"/>
              <a:gd name="connsiteY59" fmla="*/ 606228 h 6046908"/>
              <a:gd name="connsiteX60" fmla="*/ 557206 w 4527226"/>
              <a:gd name="connsiteY60" fmla="*/ 507168 h 6046908"/>
              <a:gd name="connsiteX61" fmla="*/ 656266 w 4527226"/>
              <a:gd name="connsiteY61" fmla="*/ 423348 h 6046908"/>
              <a:gd name="connsiteX62" fmla="*/ 892486 w 4527226"/>
              <a:gd name="connsiteY62" fmla="*/ 232848 h 6046908"/>
              <a:gd name="connsiteX63" fmla="*/ 1174426 w 4527226"/>
              <a:gd name="connsiteY63" fmla="*/ 80448 h 6046908"/>
              <a:gd name="connsiteX64" fmla="*/ 1593526 w 4527226"/>
              <a:gd name="connsiteY64" fmla="*/ 11868 h 6046908"/>
              <a:gd name="connsiteX65" fmla="*/ 1944046 w 4527226"/>
              <a:gd name="connsiteY65" fmla="*/ 4248 h 6046908"/>
              <a:gd name="connsiteX66" fmla="*/ 2172646 w 4527226"/>
              <a:gd name="connsiteY66" fmla="*/ 4248 h 6046908"/>
              <a:gd name="connsiteX67" fmla="*/ 2393626 w 4527226"/>
              <a:gd name="connsiteY67" fmla="*/ 57588 h 6046908"/>
              <a:gd name="connsiteX68" fmla="*/ 2667946 w 4527226"/>
              <a:gd name="connsiteY68" fmla="*/ 133788 h 6046908"/>
              <a:gd name="connsiteX69" fmla="*/ 2820346 w 4527226"/>
              <a:gd name="connsiteY69" fmla="*/ 202368 h 6046908"/>
              <a:gd name="connsiteX70" fmla="*/ 3102286 w 4527226"/>
              <a:gd name="connsiteY70" fmla="*/ 400488 h 6046908"/>
              <a:gd name="connsiteX71" fmla="*/ 3285166 w 4527226"/>
              <a:gd name="connsiteY71" fmla="*/ 651948 h 6046908"/>
              <a:gd name="connsiteX72" fmla="*/ 3407086 w 4527226"/>
              <a:gd name="connsiteY72" fmla="*/ 918648 h 6046908"/>
              <a:gd name="connsiteX73" fmla="*/ 3475666 w 4527226"/>
              <a:gd name="connsiteY73" fmla="*/ 1238688 h 6046908"/>
              <a:gd name="connsiteX74" fmla="*/ 3506146 w 4527226"/>
              <a:gd name="connsiteY74" fmla="*/ 1543488 h 6046908"/>
              <a:gd name="connsiteX75" fmla="*/ 3506146 w 4527226"/>
              <a:gd name="connsiteY75" fmla="*/ 1962588 h 6046908"/>
              <a:gd name="connsiteX76" fmla="*/ 3338506 w 4527226"/>
              <a:gd name="connsiteY76" fmla="*/ 2305488 h 6046908"/>
              <a:gd name="connsiteX77" fmla="*/ 3254686 w 4527226"/>
              <a:gd name="connsiteY77" fmla="*/ 2473128 h 6046908"/>
              <a:gd name="connsiteX78" fmla="*/ 3132766 w 4527226"/>
              <a:gd name="connsiteY78" fmla="*/ 2663628 h 6046908"/>
              <a:gd name="connsiteX79" fmla="*/ 3071806 w 4527226"/>
              <a:gd name="connsiteY79" fmla="*/ 2838888 h 6046908"/>
              <a:gd name="connsiteX80" fmla="*/ 3064186 w 4527226"/>
              <a:gd name="connsiteY80" fmla="*/ 2915088 h 6046908"/>
              <a:gd name="connsiteX81" fmla="*/ 3018466 w 4527226"/>
              <a:gd name="connsiteY81" fmla="*/ 3014148 h 6046908"/>
              <a:gd name="connsiteX82" fmla="*/ 2980366 w 4527226"/>
              <a:gd name="connsiteY82" fmla="*/ 3082728 h 6046908"/>
              <a:gd name="connsiteX83" fmla="*/ 2957506 w 4527226"/>
              <a:gd name="connsiteY83" fmla="*/ 3120828 h 6046908"/>
              <a:gd name="connsiteX84" fmla="*/ 2957506 w 4527226"/>
              <a:gd name="connsiteY84" fmla="*/ 3555168 h 6046908"/>
              <a:gd name="connsiteX85" fmla="*/ 3010846 w 4527226"/>
              <a:gd name="connsiteY85" fmla="*/ 3539928 h 6046908"/>
              <a:gd name="connsiteX86" fmla="*/ 3109906 w 4527226"/>
              <a:gd name="connsiteY86" fmla="*/ 3570408 h 6046908"/>
              <a:gd name="connsiteX87" fmla="*/ 3140386 w 4527226"/>
              <a:gd name="connsiteY87" fmla="*/ 3631368 h 6046908"/>
              <a:gd name="connsiteX88" fmla="*/ 3117526 w 4527226"/>
              <a:gd name="connsiteY88" fmla="*/ 3738048 h 6046908"/>
              <a:gd name="connsiteX89" fmla="*/ 3125146 w 4527226"/>
              <a:gd name="connsiteY89" fmla="*/ 4103808 h 6046908"/>
              <a:gd name="connsiteX90" fmla="*/ 3163246 w 4527226"/>
              <a:gd name="connsiteY90" fmla="*/ 4157148 h 6046908"/>
              <a:gd name="connsiteX91" fmla="*/ 3201346 w 4527226"/>
              <a:gd name="connsiteY91" fmla="*/ 4164768 h 6046908"/>
              <a:gd name="connsiteX92" fmla="*/ 3231826 w 4527226"/>
              <a:gd name="connsiteY92" fmla="*/ 4172388 h 6046908"/>
              <a:gd name="connsiteX93" fmla="*/ 3285166 w 4527226"/>
              <a:gd name="connsiteY93" fmla="*/ 4294308 h 6046908"/>
              <a:gd name="connsiteX94" fmla="*/ 3300406 w 4527226"/>
              <a:gd name="connsiteY94" fmla="*/ 4347648 h 6046908"/>
              <a:gd name="connsiteX95" fmla="*/ 3330886 w 4527226"/>
              <a:gd name="connsiteY95" fmla="*/ 4408608 h 6046908"/>
              <a:gd name="connsiteX96" fmla="*/ 3551866 w 4527226"/>
              <a:gd name="connsiteY96" fmla="*/ 4644828 h 6046908"/>
              <a:gd name="connsiteX97" fmla="*/ 3887146 w 4527226"/>
              <a:gd name="connsiteY97" fmla="*/ 5025828 h 6046908"/>
              <a:gd name="connsiteX98" fmla="*/ 4100506 w 4527226"/>
              <a:gd name="connsiteY98" fmla="*/ 5300148 h 6046908"/>
              <a:gd name="connsiteX99" fmla="*/ 4367206 w 4527226"/>
              <a:gd name="connsiteY99" fmla="*/ 5726868 h 6046908"/>
              <a:gd name="connsiteX100" fmla="*/ 4527226 w 4527226"/>
              <a:gd name="connsiteY100" fmla="*/ 6046908 h 6046908"/>
              <a:gd name="connsiteX0" fmla="*/ 541966 w 4527226"/>
              <a:gd name="connsiteY0" fmla="*/ 5521128 h 6046908"/>
              <a:gd name="connsiteX1" fmla="*/ 564826 w 4527226"/>
              <a:gd name="connsiteY1" fmla="*/ 5353488 h 6046908"/>
              <a:gd name="connsiteX2" fmla="*/ 602926 w 4527226"/>
              <a:gd name="connsiteY2" fmla="*/ 5223948 h 6046908"/>
              <a:gd name="connsiteX3" fmla="*/ 625786 w 4527226"/>
              <a:gd name="connsiteY3" fmla="*/ 5178228 h 6046908"/>
              <a:gd name="connsiteX4" fmla="*/ 701986 w 4527226"/>
              <a:gd name="connsiteY4" fmla="*/ 5071548 h 6046908"/>
              <a:gd name="connsiteX5" fmla="*/ 717226 w 4527226"/>
              <a:gd name="connsiteY5" fmla="*/ 5063928 h 6046908"/>
              <a:gd name="connsiteX6" fmla="*/ 709606 w 4527226"/>
              <a:gd name="connsiteY6" fmla="*/ 5025828 h 6046908"/>
              <a:gd name="connsiteX7" fmla="*/ 701986 w 4527226"/>
              <a:gd name="connsiteY7" fmla="*/ 5002968 h 6046908"/>
              <a:gd name="connsiteX8" fmla="*/ 968686 w 4527226"/>
              <a:gd name="connsiteY8" fmla="*/ 4682928 h 6046908"/>
              <a:gd name="connsiteX9" fmla="*/ 961066 w 4527226"/>
              <a:gd name="connsiteY9" fmla="*/ 4644828 h 6046908"/>
              <a:gd name="connsiteX10" fmla="*/ 1342066 w 4527226"/>
              <a:gd name="connsiteY10" fmla="*/ 4172388 h 6046908"/>
              <a:gd name="connsiteX11" fmla="*/ 1258246 w 4527226"/>
              <a:gd name="connsiteY11" fmla="*/ 4012368 h 6046908"/>
              <a:gd name="connsiteX12" fmla="*/ 1204906 w 4527226"/>
              <a:gd name="connsiteY12" fmla="*/ 3928548 h 6046908"/>
              <a:gd name="connsiteX13" fmla="*/ 1174426 w 4527226"/>
              <a:gd name="connsiteY13" fmla="*/ 3768528 h 6046908"/>
              <a:gd name="connsiteX14" fmla="*/ 1151566 w 4527226"/>
              <a:gd name="connsiteY14" fmla="*/ 3699948 h 6046908"/>
              <a:gd name="connsiteX15" fmla="*/ 1143946 w 4527226"/>
              <a:gd name="connsiteY15" fmla="*/ 3669468 h 6046908"/>
              <a:gd name="connsiteX16" fmla="*/ 1067746 w 4527226"/>
              <a:gd name="connsiteY16" fmla="*/ 3661848 h 6046908"/>
              <a:gd name="connsiteX17" fmla="*/ 938206 w 4527226"/>
              <a:gd name="connsiteY17" fmla="*/ 3669468 h 6046908"/>
              <a:gd name="connsiteX18" fmla="*/ 831526 w 4527226"/>
              <a:gd name="connsiteY18" fmla="*/ 3692328 h 6046908"/>
              <a:gd name="connsiteX19" fmla="*/ 610546 w 4527226"/>
              <a:gd name="connsiteY19" fmla="*/ 3738048 h 6046908"/>
              <a:gd name="connsiteX20" fmla="*/ 389566 w 4527226"/>
              <a:gd name="connsiteY20" fmla="*/ 3638988 h 6046908"/>
              <a:gd name="connsiteX21" fmla="*/ 381946 w 4527226"/>
              <a:gd name="connsiteY21" fmla="*/ 3326568 h 6046908"/>
              <a:gd name="connsiteX22" fmla="*/ 420046 w 4527226"/>
              <a:gd name="connsiteY22" fmla="*/ 3227508 h 6046908"/>
              <a:gd name="connsiteX23" fmla="*/ 389566 w 4527226"/>
              <a:gd name="connsiteY23" fmla="*/ 3166548 h 6046908"/>
              <a:gd name="connsiteX24" fmla="*/ 351466 w 4527226"/>
              <a:gd name="connsiteY24" fmla="*/ 3105588 h 6046908"/>
              <a:gd name="connsiteX25" fmla="*/ 397186 w 4527226"/>
              <a:gd name="connsiteY25" fmla="*/ 3021768 h 6046908"/>
              <a:gd name="connsiteX26" fmla="*/ 488626 w 4527226"/>
              <a:gd name="connsiteY26" fmla="*/ 2998908 h 6046908"/>
              <a:gd name="connsiteX27" fmla="*/ 471956 w 4527226"/>
              <a:gd name="connsiteY27" fmla="*/ 2942709 h 6046908"/>
              <a:gd name="connsiteX28" fmla="*/ 435286 w 4527226"/>
              <a:gd name="connsiteY28" fmla="*/ 2930328 h 6046908"/>
              <a:gd name="connsiteX29" fmla="*/ 389566 w 4527226"/>
              <a:gd name="connsiteY29" fmla="*/ 2930328 h 6046908"/>
              <a:gd name="connsiteX30" fmla="*/ 314000 w 4527226"/>
              <a:gd name="connsiteY30" fmla="*/ 2893495 h 6046908"/>
              <a:gd name="connsiteX31" fmla="*/ 320986 w 4527226"/>
              <a:gd name="connsiteY31" fmla="*/ 2846508 h 6046908"/>
              <a:gd name="connsiteX32" fmla="*/ 328606 w 4527226"/>
              <a:gd name="connsiteY32" fmla="*/ 2793168 h 6046908"/>
              <a:gd name="connsiteX33" fmla="*/ 313366 w 4527226"/>
              <a:gd name="connsiteY33" fmla="*/ 2732208 h 6046908"/>
              <a:gd name="connsiteX34" fmla="*/ 267646 w 4527226"/>
              <a:gd name="connsiteY34" fmla="*/ 2671248 h 6046908"/>
              <a:gd name="connsiteX35" fmla="*/ 176206 w 4527226"/>
              <a:gd name="connsiteY35" fmla="*/ 2656008 h 6046908"/>
              <a:gd name="connsiteX36" fmla="*/ 54286 w 4527226"/>
              <a:gd name="connsiteY36" fmla="*/ 2610288 h 6046908"/>
              <a:gd name="connsiteX37" fmla="*/ 7931 w 4527226"/>
              <a:gd name="connsiteY37" fmla="*/ 2563298 h 6046908"/>
              <a:gd name="connsiteX38" fmla="*/ 8566 w 4527226"/>
              <a:gd name="connsiteY38" fmla="*/ 2488368 h 6046908"/>
              <a:gd name="connsiteX39" fmla="*/ 92386 w 4527226"/>
              <a:gd name="connsiteY39" fmla="*/ 2335968 h 6046908"/>
              <a:gd name="connsiteX40" fmla="*/ 221926 w 4527226"/>
              <a:gd name="connsiteY40" fmla="*/ 2175948 h 6046908"/>
              <a:gd name="connsiteX41" fmla="*/ 282886 w 4527226"/>
              <a:gd name="connsiteY41" fmla="*/ 2084508 h 6046908"/>
              <a:gd name="connsiteX42" fmla="*/ 328606 w 4527226"/>
              <a:gd name="connsiteY42" fmla="*/ 1977828 h 6046908"/>
              <a:gd name="connsiteX43" fmla="*/ 359086 w 4527226"/>
              <a:gd name="connsiteY43" fmla="*/ 1871148 h 6046908"/>
              <a:gd name="connsiteX44" fmla="*/ 374326 w 4527226"/>
              <a:gd name="connsiteY44" fmla="*/ 1810188 h 6046908"/>
              <a:gd name="connsiteX45" fmla="*/ 343846 w 4527226"/>
              <a:gd name="connsiteY45" fmla="*/ 1756848 h 6046908"/>
              <a:gd name="connsiteX46" fmla="*/ 328606 w 4527226"/>
              <a:gd name="connsiteY46" fmla="*/ 1680648 h 6046908"/>
              <a:gd name="connsiteX47" fmla="*/ 412426 w 4527226"/>
              <a:gd name="connsiteY47" fmla="*/ 1474908 h 6046908"/>
              <a:gd name="connsiteX48" fmla="*/ 442906 w 4527226"/>
              <a:gd name="connsiteY48" fmla="*/ 1307268 h 6046908"/>
              <a:gd name="connsiteX49" fmla="*/ 465766 w 4527226"/>
              <a:gd name="connsiteY49" fmla="*/ 1192968 h 6046908"/>
              <a:gd name="connsiteX50" fmla="*/ 503866 w 4527226"/>
              <a:gd name="connsiteY50" fmla="*/ 1055808 h 6046908"/>
              <a:gd name="connsiteX51" fmla="*/ 557206 w 4527226"/>
              <a:gd name="connsiteY51" fmla="*/ 888168 h 6046908"/>
              <a:gd name="connsiteX52" fmla="*/ 503866 w 4527226"/>
              <a:gd name="connsiteY52" fmla="*/ 888168 h 6046908"/>
              <a:gd name="connsiteX53" fmla="*/ 412426 w 4527226"/>
              <a:gd name="connsiteY53" fmla="*/ 834828 h 6046908"/>
              <a:gd name="connsiteX54" fmla="*/ 328606 w 4527226"/>
              <a:gd name="connsiteY54" fmla="*/ 789108 h 6046908"/>
              <a:gd name="connsiteX55" fmla="*/ 260026 w 4527226"/>
              <a:gd name="connsiteY55" fmla="*/ 773868 h 6046908"/>
              <a:gd name="connsiteX56" fmla="*/ 214306 w 4527226"/>
              <a:gd name="connsiteY56" fmla="*/ 751008 h 6046908"/>
              <a:gd name="connsiteX57" fmla="*/ 260026 w 4527226"/>
              <a:gd name="connsiteY57" fmla="*/ 674808 h 6046908"/>
              <a:gd name="connsiteX58" fmla="*/ 374326 w 4527226"/>
              <a:gd name="connsiteY58" fmla="*/ 606228 h 6046908"/>
              <a:gd name="connsiteX59" fmla="*/ 557206 w 4527226"/>
              <a:gd name="connsiteY59" fmla="*/ 507168 h 6046908"/>
              <a:gd name="connsiteX60" fmla="*/ 656266 w 4527226"/>
              <a:gd name="connsiteY60" fmla="*/ 423348 h 6046908"/>
              <a:gd name="connsiteX61" fmla="*/ 892486 w 4527226"/>
              <a:gd name="connsiteY61" fmla="*/ 232848 h 6046908"/>
              <a:gd name="connsiteX62" fmla="*/ 1174426 w 4527226"/>
              <a:gd name="connsiteY62" fmla="*/ 80448 h 6046908"/>
              <a:gd name="connsiteX63" fmla="*/ 1593526 w 4527226"/>
              <a:gd name="connsiteY63" fmla="*/ 11868 h 6046908"/>
              <a:gd name="connsiteX64" fmla="*/ 1944046 w 4527226"/>
              <a:gd name="connsiteY64" fmla="*/ 4248 h 6046908"/>
              <a:gd name="connsiteX65" fmla="*/ 2172646 w 4527226"/>
              <a:gd name="connsiteY65" fmla="*/ 4248 h 6046908"/>
              <a:gd name="connsiteX66" fmla="*/ 2393626 w 4527226"/>
              <a:gd name="connsiteY66" fmla="*/ 57588 h 6046908"/>
              <a:gd name="connsiteX67" fmla="*/ 2667946 w 4527226"/>
              <a:gd name="connsiteY67" fmla="*/ 133788 h 6046908"/>
              <a:gd name="connsiteX68" fmla="*/ 2820346 w 4527226"/>
              <a:gd name="connsiteY68" fmla="*/ 202368 h 6046908"/>
              <a:gd name="connsiteX69" fmla="*/ 3102286 w 4527226"/>
              <a:gd name="connsiteY69" fmla="*/ 400488 h 6046908"/>
              <a:gd name="connsiteX70" fmla="*/ 3285166 w 4527226"/>
              <a:gd name="connsiteY70" fmla="*/ 651948 h 6046908"/>
              <a:gd name="connsiteX71" fmla="*/ 3407086 w 4527226"/>
              <a:gd name="connsiteY71" fmla="*/ 918648 h 6046908"/>
              <a:gd name="connsiteX72" fmla="*/ 3475666 w 4527226"/>
              <a:gd name="connsiteY72" fmla="*/ 1238688 h 6046908"/>
              <a:gd name="connsiteX73" fmla="*/ 3506146 w 4527226"/>
              <a:gd name="connsiteY73" fmla="*/ 1543488 h 6046908"/>
              <a:gd name="connsiteX74" fmla="*/ 3506146 w 4527226"/>
              <a:gd name="connsiteY74" fmla="*/ 1962588 h 6046908"/>
              <a:gd name="connsiteX75" fmla="*/ 3338506 w 4527226"/>
              <a:gd name="connsiteY75" fmla="*/ 2305488 h 6046908"/>
              <a:gd name="connsiteX76" fmla="*/ 3254686 w 4527226"/>
              <a:gd name="connsiteY76" fmla="*/ 2473128 h 6046908"/>
              <a:gd name="connsiteX77" fmla="*/ 3132766 w 4527226"/>
              <a:gd name="connsiteY77" fmla="*/ 2663628 h 6046908"/>
              <a:gd name="connsiteX78" fmla="*/ 3071806 w 4527226"/>
              <a:gd name="connsiteY78" fmla="*/ 2838888 h 6046908"/>
              <a:gd name="connsiteX79" fmla="*/ 3064186 w 4527226"/>
              <a:gd name="connsiteY79" fmla="*/ 2915088 h 6046908"/>
              <a:gd name="connsiteX80" fmla="*/ 3018466 w 4527226"/>
              <a:gd name="connsiteY80" fmla="*/ 3014148 h 6046908"/>
              <a:gd name="connsiteX81" fmla="*/ 2980366 w 4527226"/>
              <a:gd name="connsiteY81" fmla="*/ 3082728 h 6046908"/>
              <a:gd name="connsiteX82" fmla="*/ 2957506 w 4527226"/>
              <a:gd name="connsiteY82" fmla="*/ 3120828 h 6046908"/>
              <a:gd name="connsiteX83" fmla="*/ 2957506 w 4527226"/>
              <a:gd name="connsiteY83" fmla="*/ 3555168 h 6046908"/>
              <a:gd name="connsiteX84" fmla="*/ 3010846 w 4527226"/>
              <a:gd name="connsiteY84" fmla="*/ 3539928 h 6046908"/>
              <a:gd name="connsiteX85" fmla="*/ 3109906 w 4527226"/>
              <a:gd name="connsiteY85" fmla="*/ 3570408 h 6046908"/>
              <a:gd name="connsiteX86" fmla="*/ 3140386 w 4527226"/>
              <a:gd name="connsiteY86" fmla="*/ 3631368 h 6046908"/>
              <a:gd name="connsiteX87" fmla="*/ 3117526 w 4527226"/>
              <a:gd name="connsiteY87" fmla="*/ 3738048 h 6046908"/>
              <a:gd name="connsiteX88" fmla="*/ 3125146 w 4527226"/>
              <a:gd name="connsiteY88" fmla="*/ 4103808 h 6046908"/>
              <a:gd name="connsiteX89" fmla="*/ 3163246 w 4527226"/>
              <a:gd name="connsiteY89" fmla="*/ 4157148 h 6046908"/>
              <a:gd name="connsiteX90" fmla="*/ 3201346 w 4527226"/>
              <a:gd name="connsiteY90" fmla="*/ 4164768 h 6046908"/>
              <a:gd name="connsiteX91" fmla="*/ 3231826 w 4527226"/>
              <a:gd name="connsiteY91" fmla="*/ 4172388 h 6046908"/>
              <a:gd name="connsiteX92" fmla="*/ 3285166 w 4527226"/>
              <a:gd name="connsiteY92" fmla="*/ 4294308 h 6046908"/>
              <a:gd name="connsiteX93" fmla="*/ 3300406 w 4527226"/>
              <a:gd name="connsiteY93" fmla="*/ 4347648 h 6046908"/>
              <a:gd name="connsiteX94" fmla="*/ 3330886 w 4527226"/>
              <a:gd name="connsiteY94" fmla="*/ 4408608 h 6046908"/>
              <a:gd name="connsiteX95" fmla="*/ 3551866 w 4527226"/>
              <a:gd name="connsiteY95" fmla="*/ 4644828 h 6046908"/>
              <a:gd name="connsiteX96" fmla="*/ 3887146 w 4527226"/>
              <a:gd name="connsiteY96" fmla="*/ 5025828 h 6046908"/>
              <a:gd name="connsiteX97" fmla="*/ 4100506 w 4527226"/>
              <a:gd name="connsiteY97" fmla="*/ 5300148 h 6046908"/>
              <a:gd name="connsiteX98" fmla="*/ 4367206 w 4527226"/>
              <a:gd name="connsiteY98" fmla="*/ 5726868 h 6046908"/>
              <a:gd name="connsiteX99" fmla="*/ 4527226 w 4527226"/>
              <a:gd name="connsiteY99" fmla="*/ 6046908 h 6046908"/>
              <a:gd name="connsiteX0" fmla="*/ 564826 w 4527226"/>
              <a:gd name="connsiteY0" fmla="*/ 5353488 h 6046908"/>
              <a:gd name="connsiteX1" fmla="*/ 602926 w 4527226"/>
              <a:gd name="connsiteY1" fmla="*/ 5223948 h 6046908"/>
              <a:gd name="connsiteX2" fmla="*/ 625786 w 4527226"/>
              <a:gd name="connsiteY2" fmla="*/ 5178228 h 6046908"/>
              <a:gd name="connsiteX3" fmla="*/ 701986 w 4527226"/>
              <a:gd name="connsiteY3" fmla="*/ 5071548 h 6046908"/>
              <a:gd name="connsiteX4" fmla="*/ 717226 w 4527226"/>
              <a:gd name="connsiteY4" fmla="*/ 5063928 h 6046908"/>
              <a:gd name="connsiteX5" fmla="*/ 709606 w 4527226"/>
              <a:gd name="connsiteY5" fmla="*/ 5025828 h 6046908"/>
              <a:gd name="connsiteX6" fmla="*/ 701986 w 4527226"/>
              <a:gd name="connsiteY6" fmla="*/ 5002968 h 6046908"/>
              <a:gd name="connsiteX7" fmla="*/ 968686 w 4527226"/>
              <a:gd name="connsiteY7" fmla="*/ 4682928 h 6046908"/>
              <a:gd name="connsiteX8" fmla="*/ 961066 w 4527226"/>
              <a:gd name="connsiteY8" fmla="*/ 4644828 h 6046908"/>
              <a:gd name="connsiteX9" fmla="*/ 1342066 w 4527226"/>
              <a:gd name="connsiteY9" fmla="*/ 4172388 h 6046908"/>
              <a:gd name="connsiteX10" fmla="*/ 1258246 w 4527226"/>
              <a:gd name="connsiteY10" fmla="*/ 4012368 h 6046908"/>
              <a:gd name="connsiteX11" fmla="*/ 1204906 w 4527226"/>
              <a:gd name="connsiteY11" fmla="*/ 3928548 h 6046908"/>
              <a:gd name="connsiteX12" fmla="*/ 1174426 w 4527226"/>
              <a:gd name="connsiteY12" fmla="*/ 3768528 h 6046908"/>
              <a:gd name="connsiteX13" fmla="*/ 1151566 w 4527226"/>
              <a:gd name="connsiteY13" fmla="*/ 3699948 h 6046908"/>
              <a:gd name="connsiteX14" fmla="*/ 1143946 w 4527226"/>
              <a:gd name="connsiteY14" fmla="*/ 3669468 h 6046908"/>
              <a:gd name="connsiteX15" fmla="*/ 1067746 w 4527226"/>
              <a:gd name="connsiteY15" fmla="*/ 3661848 h 6046908"/>
              <a:gd name="connsiteX16" fmla="*/ 938206 w 4527226"/>
              <a:gd name="connsiteY16" fmla="*/ 3669468 h 6046908"/>
              <a:gd name="connsiteX17" fmla="*/ 831526 w 4527226"/>
              <a:gd name="connsiteY17" fmla="*/ 3692328 h 6046908"/>
              <a:gd name="connsiteX18" fmla="*/ 610546 w 4527226"/>
              <a:gd name="connsiteY18" fmla="*/ 3738048 h 6046908"/>
              <a:gd name="connsiteX19" fmla="*/ 389566 w 4527226"/>
              <a:gd name="connsiteY19" fmla="*/ 3638988 h 6046908"/>
              <a:gd name="connsiteX20" fmla="*/ 381946 w 4527226"/>
              <a:gd name="connsiteY20" fmla="*/ 3326568 h 6046908"/>
              <a:gd name="connsiteX21" fmla="*/ 420046 w 4527226"/>
              <a:gd name="connsiteY21" fmla="*/ 3227508 h 6046908"/>
              <a:gd name="connsiteX22" fmla="*/ 389566 w 4527226"/>
              <a:gd name="connsiteY22" fmla="*/ 3166548 h 6046908"/>
              <a:gd name="connsiteX23" fmla="*/ 351466 w 4527226"/>
              <a:gd name="connsiteY23" fmla="*/ 3105588 h 6046908"/>
              <a:gd name="connsiteX24" fmla="*/ 397186 w 4527226"/>
              <a:gd name="connsiteY24" fmla="*/ 3021768 h 6046908"/>
              <a:gd name="connsiteX25" fmla="*/ 488626 w 4527226"/>
              <a:gd name="connsiteY25" fmla="*/ 2998908 h 6046908"/>
              <a:gd name="connsiteX26" fmla="*/ 471956 w 4527226"/>
              <a:gd name="connsiteY26" fmla="*/ 2942709 h 6046908"/>
              <a:gd name="connsiteX27" fmla="*/ 435286 w 4527226"/>
              <a:gd name="connsiteY27" fmla="*/ 2930328 h 6046908"/>
              <a:gd name="connsiteX28" fmla="*/ 389566 w 4527226"/>
              <a:gd name="connsiteY28" fmla="*/ 2930328 h 6046908"/>
              <a:gd name="connsiteX29" fmla="*/ 314000 w 4527226"/>
              <a:gd name="connsiteY29" fmla="*/ 2893495 h 6046908"/>
              <a:gd name="connsiteX30" fmla="*/ 320986 w 4527226"/>
              <a:gd name="connsiteY30" fmla="*/ 2846508 h 6046908"/>
              <a:gd name="connsiteX31" fmla="*/ 328606 w 4527226"/>
              <a:gd name="connsiteY31" fmla="*/ 2793168 h 6046908"/>
              <a:gd name="connsiteX32" fmla="*/ 313366 w 4527226"/>
              <a:gd name="connsiteY32" fmla="*/ 2732208 h 6046908"/>
              <a:gd name="connsiteX33" fmla="*/ 267646 w 4527226"/>
              <a:gd name="connsiteY33" fmla="*/ 2671248 h 6046908"/>
              <a:gd name="connsiteX34" fmla="*/ 176206 w 4527226"/>
              <a:gd name="connsiteY34" fmla="*/ 2656008 h 6046908"/>
              <a:gd name="connsiteX35" fmla="*/ 54286 w 4527226"/>
              <a:gd name="connsiteY35" fmla="*/ 2610288 h 6046908"/>
              <a:gd name="connsiteX36" fmla="*/ 7931 w 4527226"/>
              <a:gd name="connsiteY36" fmla="*/ 2563298 h 6046908"/>
              <a:gd name="connsiteX37" fmla="*/ 8566 w 4527226"/>
              <a:gd name="connsiteY37" fmla="*/ 2488368 h 6046908"/>
              <a:gd name="connsiteX38" fmla="*/ 92386 w 4527226"/>
              <a:gd name="connsiteY38" fmla="*/ 2335968 h 6046908"/>
              <a:gd name="connsiteX39" fmla="*/ 221926 w 4527226"/>
              <a:gd name="connsiteY39" fmla="*/ 2175948 h 6046908"/>
              <a:gd name="connsiteX40" fmla="*/ 282886 w 4527226"/>
              <a:gd name="connsiteY40" fmla="*/ 2084508 h 6046908"/>
              <a:gd name="connsiteX41" fmla="*/ 328606 w 4527226"/>
              <a:gd name="connsiteY41" fmla="*/ 1977828 h 6046908"/>
              <a:gd name="connsiteX42" fmla="*/ 359086 w 4527226"/>
              <a:gd name="connsiteY42" fmla="*/ 1871148 h 6046908"/>
              <a:gd name="connsiteX43" fmla="*/ 374326 w 4527226"/>
              <a:gd name="connsiteY43" fmla="*/ 1810188 h 6046908"/>
              <a:gd name="connsiteX44" fmla="*/ 343846 w 4527226"/>
              <a:gd name="connsiteY44" fmla="*/ 1756848 h 6046908"/>
              <a:gd name="connsiteX45" fmla="*/ 328606 w 4527226"/>
              <a:gd name="connsiteY45" fmla="*/ 1680648 h 6046908"/>
              <a:gd name="connsiteX46" fmla="*/ 412426 w 4527226"/>
              <a:gd name="connsiteY46" fmla="*/ 1474908 h 6046908"/>
              <a:gd name="connsiteX47" fmla="*/ 442906 w 4527226"/>
              <a:gd name="connsiteY47" fmla="*/ 1307268 h 6046908"/>
              <a:gd name="connsiteX48" fmla="*/ 465766 w 4527226"/>
              <a:gd name="connsiteY48" fmla="*/ 1192968 h 6046908"/>
              <a:gd name="connsiteX49" fmla="*/ 503866 w 4527226"/>
              <a:gd name="connsiteY49" fmla="*/ 1055808 h 6046908"/>
              <a:gd name="connsiteX50" fmla="*/ 557206 w 4527226"/>
              <a:gd name="connsiteY50" fmla="*/ 888168 h 6046908"/>
              <a:gd name="connsiteX51" fmla="*/ 503866 w 4527226"/>
              <a:gd name="connsiteY51" fmla="*/ 888168 h 6046908"/>
              <a:gd name="connsiteX52" fmla="*/ 412426 w 4527226"/>
              <a:gd name="connsiteY52" fmla="*/ 834828 h 6046908"/>
              <a:gd name="connsiteX53" fmla="*/ 328606 w 4527226"/>
              <a:gd name="connsiteY53" fmla="*/ 789108 h 6046908"/>
              <a:gd name="connsiteX54" fmla="*/ 260026 w 4527226"/>
              <a:gd name="connsiteY54" fmla="*/ 773868 h 6046908"/>
              <a:gd name="connsiteX55" fmla="*/ 214306 w 4527226"/>
              <a:gd name="connsiteY55" fmla="*/ 751008 h 6046908"/>
              <a:gd name="connsiteX56" fmla="*/ 260026 w 4527226"/>
              <a:gd name="connsiteY56" fmla="*/ 674808 h 6046908"/>
              <a:gd name="connsiteX57" fmla="*/ 374326 w 4527226"/>
              <a:gd name="connsiteY57" fmla="*/ 606228 h 6046908"/>
              <a:gd name="connsiteX58" fmla="*/ 557206 w 4527226"/>
              <a:gd name="connsiteY58" fmla="*/ 507168 h 6046908"/>
              <a:gd name="connsiteX59" fmla="*/ 656266 w 4527226"/>
              <a:gd name="connsiteY59" fmla="*/ 423348 h 6046908"/>
              <a:gd name="connsiteX60" fmla="*/ 892486 w 4527226"/>
              <a:gd name="connsiteY60" fmla="*/ 232848 h 6046908"/>
              <a:gd name="connsiteX61" fmla="*/ 1174426 w 4527226"/>
              <a:gd name="connsiteY61" fmla="*/ 80448 h 6046908"/>
              <a:gd name="connsiteX62" fmla="*/ 1593526 w 4527226"/>
              <a:gd name="connsiteY62" fmla="*/ 11868 h 6046908"/>
              <a:gd name="connsiteX63" fmla="*/ 1944046 w 4527226"/>
              <a:gd name="connsiteY63" fmla="*/ 4248 h 6046908"/>
              <a:gd name="connsiteX64" fmla="*/ 2172646 w 4527226"/>
              <a:gd name="connsiteY64" fmla="*/ 4248 h 6046908"/>
              <a:gd name="connsiteX65" fmla="*/ 2393626 w 4527226"/>
              <a:gd name="connsiteY65" fmla="*/ 57588 h 6046908"/>
              <a:gd name="connsiteX66" fmla="*/ 2667946 w 4527226"/>
              <a:gd name="connsiteY66" fmla="*/ 133788 h 6046908"/>
              <a:gd name="connsiteX67" fmla="*/ 2820346 w 4527226"/>
              <a:gd name="connsiteY67" fmla="*/ 202368 h 6046908"/>
              <a:gd name="connsiteX68" fmla="*/ 3102286 w 4527226"/>
              <a:gd name="connsiteY68" fmla="*/ 400488 h 6046908"/>
              <a:gd name="connsiteX69" fmla="*/ 3285166 w 4527226"/>
              <a:gd name="connsiteY69" fmla="*/ 651948 h 6046908"/>
              <a:gd name="connsiteX70" fmla="*/ 3407086 w 4527226"/>
              <a:gd name="connsiteY70" fmla="*/ 918648 h 6046908"/>
              <a:gd name="connsiteX71" fmla="*/ 3475666 w 4527226"/>
              <a:gd name="connsiteY71" fmla="*/ 1238688 h 6046908"/>
              <a:gd name="connsiteX72" fmla="*/ 3506146 w 4527226"/>
              <a:gd name="connsiteY72" fmla="*/ 1543488 h 6046908"/>
              <a:gd name="connsiteX73" fmla="*/ 3506146 w 4527226"/>
              <a:gd name="connsiteY73" fmla="*/ 1962588 h 6046908"/>
              <a:gd name="connsiteX74" fmla="*/ 3338506 w 4527226"/>
              <a:gd name="connsiteY74" fmla="*/ 2305488 h 6046908"/>
              <a:gd name="connsiteX75" fmla="*/ 3254686 w 4527226"/>
              <a:gd name="connsiteY75" fmla="*/ 2473128 h 6046908"/>
              <a:gd name="connsiteX76" fmla="*/ 3132766 w 4527226"/>
              <a:gd name="connsiteY76" fmla="*/ 2663628 h 6046908"/>
              <a:gd name="connsiteX77" fmla="*/ 3071806 w 4527226"/>
              <a:gd name="connsiteY77" fmla="*/ 2838888 h 6046908"/>
              <a:gd name="connsiteX78" fmla="*/ 3064186 w 4527226"/>
              <a:gd name="connsiteY78" fmla="*/ 2915088 h 6046908"/>
              <a:gd name="connsiteX79" fmla="*/ 3018466 w 4527226"/>
              <a:gd name="connsiteY79" fmla="*/ 3014148 h 6046908"/>
              <a:gd name="connsiteX80" fmla="*/ 2980366 w 4527226"/>
              <a:gd name="connsiteY80" fmla="*/ 3082728 h 6046908"/>
              <a:gd name="connsiteX81" fmla="*/ 2957506 w 4527226"/>
              <a:gd name="connsiteY81" fmla="*/ 3120828 h 6046908"/>
              <a:gd name="connsiteX82" fmla="*/ 2957506 w 4527226"/>
              <a:gd name="connsiteY82" fmla="*/ 3555168 h 6046908"/>
              <a:gd name="connsiteX83" fmla="*/ 3010846 w 4527226"/>
              <a:gd name="connsiteY83" fmla="*/ 3539928 h 6046908"/>
              <a:gd name="connsiteX84" fmla="*/ 3109906 w 4527226"/>
              <a:gd name="connsiteY84" fmla="*/ 3570408 h 6046908"/>
              <a:gd name="connsiteX85" fmla="*/ 3140386 w 4527226"/>
              <a:gd name="connsiteY85" fmla="*/ 3631368 h 6046908"/>
              <a:gd name="connsiteX86" fmla="*/ 3117526 w 4527226"/>
              <a:gd name="connsiteY86" fmla="*/ 3738048 h 6046908"/>
              <a:gd name="connsiteX87" fmla="*/ 3125146 w 4527226"/>
              <a:gd name="connsiteY87" fmla="*/ 4103808 h 6046908"/>
              <a:gd name="connsiteX88" fmla="*/ 3163246 w 4527226"/>
              <a:gd name="connsiteY88" fmla="*/ 4157148 h 6046908"/>
              <a:gd name="connsiteX89" fmla="*/ 3201346 w 4527226"/>
              <a:gd name="connsiteY89" fmla="*/ 4164768 h 6046908"/>
              <a:gd name="connsiteX90" fmla="*/ 3231826 w 4527226"/>
              <a:gd name="connsiteY90" fmla="*/ 4172388 h 6046908"/>
              <a:gd name="connsiteX91" fmla="*/ 3285166 w 4527226"/>
              <a:gd name="connsiteY91" fmla="*/ 4294308 h 6046908"/>
              <a:gd name="connsiteX92" fmla="*/ 3300406 w 4527226"/>
              <a:gd name="connsiteY92" fmla="*/ 4347648 h 6046908"/>
              <a:gd name="connsiteX93" fmla="*/ 3330886 w 4527226"/>
              <a:gd name="connsiteY93" fmla="*/ 4408608 h 6046908"/>
              <a:gd name="connsiteX94" fmla="*/ 3551866 w 4527226"/>
              <a:gd name="connsiteY94" fmla="*/ 4644828 h 6046908"/>
              <a:gd name="connsiteX95" fmla="*/ 3887146 w 4527226"/>
              <a:gd name="connsiteY95" fmla="*/ 5025828 h 6046908"/>
              <a:gd name="connsiteX96" fmla="*/ 4100506 w 4527226"/>
              <a:gd name="connsiteY96" fmla="*/ 5300148 h 6046908"/>
              <a:gd name="connsiteX97" fmla="*/ 4367206 w 4527226"/>
              <a:gd name="connsiteY97" fmla="*/ 5726868 h 6046908"/>
              <a:gd name="connsiteX98" fmla="*/ 4527226 w 4527226"/>
              <a:gd name="connsiteY98" fmla="*/ 6046908 h 6046908"/>
              <a:gd name="connsiteX0" fmla="*/ 602926 w 4527226"/>
              <a:gd name="connsiteY0" fmla="*/ 5223948 h 6046908"/>
              <a:gd name="connsiteX1" fmla="*/ 625786 w 4527226"/>
              <a:gd name="connsiteY1" fmla="*/ 5178228 h 6046908"/>
              <a:gd name="connsiteX2" fmla="*/ 701986 w 4527226"/>
              <a:gd name="connsiteY2" fmla="*/ 5071548 h 6046908"/>
              <a:gd name="connsiteX3" fmla="*/ 717226 w 4527226"/>
              <a:gd name="connsiteY3" fmla="*/ 5063928 h 6046908"/>
              <a:gd name="connsiteX4" fmla="*/ 709606 w 4527226"/>
              <a:gd name="connsiteY4" fmla="*/ 5025828 h 6046908"/>
              <a:gd name="connsiteX5" fmla="*/ 701986 w 4527226"/>
              <a:gd name="connsiteY5" fmla="*/ 5002968 h 6046908"/>
              <a:gd name="connsiteX6" fmla="*/ 968686 w 4527226"/>
              <a:gd name="connsiteY6" fmla="*/ 4682928 h 6046908"/>
              <a:gd name="connsiteX7" fmla="*/ 961066 w 4527226"/>
              <a:gd name="connsiteY7" fmla="*/ 4644828 h 6046908"/>
              <a:gd name="connsiteX8" fmla="*/ 1342066 w 4527226"/>
              <a:gd name="connsiteY8" fmla="*/ 4172388 h 6046908"/>
              <a:gd name="connsiteX9" fmla="*/ 1258246 w 4527226"/>
              <a:gd name="connsiteY9" fmla="*/ 4012368 h 6046908"/>
              <a:gd name="connsiteX10" fmla="*/ 1204906 w 4527226"/>
              <a:gd name="connsiteY10" fmla="*/ 3928548 h 6046908"/>
              <a:gd name="connsiteX11" fmla="*/ 1174426 w 4527226"/>
              <a:gd name="connsiteY11" fmla="*/ 3768528 h 6046908"/>
              <a:gd name="connsiteX12" fmla="*/ 1151566 w 4527226"/>
              <a:gd name="connsiteY12" fmla="*/ 3699948 h 6046908"/>
              <a:gd name="connsiteX13" fmla="*/ 1143946 w 4527226"/>
              <a:gd name="connsiteY13" fmla="*/ 3669468 h 6046908"/>
              <a:gd name="connsiteX14" fmla="*/ 1067746 w 4527226"/>
              <a:gd name="connsiteY14" fmla="*/ 3661848 h 6046908"/>
              <a:gd name="connsiteX15" fmla="*/ 938206 w 4527226"/>
              <a:gd name="connsiteY15" fmla="*/ 3669468 h 6046908"/>
              <a:gd name="connsiteX16" fmla="*/ 831526 w 4527226"/>
              <a:gd name="connsiteY16" fmla="*/ 3692328 h 6046908"/>
              <a:gd name="connsiteX17" fmla="*/ 610546 w 4527226"/>
              <a:gd name="connsiteY17" fmla="*/ 3738048 h 6046908"/>
              <a:gd name="connsiteX18" fmla="*/ 389566 w 4527226"/>
              <a:gd name="connsiteY18" fmla="*/ 3638988 h 6046908"/>
              <a:gd name="connsiteX19" fmla="*/ 381946 w 4527226"/>
              <a:gd name="connsiteY19" fmla="*/ 3326568 h 6046908"/>
              <a:gd name="connsiteX20" fmla="*/ 420046 w 4527226"/>
              <a:gd name="connsiteY20" fmla="*/ 3227508 h 6046908"/>
              <a:gd name="connsiteX21" fmla="*/ 389566 w 4527226"/>
              <a:gd name="connsiteY21" fmla="*/ 3166548 h 6046908"/>
              <a:gd name="connsiteX22" fmla="*/ 351466 w 4527226"/>
              <a:gd name="connsiteY22" fmla="*/ 3105588 h 6046908"/>
              <a:gd name="connsiteX23" fmla="*/ 397186 w 4527226"/>
              <a:gd name="connsiteY23" fmla="*/ 3021768 h 6046908"/>
              <a:gd name="connsiteX24" fmla="*/ 488626 w 4527226"/>
              <a:gd name="connsiteY24" fmla="*/ 2998908 h 6046908"/>
              <a:gd name="connsiteX25" fmla="*/ 471956 w 4527226"/>
              <a:gd name="connsiteY25" fmla="*/ 2942709 h 6046908"/>
              <a:gd name="connsiteX26" fmla="*/ 435286 w 4527226"/>
              <a:gd name="connsiteY26" fmla="*/ 2930328 h 6046908"/>
              <a:gd name="connsiteX27" fmla="*/ 389566 w 4527226"/>
              <a:gd name="connsiteY27" fmla="*/ 2930328 h 6046908"/>
              <a:gd name="connsiteX28" fmla="*/ 314000 w 4527226"/>
              <a:gd name="connsiteY28" fmla="*/ 2893495 h 6046908"/>
              <a:gd name="connsiteX29" fmla="*/ 320986 w 4527226"/>
              <a:gd name="connsiteY29" fmla="*/ 2846508 h 6046908"/>
              <a:gd name="connsiteX30" fmla="*/ 328606 w 4527226"/>
              <a:gd name="connsiteY30" fmla="*/ 2793168 h 6046908"/>
              <a:gd name="connsiteX31" fmla="*/ 313366 w 4527226"/>
              <a:gd name="connsiteY31" fmla="*/ 2732208 h 6046908"/>
              <a:gd name="connsiteX32" fmla="*/ 267646 w 4527226"/>
              <a:gd name="connsiteY32" fmla="*/ 2671248 h 6046908"/>
              <a:gd name="connsiteX33" fmla="*/ 176206 w 4527226"/>
              <a:gd name="connsiteY33" fmla="*/ 2656008 h 6046908"/>
              <a:gd name="connsiteX34" fmla="*/ 54286 w 4527226"/>
              <a:gd name="connsiteY34" fmla="*/ 2610288 h 6046908"/>
              <a:gd name="connsiteX35" fmla="*/ 7931 w 4527226"/>
              <a:gd name="connsiteY35" fmla="*/ 2563298 h 6046908"/>
              <a:gd name="connsiteX36" fmla="*/ 8566 w 4527226"/>
              <a:gd name="connsiteY36" fmla="*/ 2488368 h 6046908"/>
              <a:gd name="connsiteX37" fmla="*/ 92386 w 4527226"/>
              <a:gd name="connsiteY37" fmla="*/ 2335968 h 6046908"/>
              <a:gd name="connsiteX38" fmla="*/ 221926 w 4527226"/>
              <a:gd name="connsiteY38" fmla="*/ 2175948 h 6046908"/>
              <a:gd name="connsiteX39" fmla="*/ 282886 w 4527226"/>
              <a:gd name="connsiteY39" fmla="*/ 2084508 h 6046908"/>
              <a:gd name="connsiteX40" fmla="*/ 328606 w 4527226"/>
              <a:gd name="connsiteY40" fmla="*/ 1977828 h 6046908"/>
              <a:gd name="connsiteX41" fmla="*/ 359086 w 4527226"/>
              <a:gd name="connsiteY41" fmla="*/ 1871148 h 6046908"/>
              <a:gd name="connsiteX42" fmla="*/ 374326 w 4527226"/>
              <a:gd name="connsiteY42" fmla="*/ 1810188 h 6046908"/>
              <a:gd name="connsiteX43" fmla="*/ 343846 w 4527226"/>
              <a:gd name="connsiteY43" fmla="*/ 1756848 h 6046908"/>
              <a:gd name="connsiteX44" fmla="*/ 328606 w 4527226"/>
              <a:gd name="connsiteY44" fmla="*/ 1680648 h 6046908"/>
              <a:gd name="connsiteX45" fmla="*/ 412426 w 4527226"/>
              <a:gd name="connsiteY45" fmla="*/ 1474908 h 6046908"/>
              <a:gd name="connsiteX46" fmla="*/ 442906 w 4527226"/>
              <a:gd name="connsiteY46" fmla="*/ 1307268 h 6046908"/>
              <a:gd name="connsiteX47" fmla="*/ 465766 w 4527226"/>
              <a:gd name="connsiteY47" fmla="*/ 1192968 h 6046908"/>
              <a:gd name="connsiteX48" fmla="*/ 503866 w 4527226"/>
              <a:gd name="connsiteY48" fmla="*/ 1055808 h 6046908"/>
              <a:gd name="connsiteX49" fmla="*/ 557206 w 4527226"/>
              <a:gd name="connsiteY49" fmla="*/ 888168 h 6046908"/>
              <a:gd name="connsiteX50" fmla="*/ 503866 w 4527226"/>
              <a:gd name="connsiteY50" fmla="*/ 888168 h 6046908"/>
              <a:gd name="connsiteX51" fmla="*/ 412426 w 4527226"/>
              <a:gd name="connsiteY51" fmla="*/ 834828 h 6046908"/>
              <a:gd name="connsiteX52" fmla="*/ 328606 w 4527226"/>
              <a:gd name="connsiteY52" fmla="*/ 789108 h 6046908"/>
              <a:gd name="connsiteX53" fmla="*/ 260026 w 4527226"/>
              <a:gd name="connsiteY53" fmla="*/ 773868 h 6046908"/>
              <a:gd name="connsiteX54" fmla="*/ 214306 w 4527226"/>
              <a:gd name="connsiteY54" fmla="*/ 751008 h 6046908"/>
              <a:gd name="connsiteX55" fmla="*/ 260026 w 4527226"/>
              <a:gd name="connsiteY55" fmla="*/ 674808 h 6046908"/>
              <a:gd name="connsiteX56" fmla="*/ 374326 w 4527226"/>
              <a:gd name="connsiteY56" fmla="*/ 606228 h 6046908"/>
              <a:gd name="connsiteX57" fmla="*/ 557206 w 4527226"/>
              <a:gd name="connsiteY57" fmla="*/ 507168 h 6046908"/>
              <a:gd name="connsiteX58" fmla="*/ 656266 w 4527226"/>
              <a:gd name="connsiteY58" fmla="*/ 423348 h 6046908"/>
              <a:gd name="connsiteX59" fmla="*/ 892486 w 4527226"/>
              <a:gd name="connsiteY59" fmla="*/ 232848 h 6046908"/>
              <a:gd name="connsiteX60" fmla="*/ 1174426 w 4527226"/>
              <a:gd name="connsiteY60" fmla="*/ 80448 h 6046908"/>
              <a:gd name="connsiteX61" fmla="*/ 1593526 w 4527226"/>
              <a:gd name="connsiteY61" fmla="*/ 11868 h 6046908"/>
              <a:gd name="connsiteX62" fmla="*/ 1944046 w 4527226"/>
              <a:gd name="connsiteY62" fmla="*/ 4248 h 6046908"/>
              <a:gd name="connsiteX63" fmla="*/ 2172646 w 4527226"/>
              <a:gd name="connsiteY63" fmla="*/ 4248 h 6046908"/>
              <a:gd name="connsiteX64" fmla="*/ 2393626 w 4527226"/>
              <a:gd name="connsiteY64" fmla="*/ 57588 h 6046908"/>
              <a:gd name="connsiteX65" fmla="*/ 2667946 w 4527226"/>
              <a:gd name="connsiteY65" fmla="*/ 133788 h 6046908"/>
              <a:gd name="connsiteX66" fmla="*/ 2820346 w 4527226"/>
              <a:gd name="connsiteY66" fmla="*/ 202368 h 6046908"/>
              <a:gd name="connsiteX67" fmla="*/ 3102286 w 4527226"/>
              <a:gd name="connsiteY67" fmla="*/ 400488 h 6046908"/>
              <a:gd name="connsiteX68" fmla="*/ 3285166 w 4527226"/>
              <a:gd name="connsiteY68" fmla="*/ 651948 h 6046908"/>
              <a:gd name="connsiteX69" fmla="*/ 3407086 w 4527226"/>
              <a:gd name="connsiteY69" fmla="*/ 918648 h 6046908"/>
              <a:gd name="connsiteX70" fmla="*/ 3475666 w 4527226"/>
              <a:gd name="connsiteY70" fmla="*/ 1238688 h 6046908"/>
              <a:gd name="connsiteX71" fmla="*/ 3506146 w 4527226"/>
              <a:gd name="connsiteY71" fmla="*/ 1543488 h 6046908"/>
              <a:gd name="connsiteX72" fmla="*/ 3506146 w 4527226"/>
              <a:gd name="connsiteY72" fmla="*/ 1962588 h 6046908"/>
              <a:gd name="connsiteX73" fmla="*/ 3338506 w 4527226"/>
              <a:gd name="connsiteY73" fmla="*/ 2305488 h 6046908"/>
              <a:gd name="connsiteX74" fmla="*/ 3254686 w 4527226"/>
              <a:gd name="connsiteY74" fmla="*/ 2473128 h 6046908"/>
              <a:gd name="connsiteX75" fmla="*/ 3132766 w 4527226"/>
              <a:gd name="connsiteY75" fmla="*/ 2663628 h 6046908"/>
              <a:gd name="connsiteX76" fmla="*/ 3071806 w 4527226"/>
              <a:gd name="connsiteY76" fmla="*/ 2838888 h 6046908"/>
              <a:gd name="connsiteX77" fmla="*/ 3064186 w 4527226"/>
              <a:gd name="connsiteY77" fmla="*/ 2915088 h 6046908"/>
              <a:gd name="connsiteX78" fmla="*/ 3018466 w 4527226"/>
              <a:gd name="connsiteY78" fmla="*/ 3014148 h 6046908"/>
              <a:gd name="connsiteX79" fmla="*/ 2980366 w 4527226"/>
              <a:gd name="connsiteY79" fmla="*/ 3082728 h 6046908"/>
              <a:gd name="connsiteX80" fmla="*/ 2957506 w 4527226"/>
              <a:gd name="connsiteY80" fmla="*/ 3120828 h 6046908"/>
              <a:gd name="connsiteX81" fmla="*/ 2957506 w 4527226"/>
              <a:gd name="connsiteY81" fmla="*/ 3555168 h 6046908"/>
              <a:gd name="connsiteX82" fmla="*/ 3010846 w 4527226"/>
              <a:gd name="connsiteY82" fmla="*/ 3539928 h 6046908"/>
              <a:gd name="connsiteX83" fmla="*/ 3109906 w 4527226"/>
              <a:gd name="connsiteY83" fmla="*/ 3570408 h 6046908"/>
              <a:gd name="connsiteX84" fmla="*/ 3140386 w 4527226"/>
              <a:gd name="connsiteY84" fmla="*/ 3631368 h 6046908"/>
              <a:gd name="connsiteX85" fmla="*/ 3117526 w 4527226"/>
              <a:gd name="connsiteY85" fmla="*/ 3738048 h 6046908"/>
              <a:gd name="connsiteX86" fmla="*/ 3125146 w 4527226"/>
              <a:gd name="connsiteY86" fmla="*/ 4103808 h 6046908"/>
              <a:gd name="connsiteX87" fmla="*/ 3163246 w 4527226"/>
              <a:gd name="connsiteY87" fmla="*/ 4157148 h 6046908"/>
              <a:gd name="connsiteX88" fmla="*/ 3201346 w 4527226"/>
              <a:gd name="connsiteY88" fmla="*/ 4164768 h 6046908"/>
              <a:gd name="connsiteX89" fmla="*/ 3231826 w 4527226"/>
              <a:gd name="connsiteY89" fmla="*/ 4172388 h 6046908"/>
              <a:gd name="connsiteX90" fmla="*/ 3285166 w 4527226"/>
              <a:gd name="connsiteY90" fmla="*/ 4294308 h 6046908"/>
              <a:gd name="connsiteX91" fmla="*/ 3300406 w 4527226"/>
              <a:gd name="connsiteY91" fmla="*/ 4347648 h 6046908"/>
              <a:gd name="connsiteX92" fmla="*/ 3330886 w 4527226"/>
              <a:gd name="connsiteY92" fmla="*/ 4408608 h 6046908"/>
              <a:gd name="connsiteX93" fmla="*/ 3551866 w 4527226"/>
              <a:gd name="connsiteY93" fmla="*/ 4644828 h 6046908"/>
              <a:gd name="connsiteX94" fmla="*/ 3887146 w 4527226"/>
              <a:gd name="connsiteY94" fmla="*/ 5025828 h 6046908"/>
              <a:gd name="connsiteX95" fmla="*/ 4100506 w 4527226"/>
              <a:gd name="connsiteY95" fmla="*/ 5300148 h 6046908"/>
              <a:gd name="connsiteX96" fmla="*/ 4367206 w 4527226"/>
              <a:gd name="connsiteY96" fmla="*/ 5726868 h 6046908"/>
              <a:gd name="connsiteX97" fmla="*/ 4527226 w 4527226"/>
              <a:gd name="connsiteY97" fmla="*/ 6046908 h 6046908"/>
              <a:gd name="connsiteX0" fmla="*/ 625786 w 4527226"/>
              <a:gd name="connsiteY0" fmla="*/ 5178228 h 6046908"/>
              <a:gd name="connsiteX1" fmla="*/ 701986 w 4527226"/>
              <a:gd name="connsiteY1" fmla="*/ 5071548 h 6046908"/>
              <a:gd name="connsiteX2" fmla="*/ 717226 w 4527226"/>
              <a:gd name="connsiteY2" fmla="*/ 5063928 h 6046908"/>
              <a:gd name="connsiteX3" fmla="*/ 709606 w 4527226"/>
              <a:gd name="connsiteY3" fmla="*/ 5025828 h 6046908"/>
              <a:gd name="connsiteX4" fmla="*/ 701986 w 4527226"/>
              <a:gd name="connsiteY4" fmla="*/ 5002968 h 6046908"/>
              <a:gd name="connsiteX5" fmla="*/ 968686 w 4527226"/>
              <a:gd name="connsiteY5" fmla="*/ 4682928 h 6046908"/>
              <a:gd name="connsiteX6" fmla="*/ 961066 w 4527226"/>
              <a:gd name="connsiteY6" fmla="*/ 4644828 h 6046908"/>
              <a:gd name="connsiteX7" fmla="*/ 1342066 w 4527226"/>
              <a:gd name="connsiteY7" fmla="*/ 4172388 h 6046908"/>
              <a:gd name="connsiteX8" fmla="*/ 1258246 w 4527226"/>
              <a:gd name="connsiteY8" fmla="*/ 4012368 h 6046908"/>
              <a:gd name="connsiteX9" fmla="*/ 1204906 w 4527226"/>
              <a:gd name="connsiteY9" fmla="*/ 3928548 h 6046908"/>
              <a:gd name="connsiteX10" fmla="*/ 1174426 w 4527226"/>
              <a:gd name="connsiteY10" fmla="*/ 3768528 h 6046908"/>
              <a:gd name="connsiteX11" fmla="*/ 1151566 w 4527226"/>
              <a:gd name="connsiteY11" fmla="*/ 3699948 h 6046908"/>
              <a:gd name="connsiteX12" fmla="*/ 1143946 w 4527226"/>
              <a:gd name="connsiteY12" fmla="*/ 3669468 h 6046908"/>
              <a:gd name="connsiteX13" fmla="*/ 1067746 w 4527226"/>
              <a:gd name="connsiteY13" fmla="*/ 3661848 h 6046908"/>
              <a:gd name="connsiteX14" fmla="*/ 938206 w 4527226"/>
              <a:gd name="connsiteY14" fmla="*/ 3669468 h 6046908"/>
              <a:gd name="connsiteX15" fmla="*/ 831526 w 4527226"/>
              <a:gd name="connsiteY15" fmla="*/ 3692328 h 6046908"/>
              <a:gd name="connsiteX16" fmla="*/ 610546 w 4527226"/>
              <a:gd name="connsiteY16" fmla="*/ 3738048 h 6046908"/>
              <a:gd name="connsiteX17" fmla="*/ 389566 w 4527226"/>
              <a:gd name="connsiteY17" fmla="*/ 3638988 h 6046908"/>
              <a:gd name="connsiteX18" fmla="*/ 381946 w 4527226"/>
              <a:gd name="connsiteY18" fmla="*/ 3326568 h 6046908"/>
              <a:gd name="connsiteX19" fmla="*/ 420046 w 4527226"/>
              <a:gd name="connsiteY19" fmla="*/ 3227508 h 6046908"/>
              <a:gd name="connsiteX20" fmla="*/ 389566 w 4527226"/>
              <a:gd name="connsiteY20" fmla="*/ 3166548 h 6046908"/>
              <a:gd name="connsiteX21" fmla="*/ 351466 w 4527226"/>
              <a:gd name="connsiteY21" fmla="*/ 3105588 h 6046908"/>
              <a:gd name="connsiteX22" fmla="*/ 397186 w 4527226"/>
              <a:gd name="connsiteY22" fmla="*/ 3021768 h 6046908"/>
              <a:gd name="connsiteX23" fmla="*/ 488626 w 4527226"/>
              <a:gd name="connsiteY23" fmla="*/ 2998908 h 6046908"/>
              <a:gd name="connsiteX24" fmla="*/ 471956 w 4527226"/>
              <a:gd name="connsiteY24" fmla="*/ 2942709 h 6046908"/>
              <a:gd name="connsiteX25" fmla="*/ 435286 w 4527226"/>
              <a:gd name="connsiteY25" fmla="*/ 2930328 h 6046908"/>
              <a:gd name="connsiteX26" fmla="*/ 389566 w 4527226"/>
              <a:gd name="connsiteY26" fmla="*/ 2930328 h 6046908"/>
              <a:gd name="connsiteX27" fmla="*/ 314000 w 4527226"/>
              <a:gd name="connsiteY27" fmla="*/ 2893495 h 6046908"/>
              <a:gd name="connsiteX28" fmla="*/ 320986 w 4527226"/>
              <a:gd name="connsiteY28" fmla="*/ 2846508 h 6046908"/>
              <a:gd name="connsiteX29" fmla="*/ 328606 w 4527226"/>
              <a:gd name="connsiteY29" fmla="*/ 2793168 h 6046908"/>
              <a:gd name="connsiteX30" fmla="*/ 313366 w 4527226"/>
              <a:gd name="connsiteY30" fmla="*/ 2732208 h 6046908"/>
              <a:gd name="connsiteX31" fmla="*/ 267646 w 4527226"/>
              <a:gd name="connsiteY31" fmla="*/ 2671248 h 6046908"/>
              <a:gd name="connsiteX32" fmla="*/ 176206 w 4527226"/>
              <a:gd name="connsiteY32" fmla="*/ 2656008 h 6046908"/>
              <a:gd name="connsiteX33" fmla="*/ 54286 w 4527226"/>
              <a:gd name="connsiteY33" fmla="*/ 2610288 h 6046908"/>
              <a:gd name="connsiteX34" fmla="*/ 7931 w 4527226"/>
              <a:gd name="connsiteY34" fmla="*/ 2563298 h 6046908"/>
              <a:gd name="connsiteX35" fmla="*/ 8566 w 4527226"/>
              <a:gd name="connsiteY35" fmla="*/ 2488368 h 6046908"/>
              <a:gd name="connsiteX36" fmla="*/ 92386 w 4527226"/>
              <a:gd name="connsiteY36" fmla="*/ 2335968 h 6046908"/>
              <a:gd name="connsiteX37" fmla="*/ 221926 w 4527226"/>
              <a:gd name="connsiteY37" fmla="*/ 2175948 h 6046908"/>
              <a:gd name="connsiteX38" fmla="*/ 282886 w 4527226"/>
              <a:gd name="connsiteY38" fmla="*/ 2084508 h 6046908"/>
              <a:gd name="connsiteX39" fmla="*/ 328606 w 4527226"/>
              <a:gd name="connsiteY39" fmla="*/ 1977828 h 6046908"/>
              <a:gd name="connsiteX40" fmla="*/ 359086 w 4527226"/>
              <a:gd name="connsiteY40" fmla="*/ 1871148 h 6046908"/>
              <a:gd name="connsiteX41" fmla="*/ 374326 w 4527226"/>
              <a:gd name="connsiteY41" fmla="*/ 1810188 h 6046908"/>
              <a:gd name="connsiteX42" fmla="*/ 343846 w 4527226"/>
              <a:gd name="connsiteY42" fmla="*/ 1756848 h 6046908"/>
              <a:gd name="connsiteX43" fmla="*/ 328606 w 4527226"/>
              <a:gd name="connsiteY43" fmla="*/ 1680648 h 6046908"/>
              <a:gd name="connsiteX44" fmla="*/ 412426 w 4527226"/>
              <a:gd name="connsiteY44" fmla="*/ 1474908 h 6046908"/>
              <a:gd name="connsiteX45" fmla="*/ 442906 w 4527226"/>
              <a:gd name="connsiteY45" fmla="*/ 1307268 h 6046908"/>
              <a:gd name="connsiteX46" fmla="*/ 465766 w 4527226"/>
              <a:gd name="connsiteY46" fmla="*/ 1192968 h 6046908"/>
              <a:gd name="connsiteX47" fmla="*/ 503866 w 4527226"/>
              <a:gd name="connsiteY47" fmla="*/ 1055808 h 6046908"/>
              <a:gd name="connsiteX48" fmla="*/ 557206 w 4527226"/>
              <a:gd name="connsiteY48" fmla="*/ 888168 h 6046908"/>
              <a:gd name="connsiteX49" fmla="*/ 503866 w 4527226"/>
              <a:gd name="connsiteY49" fmla="*/ 888168 h 6046908"/>
              <a:gd name="connsiteX50" fmla="*/ 412426 w 4527226"/>
              <a:gd name="connsiteY50" fmla="*/ 834828 h 6046908"/>
              <a:gd name="connsiteX51" fmla="*/ 328606 w 4527226"/>
              <a:gd name="connsiteY51" fmla="*/ 789108 h 6046908"/>
              <a:gd name="connsiteX52" fmla="*/ 260026 w 4527226"/>
              <a:gd name="connsiteY52" fmla="*/ 773868 h 6046908"/>
              <a:gd name="connsiteX53" fmla="*/ 214306 w 4527226"/>
              <a:gd name="connsiteY53" fmla="*/ 751008 h 6046908"/>
              <a:gd name="connsiteX54" fmla="*/ 260026 w 4527226"/>
              <a:gd name="connsiteY54" fmla="*/ 674808 h 6046908"/>
              <a:gd name="connsiteX55" fmla="*/ 374326 w 4527226"/>
              <a:gd name="connsiteY55" fmla="*/ 606228 h 6046908"/>
              <a:gd name="connsiteX56" fmla="*/ 557206 w 4527226"/>
              <a:gd name="connsiteY56" fmla="*/ 507168 h 6046908"/>
              <a:gd name="connsiteX57" fmla="*/ 656266 w 4527226"/>
              <a:gd name="connsiteY57" fmla="*/ 423348 h 6046908"/>
              <a:gd name="connsiteX58" fmla="*/ 892486 w 4527226"/>
              <a:gd name="connsiteY58" fmla="*/ 232848 h 6046908"/>
              <a:gd name="connsiteX59" fmla="*/ 1174426 w 4527226"/>
              <a:gd name="connsiteY59" fmla="*/ 80448 h 6046908"/>
              <a:gd name="connsiteX60" fmla="*/ 1593526 w 4527226"/>
              <a:gd name="connsiteY60" fmla="*/ 11868 h 6046908"/>
              <a:gd name="connsiteX61" fmla="*/ 1944046 w 4527226"/>
              <a:gd name="connsiteY61" fmla="*/ 4248 h 6046908"/>
              <a:gd name="connsiteX62" fmla="*/ 2172646 w 4527226"/>
              <a:gd name="connsiteY62" fmla="*/ 4248 h 6046908"/>
              <a:gd name="connsiteX63" fmla="*/ 2393626 w 4527226"/>
              <a:gd name="connsiteY63" fmla="*/ 57588 h 6046908"/>
              <a:gd name="connsiteX64" fmla="*/ 2667946 w 4527226"/>
              <a:gd name="connsiteY64" fmla="*/ 133788 h 6046908"/>
              <a:gd name="connsiteX65" fmla="*/ 2820346 w 4527226"/>
              <a:gd name="connsiteY65" fmla="*/ 202368 h 6046908"/>
              <a:gd name="connsiteX66" fmla="*/ 3102286 w 4527226"/>
              <a:gd name="connsiteY66" fmla="*/ 400488 h 6046908"/>
              <a:gd name="connsiteX67" fmla="*/ 3285166 w 4527226"/>
              <a:gd name="connsiteY67" fmla="*/ 651948 h 6046908"/>
              <a:gd name="connsiteX68" fmla="*/ 3407086 w 4527226"/>
              <a:gd name="connsiteY68" fmla="*/ 918648 h 6046908"/>
              <a:gd name="connsiteX69" fmla="*/ 3475666 w 4527226"/>
              <a:gd name="connsiteY69" fmla="*/ 1238688 h 6046908"/>
              <a:gd name="connsiteX70" fmla="*/ 3506146 w 4527226"/>
              <a:gd name="connsiteY70" fmla="*/ 1543488 h 6046908"/>
              <a:gd name="connsiteX71" fmla="*/ 3506146 w 4527226"/>
              <a:gd name="connsiteY71" fmla="*/ 1962588 h 6046908"/>
              <a:gd name="connsiteX72" fmla="*/ 3338506 w 4527226"/>
              <a:gd name="connsiteY72" fmla="*/ 2305488 h 6046908"/>
              <a:gd name="connsiteX73" fmla="*/ 3254686 w 4527226"/>
              <a:gd name="connsiteY73" fmla="*/ 2473128 h 6046908"/>
              <a:gd name="connsiteX74" fmla="*/ 3132766 w 4527226"/>
              <a:gd name="connsiteY74" fmla="*/ 2663628 h 6046908"/>
              <a:gd name="connsiteX75" fmla="*/ 3071806 w 4527226"/>
              <a:gd name="connsiteY75" fmla="*/ 2838888 h 6046908"/>
              <a:gd name="connsiteX76" fmla="*/ 3064186 w 4527226"/>
              <a:gd name="connsiteY76" fmla="*/ 2915088 h 6046908"/>
              <a:gd name="connsiteX77" fmla="*/ 3018466 w 4527226"/>
              <a:gd name="connsiteY77" fmla="*/ 3014148 h 6046908"/>
              <a:gd name="connsiteX78" fmla="*/ 2980366 w 4527226"/>
              <a:gd name="connsiteY78" fmla="*/ 3082728 h 6046908"/>
              <a:gd name="connsiteX79" fmla="*/ 2957506 w 4527226"/>
              <a:gd name="connsiteY79" fmla="*/ 3120828 h 6046908"/>
              <a:gd name="connsiteX80" fmla="*/ 2957506 w 4527226"/>
              <a:gd name="connsiteY80" fmla="*/ 3555168 h 6046908"/>
              <a:gd name="connsiteX81" fmla="*/ 3010846 w 4527226"/>
              <a:gd name="connsiteY81" fmla="*/ 3539928 h 6046908"/>
              <a:gd name="connsiteX82" fmla="*/ 3109906 w 4527226"/>
              <a:gd name="connsiteY82" fmla="*/ 3570408 h 6046908"/>
              <a:gd name="connsiteX83" fmla="*/ 3140386 w 4527226"/>
              <a:gd name="connsiteY83" fmla="*/ 3631368 h 6046908"/>
              <a:gd name="connsiteX84" fmla="*/ 3117526 w 4527226"/>
              <a:gd name="connsiteY84" fmla="*/ 3738048 h 6046908"/>
              <a:gd name="connsiteX85" fmla="*/ 3125146 w 4527226"/>
              <a:gd name="connsiteY85" fmla="*/ 4103808 h 6046908"/>
              <a:gd name="connsiteX86" fmla="*/ 3163246 w 4527226"/>
              <a:gd name="connsiteY86" fmla="*/ 4157148 h 6046908"/>
              <a:gd name="connsiteX87" fmla="*/ 3201346 w 4527226"/>
              <a:gd name="connsiteY87" fmla="*/ 4164768 h 6046908"/>
              <a:gd name="connsiteX88" fmla="*/ 3231826 w 4527226"/>
              <a:gd name="connsiteY88" fmla="*/ 4172388 h 6046908"/>
              <a:gd name="connsiteX89" fmla="*/ 3285166 w 4527226"/>
              <a:gd name="connsiteY89" fmla="*/ 4294308 h 6046908"/>
              <a:gd name="connsiteX90" fmla="*/ 3300406 w 4527226"/>
              <a:gd name="connsiteY90" fmla="*/ 4347648 h 6046908"/>
              <a:gd name="connsiteX91" fmla="*/ 3330886 w 4527226"/>
              <a:gd name="connsiteY91" fmla="*/ 4408608 h 6046908"/>
              <a:gd name="connsiteX92" fmla="*/ 3551866 w 4527226"/>
              <a:gd name="connsiteY92" fmla="*/ 4644828 h 6046908"/>
              <a:gd name="connsiteX93" fmla="*/ 3887146 w 4527226"/>
              <a:gd name="connsiteY93" fmla="*/ 5025828 h 6046908"/>
              <a:gd name="connsiteX94" fmla="*/ 4100506 w 4527226"/>
              <a:gd name="connsiteY94" fmla="*/ 5300148 h 6046908"/>
              <a:gd name="connsiteX95" fmla="*/ 4367206 w 4527226"/>
              <a:gd name="connsiteY95" fmla="*/ 5726868 h 6046908"/>
              <a:gd name="connsiteX96" fmla="*/ 4527226 w 4527226"/>
              <a:gd name="connsiteY96" fmla="*/ 6046908 h 6046908"/>
              <a:gd name="connsiteX0" fmla="*/ 701986 w 4527226"/>
              <a:gd name="connsiteY0" fmla="*/ 5071548 h 6046908"/>
              <a:gd name="connsiteX1" fmla="*/ 717226 w 4527226"/>
              <a:gd name="connsiteY1" fmla="*/ 5063928 h 6046908"/>
              <a:gd name="connsiteX2" fmla="*/ 709606 w 4527226"/>
              <a:gd name="connsiteY2" fmla="*/ 5025828 h 6046908"/>
              <a:gd name="connsiteX3" fmla="*/ 701986 w 4527226"/>
              <a:gd name="connsiteY3" fmla="*/ 5002968 h 6046908"/>
              <a:gd name="connsiteX4" fmla="*/ 968686 w 4527226"/>
              <a:gd name="connsiteY4" fmla="*/ 4682928 h 6046908"/>
              <a:gd name="connsiteX5" fmla="*/ 961066 w 4527226"/>
              <a:gd name="connsiteY5" fmla="*/ 4644828 h 6046908"/>
              <a:gd name="connsiteX6" fmla="*/ 1342066 w 4527226"/>
              <a:gd name="connsiteY6" fmla="*/ 4172388 h 6046908"/>
              <a:gd name="connsiteX7" fmla="*/ 1258246 w 4527226"/>
              <a:gd name="connsiteY7" fmla="*/ 4012368 h 6046908"/>
              <a:gd name="connsiteX8" fmla="*/ 1204906 w 4527226"/>
              <a:gd name="connsiteY8" fmla="*/ 3928548 h 6046908"/>
              <a:gd name="connsiteX9" fmla="*/ 1174426 w 4527226"/>
              <a:gd name="connsiteY9" fmla="*/ 3768528 h 6046908"/>
              <a:gd name="connsiteX10" fmla="*/ 1151566 w 4527226"/>
              <a:gd name="connsiteY10" fmla="*/ 3699948 h 6046908"/>
              <a:gd name="connsiteX11" fmla="*/ 1143946 w 4527226"/>
              <a:gd name="connsiteY11" fmla="*/ 3669468 h 6046908"/>
              <a:gd name="connsiteX12" fmla="*/ 1067746 w 4527226"/>
              <a:gd name="connsiteY12" fmla="*/ 3661848 h 6046908"/>
              <a:gd name="connsiteX13" fmla="*/ 938206 w 4527226"/>
              <a:gd name="connsiteY13" fmla="*/ 3669468 h 6046908"/>
              <a:gd name="connsiteX14" fmla="*/ 831526 w 4527226"/>
              <a:gd name="connsiteY14" fmla="*/ 3692328 h 6046908"/>
              <a:gd name="connsiteX15" fmla="*/ 610546 w 4527226"/>
              <a:gd name="connsiteY15" fmla="*/ 3738048 h 6046908"/>
              <a:gd name="connsiteX16" fmla="*/ 389566 w 4527226"/>
              <a:gd name="connsiteY16" fmla="*/ 3638988 h 6046908"/>
              <a:gd name="connsiteX17" fmla="*/ 381946 w 4527226"/>
              <a:gd name="connsiteY17" fmla="*/ 3326568 h 6046908"/>
              <a:gd name="connsiteX18" fmla="*/ 420046 w 4527226"/>
              <a:gd name="connsiteY18" fmla="*/ 3227508 h 6046908"/>
              <a:gd name="connsiteX19" fmla="*/ 389566 w 4527226"/>
              <a:gd name="connsiteY19" fmla="*/ 3166548 h 6046908"/>
              <a:gd name="connsiteX20" fmla="*/ 351466 w 4527226"/>
              <a:gd name="connsiteY20" fmla="*/ 3105588 h 6046908"/>
              <a:gd name="connsiteX21" fmla="*/ 397186 w 4527226"/>
              <a:gd name="connsiteY21" fmla="*/ 3021768 h 6046908"/>
              <a:gd name="connsiteX22" fmla="*/ 488626 w 4527226"/>
              <a:gd name="connsiteY22" fmla="*/ 2998908 h 6046908"/>
              <a:gd name="connsiteX23" fmla="*/ 471956 w 4527226"/>
              <a:gd name="connsiteY23" fmla="*/ 2942709 h 6046908"/>
              <a:gd name="connsiteX24" fmla="*/ 435286 w 4527226"/>
              <a:gd name="connsiteY24" fmla="*/ 2930328 h 6046908"/>
              <a:gd name="connsiteX25" fmla="*/ 389566 w 4527226"/>
              <a:gd name="connsiteY25" fmla="*/ 2930328 h 6046908"/>
              <a:gd name="connsiteX26" fmla="*/ 314000 w 4527226"/>
              <a:gd name="connsiteY26" fmla="*/ 2893495 h 6046908"/>
              <a:gd name="connsiteX27" fmla="*/ 320986 w 4527226"/>
              <a:gd name="connsiteY27" fmla="*/ 2846508 h 6046908"/>
              <a:gd name="connsiteX28" fmla="*/ 328606 w 4527226"/>
              <a:gd name="connsiteY28" fmla="*/ 2793168 h 6046908"/>
              <a:gd name="connsiteX29" fmla="*/ 313366 w 4527226"/>
              <a:gd name="connsiteY29" fmla="*/ 2732208 h 6046908"/>
              <a:gd name="connsiteX30" fmla="*/ 267646 w 4527226"/>
              <a:gd name="connsiteY30" fmla="*/ 2671248 h 6046908"/>
              <a:gd name="connsiteX31" fmla="*/ 176206 w 4527226"/>
              <a:gd name="connsiteY31" fmla="*/ 2656008 h 6046908"/>
              <a:gd name="connsiteX32" fmla="*/ 54286 w 4527226"/>
              <a:gd name="connsiteY32" fmla="*/ 2610288 h 6046908"/>
              <a:gd name="connsiteX33" fmla="*/ 7931 w 4527226"/>
              <a:gd name="connsiteY33" fmla="*/ 2563298 h 6046908"/>
              <a:gd name="connsiteX34" fmla="*/ 8566 w 4527226"/>
              <a:gd name="connsiteY34" fmla="*/ 2488368 h 6046908"/>
              <a:gd name="connsiteX35" fmla="*/ 92386 w 4527226"/>
              <a:gd name="connsiteY35" fmla="*/ 2335968 h 6046908"/>
              <a:gd name="connsiteX36" fmla="*/ 221926 w 4527226"/>
              <a:gd name="connsiteY36" fmla="*/ 2175948 h 6046908"/>
              <a:gd name="connsiteX37" fmla="*/ 282886 w 4527226"/>
              <a:gd name="connsiteY37" fmla="*/ 2084508 h 6046908"/>
              <a:gd name="connsiteX38" fmla="*/ 328606 w 4527226"/>
              <a:gd name="connsiteY38" fmla="*/ 1977828 h 6046908"/>
              <a:gd name="connsiteX39" fmla="*/ 359086 w 4527226"/>
              <a:gd name="connsiteY39" fmla="*/ 1871148 h 6046908"/>
              <a:gd name="connsiteX40" fmla="*/ 374326 w 4527226"/>
              <a:gd name="connsiteY40" fmla="*/ 1810188 h 6046908"/>
              <a:gd name="connsiteX41" fmla="*/ 343846 w 4527226"/>
              <a:gd name="connsiteY41" fmla="*/ 1756848 h 6046908"/>
              <a:gd name="connsiteX42" fmla="*/ 328606 w 4527226"/>
              <a:gd name="connsiteY42" fmla="*/ 1680648 h 6046908"/>
              <a:gd name="connsiteX43" fmla="*/ 412426 w 4527226"/>
              <a:gd name="connsiteY43" fmla="*/ 1474908 h 6046908"/>
              <a:gd name="connsiteX44" fmla="*/ 442906 w 4527226"/>
              <a:gd name="connsiteY44" fmla="*/ 1307268 h 6046908"/>
              <a:gd name="connsiteX45" fmla="*/ 465766 w 4527226"/>
              <a:gd name="connsiteY45" fmla="*/ 1192968 h 6046908"/>
              <a:gd name="connsiteX46" fmla="*/ 503866 w 4527226"/>
              <a:gd name="connsiteY46" fmla="*/ 1055808 h 6046908"/>
              <a:gd name="connsiteX47" fmla="*/ 557206 w 4527226"/>
              <a:gd name="connsiteY47" fmla="*/ 888168 h 6046908"/>
              <a:gd name="connsiteX48" fmla="*/ 503866 w 4527226"/>
              <a:gd name="connsiteY48" fmla="*/ 888168 h 6046908"/>
              <a:gd name="connsiteX49" fmla="*/ 412426 w 4527226"/>
              <a:gd name="connsiteY49" fmla="*/ 834828 h 6046908"/>
              <a:gd name="connsiteX50" fmla="*/ 328606 w 4527226"/>
              <a:gd name="connsiteY50" fmla="*/ 789108 h 6046908"/>
              <a:gd name="connsiteX51" fmla="*/ 260026 w 4527226"/>
              <a:gd name="connsiteY51" fmla="*/ 773868 h 6046908"/>
              <a:gd name="connsiteX52" fmla="*/ 214306 w 4527226"/>
              <a:gd name="connsiteY52" fmla="*/ 751008 h 6046908"/>
              <a:gd name="connsiteX53" fmla="*/ 260026 w 4527226"/>
              <a:gd name="connsiteY53" fmla="*/ 674808 h 6046908"/>
              <a:gd name="connsiteX54" fmla="*/ 374326 w 4527226"/>
              <a:gd name="connsiteY54" fmla="*/ 606228 h 6046908"/>
              <a:gd name="connsiteX55" fmla="*/ 557206 w 4527226"/>
              <a:gd name="connsiteY55" fmla="*/ 507168 h 6046908"/>
              <a:gd name="connsiteX56" fmla="*/ 656266 w 4527226"/>
              <a:gd name="connsiteY56" fmla="*/ 423348 h 6046908"/>
              <a:gd name="connsiteX57" fmla="*/ 892486 w 4527226"/>
              <a:gd name="connsiteY57" fmla="*/ 232848 h 6046908"/>
              <a:gd name="connsiteX58" fmla="*/ 1174426 w 4527226"/>
              <a:gd name="connsiteY58" fmla="*/ 80448 h 6046908"/>
              <a:gd name="connsiteX59" fmla="*/ 1593526 w 4527226"/>
              <a:gd name="connsiteY59" fmla="*/ 11868 h 6046908"/>
              <a:gd name="connsiteX60" fmla="*/ 1944046 w 4527226"/>
              <a:gd name="connsiteY60" fmla="*/ 4248 h 6046908"/>
              <a:gd name="connsiteX61" fmla="*/ 2172646 w 4527226"/>
              <a:gd name="connsiteY61" fmla="*/ 4248 h 6046908"/>
              <a:gd name="connsiteX62" fmla="*/ 2393626 w 4527226"/>
              <a:gd name="connsiteY62" fmla="*/ 57588 h 6046908"/>
              <a:gd name="connsiteX63" fmla="*/ 2667946 w 4527226"/>
              <a:gd name="connsiteY63" fmla="*/ 133788 h 6046908"/>
              <a:gd name="connsiteX64" fmla="*/ 2820346 w 4527226"/>
              <a:gd name="connsiteY64" fmla="*/ 202368 h 6046908"/>
              <a:gd name="connsiteX65" fmla="*/ 3102286 w 4527226"/>
              <a:gd name="connsiteY65" fmla="*/ 400488 h 6046908"/>
              <a:gd name="connsiteX66" fmla="*/ 3285166 w 4527226"/>
              <a:gd name="connsiteY66" fmla="*/ 651948 h 6046908"/>
              <a:gd name="connsiteX67" fmla="*/ 3407086 w 4527226"/>
              <a:gd name="connsiteY67" fmla="*/ 918648 h 6046908"/>
              <a:gd name="connsiteX68" fmla="*/ 3475666 w 4527226"/>
              <a:gd name="connsiteY68" fmla="*/ 1238688 h 6046908"/>
              <a:gd name="connsiteX69" fmla="*/ 3506146 w 4527226"/>
              <a:gd name="connsiteY69" fmla="*/ 1543488 h 6046908"/>
              <a:gd name="connsiteX70" fmla="*/ 3506146 w 4527226"/>
              <a:gd name="connsiteY70" fmla="*/ 1962588 h 6046908"/>
              <a:gd name="connsiteX71" fmla="*/ 3338506 w 4527226"/>
              <a:gd name="connsiteY71" fmla="*/ 2305488 h 6046908"/>
              <a:gd name="connsiteX72" fmla="*/ 3254686 w 4527226"/>
              <a:gd name="connsiteY72" fmla="*/ 2473128 h 6046908"/>
              <a:gd name="connsiteX73" fmla="*/ 3132766 w 4527226"/>
              <a:gd name="connsiteY73" fmla="*/ 2663628 h 6046908"/>
              <a:gd name="connsiteX74" fmla="*/ 3071806 w 4527226"/>
              <a:gd name="connsiteY74" fmla="*/ 2838888 h 6046908"/>
              <a:gd name="connsiteX75" fmla="*/ 3064186 w 4527226"/>
              <a:gd name="connsiteY75" fmla="*/ 2915088 h 6046908"/>
              <a:gd name="connsiteX76" fmla="*/ 3018466 w 4527226"/>
              <a:gd name="connsiteY76" fmla="*/ 3014148 h 6046908"/>
              <a:gd name="connsiteX77" fmla="*/ 2980366 w 4527226"/>
              <a:gd name="connsiteY77" fmla="*/ 3082728 h 6046908"/>
              <a:gd name="connsiteX78" fmla="*/ 2957506 w 4527226"/>
              <a:gd name="connsiteY78" fmla="*/ 3120828 h 6046908"/>
              <a:gd name="connsiteX79" fmla="*/ 2957506 w 4527226"/>
              <a:gd name="connsiteY79" fmla="*/ 3555168 h 6046908"/>
              <a:gd name="connsiteX80" fmla="*/ 3010846 w 4527226"/>
              <a:gd name="connsiteY80" fmla="*/ 3539928 h 6046908"/>
              <a:gd name="connsiteX81" fmla="*/ 3109906 w 4527226"/>
              <a:gd name="connsiteY81" fmla="*/ 3570408 h 6046908"/>
              <a:gd name="connsiteX82" fmla="*/ 3140386 w 4527226"/>
              <a:gd name="connsiteY82" fmla="*/ 3631368 h 6046908"/>
              <a:gd name="connsiteX83" fmla="*/ 3117526 w 4527226"/>
              <a:gd name="connsiteY83" fmla="*/ 3738048 h 6046908"/>
              <a:gd name="connsiteX84" fmla="*/ 3125146 w 4527226"/>
              <a:gd name="connsiteY84" fmla="*/ 4103808 h 6046908"/>
              <a:gd name="connsiteX85" fmla="*/ 3163246 w 4527226"/>
              <a:gd name="connsiteY85" fmla="*/ 4157148 h 6046908"/>
              <a:gd name="connsiteX86" fmla="*/ 3201346 w 4527226"/>
              <a:gd name="connsiteY86" fmla="*/ 4164768 h 6046908"/>
              <a:gd name="connsiteX87" fmla="*/ 3231826 w 4527226"/>
              <a:gd name="connsiteY87" fmla="*/ 4172388 h 6046908"/>
              <a:gd name="connsiteX88" fmla="*/ 3285166 w 4527226"/>
              <a:gd name="connsiteY88" fmla="*/ 4294308 h 6046908"/>
              <a:gd name="connsiteX89" fmla="*/ 3300406 w 4527226"/>
              <a:gd name="connsiteY89" fmla="*/ 4347648 h 6046908"/>
              <a:gd name="connsiteX90" fmla="*/ 3330886 w 4527226"/>
              <a:gd name="connsiteY90" fmla="*/ 4408608 h 6046908"/>
              <a:gd name="connsiteX91" fmla="*/ 3551866 w 4527226"/>
              <a:gd name="connsiteY91" fmla="*/ 4644828 h 6046908"/>
              <a:gd name="connsiteX92" fmla="*/ 3887146 w 4527226"/>
              <a:gd name="connsiteY92" fmla="*/ 5025828 h 6046908"/>
              <a:gd name="connsiteX93" fmla="*/ 4100506 w 4527226"/>
              <a:gd name="connsiteY93" fmla="*/ 5300148 h 6046908"/>
              <a:gd name="connsiteX94" fmla="*/ 4367206 w 4527226"/>
              <a:gd name="connsiteY94" fmla="*/ 5726868 h 6046908"/>
              <a:gd name="connsiteX95" fmla="*/ 4527226 w 4527226"/>
              <a:gd name="connsiteY95" fmla="*/ 6046908 h 6046908"/>
              <a:gd name="connsiteX0" fmla="*/ 717226 w 4527226"/>
              <a:gd name="connsiteY0" fmla="*/ 5063928 h 6046908"/>
              <a:gd name="connsiteX1" fmla="*/ 709606 w 4527226"/>
              <a:gd name="connsiteY1" fmla="*/ 5025828 h 6046908"/>
              <a:gd name="connsiteX2" fmla="*/ 701986 w 4527226"/>
              <a:gd name="connsiteY2" fmla="*/ 5002968 h 6046908"/>
              <a:gd name="connsiteX3" fmla="*/ 968686 w 4527226"/>
              <a:gd name="connsiteY3" fmla="*/ 4682928 h 6046908"/>
              <a:gd name="connsiteX4" fmla="*/ 961066 w 4527226"/>
              <a:gd name="connsiteY4" fmla="*/ 4644828 h 6046908"/>
              <a:gd name="connsiteX5" fmla="*/ 1342066 w 4527226"/>
              <a:gd name="connsiteY5" fmla="*/ 4172388 h 6046908"/>
              <a:gd name="connsiteX6" fmla="*/ 1258246 w 4527226"/>
              <a:gd name="connsiteY6" fmla="*/ 4012368 h 6046908"/>
              <a:gd name="connsiteX7" fmla="*/ 1204906 w 4527226"/>
              <a:gd name="connsiteY7" fmla="*/ 3928548 h 6046908"/>
              <a:gd name="connsiteX8" fmla="*/ 1174426 w 4527226"/>
              <a:gd name="connsiteY8" fmla="*/ 3768528 h 6046908"/>
              <a:gd name="connsiteX9" fmla="*/ 1151566 w 4527226"/>
              <a:gd name="connsiteY9" fmla="*/ 3699948 h 6046908"/>
              <a:gd name="connsiteX10" fmla="*/ 1143946 w 4527226"/>
              <a:gd name="connsiteY10" fmla="*/ 3669468 h 6046908"/>
              <a:gd name="connsiteX11" fmla="*/ 1067746 w 4527226"/>
              <a:gd name="connsiteY11" fmla="*/ 3661848 h 6046908"/>
              <a:gd name="connsiteX12" fmla="*/ 938206 w 4527226"/>
              <a:gd name="connsiteY12" fmla="*/ 3669468 h 6046908"/>
              <a:gd name="connsiteX13" fmla="*/ 831526 w 4527226"/>
              <a:gd name="connsiteY13" fmla="*/ 3692328 h 6046908"/>
              <a:gd name="connsiteX14" fmla="*/ 610546 w 4527226"/>
              <a:gd name="connsiteY14" fmla="*/ 3738048 h 6046908"/>
              <a:gd name="connsiteX15" fmla="*/ 389566 w 4527226"/>
              <a:gd name="connsiteY15" fmla="*/ 3638988 h 6046908"/>
              <a:gd name="connsiteX16" fmla="*/ 381946 w 4527226"/>
              <a:gd name="connsiteY16" fmla="*/ 3326568 h 6046908"/>
              <a:gd name="connsiteX17" fmla="*/ 420046 w 4527226"/>
              <a:gd name="connsiteY17" fmla="*/ 3227508 h 6046908"/>
              <a:gd name="connsiteX18" fmla="*/ 389566 w 4527226"/>
              <a:gd name="connsiteY18" fmla="*/ 3166548 h 6046908"/>
              <a:gd name="connsiteX19" fmla="*/ 351466 w 4527226"/>
              <a:gd name="connsiteY19" fmla="*/ 3105588 h 6046908"/>
              <a:gd name="connsiteX20" fmla="*/ 397186 w 4527226"/>
              <a:gd name="connsiteY20" fmla="*/ 3021768 h 6046908"/>
              <a:gd name="connsiteX21" fmla="*/ 488626 w 4527226"/>
              <a:gd name="connsiteY21" fmla="*/ 2998908 h 6046908"/>
              <a:gd name="connsiteX22" fmla="*/ 471956 w 4527226"/>
              <a:gd name="connsiteY22" fmla="*/ 2942709 h 6046908"/>
              <a:gd name="connsiteX23" fmla="*/ 435286 w 4527226"/>
              <a:gd name="connsiteY23" fmla="*/ 2930328 h 6046908"/>
              <a:gd name="connsiteX24" fmla="*/ 389566 w 4527226"/>
              <a:gd name="connsiteY24" fmla="*/ 2930328 h 6046908"/>
              <a:gd name="connsiteX25" fmla="*/ 314000 w 4527226"/>
              <a:gd name="connsiteY25" fmla="*/ 2893495 h 6046908"/>
              <a:gd name="connsiteX26" fmla="*/ 320986 w 4527226"/>
              <a:gd name="connsiteY26" fmla="*/ 2846508 h 6046908"/>
              <a:gd name="connsiteX27" fmla="*/ 328606 w 4527226"/>
              <a:gd name="connsiteY27" fmla="*/ 2793168 h 6046908"/>
              <a:gd name="connsiteX28" fmla="*/ 313366 w 4527226"/>
              <a:gd name="connsiteY28" fmla="*/ 2732208 h 6046908"/>
              <a:gd name="connsiteX29" fmla="*/ 267646 w 4527226"/>
              <a:gd name="connsiteY29" fmla="*/ 2671248 h 6046908"/>
              <a:gd name="connsiteX30" fmla="*/ 176206 w 4527226"/>
              <a:gd name="connsiteY30" fmla="*/ 2656008 h 6046908"/>
              <a:gd name="connsiteX31" fmla="*/ 54286 w 4527226"/>
              <a:gd name="connsiteY31" fmla="*/ 2610288 h 6046908"/>
              <a:gd name="connsiteX32" fmla="*/ 7931 w 4527226"/>
              <a:gd name="connsiteY32" fmla="*/ 2563298 h 6046908"/>
              <a:gd name="connsiteX33" fmla="*/ 8566 w 4527226"/>
              <a:gd name="connsiteY33" fmla="*/ 2488368 h 6046908"/>
              <a:gd name="connsiteX34" fmla="*/ 92386 w 4527226"/>
              <a:gd name="connsiteY34" fmla="*/ 2335968 h 6046908"/>
              <a:gd name="connsiteX35" fmla="*/ 221926 w 4527226"/>
              <a:gd name="connsiteY35" fmla="*/ 2175948 h 6046908"/>
              <a:gd name="connsiteX36" fmla="*/ 282886 w 4527226"/>
              <a:gd name="connsiteY36" fmla="*/ 2084508 h 6046908"/>
              <a:gd name="connsiteX37" fmla="*/ 328606 w 4527226"/>
              <a:gd name="connsiteY37" fmla="*/ 1977828 h 6046908"/>
              <a:gd name="connsiteX38" fmla="*/ 359086 w 4527226"/>
              <a:gd name="connsiteY38" fmla="*/ 1871148 h 6046908"/>
              <a:gd name="connsiteX39" fmla="*/ 374326 w 4527226"/>
              <a:gd name="connsiteY39" fmla="*/ 1810188 h 6046908"/>
              <a:gd name="connsiteX40" fmla="*/ 343846 w 4527226"/>
              <a:gd name="connsiteY40" fmla="*/ 1756848 h 6046908"/>
              <a:gd name="connsiteX41" fmla="*/ 328606 w 4527226"/>
              <a:gd name="connsiteY41" fmla="*/ 1680648 h 6046908"/>
              <a:gd name="connsiteX42" fmla="*/ 412426 w 4527226"/>
              <a:gd name="connsiteY42" fmla="*/ 1474908 h 6046908"/>
              <a:gd name="connsiteX43" fmla="*/ 442906 w 4527226"/>
              <a:gd name="connsiteY43" fmla="*/ 1307268 h 6046908"/>
              <a:gd name="connsiteX44" fmla="*/ 465766 w 4527226"/>
              <a:gd name="connsiteY44" fmla="*/ 1192968 h 6046908"/>
              <a:gd name="connsiteX45" fmla="*/ 503866 w 4527226"/>
              <a:gd name="connsiteY45" fmla="*/ 1055808 h 6046908"/>
              <a:gd name="connsiteX46" fmla="*/ 557206 w 4527226"/>
              <a:gd name="connsiteY46" fmla="*/ 888168 h 6046908"/>
              <a:gd name="connsiteX47" fmla="*/ 503866 w 4527226"/>
              <a:gd name="connsiteY47" fmla="*/ 888168 h 6046908"/>
              <a:gd name="connsiteX48" fmla="*/ 412426 w 4527226"/>
              <a:gd name="connsiteY48" fmla="*/ 834828 h 6046908"/>
              <a:gd name="connsiteX49" fmla="*/ 328606 w 4527226"/>
              <a:gd name="connsiteY49" fmla="*/ 789108 h 6046908"/>
              <a:gd name="connsiteX50" fmla="*/ 260026 w 4527226"/>
              <a:gd name="connsiteY50" fmla="*/ 773868 h 6046908"/>
              <a:gd name="connsiteX51" fmla="*/ 214306 w 4527226"/>
              <a:gd name="connsiteY51" fmla="*/ 751008 h 6046908"/>
              <a:gd name="connsiteX52" fmla="*/ 260026 w 4527226"/>
              <a:gd name="connsiteY52" fmla="*/ 674808 h 6046908"/>
              <a:gd name="connsiteX53" fmla="*/ 374326 w 4527226"/>
              <a:gd name="connsiteY53" fmla="*/ 606228 h 6046908"/>
              <a:gd name="connsiteX54" fmla="*/ 557206 w 4527226"/>
              <a:gd name="connsiteY54" fmla="*/ 507168 h 6046908"/>
              <a:gd name="connsiteX55" fmla="*/ 656266 w 4527226"/>
              <a:gd name="connsiteY55" fmla="*/ 423348 h 6046908"/>
              <a:gd name="connsiteX56" fmla="*/ 892486 w 4527226"/>
              <a:gd name="connsiteY56" fmla="*/ 232848 h 6046908"/>
              <a:gd name="connsiteX57" fmla="*/ 1174426 w 4527226"/>
              <a:gd name="connsiteY57" fmla="*/ 80448 h 6046908"/>
              <a:gd name="connsiteX58" fmla="*/ 1593526 w 4527226"/>
              <a:gd name="connsiteY58" fmla="*/ 11868 h 6046908"/>
              <a:gd name="connsiteX59" fmla="*/ 1944046 w 4527226"/>
              <a:gd name="connsiteY59" fmla="*/ 4248 h 6046908"/>
              <a:gd name="connsiteX60" fmla="*/ 2172646 w 4527226"/>
              <a:gd name="connsiteY60" fmla="*/ 4248 h 6046908"/>
              <a:gd name="connsiteX61" fmla="*/ 2393626 w 4527226"/>
              <a:gd name="connsiteY61" fmla="*/ 57588 h 6046908"/>
              <a:gd name="connsiteX62" fmla="*/ 2667946 w 4527226"/>
              <a:gd name="connsiteY62" fmla="*/ 133788 h 6046908"/>
              <a:gd name="connsiteX63" fmla="*/ 2820346 w 4527226"/>
              <a:gd name="connsiteY63" fmla="*/ 202368 h 6046908"/>
              <a:gd name="connsiteX64" fmla="*/ 3102286 w 4527226"/>
              <a:gd name="connsiteY64" fmla="*/ 400488 h 6046908"/>
              <a:gd name="connsiteX65" fmla="*/ 3285166 w 4527226"/>
              <a:gd name="connsiteY65" fmla="*/ 651948 h 6046908"/>
              <a:gd name="connsiteX66" fmla="*/ 3407086 w 4527226"/>
              <a:gd name="connsiteY66" fmla="*/ 918648 h 6046908"/>
              <a:gd name="connsiteX67" fmla="*/ 3475666 w 4527226"/>
              <a:gd name="connsiteY67" fmla="*/ 1238688 h 6046908"/>
              <a:gd name="connsiteX68" fmla="*/ 3506146 w 4527226"/>
              <a:gd name="connsiteY68" fmla="*/ 1543488 h 6046908"/>
              <a:gd name="connsiteX69" fmla="*/ 3506146 w 4527226"/>
              <a:gd name="connsiteY69" fmla="*/ 1962588 h 6046908"/>
              <a:gd name="connsiteX70" fmla="*/ 3338506 w 4527226"/>
              <a:gd name="connsiteY70" fmla="*/ 2305488 h 6046908"/>
              <a:gd name="connsiteX71" fmla="*/ 3254686 w 4527226"/>
              <a:gd name="connsiteY71" fmla="*/ 2473128 h 6046908"/>
              <a:gd name="connsiteX72" fmla="*/ 3132766 w 4527226"/>
              <a:gd name="connsiteY72" fmla="*/ 2663628 h 6046908"/>
              <a:gd name="connsiteX73" fmla="*/ 3071806 w 4527226"/>
              <a:gd name="connsiteY73" fmla="*/ 2838888 h 6046908"/>
              <a:gd name="connsiteX74" fmla="*/ 3064186 w 4527226"/>
              <a:gd name="connsiteY74" fmla="*/ 2915088 h 6046908"/>
              <a:gd name="connsiteX75" fmla="*/ 3018466 w 4527226"/>
              <a:gd name="connsiteY75" fmla="*/ 3014148 h 6046908"/>
              <a:gd name="connsiteX76" fmla="*/ 2980366 w 4527226"/>
              <a:gd name="connsiteY76" fmla="*/ 3082728 h 6046908"/>
              <a:gd name="connsiteX77" fmla="*/ 2957506 w 4527226"/>
              <a:gd name="connsiteY77" fmla="*/ 3120828 h 6046908"/>
              <a:gd name="connsiteX78" fmla="*/ 2957506 w 4527226"/>
              <a:gd name="connsiteY78" fmla="*/ 3555168 h 6046908"/>
              <a:gd name="connsiteX79" fmla="*/ 3010846 w 4527226"/>
              <a:gd name="connsiteY79" fmla="*/ 3539928 h 6046908"/>
              <a:gd name="connsiteX80" fmla="*/ 3109906 w 4527226"/>
              <a:gd name="connsiteY80" fmla="*/ 3570408 h 6046908"/>
              <a:gd name="connsiteX81" fmla="*/ 3140386 w 4527226"/>
              <a:gd name="connsiteY81" fmla="*/ 3631368 h 6046908"/>
              <a:gd name="connsiteX82" fmla="*/ 3117526 w 4527226"/>
              <a:gd name="connsiteY82" fmla="*/ 3738048 h 6046908"/>
              <a:gd name="connsiteX83" fmla="*/ 3125146 w 4527226"/>
              <a:gd name="connsiteY83" fmla="*/ 4103808 h 6046908"/>
              <a:gd name="connsiteX84" fmla="*/ 3163246 w 4527226"/>
              <a:gd name="connsiteY84" fmla="*/ 4157148 h 6046908"/>
              <a:gd name="connsiteX85" fmla="*/ 3201346 w 4527226"/>
              <a:gd name="connsiteY85" fmla="*/ 4164768 h 6046908"/>
              <a:gd name="connsiteX86" fmla="*/ 3231826 w 4527226"/>
              <a:gd name="connsiteY86" fmla="*/ 4172388 h 6046908"/>
              <a:gd name="connsiteX87" fmla="*/ 3285166 w 4527226"/>
              <a:gd name="connsiteY87" fmla="*/ 4294308 h 6046908"/>
              <a:gd name="connsiteX88" fmla="*/ 3300406 w 4527226"/>
              <a:gd name="connsiteY88" fmla="*/ 4347648 h 6046908"/>
              <a:gd name="connsiteX89" fmla="*/ 3330886 w 4527226"/>
              <a:gd name="connsiteY89" fmla="*/ 4408608 h 6046908"/>
              <a:gd name="connsiteX90" fmla="*/ 3551866 w 4527226"/>
              <a:gd name="connsiteY90" fmla="*/ 4644828 h 6046908"/>
              <a:gd name="connsiteX91" fmla="*/ 3887146 w 4527226"/>
              <a:gd name="connsiteY91" fmla="*/ 5025828 h 6046908"/>
              <a:gd name="connsiteX92" fmla="*/ 4100506 w 4527226"/>
              <a:gd name="connsiteY92" fmla="*/ 5300148 h 6046908"/>
              <a:gd name="connsiteX93" fmla="*/ 4367206 w 4527226"/>
              <a:gd name="connsiteY93" fmla="*/ 5726868 h 6046908"/>
              <a:gd name="connsiteX94" fmla="*/ 4527226 w 4527226"/>
              <a:gd name="connsiteY94" fmla="*/ 6046908 h 6046908"/>
              <a:gd name="connsiteX0" fmla="*/ 709606 w 4527226"/>
              <a:gd name="connsiteY0" fmla="*/ 5025828 h 6046908"/>
              <a:gd name="connsiteX1" fmla="*/ 701986 w 4527226"/>
              <a:gd name="connsiteY1" fmla="*/ 5002968 h 6046908"/>
              <a:gd name="connsiteX2" fmla="*/ 968686 w 4527226"/>
              <a:gd name="connsiteY2" fmla="*/ 4682928 h 6046908"/>
              <a:gd name="connsiteX3" fmla="*/ 961066 w 4527226"/>
              <a:gd name="connsiteY3" fmla="*/ 4644828 h 6046908"/>
              <a:gd name="connsiteX4" fmla="*/ 1342066 w 4527226"/>
              <a:gd name="connsiteY4" fmla="*/ 4172388 h 6046908"/>
              <a:gd name="connsiteX5" fmla="*/ 1258246 w 4527226"/>
              <a:gd name="connsiteY5" fmla="*/ 4012368 h 6046908"/>
              <a:gd name="connsiteX6" fmla="*/ 1204906 w 4527226"/>
              <a:gd name="connsiteY6" fmla="*/ 3928548 h 6046908"/>
              <a:gd name="connsiteX7" fmla="*/ 1174426 w 4527226"/>
              <a:gd name="connsiteY7" fmla="*/ 3768528 h 6046908"/>
              <a:gd name="connsiteX8" fmla="*/ 1151566 w 4527226"/>
              <a:gd name="connsiteY8" fmla="*/ 3699948 h 6046908"/>
              <a:gd name="connsiteX9" fmla="*/ 1143946 w 4527226"/>
              <a:gd name="connsiteY9" fmla="*/ 3669468 h 6046908"/>
              <a:gd name="connsiteX10" fmla="*/ 1067746 w 4527226"/>
              <a:gd name="connsiteY10" fmla="*/ 3661848 h 6046908"/>
              <a:gd name="connsiteX11" fmla="*/ 938206 w 4527226"/>
              <a:gd name="connsiteY11" fmla="*/ 3669468 h 6046908"/>
              <a:gd name="connsiteX12" fmla="*/ 831526 w 4527226"/>
              <a:gd name="connsiteY12" fmla="*/ 3692328 h 6046908"/>
              <a:gd name="connsiteX13" fmla="*/ 610546 w 4527226"/>
              <a:gd name="connsiteY13" fmla="*/ 3738048 h 6046908"/>
              <a:gd name="connsiteX14" fmla="*/ 389566 w 4527226"/>
              <a:gd name="connsiteY14" fmla="*/ 3638988 h 6046908"/>
              <a:gd name="connsiteX15" fmla="*/ 381946 w 4527226"/>
              <a:gd name="connsiteY15" fmla="*/ 3326568 h 6046908"/>
              <a:gd name="connsiteX16" fmla="*/ 420046 w 4527226"/>
              <a:gd name="connsiteY16" fmla="*/ 3227508 h 6046908"/>
              <a:gd name="connsiteX17" fmla="*/ 389566 w 4527226"/>
              <a:gd name="connsiteY17" fmla="*/ 3166548 h 6046908"/>
              <a:gd name="connsiteX18" fmla="*/ 351466 w 4527226"/>
              <a:gd name="connsiteY18" fmla="*/ 3105588 h 6046908"/>
              <a:gd name="connsiteX19" fmla="*/ 397186 w 4527226"/>
              <a:gd name="connsiteY19" fmla="*/ 3021768 h 6046908"/>
              <a:gd name="connsiteX20" fmla="*/ 488626 w 4527226"/>
              <a:gd name="connsiteY20" fmla="*/ 2998908 h 6046908"/>
              <a:gd name="connsiteX21" fmla="*/ 471956 w 4527226"/>
              <a:gd name="connsiteY21" fmla="*/ 2942709 h 6046908"/>
              <a:gd name="connsiteX22" fmla="*/ 435286 w 4527226"/>
              <a:gd name="connsiteY22" fmla="*/ 2930328 h 6046908"/>
              <a:gd name="connsiteX23" fmla="*/ 389566 w 4527226"/>
              <a:gd name="connsiteY23" fmla="*/ 2930328 h 6046908"/>
              <a:gd name="connsiteX24" fmla="*/ 314000 w 4527226"/>
              <a:gd name="connsiteY24" fmla="*/ 2893495 h 6046908"/>
              <a:gd name="connsiteX25" fmla="*/ 320986 w 4527226"/>
              <a:gd name="connsiteY25" fmla="*/ 2846508 h 6046908"/>
              <a:gd name="connsiteX26" fmla="*/ 328606 w 4527226"/>
              <a:gd name="connsiteY26" fmla="*/ 2793168 h 6046908"/>
              <a:gd name="connsiteX27" fmla="*/ 313366 w 4527226"/>
              <a:gd name="connsiteY27" fmla="*/ 2732208 h 6046908"/>
              <a:gd name="connsiteX28" fmla="*/ 267646 w 4527226"/>
              <a:gd name="connsiteY28" fmla="*/ 2671248 h 6046908"/>
              <a:gd name="connsiteX29" fmla="*/ 176206 w 4527226"/>
              <a:gd name="connsiteY29" fmla="*/ 2656008 h 6046908"/>
              <a:gd name="connsiteX30" fmla="*/ 54286 w 4527226"/>
              <a:gd name="connsiteY30" fmla="*/ 2610288 h 6046908"/>
              <a:gd name="connsiteX31" fmla="*/ 7931 w 4527226"/>
              <a:gd name="connsiteY31" fmla="*/ 2563298 h 6046908"/>
              <a:gd name="connsiteX32" fmla="*/ 8566 w 4527226"/>
              <a:gd name="connsiteY32" fmla="*/ 2488368 h 6046908"/>
              <a:gd name="connsiteX33" fmla="*/ 92386 w 4527226"/>
              <a:gd name="connsiteY33" fmla="*/ 2335968 h 6046908"/>
              <a:gd name="connsiteX34" fmla="*/ 221926 w 4527226"/>
              <a:gd name="connsiteY34" fmla="*/ 2175948 h 6046908"/>
              <a:gd name="connsiteX35" fmla="*/ 282886 w 4527226"/>
              <a:gd name="connsiteY35" fmla="*/ 2084508 h 6046908"/>
              <a:gd name="connsiteX36" fmla="*/ 328606 w 4527226"/>
              <a:gd name="connsiteY36" fmla="*/ 1977828 h 6046908"/>
              <a:gd name="connsiteX37" fmla="*/ 359086 w 4527226"/>
              <a:gd name="connsiteY37" fmla="*/ 1871148 h 6046908"/>
              <a:gd name="connsiteX38" fmla="*/ 374326 w 4527226"/>
              <a:gd name="connsiteY38" fmla="*/ 1810188 h 6046908"/>
              <a:gd name="connsiteX39" fmla="*/ 343846 w 4527226"/>
              <a:gd name="connsiteY39" fmla="*/ 1756848 h 6046908"/>
              <a:gd name="connsiteX40" fmla="*/ 328606 w 4527226"/>
              <a:gd name="connsiteY40" fmla="*/ 1680648 h 6046908"/>
              <a:gd name="connsiteX41" fmla="*/ 412426 w 4527226"/>
              <a:gd name="connsiteY41" fmla="*/ 1474908 h 6046908"/>
              <a:gd name="connsiteX42" fmla="*/ 442906 w 4527226"/>
              <a:gd name="connsiteY42" fmla="*/ 1307268 h 6046908"/>
              <a:gd name="connsiteX43" fmla="*/ 465766 w 4527226"/>
              <a:gd name="connsiteY43" fmla="*/ 1192968 h 6046908"/>
              <a:gd name="connsiteX44" fmla="*/ 503866 w 4527226"/>
              <a:gd name="connsiteY44" fmla="*/ 1055808 h 6046908"/>
              <a:gd name="connsiteX45" fmla="*/ 557206 w 4527226"/>
              <a:gd name="connsiteY45" fmla="*/ 888168 h 6046908"/>
              <a:gd name="connsiteX46" fmla="*/ 503866 w 4527226"/>
              <a:gd name="connsiteY46" fmla="*/ 888168 h 6046908"/>
              <a:gd name="connsiteX47" fmla="*/ 412426 w 4527226"/>
              <a:gd name="connsiteY47" fmla="*/ 834828 h 6046908"/>
              <a:gd name="connsiteX48" fmla="*/ 328606 w 4527226"/>
              <a:gd name="connsiteY48" fmla="*/ 789108 h 6046908"/>
              <a:gd name="connsiteX49" fmla="*/ 260026 w 4527226"/>
              <a:gd name="connsiteY49" fmla="*/ 773868 h 6046908"/>
              <a:gd name="connsiteX50" fmla="*/ 214306 w 4527226"/>
              <a:gd name="connsiteY50" fmla="*/ 751008 h 6046908"/>
              <a:gd name="connsiteX51" fmla="*/ 260026 w 4527226"/>
              <a:gd name="connsiteY51" fmla="*/ 674808 h 6046908"/>
              <a:gd name="connsiteX52" fmla="*/ 374326 w 4527226"/>
              <a:gd name="connsiteY52" fmla="*/ 606228 h 6046908"/>
              <a:gd name="connsiteX53" fmla="*/ 557206 w 4527226"/>
              <a:gd name="connsiteY53" fmla="*/ 507168 h 6046908"/>
              <a:gd name="connsiteX54" fmla="*/ 656266 w 4527226"/>
              <a:gd name="connsiteY54" fmla="*/ 423348 h 6046908"/>
              <a:gd name="connsiteX55" fmla="*/ 892486 w 4527226"/>
              <a:gd name="connsiteY55" fmla="*/ 232848 h 6046908"/>
              <a:gd name="connsiteX56" fmla="*/ 1174426 w 4527226"/>
              <a:gd name="connsiteY56" fmla="*/ 80448 h 6046908"/>
              <a:gd name="connsiteX57" fmla="*/ 1593526 w 4527226"/>
              <a:gd name="connsiteY57" fmla="*/ 11868 h 6046908"/>
              <a:gd name="connsiteX58" fmla="*/ 1944046 w 4527226"/>
              <a:gd name="connsiteY58" fmla="*/ 4248 h 6046908"/>
              <a:gd name="connsiteX59" fmla="*/ 2172646 w 4527226"/>
              <a:gd name="connsiteY59" fmla="*/ 4248 h 6046908"/>
              <a:gd name="connsiteX60" fmla="*/ 2393626 w 4527226"/>
              <a:gd name="connsiteY60" fmla="*/ 57588 h 6046908"/>
              <a:gd name="connsiteX61" fmla="*/ 2667946 w 4527226"/>
              <a:gd name="connsiteY61" fmla="*/ 133788 h 6046908"/>
              <a:gd name="connsiteX62" fmla="*/ 2820346 w 4527226"/>
              <a:gd name="connsiteY62" fmla="*/ 202368 h 6046908"/>
              <a:gd name="connsiteX63" fmla="*/ 3102286 w 4527226"/>
              <a:gd name="connsiteY63" fmla="*/ 400488 h 6046908"/>
              <a:gd name="connsiteX64" fmla="*/ 3285166 w 4527226"/>
              <a:gd name="connsiteY64" fmla="*/ 651948 h 6046908"/>
              <a:gd name="connsiteX65" fmla="*/ 3407086 w 4527226"/>
              <a:gd name="connsiteY65" fmla="*/ 918648 h 6046908"/>
              <a:gd name="connsiteX66" fmla="*/ 3475666 w 4527226"/>
              <a:gd name="connsiteY66" fmla="*/ 1238688 h 6046908"/>
              <a:gd name="connsiteX67" fmla="*/ 3506146 w 4527226"/>
              <a:gd name="connsiteY67" fmla="*/ 1543488 h 6046908"/>
              <a:gd name="connsiteX68" fmla="*/ 3506146 w 4527226"/>
              <a:gd name="connsiteY68" fmla="*/ 1962588 h 6046908"/>
              <a:gd name="connsiteX69" fmla="*/ 3338506 w 4527226"/>
              <a:gd name="connsiteY69" fmla="*/ 2305488 h 6046908"/>
              <a:gd name="connsiteX70" fmla="*/ 3254686 w 4527226"/>
              <a:gd name="connsiteY70" fmla="*/ 2473128 h 6046908"/>
              <a:gd name="connsiteX71" fmla="*/ 3132766 w 4527226"/>
              <a:gd name="connsiteY71" fmla="*/ 2663628 h 6046908"/>
              <a:gd name="connsiteX72" fmla="*/ 3071806 w 4527226"/>
              <a:gd name="connsiteY72" fmla="*/ 2838888 h 6046908"/>
              <a:gd name="connsiteX73" fmla="*/ 3064186 w 4527226"/>
              <a:gd name="connsiteY73" fmla="*/ 2915088 h 6046908"/>
              <a:gd name="connsiteX74" fmla="*/ 3018466 w 4527226"/>
              <a:gd name="connsiteY74" fmla="*/ 3014148 h 6046908"/>
              <a:gd name="connsiteX75" fmla="*/ 2980366 w 4527226"/>
              <a:gd name="connsiteY75" fmla="*/ 3082728 h 6046908"/>
              <a:gd name="connsiteX76" fmla="*/ 2957506 w 4527226"/>
              <a:gd name="connsiteY76" fmla="*/ 3120828 h 6046908"/>
              <a:gd name="connsiteX77" fmla="*/ 2957506 w 4527226"/>
              <a:gd name="connsiteY77" fmla="*/ 3555168 h 6046908"/>
              <a:gd name="connsiteX78" fmla="*/ 3010846 w 4527226"/>
              <a:gd name="connsiteY78" fmla="*/ 3539928 h 6046908"/>
              <a:gd name="connsiteX79" fmla="*/ 3109906 w 4527226"/>
              <a:gd name="connsiteY79" fmla="*/ 3570408 h 6046908"/>
              <a:gd name="connsiteX80" fmla="*/ 3140386 w 4527226"/>
              <a:gd name="connsiteY80" fmla="*/ 3631368 h 6046908"/>
              <a:gd name="connsiteX81" fmla="*/ 3117526 w 4527226"/>
              <a:gd name="connsiteY81" fmla="*/ 3738048 h 6046908"/>
              <a:gd name="connsiteX82" fmla="*/ 3125146 w 4527226"/>
              <a:gd name="connsiteY82" fmla="*/ 4103808 h 6046908"/>
              <a:gd name="connsiteX83" fmla="*/ 3163246 w 4527226"/>
              <a:gd name="connsiteY83" fmla="*/ 4157148 h 6046908"/>
              <a:gd name="connsiteX84" fmla="*/ 3201346 w 4527226"/>
              <a:gd name="connsiteY84" fmla="*/ 4164768 h 6046908"/>
              <a:gd name="connsiteX85" fmla="*/ 3231826 w 4527226"/>
              <a:gd name="connsiteY85" fmla="*/ 4172388 h 6046908"/>
              <a:gd name="connsiteX86" fmla="*/ 3285166 w 4527226"/>
              <a:gd name="connsiteY86" fmla="*/ 4294308 h 6046908"/>
              <a:gd name="connsiteX87" fmla="*/ 3300406 w 4527226"/>
              <a:gd name="connsiteY87" fmla="*/ 4347648 h 6046908"/>
              <a:gd name="connsiteX88" fmla="*/ 3330886 w 4527226"/>
              <a:gd name="connsiteY88" fmla="*/ 4408608 h 6046908"/>
              <a:gd name="connsiteX89" fmla="*/ 3551866 w 4527226"/>
              <a:gd name="connsiteY89" fmla="*/ 4644828 h 6046908"/>
              <a:gd name="connsiteX90" fmla="*/ 3887146 w 4527226"/>
              <a:gd name="connsiteY90" fmla="*/ 5025828 h 6046908"/>
              <a:gd name="connsiteX91" fmla="*/ 4100506 w 4527226"/>
              <a:gd name="connsiteY91" fmla="*/ 5300148 h 6046908"/>
              <a:gd name="connsiteX92" fmla="*/ 4367206 w 4527226"/>
              <a:gd name="connsiteY92" fmla="*/ 5726868 h 6046908"/>
              <a:gd name="connsiteX93" fmla="*/ 4527226 w 4527226"/>
              <a:gd name="connsiteY93" fmla="*/ 6046908 h 6046908"/>
              <a:gd name="connsiteX0" fmla="*/ 701986 w 4527226"/>
              <a:gd name="connsiteY0" fmla="*/ 5002968 h 6046908"/>
              <a:gd name="connsiteX1" fmla="*/ 968686 w 4527226"/>
              <a:gd name="connsiteY1" fmla="*/ 4682928 h 6046908"/>
              <a:gd name="connsiteX2" fmla="*/ 961066 w 4527226"/>
              <a:gd name="connsiteY2" fmla="*/ 4644828 h 6046908"/>
              <a:gd name="connsiteX3" fmla="*/ 1342066 w 4527226"/>
              <a:gd name="connsiteY3" fmla="*/ 4172388 h 6046908"/>
              <a:gd name="connsiteX4" fmla="*/ 1258246 w 4527226"/>
              <a:gd name="connsiteY4" fmla="*/ 4012368 h 6046908"/>
              <a:gd name="connsiteX5" fmla="*/ 1204906 w 4527226"/>
              <a:gd name="connsiteY5" fmla="*/ 3928548 h 6046908"/>
              <a:gd name="connsiteX6" fmla="*/ 1174426 w 4527226"/>
              <a:gd name="connsiteY6" fmla="*/ 3768528 h 6046908"/>
              <a:gd name="connsiteX7" fmla="*/ 1151566 w 4527226"/>
              <a:gd name="connsiteY7" fmla="*/ 3699948 h 6046908"/>
              <a:gd name="connsiteX8" fmla="*/ 1143946 w 4527226"/>
              <a:gd name="connsiteY8" fmla="*/ 3669468 h 6046908"/>
              <a:gd name="connsiteX9" fmla="*/ 1067746 w 4527226"/>
              <a:gd name="connsiteY9" fmla="*/ 3661848 h 6046908"/>
              <a:gd name="connsiteX10" fmla="*/ 938206 w 4527226"/>
              <a:gd name="connsiteY10" fmla="*/ 3669468 h 6046908"/>
              <a:gd name="connsiteX11" fmla="*/ 831526 w 4527226"/>
              <a:gd name="connsiteY11" fmla="*/ 3692328 h 6046908"/>
              <a:gd name="connsiteX12" fmla="*/ 610546 w 4527226"/>
              <a:gd name="connsiteY12" fmla="*/ 3738048 h 6046908"/>
              <a:gd name="connsiteX13" fmla="*/ 389566 w 4527226"/>
              <a:gd name="connsiteY13" fmla="*/ 3638988 h 6046908"/>
              <a:gd name="connsiteX14" fmla="*/ 381946 w 4527226"/>
              <a:gd name="connsiteY14" fmla="*/ 3326568 h 6046908"/>
              <a:gd name="connsiteX15" fmla="*/ 420046 w 4527226"/>
              <a:gd name="connsiteY15" fmla="*/ 3227508 h 6046908"/>
              <a:gd name="connsiteX16" fmla="*/ 389566 w 4527226"/>
              <a:gd name="connsiteY16" fmla="*/ 3166548 h 6046908"/>
              <a:gd name="connsiteX17" fmla="*/ 351466 w 4527226"/>
              <a:gd name="connsiteY17" fmla="*/ 3105588 h 6046908"/>
              <a:gd name="connsiteX18" fmla="*/ 397186 w 4527226"/>
              <a:gd name="connsiteY18" fmla="*/ 3021768 h 6046908"/>
              <a:gd name="connsiteX19" fmla="*/ 488626 w 4527226"/>
              <a:gd name="connsiteY19" fmla="*/ 2998908 h 6046908"/>
              <a:gd name="connsiteX20" fmla="*/ 471956 w 4527226"/>
              <a:gd name="connsiteY20" fmla="*/ 2942709 h 6046908"/>
              <a:gd name="connsiteX21" fmla="*/ 435286 w 4527226"/>
              <a:gd name="connsiteY21" fmla="*/ 2930328 h 6046908"/>
              <a:gd name="connsiteX22" fmla="*/ 389566 w 4527226"/>
              <a:gd name="connsiteY22" fmla="*/ 2930328 h 6046908"/>
              <a:gd name="connsiteX23" fmla="*/ 314000 w 4527226"/>
              <a:gd name="connsiteY23" fmla="*/ 2893495 h 6046908"/>
              <a:gd name="connsiteX24" fmla="*/ 320986 w 4527226"/>
              <a:gd name="connsiteY24" fmla="*/ 2846508 h 6046908"/>
              <a:gd name="connsiteX25" fmla="*/ 328606 w 4527226"/>
              <a:gd name="connsiteY25" fmla="*/ 2793168 h 6046908"/>
              <a:gd name="connsiteX26" fmla="*/ 313366 w 4527226"/>
              <a:gd name="connsiteY26" fmla="*/ 2732208 h 6046908"/>
              <a:gd name="connsiteX27" fmla="*/ 267646 w 4527226"/>
              <a:gd name="connsiteY27" fmla="*/ 2671248 h 6046908"/>
              <a:gd name="connsiteX28" fmla="*/ 176206 w 4527226"/>
              <a:gd name="connsiteY28" fmla="*/ 2656008 h 6046908"/>
              <a:gd name="connsiteX29" fmla="*/ 54286 w 4527226"/>
              <a:gd name="connsiteY29" fmla="*/ 2610288 h 6046908"/>
              <a:gd name="connsiteX30" fmla="*/ 7931 w 4527226"/>
              <a:gd name="connsiteY30" fmla="*/ 2563298 h 6046908"/>
              <a:gd name="connsiteX31" fmla="*/ 8566 w 4527226"/>
              <a:gd name="connsiteY31" fmla="*/ 2488368 h 6046908"/>
              <a:gd name="connsiteX32" fmla="*/ 92386 w 4527226"/>
              <a:gd name="connsiteY32" fmla="*/ 2335968 h 6046908"/>
              <a:gd name="connsiteX33" fmla="*/ 221926 w 4527226"/>
              <a:gd name="connsiteY33" fmla="*/ 2175948 h 6046908"/>
              <a:gd name="connsiteX34" fmla="*/ 282886 w 4527226"/>
              <a:gd name="connsiteY34" fmla="*/ 2084508 h 6046908"/>
              <a:gd name="connsiteX35" fmla="*/ 328606 w 4527226"/>
              <a:gd name="connsiteY35" fmla="*/ 1977828 h 6046908"/>
              <a:gd name="connsiteX36" fmla="*/ 359086 w 4527226"/>
              <a:gd name="connsiteY36" fmla="*/ 1871148 h 6046908"/>
              <a:gd name="connsiteX37" fmla="*/ 374326 w 4527226"/>
              <a:gd name="connsiteY37" fmla="*/ 1810188 h 6046908"/>
              <a:gd name="connsiteX38" fmla="*/ 343846 w 4527226"/>
              <a:gd name="connsiteY38" fmla="*/ 1756848 h 6046908"/>
              <a:gd name="connsiteX39" fmla="*/ 328606 w 4527226"/>
              <a:gd name="connsiteY39" fmla="*/ 1680648 h 6046908"/>
              <a:gd name="connsiteX40" fmla="*/ 412426 w 4527226"/>
              <a:gd name="connsiteY40" fmla="*/ 1474908 h 6046908"/>
              <a:gd name="connsiteX41" fmla="*/ 442906 w 4527226"/>
              <a:gd name="connsiteY41" fmla="*/ 1307268 h 6046908"/>
              <a:gd name="connsiteX42" fmla="*/ 465766 w 4527226"/>
              <a:gd name="connsiteY42" fmla="*/ 1192968 h 6046908"/>
              <a:gd name="connsiteX43" fmla="*/ 503866 w 4527226"/>
              <a:gd name="connsiteY43" fmla="*/ 1055808 h 6046908"/>
              <a:gd name="connsiteX44" fmla="*/ 557206 w 4527226"/>
              <a:gd name="connsiteY44" fmla="*/ 888168 h 6046908"/>
              <a:gd name="connsiteX45" fmla="*/ 503866 w 4527226"/>
              <a:gd name="connsiteY45" fmla="*/ 888168 h 6046908"/>
              <a:gd name="connsiteX46" fmla="*/ 412426 w 4527226"/>
              <a:gd name="connsiteY46" fmla="*/ 834828 h 6046908"/>
              <a:gd name="connsiteX47" fmla="*/ 328606 w 4527226"/>
              <a:gd name="connsiteY47" fmla="*/ 789108 h 6046908"/>
              <a:gd name="connsiteX48" fmla="*/ 260026 w 4527226"/>
              <a:gd name="connsiteY48" fmla="*/ 773868 h 6046908"/>
              <a:gd name="connsiteX49" fmla="*/ 214306 w 4527226"/>
              <a:gd name="connsiteY49" fmla="*/ 751008 h 6046908"/>
              <a:gd name="connsiteX50" fmla="*/ 260026 w 4527226"/>
              <a:gd name="connsiteY50" fmla="*/ 674808 h 6046908"/>
              <a:gd name="connsiteX51" fmla="*/ 374326 w 4527226"/>
              <a:gd name="connsiteY51" fmla="*/ 606228 h 6046908"/>
              <a:gd name="connsiteX52" fmla="*/ 557206 w 4527226"/>
              <a:gd name="connsiteY52" fmla="*/ 507168 h 6046908"/>
              <a:gd name="connsiteX53" fmla="*/ 656266 w 4527226"/>
              <a:gd name="connsiteY53" fmla="*/ 423348 h 6046908"/>
              <a:gd name="connsiteX54" fmla="*/ 892486 w 4527226"/>
              <a:gd name="connsiteY54" fmla="*/ 232848 h 6046908"/>
              <a:gd name="connsiteX55" fmla="*/ 1174426 w 4527226"/>
              <a:gd name="connsiteY55" fmla="*/ 80448 h 6046908"/>
              <a:gd name="connsiteX56" fmla="*/ 1593526 w 4527226"/>
              <a:gd name="connsiteY56" fmla="*/ 11868 h 6046908"/>
              <a:gd name="connsiteX57" fmla="*/ 1944046 w 4527226"/>
              <a:gd name="connsiteY57" fmla="*/ 4248 h 6046908"/>
              <a:gd name="connsiteX58" fmla="*/ 2172646 w 4527226"/>
              <a:gd name="connsiteY58" fmla="*/ 4248 h 6046908"/>
              <a:gd name="connsiteX59" fmla="*/ 2393626 w 4527226"/>
              <a:gd name="connsiteY59" fmla="*/ 57588 h 6046908"/>
              <a:gd name="connsiteX60" fmla="*/ 2667946 w 4527226"/>
              <a:gd name="connsiteY60" fmla="*/ 133788 h 6046908"/>
              <a:gd name="connsiteX61" fmla="*/ 2820346 w 4527226"/>
              <a:gd name="connsiteY61" fmla="*/ 202368 h 6046908"/>
              <a:gd name="connsiteX62" fmla="*/ 3102286 w 4527226"/>
              <a:gd name="connsiteY62" fmla="*/ 400488 h 6046908"/>
              <a:gd name="connsiteX63" fmla="*/ 3285166 w 4527226"/>
              <a:gd name="connsiteY63" fmla="*/ 651948 h 6046908"/>
              <a:gd name="connsiteX64" fmla="*/ 3407086 w 4527226"/>
              <a:gd name="connsiteY64" fmla="*/ 918648 h 6046908"/>
              <a:gd name="connsiteX65" fmla="*/ 3475666 w 4527226"/>
              <a:gd name="connsiteY65" fmla="*/ 1238688 h 6046908"/>
              <a:gd name="connsiteX66" fmla="*/ 3506146 w 4527226"/>
              <a:gd name="connsiteY66" fmla="*/ 1543488 h 6046908"/>
              <a:gd name="connsiteX67" fmla="*/ 3506146 w 4527226"/>
              <a:gd name="connsiteY67" fmla="*/ 1962588 h 6046908"/>
              <a:gd name="connsiteX68" fmla="*/ 3338506 w 4527226"/>
              <a:gd name="connsiteY68" fmla="*/ 2305488 h 6046908"/>
              <a:gd name="connsiteX69" fmla="*/ 3254686 w 4527226"/>
              <a:gd name="connsiteY69" fmla="*/ 2473128 h 6046908"/>
              <a:gd name="connsiteX70" fmla="*/ 3132766 w 4527226"/>
              <a:gd name="connsiteY70" fmla="*/ 2663628 h 6046908"/>
              <a:gd name="connsiteX71" fmla="*/ 3071806 w 4527226"/>
              <a:gd name="connsiteY71" fmla="*/ 2838888 h 6046908"/>
              <a:gd name="connsiteX72" fmla="*/ 3064186 w 4527226"/>
              <a:gd name="connsiteY72" fmla="*/ 2915088 h 6046908"/>
              <a:gd name="connsiteX73" fmla="*/ 3018466 w 4527226"/>
              <a:gd name="connsiteY73" fmla="*/ 3014148 h 6046908"/>
              <a:gd name="connsiteX74" fmla="*/ 2980366 w 4527226"/>
              <a:gd name="connsiteY74" fmla="*/ 3082728 h 6046908"/>
              <a:gd name="connsiteX75" fmla="*/ 2957506 w 4527226"/>
              <a:gd name="connsiteY75" fmla="*/ 3120828 h 6046908"/>
              <a:gd name="connsiteX76" fmla="*/ 2957506 w 4527226"/>
              <a:gd name="connsiteY76" fmla="*/ 3555168 h 6046908"/>
              <a:gd name="connsiteX77" fmla="*/ 3010846 w 4527226"/>
              <a:gd name="connsiteY77" fmla="*/ 3539928 h 6046908"/>
              <a:gd name="connsiteX78" fmla="*/ 3109906 w 4527226"/>
              <a:gd name="connsiteY78" fmla="*/ 3570408 h 6046908"/>
              <a:gd name="connsiteX79" fmla="*/ 3140386 w 4527226"/>
              <a:gd name="connsiteY79" fmla="*/ 3631368 h 6046908"/>
              <a:gd name="connsiteX80" fmla="*/ 3117526 w 4527226"/>
              <a:gd name="connsiteY80" fmla="*/ 3738048 h 6046908"/>
              <a:gd name="connsiteX81" fmla="*/ 3125146 w 4527226"/>
              <a:gd name="connsiteY81" fmla="*/ 4103808 h 6046908"/>
              <a:gd name="connsiteX82" fmla="*/ 3163246 w 4527226"/>
              <a:gd name="connsiteY82" fmla="*/ 4157148 h 6046908"/>
              <a:gd name="connsiteX83" fmla="*/ 3201346 w 4527226"/>
              <a:gd name="connsiteY83" fmla="*/ 4164768 h 6046908"/>
              <a:gd name="connsiteX84" fmla="*/ 3231826 w 4527226"/>
              <a:gd name="connsiteY84" fmla="*/ 4172388 h 6046908"/>
              <a:gd name="connsiteX85" fmla="*/ 3285166 w 4527226"/>
              <a:gd name="connsiteY85" fmla="*/ 4294308 h 6046908"/>
              <a:gd name="connsiteX86" fmla="*/ 3300406 w 4527226"/>
              <a:gd name="connsiteY86" fmla="*/ 4347648 h 6046908"/>
              <a:gd name="connsiteX87" fmla="*/ 3330886 w 4527226"/>
              <a:gd name="connsiteY87" fmla="*/ 4408608 h 6046908"/>
              <a:gd name="connsiteX88" fmla="*/ 3551866 w 4527226"/>
              <a:gd name="connsiteY88" fmla="*/ 4644828 h 6046908"/>
              <a:gd name="connsiteX89" fmla="*/ 3887146 w 4527226"/>
              <a:gd name="connsiteY89" fmla="*/ 5025828 h 6046908"/>
              <a:gd name="connsiteX90" fmla="*/ 4100506 w 4527226"/>
              <a:gd name="connsiteY90" fmla="*/ 5300148 h 6046908"/>
              <a:gd name="connsiteX91" fmla="*/ 4367206 w 4527226"/>
              <a:gd name="connsiteY91" fmla="*/ 5726868 h 6046908"/>
              <a:gd name="connsiteX92" fmla="*/ 4527226 w 4527226"/>
              <a:gd name="connsiteY92" fmla="*/ 6046908 h 6046908"/>
              <a:gd name="connsiteX0" fmla="*/ 701986 w 4527226"/>
              <a:gd name="connsiteY0" fmla="*/ 5002968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527226"/>
              <a:gd name="connsiteY0" fmla="*/ 5008470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367206"/>
              <a:gd name="connsiteY0" fmla="*/ 5008470 h 5726868"/>
              <a:gd name="connsiteX1" fmla="*/ 961066 w 4367206"/>
              <a:gd name="connsiteY1" fmla="*/ 4644828 h 5726868"/>
              <a:gd name="connsiteX2" fmla="*/ 1342066 w 4367206"/>
              <a:gd name="connsiteY2" fmla="*/ 4172388 h 5726868"/>
              <a:gd name="connsiteX3" fmla="*/ 1258246 w 4367206"/>
              <a:gd name="connsiteY3" fmla="*/ 4012368 h 5726868"/>
              <a:gd name="connsiteX4" fmla="*/ 1204906 w 4367206"/>
              <a:gd name="connsiteY4" fmla="*/ 3928548 h 5726868"/>
              <a:gd name="connsiteX5" fmla="*/ 1174426 w 4367206"/>
              <a:gd name="connsiteY5" fmla="*/ 3768528 h 5726868"/>
              <a:gd name="connsiteX6" fmla="*/ 1151566 w 4367206"/>
              <a:gd name="connsiteY6" fmla="*/ 3699948 h 5726868"/>
              <a:gd name="connsiteX7" fmla="*/ 1143946 w 4367206"/>
              <a:gd name="connsiteY7" fmla="*/ 3669468 h 5726868"/>
              <a:gd name="connsiteX8" fmla="*/ 1067746 w 4367206"/>
              <a:gd name="connsiteY8" fmla="*/ 3661848 h 5726868"/>
              <a:gd name="connsiteX9" fmla="*/ 938206 w 4367206"/>
              <a:gd name="connsiteY9" fmla="*/ 3669468 h 5726868"/>
              <a:gd name="connsiteX10" fmla="*/ 831526 w 4367206"/>
              <a:gd name="connsiteY10" fmla="*/ 3692328 h 5726868"/>
              <a:gd name="connsiteX11" fmla="*/ 610546 w 4367206"/>
              <a:gd name="connsiteY11" fmla="*/ 3738048 h 5726868"/>
              <a:gd name="connsiteX12" fmla="*/ 389566 w 4367206"/>
              <a:gd name="connsiteY12" fmla="*/ 3638988 h 5726868"/>
              <a:gd name="connsiteX13" fmla="*/ 381946 w 4367206"/>
              <a:gd name="connsiteY13" fmla="*/ 3326568 h 5726868"/>
              <a:gd name="connsiteX14" fmla="*/ 420046 w 4367206"/>
              <a:gd name="connsiteY14" fmla="*/ 3227508 h 5726868"/>
              <a:gd name="connsiteX15" fmla="*/ 389566 w 4367206"/>
              <a:gd name="connsiteY15" fmla="*/ 3166548 h 5726868"/>
              <a:gd name="connsiteX16" fmla="*/ 351466 w 4367206"/>
              <a:gd name="connsiteY16" fmla="*/ 3105588 h 5726868"/>
              <a:gd name="connsiteX17" fmla="*/ 397186 w 4367206"/>
              <a:gd name="connsiteY17" fmla="*/ 3021768 h 5726868"/>
              <a:gd name="connsiteX18" fmla="*/ 488626 w 4367206"/>
              <a:gd name="connsiteY18" fmla="*/ 2998908 h 5726868"/>
              <a:gd name="connsiteX19" fmla="*/ 471956 w 4367206"/>
              <a:gd name="connsiteY19" fmla="*/ 2942709 h 5726868"/>
              <a:gd name="connsiteX20" fmla="*/ 435286 w 4367206"/>
              <a:gd name="connsiteY20" fmla="*/ 2930328 h 5726868"/>
              <a:gd name="connsiteX21" fmla="*/ 389566 w 4367206"/>
              <a:gd name="connsiteY21" fmla="*/ 2930328 h 5726868"/>
              <a:gd name="connsiteX22" fmla="*/ 314000 w 4367206"/>
              <a:gd name="connsiteY22" fmla="*/ 2893495 h 5726868"/>
              <a:gd name="connsiteX23" fmla="*/ 320986 w 4367206"/>
              <a:gd name="connsiteY23" fmla="*/ 2846508 h 5726868"/>
              <a:gd name="connsiteX24" fmla="*/ 328606 w 4367206"/>
              <a:gd name="connsiteY24" fmla="*/ 2793168 h 5726868"/>
              <a:gd name="connsiteX25" fmla="*/ 313366 w 4367206"/>
              <a:gd name="connsiteY25" fmla="*/ 2732208 h 5726868"/>
              <a:gd name="connsiteX26" fmla="*/ 267646 w 4367206"/>
              <a:gd name="connsiteY26" fmla="*/ 2671248 h 5726868"/>
              <a:gd name="connsiteX27" fmla="*/ 176206 w 4367206"/>
              <a:gd name="connsiteY27" fmla="*/ 2656008 h 5726868"/>
              <a:gd name="connsiteX28" fmla="*/ 54286 w 4367206"/>
              <a:gd name="connsiteY28" fmla="*/ 2610288 h 5726868"/>
              <a:gd name="connsiteX29" fmla="*/ 7931 w 4367206"/>
              <a:gd name="connsiteY29" fmla="*/ 2563298 h 5726868"/>
              <a:gd name="connsiteX30" fmla="*/ 8566 w 4367206"/>
              <a:gd name="connsiteY30" fmla="*/ 2488368 h 5726868"/>
              <a:gd name="connsiteX31" fmla="*/ 92386 w 4367206"/>
              <a:gd name="connsiteY31" fmla="*/ 2335968 h 5726868"/>
              <a:gd name="connsiteX32" fmla="*/ 221926 w 4367206"/>
              <a:gd name="connsiteY32" fmla="*/ 2175948 h 5726868"/>
              <a:gd name="connsiteX33" fmla="*/ 282886 w 4367206"/>
              <a:gd name="connsiteY33" fmla="*/ 2084508 h 5726868"/>
              <a:gd name="connsiteX34" fmla="*/ 328606 w 4367206"/>
              <a:gd name="connsiteY34" fmla="*/ 1977828 h 5726868"/>
              <a:gd name="connsiteX35" fmla="*/ 359086 w 4367206"/>
              <a:gd name="connsiteY35" fmla="*/ 1871148 h 5726868"/>
              <a:gd name="connsiteX36" fmla="*/ 374326 w 4367206"/>
              <a:gd name="connsiteY36" fmla="*/ 1810188 h 5726868"/>
              <a:gd name="connsiteX37" fmla="*/ 343846 w 4367206"/>
              <a:gd name="connsiteY37" fmla="*/ 1756848 h 5726868"/>
              <a:gd name="connsiteX38" fmla="*/ 328606 w 4367206"/>
              <a:gd name="connsiteY38" fmla="*/ 1680648 h 5726868"/>
              <a:gd name="connsiteX39" fmla="*/ 412426 w 4367206"/>
              <a:gd name="connsiteY39" fmla="*/ 1474908 h 5726868"/>
              <a:gd name="connsiteX40" fmla="*/ 442906 w 4367206"/>
              <a:gd name="connsiteY40" fmla="*/ 1307268 h 5726868"/>
              <a:gd name="connsiteX41" fmla="*/ 465766 w 4367206"/>
              <a:gd name="connsiteY41" fmla="*/ 1192968 h 5726868"/>
              <a:gd name="connsiteX42" fmla="*/ 503866 w 4367206"/>
              <a:gd name="connsiteY42" fmla="*/ 1055808 h 5726868"/>
              <a:gd name="connsiteX43" fmla="*/ 557206 w 4367206"/>
              <a:gd name="connsiteY43" fmla="*/ 888168 h 5726868"/>
              <a:gd name="connsiteX44" fmla="*/ 503866 w 4367206"/>
              <a:gd name="connsiteY44" fmla="*/ 888168 h 5726868"/>
              <a:gd name="connsiteX45" fmla="*/ 412426 w 4367206"/>
              <a:gd name="connsiteY45" fmla="*/ 834828 h 5726868"/>
              <a:gd name="connsiteX46" fmla="*/ 328606 w 4367206"/>
              <a:gd name="connsiteY46" fmla="*/ 789108 h 5726868"/>
              <a:gd name="connsiteX47" fmla="*/ 260026 w 4367206"/>
              <a:gd name="connsiteY47" fmla="*/ 773868 h 5726868"/>
              <a:gd name="connsiteX48" fmla="*/ 214306 w 4367206"/>
              <a:gd name="connsiteY48" fmla="*/ 751008 h 5726868"/>
              <a:gd name="connsiteX49" fmla="*/ 260026 w 4367206"/>
              <a:gd name="connsiteY49" fmla="*/ 674808 h 5726868"/>
              <a:gd name="connsiteX50" fmla="*/ 374326 w 4367206"/>
              <a:gd name="connsiteY50" fmla="*/ 606228 h 5726868"/>
              <a:gd name="connsiteX51" fmla="*/ 557206 w 4367206"/>
              <a:gd name="connsiteY51" fmla="*/ 507168 h 5726868"/>
              <a:gd name="connsiteX52" fmla="*/ 656266 w 4367206"/>
              <a:gd name="connsiteY52" fmla="*/ 423348 h 5726868"/>
              <a:gd name="connsiteX53" fmla="*/ 892486 w 4367206"/>
              <a:gd name="connsiteY53" fmla="*/ 232848 h 5726868"/>
              <a:gd name="connsiteX54" fmla="*/ 1174426 w 4367206"/>
              <a:gd name="connsiteY54" fmla="*/ 80448 h 5726868"/>
              <a:gd name="connsiteX55" fmla="*/ 1593526 w 4367206"/>
              <a:gd name="connsiteY55" fmla="*/ 11868 h 5726868"/>
              <a:gd name="connsiteX56" fmla="*/ 1944046 w 4367206"/>
              <a:gd name="connsiteY56" fmla="*/ 4248 h 5726868"/>
              <a:gd name="connsiteX57" fmla="*/ 2172646 w 4367206"/>
              <a:gd name="connsiteY57" fmla="*/ 4248 h 5726868"/>
              <a:gd name="connsiteX58" fmla="*/ 2393626 w 4367206"/>
              <a:gd name="connsiteY58" fmla="*/ 57588 h 5726868"/>
              <a:gd name="connsiteX59" fmla="*/ 2667946 w 4367206"/>
              <a:gd name="connsiteY59" fmla="*/ 133788 h 5726868"/>
              <a:gd name="connsiteX60" fmla="*/ 2820346 w 4367206"/>
              <a:gd name="connsiteY60" fmla="*/ 202368 h 5726868"/>
              <a:gd name="connsiteX61" fmla="*/ 3102286 w 4367206"/>
              <a:gd name="connsiteY61" fmla="*/ 400488 h 5726868"/>
              <a:gd name="connsiteX62" fmla="*/ 3285166 w 4367206"/>
              <a:gd name="connsiteY62" fmla="*/ 651948 h 5726868"/>
              <a:gd name="connsiteX63" fmla="*/ 3407086 w 4367206"/>
              <a:gd name="connsiteY63" fmla="*/ 918648 h 5726868"/>
              <a:gd name="connsiteX64" fmla="*/ 3475666 w 4367206"/>
              <a:gd name="connsiteY64" fmla="*/ 1238688 h 5726868"/>
              <a:gd name="connsiteX65" fmla="*/ 3506146 w 4367206"/>
              <a:gd name="connsiteY65" fmla="*/ 1543488 h 5726868"/>
              <a:gd name="connsiteX66" fmla="*/ 3506146 w 4367206"/>
              <a:gd name="connsiteY66" fmla="*/ 1962588 h 5726868"/>
              <a:gd name="connsiteX67" fmla="*/ 3338506 w 4367206"/>
              <a:gd name="connsiteY67" fmla="*/ 2305488 h 5726868"/>
              <a:gd name="connsiteX68" fmla="*/ 3254686 w 4367206"/>
              <a:gd name="connsiteY68" fmla="*/ 2473128 h 5726868"/>
              <a:gd name="connsiteX69" fmla="*/ 3132766 w 4367206"/>
              <a:gd name="connsiteY69" fmla="*/ 2663628 h 5726868"/>
              <a:gd name="connsiteX70" fmla="*/ 3071806 w 4367206"/>
              <a:gd name="connsiteY70" fmla="*/ 2838888 h 5726868"/>
              <a:gd name="connsiteX71" fmla="*/ 3064186 w 4367206"/>
              <a:gd name="connsiteY71" fmla="*/ 2915088 h 5726868"/>
              <a:gd name="connsiteX72" fmla="*/ 3018466 w 4367206"/>
              <a:gd name="connsiteY72" fmla="*/ 3014148 h 5726868"/>
              <a:gd name="connsiteX73" fmla="*/ 2980366 w 4367206"/>
              <a:gd name="connsiteY73" fmla="*/ 3082728 h 5726868"/>
              <a:gd name="connsiteX74" fmla="*/ 2957506 w 4367206"/>
              <a:gd name="connsiteY74" fmla="*/ 3120828 h 5726868"/>
              <a:gd name="connsiteX75" fmla="*/ 2957506 w 4367206"/>
              <a:gd name="connsiteY75" fmla="*/ 3555168 h 5726868"/>
              <a:gd name="connsiteX76" fmla="*/ 3010846 w 4367206"/>
              <a:gd name="connsiteY76" fmla="*/ 3539928 h 5726868"/>
              <a:gd name="connsiteX77" fmla="*/ 3109906 w 4367206"/>
              <a:gd name="connsiteY77" fmla="*/ 3570408 h 5726868"/>
              <a:gd name="connsiteX78" fmla="*/ 3140386 w 4367206"/>
              <a:gd name="connsiteY78" fmla="*/ 3631368 h 5726868"/>
              <a:gd name="connsiteX79" fmla="*/ 3117526 w 4367206"/>
              <a:gd name="connsiteY79" fmla="*/ 3738048 h 5726868"/>
              <a:gd name="connsiteX80" fmla="*/ 3125146 w 4367206"/>
              <a:gd name="connsiteY80" fmla="*/ 4103808 h 5726868"/>
              <a:gd name="connsiteX81" fmla="*/ 3163246 w 4367206"/>
              <a:gd name="connsiteY81" fmla="*/ 4157148 h 5726868"/>
              <a:gd name="connsiteX82" fmla="*/ 3201346 w 4367206"/>
              <a:gd name="connsiteY82" fmla="*/ 4164768 h 5726868"/>
              <a:gd name="connsiteX83" fmla="*/ 3231826 w 4367206"/>
              <a:gd name="connsiteY83" fmla="*/ 4172388 h 5726868"/>
              <a:gd name="connsiteX84" fmla="*/ 3285166 w 4367206"/>
              <a:gd name="connsiteY84" fmla="*/ 4294308 h 5726868"/>
              <a:gd name="connsiteX85" fmla="*/ 3300406 w 4367206"/>
              <a:gd name="connsiteY85" fmla="*/ 4347648 h 5726868"/>
              <a:gd name="connsiteX86" fmla="*/ 3330886 w 4367206"/>
              <a:gd name="connsiteY86" fmla="*/ 4408608 h 5726868"/>
              <a:gd name="connsiteX87" fmla="*/ 3551866 w 4367206"/>
              <a:gd name="connsiteY87" fmla="*/ 4644828 h 5726868"/>
              <a:gd name="connsiteX88" fmla="*/ 3887146 w 4367206"/>
              <a:gd name="connsiteY88" fmla="*/ 5025828 h 5726868"/>
              <a:gd name="connsiteX89" fmla="*/ 4100506 w 4367206"/>
              <a:gd name="connsiteY89" fmla="*/ 5300148 h 5726868"/>
              <a:gd name="connsiteX90" fmla="*/ 4367206 w 4367206"/>
              <a:gd name="connsiteY90" fmla="*/ 5726868 h 5726868"/>
              <a:gd name="connsiteX0" fmla="*/ 707488 w 4100506"/>
              <a:gd name="connsiteY0" fmla="*/ 5008470 h 5300148"/>
              <a:gd name="connsiteX1" fmla="*/ 961066 w 4100506"/>
              <a:gd name="connsiteY1" fmla="*/ 4644828 h 5300148"/>
              <a:gd name="connsiteX2" fmla="*/ 1342066 w 4100506"/>
              <a:gd name="connsiteY2" fmla="*/ 4172388 h 5300148"/>
              <a:gd name="connsiteX3" fmla="*/ 1258246 w 4100506"/>
              <a:gd name="connsiteY3" fmla="*/ 4012368 h 5300148"/>
              <a:gd name="connsiteX4" fmla="*/ 1204906 w 4100506"/>
              <a:gd name="connsiteY4" fmla="*/ 3928548 h 5300148"/>
              <a:gd name="connsiteX5" fmla="*/ 1174426 w 4100506"/>
              <a:gd name="connsiteY5" fmla="*/ 3768528 h 5300148"/>
              <a:gd name="connsiteX6" fmla="*/ 1151566 w 4100506"/>
              <a:gd name="connsiteY6" fmla="*/ 3699948 h 5300148"/>
              <a:gd name="connsiteX7" fmla="*/ 1143946 w 4100506"/>
              <a:gd name="connsiteY7" fmla="*/ 3669468 h 5300148"/>
              <a:gd name="connsiteX8" fmla="*/ 1067746 w 4100506"/>
              <a:gd name="connsiteY8" fmla="*/ 3661848 h 5300148"/>
              <a:gd name="connsiteX9" fmla="*/ 938206 w 4100506"/>
              <a:gd name="connsiteY9" fmla="*/ 3669468 h 5300148"/>
              <a:gd name="connsiteX10" fmla="*/ 831526 w 4100506"/>
              <a:gd name="connsiteY10" fmla="*/ 3692328 h 5300148"/>
              <a:gd name="connsiteX11" fmla="*/ 610546 w 4100506"/>
              <a:gd name="connsiteY11" fmla="*/ 3738048 h 5300148"/>
              <a:gd name="connsiteX12" fmla="*/ 389566 w 4100506"/>
              <a:gd name="connsiteY12" fmla="*/ 3638988 h 5300148"/>
              <a:gd name="connsiteX13" fmla="*/ 381946 w 4100506"/>
              <a:gd name="connsiteY13" fmla="*/ 3326568 h 5300148"/>
              <a:gd name="connsiteX14" fmla="*/ 420046 w 4100506"/>
              <a:gd name="connsiteY14" fmla="*/ 3227508 h 5300148"/>
              <a:gd name="connsiteX15" fmla="*/ 389566 w 4100506"/>
              <a:gd name="connsiteY15" fmla="*/ 3166548 h 5300148"/>
              <a:gd name="connsiteX16" fmla="*/ 351466 w 4100506"/>
              <a:gd name="connsiteY16" fmla="*/ 3105588 h 5300148"/>
              <a:gd name="connsiteX17" fmla="*/ 397186 w 4100506"/>
              <a:gd name="connsiteY17" fmla="*/ 3021768 h 5300148"/>
              <a:gd name="connsiteX18" fmla="*/ 488626 w 4100506"/>
              <a:gd name="connsiteY18" fmla="*/ 2998908 h 5300148"/>
              <a:gd name="connsiteX19" fmla="*/ 471956 w 4100506"/>
              <a:gd name="connsiteY19" fmla="*/ 2942709 h 5300148"/>
              <a:gd name="connsiteX20" fmla="*/ 435286 w 4100506"/>
              <a:gd name="connsiteY20" fmla="*/ 2930328 h 5300148"/>
              <a:gd name="connsiteX21" fmla="*/ 389566 w 4100506"/>
              <a:gd name="connsiteY21" fmla="*/ 2930328 h 5300148"/>
              <a:gd name="connsiteX22" fmla="*/ 314000 w 4100506"/>
              <a:gd name="connsiteY22" fmla="*/ 2893495 h 5300148"/>
              <a:gd name="connsiteX23" fmla="*/ 320986 w 4100506"/>
              <a:gd name="connsiteY23" fmla="*/ 2846508 h 5300148"/>
              <a:gd name="connsiteX24" fmla="*/ 328606 w 4100506"/>
              <a:gd name="connsiteY24" fmla="*/ 2793168 h 5300148"/>
              <a:gd name="connsiteX25" fmla="*/ 313366 w 4100506"/>
              <a:gd name="connsiteY25" fmla="*/ 2732208 h 5300148"/>
              <a:gd name="connsiteX26" fmla="*/ 267646 w 4100506"/>
              <a:gd name="connsiteY26" fmla="*/ 2671248 h 5300148"/>
              <a:gd name="connsiteX27" fmla="*/ 176206 w 4100506"/>
              <a:gd name="connsiteY27" fmla="*/ 2656008 h 5300148"/>
              <a:gd name="connsiteX28" fmla="*/ 54286 w 4100506"/>
              <a:gd name="connsiteY28" fmla="*/ 2610288 h 5300148"/>
              <a:gd name="connsiteX29" fmla="*/ 7931 w 4100506"/>
              <a:gd name="connsiteY29" fmla="*/ 2563298 h 5300148"/>
              <a:gd name="connsiteX30" fmla="*/ 8566 w 4100506"/>
              <a:gd name="connsiteY30" fmla="*/ 2488368 h 5300148"/>
              <a:gd name="connsiteX31" fmla="*/ 92386 w 4100506"/>
              <a:gd name="connsiteY31" fmla="*/ 2335968 h 5300148"/>
              <a:gd name="connsiteX32" fmla="*/ 221926 w 4100506"/>
              <a:gd name="connsiteY32" fmla="*/ 2175948 h 5300148"/>
              <a:gd name="connsiteX33" fmla="*/ 282886 w 4100506"/>
              <a:gd name="connsiteY33" fmla="*/ 2084508 h 5300148"/>
              <a:gd name="connsiteX34" fmla="*/ 328606 w 4100506"/>
              <a:gd name="connsiteY34" fmla="*/ 1977828 h 5300148"/>
              <a:gd name="connsiteX35" fmla="*/ 359086 w 4100506"/>
              <a:gd name="connsiteY35" fmla="*/ 1871148 h 5300148"/>
              <a:gd name="connsiteX36" fmla="*/ 374326 w 4100506"/>
              <a:gd name="connsiteY36" fmla="*/ 1810188 h 5300148"/>
              <a:gd name="connsiteX37" fmla="*/ 343846 w 4100506"/>
              <a:gd name="connsiteY37" fmla="*/ 1756848 h 5300148"/>
              <a:gd name="connsiteX38" fmla="*/ 328606 w 4100506"/>
              <a:gd name="connsiteY38" fmla="*/ 1680648 h 5300148"/>
              <a:gd name="connsiteX39" fmla="*/ 412426 w 4100506"/>
              <a:gd name="connsiteY39" fmla="*/ 1474908 h 5300148"/>
              <a:gd name="connsiteX40" fmla="*/ 442906 w 4100506"/>
              <a:gd name="connsiteY40" fmla="*/ 1307268 h 5300148"/>
              <a:gd name="connsiteX41" fmla="*/ 465766 w 4100506"/>
              <a:gd name="connsiteY41" fmla="*/ 1192968 h 5300148"/>
              <a:gd name="connsiteX42" fmla="*/ 503866 w 4100506"/>
              <a:gd name="connsiteY42" fmla="*/ 1055808 h 5300148"/>
              <a:gd name="connsiteX43" fmla="*/ 557206 w 4100506"/>
              <a:gd name="connsiteY43" fmla="*/ 888168 h 5300148"/>
              <a:gd name="connsiteX44" fmla="*/ 503866 w 4100506"/>
              <a:gd name="connsiteY44" fmla="*/ 888168 h 5300148"/>
              <a:gd name="connsiteX45" fmla="*/ 412426 w 4100506"/>
              <a:gd name="connsiteY45" fmla="*/ 834828 h 5300148"/>
              <a:gd name="connsiteX46" fmla="*/ 328606 w 4100506"/>
              <a:gd name="connsiteY46" fmla="*/ 789108 h 5300148"/>
              <a:gd name="connsiteX47" fmla="*/ 260026 w 4100506"/>
              <a:gd name="connsiteY47" fmla="*/ 773868 h 5300148"/>
              <a:gd name="connsiteX48" fmla="*/ 214306 w 4100506"/>
              <a:gd name="connsiteY48" fmla="*/ 751008 h 5300148"/>
              <a:gd name="connsiteX49" fmla="*/ 260026 w 4100506"/>
              <a:gd name="connsiteY49" fmla="*/ 674808 h 5300148"/>
              <a:gd name="connsiteX50" fmla="*/ 374326 w 4100506"/>
              <a:gd name="connsiteY50" fmla="*/ 606228 h 5300148"/>
              <a:gd name="connsiteX51" fmla="*/ 557206 w 4100506"/>
              <a:gd name="connsiteY51" fmla="*/ 507168 h 5300148"/>
              <a:gd name="connsiteX52" fmla="*/ 656266 w 4100506"/>
              <a:gd name="connsiteY52" fmla="*/ 423348 h 5300148"/>
              <a:gd name="connsiteX53" fmla="*/ 892486 w 4100506"/>
              <a:gd name="connsiteY53" fmla="*/ 232848 h 5300148"/>
              <a:gd name="connsiteX54" fmla="*/ 1174426 w 4100506"/>
              <a:gd name="connsiteY54" fmla="*/ 80448 h 5300148"/>
              <a:gd name="connsiteX55" fmla="*/ 1593526 w 4100506"/>
              <a:gd name="connsiteY55" fmla="*/ 11868 h 5300148"/>
              <a:gd name="connsiteX56" fmla="*/ 1944046 w 4100506"/>
              <a:gd name="connsiteY56" fmla="*/ 4248 h 5300148"/>
              <a:gd name="connsiteX57" fmla="*/ 2172646 w 4100506"/>
              <a:gd name="connsiteY57" fmla="*/ 4248 h 5300148"/>
              <a:gd name="connsiteX58" fmla="*/ 2393626 w 4100506"/>
              <a:gd name="connsiteY58" fmla="*/ 57588 h 5300148"/>
              <a:gd name="connsiteX59" fmla="*/ 2667946 w 4100506"/>
              <a:gd name="connsiteY59" fmla="*/ 133788 h 5300148"/>
              <a:gd name="connsiteX60" fmla="*/ 2820346 w 4100506"/>
              <a:gd name="connsiteY60" fmla="*/ 202368 h 5300148"/>
              <a:gd name="connsiteX61" fmla="*/ 3102286 w 4100506"/>
              <a:gd name="connsiteY61" fmla="*/ 400488 h 5300148"/>
              <a:gd name="connsiteX62" fmla="*/ 3285166 w 4100506"/>
              <a:gd name="connsiteY62" fmla="*/ 651948 h 5300148"/>
              <a:gd name="connsiteX63" fmla="*/ 3407086 w 4100506"/>
              <a:gd name="connsiteY63" fmla="*/ 918648 h 5300148"/>
              <a:gd name="connsiteX64" fmla="*/ 3475666 w 4100506"/>
              <a:gd name="connsiteY64" fmla="*/ 1238688 h 5300148"/>
              <a:gd name="connsiteX65" fmla="*/ 3506146 w 4100506"/>
              <a:gd name="connsiteY65" fmla="*/ 1543488 h 5300148"/>
              <a:gd name="connsiteX66" fmla="*/ 3506146 w 4100506"/>
              <a:gd name="connsiteY66" fmla="*/ 1962588 h 5300148"/>
              <a:gd name="connsiteX67" fmla="*/ 3338506 w 4100506"/>
              <a:gd name="connsiteY67" fmla="*/ 2305488 h 5300148"/>
              <a:gd name="connsiteX68" fmla="*/ 3254686 w 4100506"/>
              <a:gd name="connsiteY68" fmla="*/ 2473128 h 5300148"/>
              <a:gd name="connsiteX69" fmla="*/ 3132766 w 4100506"/>
              <a:gd name="connsiteY69" fmla="*/ 2663628 h 5300148"/>
              <a:gd name="connsiteX70" fmla="*/ 3071806 w 4100506"/>
              <a:gd name="connsiteY70" fmla="*/ 2838888 h 5300148"/>
              <a:gd name="connsiteX71" fmla="*/ 3064186 w 4100506"/>
              <a:gd name="connsiteY71" fmla="*/ 2915088 h 5300148"/>
              <a:gd name="connsiteX72" fmla="*/ 3018466 w 4100506"/>
              <a:gd name="connsiteY72" fmla="*/ 3014148 h 5300148"/>
              <a:gd name="connsiteX73" fmla="*/ 2980366 w 4100506"/>
              <a:gd name="connsiteY73" fmla="*/ 3082728 h 5300148"/>
              <a:gd name="connsiteX74" fmla="*/ 2957506 w 4100506"/>
              <a:gd name="connsiteY74" fmla="*/ 3120828 h 5300148"/>
              <a:gd name="connsiteX75" fmla="*/ 2957506 w 4100506"/>
              <a:gd name="connsiteY75" fmla="*/ 3555168 h 5300148"/>
              <a:gd name="connsiteX76" fmla="*/ 3010846 w 4100506"/>
              <a:gd name="connsiteY76" fmla="*/ 3539928 h 5300148"/>
              <a:gd name="connsiteX77" fmla="*/ 3109906 w 4100506"/>
              <a:gd name="connsiteY77" fmla="*/ 3570408 h 5300148"/>
              <a:gd name="connsiteX78" fmla="*/ 3140386 w 4100506"/>
              <a:gd name="connsiteY78" fmla="*/ 3631368 h 5300148"/>
              <a:gd name="connsiteX79" fmla="*/ 3117526 w 4100506"/>
              <a:gd name="connsiteY79" fmla="*/ 3738048 h 5300148"/>
              <a:gd name="connsiteX80" fmla="*/ 3125146 w 4100506"/>
              <a:gd name="connsiteY80" fmla="*/ 4103808 h 5300148"/>
              <a:gd name="connsiteX81" fmla="*/ 3163246 w 4100506"/>
              <a:gd name="connsiteY81" fmla="*/ 4157148 h 5300148"/>
              <a:gd name="connsiteX82" fmla="*/ 3201346 w 4100506"/>
              <a:gd name="connsiteY82" fmla="*/ 4164768 h 5300148"/>
              <a:gd name="connsiteX83" fmla="*/ 3231826 w 4100506"/>
              <a:gd name="connsiteY83" fmla="*/ 4172388 h 5300148"/>
              <a:gd name="connsiteX84" fmla="*/ 3285166 w 4100506"/>
              <a:gd name="connsiteY84" fmla="*/ 4294308 h 5300148"/>
              <a:gd name="connsiteX85" fmla="*/ 3300406 w 4100506"/>
              <a:gd name="connsiteY85" fmla="*/ 4347648 h 5300148"/>
              <a:gd name="connsiteX86" fmla="*/ 3330886 w 4100506"/>
              <a:gd name="connsiteY86" fmla="*/ 4408608 h 5300148"/>
              <a:gd name="connsiteX87" fmla="*/ 3551866 w 4100506"/>
              <a:gd name="connsiteY87" fmla="*/ 4644828 h 5300148"/>
              <a:gd name="connsiteX88" fmla="*/ 3887146 w 4100506"/>
              <a:gd name="connsiteY88" fmla="*/ 5025828 h 5300148"/>
              <a:gd name="connsiteX89" fmla="*/ 4100506 w 4100506"/>
              <a:gd name="connsiteY89" fmla="*/ 5300148 h 5300148"/>
              <a:gd name="connsiteX0" fmla="*/ 707488 w 3887146"/>
              <a:gd name="connsiteY0" fmla="*/ 5008470 h 5025828"/>
              <a:gd name="connsiteX1" fmla="*/ 961066 w 3887146"/>
              <a:gd name="connsiteY1" fmla="*/ 4644828 h 5025828"/>
              <a:gd name="connsiteX2" fmla="*/ 1342066 w 3887146"/>
              <a:gd name="connsiteY2" fmla="*/ 4172388 h 5025828"/>
              <a:gd name="connsiteX3" fmla="*/ 1258246 w 3887146"/>
              <a:gd name="connsiteY3" fmla="*/ 4012368 h 5025828"/>
              <a:gd name="connsiteX4" fmla="*/ 1204906 w 3887146"/>
              <a:gd name="connsiteY4" fmla="*/ 3928548 h 5025828"/>
              <a:gd name="connsiteX5" fmla="*/ 1174426 w 3887146"/>
              <a:gd name="connsiteY5" fmla="*/ 3768528 h 5025828"/>
              <a:gd name="connsiteX6" fmla="*/ 1151566 w 3887146"/>
              <a:gd name="connsiteY6" fmla="*/ 3699948 h 5025828"/>
              <a:gd name="connsiteX7" fmla="*/ 1143946 w 3887146"/>
              <a:gd name="connsiteY7" fmla="*/ 3669468 h 5025828"/>
              <a:gd name="connsiteX8" fmla="*/ 1067746 w 3887146"/>
              <a:gd name="connsiteY8" fmla="*/ 3661848 h 5025828"/>
              <a:gd name="connsiteX9" fmla="*/ 938206 w 3887146"/>
              <a:gd name="connsiteY9" fmla="*/ 3669468 h 5025828"/>
              <a:gd name="connsiteX10" fmla="*/ 831526 w 3887146"/>
              <a:gd name="connsiteY10" fmla="*/ 3692328 h 5025828"/>
              <a:gd name="connsiteX11" fmla="*/ 610546 w 3887146"/>
              <a:gd name="connsiteY11" fmla="*/ 3738048 h 5025828"/>
              <a:gd name="connsiteX12" fmla="*/ 389566 w 3887146"/>
              <a:gd name="connsiteY12" fmla="*/ 3638988 h 5025828"/>
              <a:gd name="connsiteX13" fmla="*/ 381946 w 3887146"/>
              <a:gd name="connsiteY13" fmla="*/ 3326568 h 5025828"/>
              <a:gd name="connsiteX14" fmla="*/ 420046 w 3887146"/>
              <a:gd name="connsiteY14" fmla="*/ 3227508 h 5025828"/>
              <a:gd name="connsiteX15" fmla="*/ 389566 w 3887146"/>
              <a:gd name="connsiteY15" fmla="*/ 3166548 h 5025828"/>
              <a:gd name="connsiteX16" fmla="*/ 351466 w 3887146"/>
              <a:gd name="connsiteY16" fmla="*/ 3105588 h 5025828"/>
              <a:gd name="connsiteX17" fmla="*/ 397186 w 3887146"/>
              <a:gd name="connsiteY17" fmla="*/ 3021768 h 5025828"/>
              <a:gd name="connsiteX18" fmla="*/ 488626 w 3887146"/>
              <a:gd name="connsiteY18" fmla="*/ 2998908 h 5025828"/>
              <a:gd name="connsiteX19" fmla="*/ 471956 w 3887146"/>
              <a:gd name="connsiteY19" fmla="*/ 2942709 h 5025828"/>
              <a:gd name="connsiteX20" fmla="*/ 435286 w 3887146"/>
              <a:gd name="connsiteY20" fmla="*/ 2930328 h 5025828"/>
              <a:gd name="connsiteX21" fmla="*/ 389566 w 3887146"/>
              <a:gd name="connsiteY21" fmla="*/ 2930328 h 5025828"/>
              <a:gd name="connsiteX22" fmla="*/ 314000 w 3887146"/>
              <a:gd name="connsiteY22" fmla="*/ 2893495 h 5025828"/>
              <a:gd name="connsiteX23" fmla="*/ 320986 w 3887146"/>
              <a:gd name="connsiteY23" fmla="*/ 2846508 h 5025828"/>
              <a:gd name="connsiteX24" fmla="*/ 328606 w 3887146"/>
              <a:gd name="connsiteY24" fmla="*/ 2793168 h 5025828"/>
              <a:gd name="connsiteX25" fmla="*/ 313366 w 3887146"/>
              <a:gd name="connsiteY25" fmla="*/ 2732208 h 5025828"/>
              <a:gd name="connsiteX26" fmla="*/ 267646 w 3887146"/>
              <a:gd name="connsiteY26" fmla="*/ 2671248 h 5025828"/>
              <a:gd name="connsiteX27" fmla="*/ 176206 w 3887146"/>
              <a:gd name="connsiteY27" fmla="*/ 2656008 h 5025828"/>
              <a:gd name="connsiteX28" fmla="*/ 54286 w 3887146"/>
              <a:gd name="connsiteY28" fmla="*/ 2610288 h 5025828"/>
              <a:gd name="connsiteX29" fmla="*/ 7931 w 3887146"/>
              <a:gd name="connsiteY29" fmla="*/ 2563298 h 5025828"/>
              <a:gd name="connsiteX30" fmla="*/ 8566 w 3887146"/>
              <a:gd name="connsiteY30" fmla="*/ 2488368 h 5025828"/>
              <a:gd name="connsiteX31" fmla="*/ 92386 w 3887146"/>
              <a:gd name="connsiteY31" fmla="*/ 2335968 h 5025828"/>
              <a:gd name="connsiteX32" fmla="*/ 221926 w 3887146"/>
              <a:gd name="connsiteY32" fmla="*/ 2175948 h 5025828"/>
              <a:gd name="connsiteX33" fmla="*/ 282886 w 3887146"/>
              <a:gd name="connsiteY33" fmla="*/ 2084508 h 5025828"/>
              <a:gd name="connsiteX34" fmla="*/ 328606 w 3887146"/>
              <a:gd name="connsiteY34" fmla="*/ 1977828 h 5025828"/>
              <a:gd name="connsiteX35" fmla="*/ 359086 w 3887146"/>
              <a:gd name="connsiteY35" fmla="*/ 1871148 h 5025828"/>
              <a:gd name="connsiteX36" fmla="*/ 374326 w 3887146"/>
              <a:gd name="connsiteY36" fmla="*/ 1810188 h 5025828"/>
              <a:gd name="connsiteX37" fmla="*/ 343846 w 3887146"/>
              <a:gd name="connsiteY37" fmla="*/ 1756848 h 5025828"/>
              <a:gd name="connsiteX38" fmla="*/ 328606 w 3887146"/>
              <a:gd name="connsiteY38" fmla="*/ 1680648 h 5025828"/>
              <a:gd name="connsiteX39" fmla="*/ 412426 w 3887146"/>
              <a:gd name="connsiteY39" fmla="*/ 1474908 h 5025828"/>
              <a:gd name="connsiteX40" fmla="*/ 442906 w 3887146"/>
              <a:gd name="connsiteY40" fmla="*/ 1307268 h 5025828"/>
              <a:gd name="connsiteX41" fmla="*/ 465766 w 3887146"/>
              <a:gd name="connsiteY41" fmla="*/ 1192968 h 5025828"/>
              <a:gd name="connsiteX42" fmla="*/ 503866 w 3887146"/>
              <a:gd name="connsiteY42" fmla="*/ 1055808 h 5025828"/>
              <a:gd name="connsiteX43" fmla="*/ 557206 w 3887146"/>
              <a:gd name="connsiteY43" fmla="*/ 888168 h 5025828"/>
              <a:gd name="connsiteX44" fmla="*/ 503866 w 3887146"/>
              <a:gd name="connsiteY44" fmla="*/ 888168 h 5025828"/>
              <a:gd name="connsiteX45" fmla="*/ 412426 w 3887146"/>
              <a:gd name="connsiteY45" fmla="*/ 834828 h 5025828"/>
              <a:gd name="connsiteX46" fmla="*/ 328606 w 3887146"/>
              <a:gd name="connsiteY46" fmla="*/ 789108 h 5025828"/>
              <a:gd name="connsiteX47" fmla="*/ 260026 w 3887146"/>
              <a:gd name="connsiteY47" fmla="*/ 773868 h 5025828"/>
              <a:gd name="connsiteX48" fmla="*/ 214306 w 3887146"/>
              <a:gd name="connsiteY48" fmla="*/ 751008 h 5025828"/>
              <a:gd name="connsiteX49" fmla="*/ 260026 w 3887146"/>
              <a:gd name="connsiteY49" fmla="*/ 674808 h 5025828"/>
              <a:gd name="connsiteX50" fmla="*/ 374326 w 3887146"/>
              <a:gd name="connsiteY50" fmla="*/ 606228 h 5025828"/>
              <a:gd name="connsiteX51" fmla="*/ 557206 w 3887146"/>
              <a:gd name="connsiteY51" fmla="*/ 507168 h 5025828"/>
              <a:gd name="connsiteX52" fmla="*/ 656266 w 3887146"/>
              <a:gd name="connsiteY52" fmla="*/ 423348 h 5025828"/>
              <a:gd name="connsiteX53" fmla="*/ 892486 w 3887146"/>
              <a:gd name="connsiteY53" fmla="*/ 232848 h 5025828"/>
              <a:gd name="connsiteX54" fmla="*/ 1174426 w 3887146"/>
              <a:gd name="connsiteY54" fmla="*/ 80448 h 5025828"/>
              <a:gd name="connsiteX55" fmla="*/ 1593526 w 3887146"/>
              <a:gd name="connsiteY55" fmla="*/ 11868 h 5025828"/>
              <a:gd name="connsiteX56" fmla="*/ 1944046 w 3887146"/>
              <a:gd name="connsiteY56" fmla="*/ 4248 h 5025828"/>
              <a:gd name="connsiteX57" fmla="*/ 2172646 w 3887146"/>
              <a:gd name="connsiteY57" fmla="*/ 4248 h 5025828"/>
              <a:gd name="connsiteX58" fmla="*/ 2393626 w 3887146"/>
              <a:gd name="connsiteY58" fmla="*/ 57588 h 5025828"/>
              <a:gd name="connsiteX59" fmla="*/ 2667946 w 3887146"/>
              <a:gd name="connsiteY59" fmla="*/ 133788 h 5025828"/>
              <a:gd name="connsiteX60" fmla="*/ 2820346 w 3887146"/>
              <a:gd name="connsiteY60" fmla="*/ 202368 h 5025828"/>
              <a:gd name="connsiteX61" fmla="*/ 3102286 w 3887146"/>
              <a:gd name="connsiteY61" fmla="*/ 400488 h 5025828"/>
              <a:gd name="connsiteX62" fmla="*/ 3285166 w 3887146"/>
              <a:gd name="connsiteY62" fmla="*/ 651948 h 5025828"/>
              <a:gd name="connsiteX63" fmla="*/ 3407086 w 3887146"/>
              <a:gd name="connsiteY63" fmla="*/ 918648 h 5025828"/>
              <a:gd name="connsiteX64" fmla="*/ 3475666 w 3887146"/>
              <a:gd name="connsiteY64" fmla="*/ 1238688 h 5025828"/>
              <a:gd name="connsiteX65" fmla="*/ 3506146 w 3887146"/>
              <a:gd name="connsiteY65" fmla="*/ 1543488 h 5025828"/>
              <a:gd name="connsiteX66" fmla="*/ 3506146 w 3887146"/>
              <a:gd name="connsiteY66" fmla="*/ 1962588 h 5025828"/>
              <a:gd name="connsiteX67" fmla="*/ 3338506 w 3887146"/>
              <a:gd name="connsiteY67" fmla="*/ 2305488 h 5025828"/>
              <a:gd name="connsiteX68" fmla="*/ 3254686 w 3887146"/>
              <a:gd name="connsiteY68" fmla="*/ 2473128 h 5025828"/>
              <a:gd name="connsiteX69" fmla="*/ 3132766 w 3887146"/>
              <a:gd name="connsiteY69" fmla="*/ 2663628 h 5025828"/>
              <a:gd name="connsiteX70" fmla="*/ 3071806 w 3887146"/>
              <a:gd name="connsiteY70" fmla="*/ 2838888 h 5025828"/>
              <a:gd name="connsiteX71" fmla="*/ 3064186 w 3887146"/>
              <a:gd name="connsiteY71" fmla="*/ 2915088 h 5025828"/>
              <a:gd name="connsiteX72" fmla="*/ 3018466 w 3887146"/>
              <a:gd name="connsiteY72" fmla="*/ 3014148 h 5025828"/>
              <a:gd name="connsiteX73" fmla="*/ 2980366 w 3887146"/>
              <a:gd name="connsiteY73" fmla="*/ 3082728 h 5025828"/>
              <a:gd name="connsiteX74" fmla="*/ 2957506 w 3887146"/>
              <a:gd name="connsiteY74" fmla="*/ 3120828 h 5025828"/>
              <a:gd name="connsiteX75" fmla="*/ 2957506 w 3887146"/>
              <a:gd name="connsiteY75" fmla="*/ 3555168 h 5025828"/>
              <a:gd name="connsiteX76" fmla="*/ 3010846 w 3887146"/>
              <a:gd name="connsiteY76" fmla="*/ 3539928 h 5025828"/>
              <a:gd name="connsiteX77" fmla="*/ 3109906 w 3887146"/>
              <a:gd name="connsiteY77" fmla="*/ 3570408 h 5025828"/>
              <a:gd name="connsiteX78" fmla="*/ 3140386 w 3887146"/>
              <a:gd name="connsiteY78" fmla="*/ 3631368 h 5025828"/>
              <a:gd name="connsiteX79" fmla="*/ 3117526 w 3887146"/>
              <a:gd name="connsiteY79" fmla="*/ 3738048 h 5025828"/>
              <a:gd name="connsiteX80" fmla="*/ 3125146 w 3887146"/>
              <a:gd name="connsiteY80" fmla="*/ 4103808 h 5025828"/>
              <a:gd name="connsiteX81" fmla="*/ 3163246 w 3887146"/>
              <a:gd name="connsiteY81" fmla="*/ 4157148 h 5025828"/>
              <a:gd name="connsiteX82" fmla="*/ 3201346 w 3887146"/>
              <a:gd name="connsiteY82" fmla="*/ 4164768 h 5025828"/>
              <a:gd name="connsiteX83" fmla="*/ 3231826 w 3887146"/>
              <a:gd name="connsiteY83" fmla="*/ 4172388 h 5025828"/>
              <a:gd name="connsiteX84" fmla="*/ 3285166 w 3887146"/>
              <a:gd name="connsiteY84" fmla="*/ 4294308 h 5025828"/>
              <a:gd name="connsiteX85" fmla="*/ 3300406 w 3887146"/>
              <a:gd name="connsiteY85" fmla="*/ 4347648 h 5025828"/>
              <a:gd name="connsiteX86" fmla="*/ 3330886 w 3887146"/>
              <a:gd name="connsiteY86" fmla="*/ 4408608 h 5025828"/>
              <a:gd name="connsiteX87" fmla="*/ 3551866 w 3887146"/>
              <a:gd name="connsiteY87" fmla="*/ 4644828 h 5025828"/>
              <a:gd name="connsiteX88" fmla="*/ 3887146 w 3887146"/>
              <a:gd name="connsiteY88" fmla="*/ 5025828 h 5025828"/>
              <a:gd name="connsiteX0" fmla="*/ 707488 w 3884395"/>
              <a:gd name="connsiteY0" fmla="*/ 5008470 h 5017575"/>
              <a:gd name="connsiteX1" fmla="*/ 961066 w 3884395"/>
              <a:gd name="connsiteY1" fmla="*/ 4644828 h 5017575"/>
              <a:gd name="connsiteX2" fmla="*/ 1342066 w 3884395"/>
              <a:gd name="connsiteY2" fmla="*/ 4172388 h 5017575"/>
              <a:gd name="connsiteX3" fmla="*/ 1258246 w 3884395"/>
              <a:gd name="connsiteY3" fmla="*/ 4012368 h 5017575"/>
              <a:gd name="connsiteX4" fmla="*/ 1204906 w 3884395"/>
              <a:gd name="connsiteY4" fmla="*/ 3928548 h 5017575"/>
              <a:gd name="connsiteX5" fmla="*/ 1174426 w 3884395"/>
              <a:gd name="connsiteY5" fmla="*/ 3768528 h 5017575"/>
              <a:gd name="connsiteX6" fmla="*/ 1151566 w 3884395"/>
              <a:gd name="connsiteY6" fmla="*/ 3699948 h 5017575"/>
              <a:gd name="connsiteX7" fmla="*/ 1143946 w 3884395"/>
              <a:gd name="connsiteY7" fmla="*/ 3669468 h 5017575"/>
              <a:gd name="connsiteX8" fmla="*/ 1067746 w 3884395"/>
              <a:gd name="connsiteY8" fmla="*/ 3661848 h 5017575"/>
              <a:gd name="connsiteX9" fmla="*/ 938206 w 3884395"/>
              <a:gd name="connsiteY9" fmla="*/ 3669468 h 5017575"/>
              <a:gd name="connsiteX10" fmla="*/ 831526 w 3884395"/>
              <a:gd name="connsiteY10" fmla="*/ 3692328 h 5017575"/>
              <a:gd name="connsiteX11" fmla="*/ 610546 w 3884395"/>
              <a:gd name="connsiteY11" fmla="*/ 3738048 h 5017575"/>
              <a:gd name="connsiteX12" fmla="*/ 389566 w 3884395"/>
              <a:gd name="connsiteY12" fmla="*/ 3638988 h 5017575"/>
              <a:gd name="connsiteX13" fmla="*/ 381946 w 3884395"/>
              <a:gd name="connsiteY13" fmla="*/ 3326568 h 5017575"/>
              <a:gd name="connsiteX14" fmla="*/ 420046 w 3884395"/>
              <a:gd name="connsiteY14" fmla="*/ 3227508 h 5017575"/>
              <a:gd name="connsiteX15" fmla="*/ 389566 w 3884395"/>
              <a:gd name="connsiteY15" fmla="*/ 3166548 h 5017575"/>
              <a:gd name="connsiteX16" fmla="*/ 351466 w 3884395"/>
              <a:gd name="connsiteY16" fmla="*/ 3105588 h 5017575"/>
              <a:gd name="connsiteX17" fmla="*/ 397186 w 3884395"/>
              <a:gd name="connsiteY17" fmla="*/ 3021768 h 5017575"/>
              <a:gd name="connsiteX18" fmla="*/ 488626 w 3884395"/>
              <a:gd name="connsiteY18" fmla="*/ 2998908 h 5017575"/>
              <a:gd name="connsiteX19" fmla="*/ 471956 w 3884395"/>
              <a:gd name="connsiteY19" fmla="*/ 2942709 h 5017575"/>
              <a:gd name="connsiteX20" fmla="*/ 435286 w 3884395"/>
              <a:gd name="connsiteY20" fmla="*/ 2930328 h 5017575"/>
              <a:gd name="connsiteX21" fmla="*/ 389566 w 3884395"/>
              <a:gd name="connsiteY21" fmla="*/ 2930328 h 5017575"/>
              <a:gd name="connsiteX22" fmla="*/ 314000 w 3884395"/>
              <a:gd name="connsiteY22" fmla="*/ 2893495 h 5017575"/>
              <a:gd name="connsiteX23" fmla="*/ 320986 w 3884395"/>
              <a:gd name="connsiteY23" fmla="*/ 2846508 h 5017575"/>
              <a:gd name="connsiteX24" fmla="*/ 328606 w 3884395"/>
              <a:gd name="connsiteY24" fmla="*/ 2793168 h 5017575"/>
              <a:gd name="connsiteX25" fmla="*/ 313366 w 3884395"/>
              <a:gd name="connsiteY25" fmla="*/ 2732208 h 5017575"/>
              <a:gd name="connsiteX26" fmla="*/ 267646 w 3884395"/>
              <a:gd name="connsiteY26" fmla="*/ 2671248 h 5017575"/>
              <a:gd name="connsiteX27" fmla="*/ 176206 w 3884395"/>
              <a:gd name="connsiteY27" fmla="*/ 2656008 h 5017575"/>
              <a:gd name="connsiteX28" fmla="*/ 54286 w 3884395"/>
              <a:gd name="connsiteY28" fmla="*/ 2610288 h 5017575"/>
              <a:gd name="connsiteX29" fmla="*/ 7931 w 3884395"/>
              <a:gd name="connsiteY29" fmla="*/ 2563298 h 5017575"/>
              <a:gd name="connsiteX30" fmla="*/ 8566 w 3884395"/>
              <a:gd name="connsiteY30" fmla="*/ 2488368 h 5017575"/>
              <a:gd name="connsiteX31" fmla="*/ 92386 w 3884395"/>
              <a:gd name="connsiteY31" fmla="*/ 2335968 h 5017575"/>
              <a:gd name="connsiteX32" fmla="*/ 221926 w 3884395"/>
              <a:gd name="connsiteY32" fmla="*/ 2175948 h 5017575"/>
              <a:gd name="connsiteX33" fmla="*/ 282886 w 3884395"/>
              <a:gd name="connsiteY33" fmla="*/ 2084508 h 5017575"/>
              <a:gd name="connsiteX34" fmla="*/ 328606 w 3884395"/>
              <a:gd name="connsiteY34" fmla="*/ 1977828 h 5017575"/>
              <a:gd name="connsiteX35" fmla="*/ 359086 w 3884395"/>
              <a:gd name="connsiteY35" fmla="*/ 1871148 h 5017575"/>
              <a:gd name="connsiteX36" fmla="*/ 374326 w 3884395"/>
              <a:gd name="connsiteY36" fmla="*/ 1810188 h 5017575"/>
              <a:gd name="connsiteX37" fmla="*/ 343846 w 3884395"/>
              <a:gd name="connsiteY37" fmla="*/ 1756848 h 5017575"/>
              <a:gd name="connsiteX38" fmla="*/ 328606 w 3884395"/>
              <a:gd name="connsiteY38" fmla="*/ 1680648 h 5017575"/>
              <a:gd name="connsiteX39" fmla="*/ 412426 w 3884395"/>
              <a:gd name="connsiteY39" fmla="*/ 1474908 h 5017575"/>
              <a:gd name="connsiteX40" fmla="*/ 442906 w 3884395"/>
              <a:gd name="connsiteY40" fmla="*/ 1307268 h 5017575"/>
              <a:gd name="connsiteX41" fmla="*/ 465766 w 3884395"/>
              <a:gd name="connsiteY41" fmla="*/ 1192968 h 5017575"/>
              <a:gd name="connsiteX42" fmla="*/ 503866 w 3884395"/>
              <a:gd name="connsiteY42" fmla="*/ 1055808 h 5017575"/>
              <a:gd name="connsiteX43" fmla="*/ 557206 w 3884395"/>
              <a:gd name="connsiteY43" fmla="*/ 888168 h 5017575"/>
              <a:gd name="connsiteX44" fmla="*/ 503866 w 3884395"/>
              <a:gd name="connsiteY44" fmla="*/ 888168 h 5017575"/>
              <a:gd name="connsiteX45" fmla="*/ 412426 w 3884395"/>
              <a:gd name="connsiteY45" fmla="*/ 834828 h 5017575"/>
              <a:gd name="connsiteX46" fmla="*/ 328606 w 3884395"/>
              <a:gd name="connsiteY46" fmla="*/ 789108 h 5017575"/>
              <a:gd name="connsiteX47" fmla="*/ 260026 w 3884395"/>
              <a:gd name="connsiteY47" fmla="*/ 773868 h 5017575"/>
              <a:gd name="connsiteX48" fmla="*/ 214306 w 3884395"/>
              <a:gd name="connsiteY48" fmla="*/ 751008 h 5017575"/>
              <a:gd name="connsiteX49" fmla="*/ 260026 w 3884395"/>
              <a:gd name="connsiteY49" fmla="*/ 674808 h 5017575"/>
              <a:gd name="connsiteX50" fmla="*/ 374326 w 3884395"/>
              <a:gd name="connsiteY50" fmla="*/ 606228 h 5017575"/>
              <a:gd name="connsiteX51" fmla="*/ 557206 w 3884395"/>
              <a:gd name="connsiteY51" fmla="*/ 507168 h 5017575"/>
              <a:gd name="connsiteX52" fmla="*/ 656266 w 3884395"/>
              <a:gd name="connsiteY52" fmla="*/ 423348 h 5017575"/>
              <a:gd name="connsiteX53" fmla="*/ 892486 w 3884395"/>
              <a:gd name="connsiteY53" fmla="*/ 232848 h 5017575"/>
              <a:gd name="connsiteX54" fmla="*/ 1174426 w 3884395"/>
              <a:gd name="connsiteY54" fmla="*/ 80448 h 5017575"/>
              <a:gd name="connsiteX55" fmla="*/ 1593526 w 3884395"/>
              <a:gd name="connsiteY55" fmla="*/ 11868 h 5017575"/>
              <a:gd name="connsiteX56" fmla="*/ 1944046 w 3884395"/>
              <a:gd name="connsiteY56" fmla="*/ 4248 h 5017575"/>
              <a:gd name="connsiteX57" fmla="*/ 2172646 w 3884395"/>
              <a:gd name="connsiteY57" fmla="*/ 4248 h 5017575"/>
              <a:gd name="connsiteX58" fmla="*/ 2393626 w 3884395"/>
              <a:gd name="connsiteY58" fmla="*/ 57588 h 5017575"/>
              <a:gd name="connsiteX59" fmla="*/ 2667946 w 3884395"/>
              <a:gd name="connsiteY59" fmla="*/ 133788 h 5017575"/>
              <a:gd name="connsiteX60" fmla="*/ 2820346 w 3884395"/>
              <a:gd name="connsiteY60" fmla="*/ 202368 h 5017575"/>
              <a:gd name="connsiteX61" fmla="*/ 3102286 w 3884395"/>
              <a:gd name="connsiteY61" fmla="*/ 400488 h 5017575"/>
              <a:gd name="connsiteX62" fmla="*/ 3285166 w 3884395"/>
              <a:gd name="connsiteY62" fmla="*/ 651948 h 5017575"/>
              <a:gd name="connsiteX63" fmla="*/ 3407086 w 3884395"/>
              <a:gd name="connsiteY63" fmla="*/ 918648 h 5017575"/>
              <a:gd name="connsiteX64" fmla="*/ 3475666 w 3884395"/>
              <a:gd name="connsiteY64" fmla="*/ 1238688 h 5017575"/>
              <a:gd name="connsiteX65" fmla="*/ 3506146 w 3884395"/>
              <a:gd name="connsiteY65" fmla="*/ 1543488 h 5017575"/>
              <a:gd name="connsiteX66" fmla="*/ 3506146 w 3884395"/>
              <a:gd name="connsiteY66" fmla="*/ 1962588 h 5017575"/>
              <a:gd name="connsiteX67" fmla="*/ 3338506 w 3884395"/>
              <a:gd name="connsiteY67" fmla="*/ 2305488 h 5017575"/>
              <a:gd name="connsiteX68" fmla="*/ 3254686 w 3884395"/>
              <a:gd name="connsiteY68" fmla="*/ 2473128 h 5017575"/>
              <a:gd name="connsiteX69" fmla="*/ 3132766 w 3884395"/>
              <a:gd name="connsiteY69" fmla="*/ 2663628 h 5017575"/>
              <a:gd name="connsiteX70" fmla="*/ 3071806 w 3884395"/>
              <a:gd name="connsiteY70" fmla="*/ 2838888 h 5017575"/>
              <a:gd name="connsiteX71" fmla="*/ 3064186 w 3884395"/>
              <a:gd name="connsiteY71" fmla="*/ 2915088 h 5017575"/>
              <a:gd name="connsiteX72" fmla="*/ 3018466 w 3884395"/>
              <a:gd name="connsiteY72" fmla="*/ 3014148 h 5017575"/>
              <a:gd name="connsiteX73" fmla="*/ 2980366 w 3884395"/>
              <a:gd name="connsiteY73" fmla="*/ 3082728 h 5017575"/>
              <a:gd name="connsiteX74" fmla="*/ 2957506 w 3884395"/>
              <a:gd name="connsiteY74" fmla="*/ 3120828 h 5017575"/>
              <a:gd name="connsiteX75" fmla="*/ 2957506 w 3884395"/>
              <a:gd name="connsiteY75" fmla="*/ 3555168 h 5017575"/>
              <a:gd name="connsiteX76" fmla="*/ 3010846 w 3884395"/>
              <a:gd name="connsiteY76" fmla="*/ 3539928 h 5017575"/>
              <a:gd name="connsiteX77" fmla="*/ 3109906 w 3884395"/>
              <a:gd name="connsiteY77" fmla="*/ 3570408 h 5017575"/>
              <a:gd name="connsiteX78" fmla="*/ 3140386 w 3884395"/>
              <a:gd name="connsiteY78" fmla="*/ 3631368 h 5017575"/>
              <a:gd name="connsiteX79" fmla="*/ 3117526 w 3884395"/>
              <a:gd name="connsiteY79" fmla="*/ 3738048 h 5017575"/>
              <a:gd name="connsiteX80" fmla="*/ 3125146 w 3884395"/>
              <a:gd name="connsiteY80" fmla="*/ 4103808 h 5017575"/>
              <a:gd name="connsiteX81" fmla="*/ 3163246 w 3884395"/>
              <a:gd name="connsiteY81" fmla="*/ 4157148 h 5017575"/>
              <a:gd name="connsiteX82" fmla="*/ 3201346 w 3884395"/>
              <a:gd name="connsiteY82" fmla="*/ 4164768 h 5017575"/>
              <a:gd name="connsiteX83" fmla="*/ 3231826 w 3884395"/>
              <a:gd name="connsiteY83" fmla="*/ 4172388 h 5017575"/>
              <a:gd name="connsiteX84" fmla="*/ 3285166 w 3884395"/>
              <a:gd name="connsiteY84" fmla="*/ 4294308 h 5017575"/>
              <a:gd name="connsiteX85" fmla="*/ 3300406 w 3884395"/>
              <a:gd name="connsiteY85" fmla="*/ 4347648 h 5017575"/>
              <a:gd name="connsiteX86" fmla="*/ 3330886 w 3884395"/>
              <a:gd name="connsiteY86" fmla="*/ 4408608 h 5017575"/>
              <a:gd name="connsiteX87" fmla="*/ 3551866 w 3884395"/>
              <a:gd name="connsiteY87" fmla="*/ 4644828 h 5017575"/>
              <a:gd name="connsiteX88" fmla="*/ 3884395 w 3884395"/>
              <a:gd name="connsiteY88" fmla="*/ 5017575 h 5017575"/>
              <a:gd name="connsiteX0" fmla="*/ 707488 w 3889897"/>
              <a:gd name="connsiteY0" fmla="*/ 5008470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04737 w 3889897"/>
              <a:gd name="connsiteY0" fmla="*/ 5016723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0239 w 3889897"/>
              <a:gd name="connsiteY0" fmla="*/ 5024991 h 5024991"/>
              <a:gd name="connsiteX1" fmla="*/ 961066 w 3889897"/>
              <a:gd name="connsiteY1" fmla="*/ 4644828 h 5024991"/>
              <a:gd name="connsiteX2" fmla="*/ 1342066 w 3889897"/>
              <a:gd name="connsiteY2" fmla="*/ 4172388 h 5024991"/>
              <a:gd name="connsiteX3" fmla="*/ 1258246 w 3889897"/>
              <a:gd name="connsiteY3" fmla="*/ 4012368 h 5024991"/>
              <a:gd name="connsiteX4" fmla="*/ 1204906 w 3889897"/>
              <a:gd name="connsiteY4" fmla="*/ 3928548 h 5024991"/>
              <a:gd name="connsiteX5" fmla="*/ 1174426 w 3889897"/>
              <a:gd name="connsiteY5" fmla="*/ 3768528 h 5024991"/>
              <a:gd name="connsiteX6" fmla="*/ 1151566 w 3889897"/>
              <a:gd name="connsiteY6" fmla="*/ 3699948 h 5024991"/>
              <a:gd name="connsiteX7" fmla="*/ 1143946 w 3889897"/>
              <a:gd name="connsiteY7" fmla="*/ 3669468 h 5024991"/>
              <a:gd name="connsiteX8" fmla="*/ 1067746 w 3889897"/>
              <a:gd name="connsiteY8" fmla="*/ 3661848 h 5024991"/>
              <a:gd name="connsiteX9" fmla="*/ 938206 w 3889897"/>
              <a:gd name="connsiteY9" fmla="*/ 3669468 h 5024991"/>
              <a:gd name="connsiteX10" fmla="*/ 831526 w 3889897"/>
              <a:gd name="connsiteY10" fmla="*/ 3692328 h 5024991"/>
              <a:gd name="connsiteX11" fmla="*/ 610546 w 3889897"/>
              <a:gd name="connsiteY11" fmla="*/ 3738048 h 5024991"/>
              <a:gd name="connsiteX12" fmla="*/ 389566 w 3889897"/>
              <a:gd name="connsiteY12" fmla="*/ 3638988 h 5024991"/>
              <a:gd name="connsiteX13" fmla="*/ 381946 w 3889897"/>
              <a:gd name="connsiteY13" fmla="*/ 3326568 h 5024991"/>
              <a:gd name="connsiteX14" fmla="*/ 420046 w 3889897"/>
              <a:gd name="connsiteY14" fmla="*/ 3227508 h 5024991"/>
              <a:gd name="connsiteX15" fmla="*/ 389566 w 3889897"/>
              <a:gd name="connsiteY15" fmla="*/ 3166548 h 5024991"/>
              <a:gd name="connsiteX16" fmla="*/ 351466 w 3889897"/>
              <a:gd name="connsiteY16" fmla="*/ 3105588 h 5024991"/>
              <a:gd name="connsiteX17" fmla="*/ 397186 w 3889897"/>
              <a:gd name="connsiteY17" fmla="*/ 3021768 h 5024991"/>
              <a:gd name="connsiteX18" fmla="*/ 488626 w 3889897"/>
              <a:gd name="connsiteY18" fmla="*/ 2998908 h 5024991"/>
              <a:gd name="connsiteX19" fmla="*/ 471956 w 3889897"/>
              <a:gd name="connsiteY19" fmla="*/ 2942709 h 5024991"/>
              <a:gd name="connsiteX20" fmla="*/ 435286 w 3889897"/>
              <a:gd name="connsiteY20" fmla="*/ 2930328 h 5024991"/>
              <a:gd name="connsiteX21" fmla="*/ 389566 w 3889897"/>
              <a:gd name="connsiteY21" fmla="*/ 2930328 h 5024991"/>
              <a:gd name="connsiteX22" fmla="*/ 314000 w 3889897"/>
              <a:gd name="connsiteY22" fmla="*/ 2893495 h 5024991"/>
              <a:gd name="connsiteX23" fmla="*/ 320986 w 3889897"/>
              <a:gd name="connsiteY23" fmla="*/ 2846508 h 5024991"/>
              <a:gd name="connsiteX24" fmla="*/ 328606 w 3889897"/>
              <a:gd name="connsiteY24" fmla="*/ 2793168 h 5024991"/>
              <a:gd name="connsiteX25" fmla="*/ 313366 w 3889897"/>
              <a:gd name="connsiteY25" fmla="*/ 2732208 h 5024991"/>
              <a:gd name="connsiteX26" fmla="*/ 267646 w 3889897"/>
              <a:gd name="connsiteY26" fmla="*/ 2671248 h 5024991"/>
              <a:gd name="connsiteX27" fmla="*/ 176206 w 3889897"/>
              <a:gd name="connsiteY27" fmla="*/ 2656008 h 5024991"/>
              <a:gd name="connsiteX28" fmla="*/ 54286 w 3889897"/>
              <a:gd name="connsiteY28" fmla="*/ 2610288 h 5024991"/>
              <a:gd name="connsiteX29" fmla="*/ 7931 w 3889897"/>
              <a:gd name="connsiteY29" fmla="*/ 2563298 h 5024991"/>
              <a:gd name="connsiteX30" fmla="*/ 8566 w 3889897"/>
              <a:gd name="connsiteY30" fmla="*/ 2488368 h 5024991"/>
              <a:gd name="connsiteX31" fmla="*/ 92386 w 3889897"/>
              <a:gd name="connsiteY31" fmla="*/ 2335968 h 5024991"/>
              <a:gd name="connsiteX32" fmla="*/ 221926 w 3889897"/>
              <a:gd name="connsiteY32" fmla="*/ 2175948 h 5024991"/>
              <a:gd name="connsiteX33" fmla="*/ 282886 w 3889897"/>
              <a:gd name="connsiteY33" fmla="*/ 2084508 h 5024991"/>
              <a:gd name="connsiteX34" fmla="*/ 328606 w 3889897"/>
              <a:gd name="connsiteY34" fmla="*/ 1977828 h 5024991"/>
              <a:gd name="connsiteX35" fmla="*/ 359086 w 3889897"/>
              <a:gd name="connsiteY35" fmla="*/ 1871148 h 5024991"/>
              <a:gd name="connsiteX36" fmla="*/ 374326 w 3889897"/>
              <a:gd name="connsiteY36" fmla="*/ 1810188 h 5024991"/>
              <a:gd name="connsiteX37" fmla="*/ 343846 w 3889897"/>
              <a:gd name="connsiteY37" fmla="*/ 1756848 h 5024991"/>
              <a:gd name="connsiteX38" fmla="*/ 328606 w 3889897"/>
              <a:gd name="connsiteY38" fmla="*/ 1680648 h 5024991"/>
              <a:gd name="connsiteX39" fmla="*/ 412426 w 3889897"/>
              <a:gd name="connsiteY39" fmla="*/ 1474908 h 5024991"/>
              <a:gd name="connsiteX40" fmla="*/ 442906 w 3889897"/>
              <a:gd name="connsiteY40" fmla="*/ 1307268 h 5024991"/>
              <a:gd name="connsiteX41" fmla="*/ 465766 w 3889897"/>
              <a:gd name="connsiteY41" fmla="*/ 1192968 h 5024991"/>
              <a:gd name="connsiteX42" fmla="*/ 503866 w 3889897"/>
              <a:gd name="connsiteY42" fmla="*/ 1055808 h 5024991"/>
              <a:gd name="connsiteX43" fmla="*/ 557206 w 3889897"/>
              <a:gd name="connsiteY43" fmla="*/ 888168 h 5024991"/>
              <a:gd name="connsiteX44" fmla="*/ 503866 w 3889897"/>
              <a:gd name="connsiteY44" fmla="*/ 888168 h 5024991"/>
              <a:gd name="connsiteX45" fmla="*/ 412426 w 3889897"/>
              <a:gd name="connsiteY45" fmla="*/ 834828 h 5024991"/>
              <a:gd name="connsiteX46" fmla="*/ 328606 w 3889897"/>
              <a:gd name="connsiteY46" fmla="*/ 789108 h 5024991"/>
              <a:gd name="connsiteX47" fmla="*/ 260026 w 3889897"/>
              <a:gd name="connsiteY47" fmla="*/ 773868 h 5024991"/>
              <a:gd name="connsiteX48" fmla="*/ 214306 w 3889897"/>
              <a:gd name="connsiteY48" fmla="*/ 751008 h 5024991"/>
              <a:gd name="connsiteX49" fmla="*/ 260026 w 3889897"/>
              <a:gd name="connsiteY49" fmla="*/ 674808 h 5024991"/>
              <a:gd name="connsiteX50" fmla="*/ 374326 w 3889897"/>
              <a:gd name="connsiteY50" fmla="*/ 606228 h 5024991"/>
              <a:gd name="connsiteX51" fmla="*/ 557206 w 3889897"/>
              <a:gd name="connsiteY51" fmla="*/ 507168 h 5024991"/>
              <a:gd name="connsiteX52" fmla="*/ 656266 w 3889897"/>
              <a:gd name="connsiteY52" fmla="*/ 423348 h 5024991"/>
              <a:gd name="connsiteX53" fmla="*/ 892486 w 3889897"/>
              <a:gd name="connsiteY53" fmla="*/ 232848 h 5024991"/>
              <a:gd name="connsiteX54" fmla="*/ 1174426 w 3889897"/>
              <a:gd name="connsiteY54" fmla="*/ 80448 h 5024991"/>
              <a:gd name="connsiteX55" fmla="*/ 1593526 w 3889897"/>
              <a:gd name="connsiteY55" fmla="*/ 11868 h 5024991"/>
              <a:gd name="connsiteX56" fmla="*/ 1944046 w 3889897"/>
              <a:gd name="connsiteY56" fmla="*/ 4248 h 5024991"/>
              <a:gd name="connsiteX57" fmla="*/ 2172646 w 3889897"/>
              <a:gd name="connsiteY57" fmla="*/ 4248 h 5024991"/>
              <a:gd name="connsiteX58" fmla="*/ 2393626 w 3889897"/>
              <a:gd name="connsiteY58" fmla="*/ 57588 h 5024991"/>
              <a:gd name="connsiteX59" fmla="*/ 2667946 w 3889897"/>
              <a:gd name="connsiteY59" fmla="*/ 133788 h 5024991"/>
              <a:gd name="connsiteX60" fmla="*/ 2820346 w 3889897"/>
              <a:gd name="connsiteY60" fmla="*/ 202368 h 5024991"/>
              <a:gd name="connsiteX61" fmla="*/ 3102286 w 3889897"/>
              <a:gd name="connsiteY61" fmla="*/ 400488 h 5024991"/>
              <a:gd name="connsiteX62" fmla="*/ 3285166 w 3889897"/>
              <a:gd name="connsiteY62" fmla="*/ 651948 h 5024991"/>
              <a:gd name="connsiteX63" fmla="*/ 3407086 w 3889897"/>
              <a:gd name="connsiteY63" fmla="*/ 918648 h 5024991"/>
              <a:gd name="connsiteX64" fmla="*/ 3475666 w 3889897"/>
              <a:gd name="connsiteY64" fmla="*/ 1238688 h 5024991"/>
              <a:gd name="connsiteX65" fmla="*/ 3506146 w 3889897"/>
              <a:gd name="connsiteY65" fmla="*/ 1543488 h 5024991"/>
              <a:gd name="connsiteX66" fmla="*/ 3506146 w 3889897"/>
              <a:gd name="connsiteY66" fmla="*/ 1962588 h 5024991"/>
              <a:gd name="connsiteX67" fmla="*/ 3338506 w 3889897"/>
              <a:gd name="connsiteY67" fmla="*/ 2305488 h 5024991"/>
              <a:gd name="connsiteX68" fmla="*/ 3254686 w 3889897"/>
              <a:gd name="connsiteY68" fmla="*/ 2473128 h 5024991"/>
              <a:gd name="connsiteX69" fmla="*/ 3132766 w 3889897"/>
              <a:gd name="connsiteY69" fmla="*/ 2663628 h 5024991"/>
              <a:gd name="connsiteX70" fmla="*/ 3071806 w 3889897"/>
              <a:gd name="connsiteY70" fmla="*/ 2838888 h 5024991"/>
              <a:gd name="connsiteX71" fmla="*/ 3064186 w 3889897"/>
              <a:gd name="connsiteY71" fmla="*/ 2915088 h 5024991"/>
              <a:gd name="connsiteX72" fmla="*/ 3018466 w 3889897"/>
              <a:gd name="connsiteY72" fmla="*/ 3014148 h 5024991"/>
              <a:gd name="connsiteX73" fmla="*/ 2980366 w 3889897"/>
              <a:gd name="connsiteY73" fmla="*/ 3082728 h 5024991"/>
              <a:gd name="connsiteX74" fmla="*/ 2957506 w 3889897"/>
              <a:gd name="connsiteY74" fmla="*/ 3120828 h 5024991"/>
              <a:gd name="connsiteX75" fmla="*/ 2957506 w 3889897"/>
              <a:gd name="connsiteY75" fmla="*/ 3555168 h 5024991"/>
              <a:gd name="connsiteX76" fmla="*/ 3010846 w 3889897"/>
              <a:gd name="connsiteY76" fmla="*/ 3539928 h 5024991"/>
              <a:gd name="connsiteX77" fmla="*/ 3109906 w 3889897"/>
              <a:gd name="connsiteY77" fmla="*/ 3570408 h 5024991"/>
              <a:gd name="connsiteX78" fmla="*/ 3140386 w 3889897"/>
              <a:gd name="connsiteY78" fmla="*/ 3631368 h 5024991"/>
              <a:gd name="connsiteX79" fmla="*/ 3117526 w 3889897"/>
              <a:gd name="connsiteY79" fmla="*/ 3738048 h 5024991"/>
              <a:gd name="connsiteX80" fmla="*/ 3125146 w 3889897"/>
              <a:gd name="connsiteY80" fmla="*/ 4103808 h 5024991"/>
              <a:gd name="connsiteX81" fmla="*/ 3163246 w 3889897"/>
              <a:gd name="connsiteY81" fmla="*/ 4157148 h 5024991"/>
              <a:gd name="connsiteX82" fmla="*/ 3201346 w 3889897"/>
              <a:gd name="connsiteY82" fmla="*/ 4164768 h 5024991"/>
              <a:gd name="connsiteX83" fmla="*/ 3231826 w 3889897"/>
              <a:gd name="connsiteY83" fmla="*/ 4172388 h 5024991"/>
              <a:gd name="connsiteX84" fmla="*/ 3285166 w 3889897"/>
              <a:gd name="connsiteY84" fmla="*/ 4294308 h 5024991"/>
              <a:gd name="connsiteX85" fmla="*/ 3300406 w 3889897"/>
              <a:gd name="connsiteY85" fmla="*/ 4347648 h 5024991"/>
              <a:gd name="connsiteX86" fmla="*/ 3330886 w 3889897"/>
              <a:gd name="connsiteY86" fmla="*/ 4408608 h 5024991"/>
              <a:gd name="connsiteX87" fmla="*/ 3551866 w 3889897"/>
              <a:gd name="connsiteY87" fmla="*/ 4644828 h 5024991"/>
              <a:gd name="connsiteX88" fmla="*/ 3889897 w 3889897"/>
              <a:gd name="connsiteY88" fmla="*/ 5020326 h 5024991"/>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01346 w 3889897"/>
              <a:gd name="connsiteY81" fmla="*/ 4164768 h 5020326"/>
              <a:gd name="connsiteX82" fmla="*/ 3231826 w 3889897"/>
              <a:gd name="connsiteY82" fmla="*/ 4172388 h 5020326"/>
              <a:gd name="connsiteX83" fmla="*/ 3285166 w 3889897"/>
              <a:gd name="connsiteY83" fmla="*/ 4294308 h 5020326"/>
              <a:gd name="connsiteX84" fmla="*/ 3300406 w 3889897"/>
              <a:gd name="connsiteY84" fmla="*/ 4347648 h 5020326"/>
              <a:gd name="connsiteX85" fmla="*/ 3330886 w 3889897"/>
              <a:gd name="connsiteY85" fmla="*/ 4408608 h 5020326"/>
              <a:gd name="connsiteX86" fmla="*/ 3551866 w 3889897"/>
              <a:gd name="connsiteY86" fmla="*/ 4644828 h 5020326"/>
              <a:gd name="connsiteX87" fmla="*/ 3889897 w 3889897"/>
              <a:gd name="connsiteY87"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31826 w 3889897"/>
              <a:gd name="connsiteY81" fmla="*/ 4172388 h 5020326"/>
              <a:gd name="connsiteX82" fmla="*/ 3285166 w 3889897"/>
              <a:gd name="connsiteY82" fmla="*/ 4294308 h 5020326"/>
              <a:gd name="connsiteX83" fmla="*/ 3300406 w 3889897"/>
              <a:gd name="connsiteY83" fmla="*/ 4347648 h 5020326"/>
              <a:gd name="connsiteX84" fmla="*/ 3330886 w 3889897"/>
              <a:gd name="connsiteY84" fmla="*/ 4408608 h 5020326"/>
              <a:gd name="connsiteX85" fmla="*/ 3551866 w 3889897"/>
              <a:gd name="connsiteY85" fmla="*/ 4644828 h 5020326"/>
              <a:gd name="connsiteX86" fmla="*/ 3889897 w 3889897"/>
              <a:gd name="connsiteY86"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00406 w 3889897"/>
              <a:gd name="connsiteY82" fmla="*/ 4347648 h 5020326"/>
              <a:gd name="connsiteX83" fmla="*/ 3330886 w 3889897"/>
              <a:gd name="connsiteY83" fmla="*/ 4408608 h 5020326"/>
              <a:gd name="connsiteX84" fmla="*/ 3551866 w 3889897"/>
              <a:gd name="connsiteY84" fmla="*/ 4644828 h 5020326"/>
              <a:gd name="connsiteX85" fmla="*/ 3889897 w 3889897"/>
              <a:gd name="connsiteY85"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30886 w 3889897"/>
              <a:gd name="connsiteY82" fmla="*/ 4408608 h 5020326"/>
              <a:gd name="connsiteX83" fmla="*/ 3551866 w 3889897"/>
              <a:gd name="connsiteY83" fmla="*/ 4644828 h 5020326"/>
              <a:gd name="connsiteX84" fmla="*/ 3889897 w 3889897"/>
              <a:gd name="connsiteY84" fmla="*/ 5020326 h 502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solidFill>
            <a:schemeClr val="bg1">
              <a:lumMod val="50000"/>
            </a:schemeClr>
          </a:solidFill>
          <a:ln>
            <a:noFill/>
          </a:ln>
          <a:effectLst>
            <a:outerShdw blurRad="1016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5" name="Freeform 5"/>
          <p:cNvSpPr/>
          <p:nvPr/>
        </p:nvSpPr>
        <p:spPr>
          <a:xfrm>
            <a:off x="3041400" y="2738694"/>
            <a:ext cx="980459" cy="819157"/>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6"/>
          <p:cNvSpPr/>
          <p:nvPr/>
        </p:nvSpPr>
        <p:spPr>
          <a:xfrm>
            <a:off x="3606674" y="3310324"/>
            <a:ext cx="1239631" cy="10356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7"/>
          <p:cNvSpPr/>
          <p:nvPr/>
        </p:nvSpPr>
        <p:spPr>
          <a:xfrm>
            <a:off x="4055951" y="2738695"/>
            <a:ext cx="702814" cy="646964"/>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53D7C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8"/>
          <p:cNvSpPr/>
          <p:nvPr/>
        </p:nvSpPr>
        <p:spPr>
          <a:xfrm rot="20700000">
            <a:off x="2794307" y="3465707"/>
            <a:ext cx="778795" cy="716909"/>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9"/>
          <p:cNvSpPr/>
          <p:nvPr/>
        </p:nvSpPr>
        <p:spPr>
          <a:xfrm>
            <a:off x="2766863" y="3396840"/>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D3D2D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10"/>
          <p:cNvSpPr/>
          <p:nvPr/>
        </p:nvSpPr>
        <p:spPr>
          <a:xfrm>
            <a:off x="4679830" y="3271958"/>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E6E7E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1"/>
          <p:cNvSpPr/>
          <p:nvPr/>
        </p:nvSpPr>
        <p:spPr>
          <a:xfrm rot="20700000">
            <a:off x="3980330" y="3601485"/>
            <a:ext cx="481272" cy="443027"/>
          </a:xfrm>
          <a:custGeom>
            <a:avLst/>
            <a:gdLst>
              <a:gd name="connsiteX0" fmla="*/ 840547 w 1433696"/>
              <a:gd name="connsiteY0" fmla="*/ 316176 h 1555648"/>
              <a:gd name="connsiteX1" fmla="*/ 255200 w 1433696"/>
              <a:gd name="connsiteY1" fmla="*/ 654127 h 1555648"/>
              <a:gd name="connsiteX2" fmla="*/ 593150 w 1433696"/>
              <a:gd name="connsiteY2" fmla="*/ 1239474 h 1555648"/>
              <a:gd name="connsiteX3" fmla="*/ 1178498 w 1433696"/>
              <a:gd name="connsiteY3" fmla="*/ 901524 h 1555648"/>
              <a:gd name="connsiteX4" fmla="*/ 840547 w 1433696"/>
              <a:gd name="connsiteY4" fmla="*/ 316176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40547" y="316176"/>
                </a:moveTo>
                <a:cubicBezTo>
                  <a:pt x="585585" y="247860"/>
                  <a:pt x="323517" y="399165"/>
                  <a:pt x="255200" y="654127"/>
                </a:cubicBezTo>
                <a:cubicBezTo>
                  <a:pt x="186883" y="909089"/>
                  <a:pt x="338188" y="1171157"/>
                  <a:pt x="593150" y="1239474"/>
                </a:cubicBezTo>
                <a:cubicBezTo>
                  <a:pt x="848112" y="1307791"/>
                  <a:pt x="1110181" y="1156486"/>
                  <a:pt x="1178498" y="901524"/>
                </a:cubicBezTo>
                <a:cubicBezTo>
                  <a:pt x="1246814" y="646562"/>
                  <a:pt x="1095509" y="384493"/>
                  <a:pt x="840547" y="316176"/>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2"/>
          <p:cNvSpPr/>
          <p:nvPr/>
        </p:nvSpPr>
        <p:spPr>
          <a:xfrm>
            <a:off x="3254820" y="2917572"/>
            <a:ext cx="444875" cy="409522"/>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3"/>
          <p:cNvSpPr/>
          <p:nvPr/>
        </p:nvSpPr>
        <p:spPr>
          <a:xfrm>
            <a:off x="2909112" y="2464423"/>
            <a:ext cx="367441" cy="3069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4"/>
          <p:cNvSpPr/>
          <p:nvPr/>
        </p:nvSpPr>
        <p:spPr>
          <a:xfrm>
            <a:off x="3037751" y="3926511"/>
            <a:ext cx="348193" cy="295397"/>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5" name="Freeform 15"/>
          <p:cNvSpPr/>
          <p:nvPr/>
        </p:nvSpPr>
        <p:spPr>
          <a:xfrm>
            <a:off x="4269463" y="2934477"/>
            <a:ext cx="286539" cy="243092"/>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rgbClr val="53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6" name="Line Callout 2 3"/>
          <p:cNvSpPr/>
          <p:nvPr/>
        </p:nvSpPr>
        <p:spPr>
          <a:xfrm>
            <a:off x="6234691" y="519803"/>
            <a:ext cx="5728709" cy="3579443"/>
          </a:xfrm>
          <a:prstGeom prst="borderCallout2">
            <a:avLst>
              <a:gd name="adj1" fmla="val 52340"/>
              <a:gd name="adj2" fmla="val -246"/>
              <a:gd name="adj3" fmla="val 52332"/>
              <a:gd name="adj4" fmla="val -19899"/>
              <a:gd name="adj5" fmla="val 64333"/>
              <a:gd name="adj6" fmla="val -47601"/>
            </a:avLst>
          </a:prstGeom>
          <a:solidFill>
            <a:srgbClr val="0D4711"/>
          </a:solidFill>
          <a:ln w="3175">
            <a:solidFill>
              <a:srgbClr val="2B733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dirty="0">
                <a:solidFill>
                  <a:schemeClr val="bg1"/>
                </a:solidFill>
              </a:rPr>
              <a:t>  1 - What is a company network?</a:t>
            </a:r>
          </a:p>
          <a:p>
            <a:pPr>
              <a:defRPr/>
            </a:pPr>
            <a:r>
              <a:rPr lang="en-US" b="1" dirty="0">
                <a:solidFill>
                  <a:schemeClr val="bg1"/>
                </a:solidFill>
              </a:rPr>
              <a:t>  </a:t>
            </a:r>
          </a:p>
          <a:p>
            <a:pPr>
              <a:defRPr/>
            </a:pPr>
            <a:r>
              <a:rPr lang="en-US" b="1" dirty="0">
                <a:solidFill>
                  <a:schemeClr val="bg1"/>
                </a:solidFill>
              </a:rPr>
              <a:t>  2 - What are the advantages of looking at a company this way?</a:t>
            </a:r>
          </a:p>
          <a:p>
            <a:pPr>
              <a:defRPr/>
            </a:pPr>
            <a:endParaRPr lang="en-US" b="1" dirty="0">
              <a:solidFill>
                <a:schemeClr val="bg1"/>
              </a:solidFill>
            </a:endParaRPr>
          </a:p>
          <a:p>
            <a:pPr>
              <a:defRPr/>
            </a:pPr>
            <a:r>
              <a:rPr lang="en-US" b="1" dirty="0">
                <a:solidFill>
                  <a:schemeClr val="bg1"/>
                </a:solidFill>
              </a:rPr>
              <a:t>  3 - What is a contract (interorganizational relationship)?</a:t>
            </a:r>
          </a:p>
          <a:p>
            <a:pPr>
              <a:defRPr/>
            </a:pPr>
            <a:endParaRPr lang="en-US" b="1" dirty="0">
              <a:solidFill>
                <a:schemeClr val="bg1"/>
              </a:solidFill>
            </a:endParaRPr>
          </a:p>
          <a:p>
            <a:pPr>
              <a:defRPr/>
            </a:pPr>
            <a:r>
              <a:rPr lang="en-US" b="1" dirty="0">
                <a:solidFill>
                  <a:schemeClr val="accent4">
                    <a:lumMod val="75000"/>
                  </a:schemeClr>
                </a:solidFill>
              </a:rPr>
              <a:t>  4 - What are the flows that happens in a network?</a:t>
            </a:r>
          </a:p>
          <a:p>
            <a:pPr>
              <a:defRPr/>
            </a:pPr>
            <a:endParaRPr lang="en-US" b="1" dirty="0">
              <a:solidFill>
                <a:schemeClr val="bg1"/>
              </a:solidFill>
            </a:endParaRPr>
          </a:p>
          <a:p>
            <a:pPr>
              <a:defRPr/>
            </a:pPr>
            <a:r>
              <a:rPr lang="en-US" b="1" dirty="0">
                <a:solidFill>
                  <a:schemeClr val="bg1"/>
                </a:solidFill>
              </a:rPr>
              <a:t>  5 - How to improve the network governance/efficiency (contracts)?</a:t>
            </a:r>
          </a:p>
        </p:txBody>
      </p:sp>
      <p:pic>
        <p:nvPicPr>
          <p:cNvPr id="18" name="Picture 1" descr="Screen Shot 2019-04-03 at 20.35.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10" y="559428"/>
            <a:ext cx="1663590" cy="2365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76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1058726"/>
          </a:xfrm>
        </p:spPr>
        <p:txBody>
          <a:bodyPr>
            <a:normAutofit/>
          </a:bodyPr>
          <a:lstStyle/>
          <a:p>
            <a:pPr algn="ctr"/>
            <a:r>
              <a:rPr lang="pt-BR" sz="3200" b="1" dirty="0">
                <a:latin typeface="+mn-lt"/>
              </a:rPr>
              <a:t>Contracts - </a:t>
            </a:r>
            <a:r>
              <a:rPr lang="pt-BR" sz="3200" b="1" dirty="0" err="1">
                <a:latin typeface="+mn-lt"/>
              </a:rPr>
              <a:t>Interorganizational</a:t>
            </a:r>
            <a:r>
              <a:rPr lang="pt-BR" sz="3200" b="1" dirty="0">
                <a:latin typeface="+mn-lt"/>
              </a:rPr>
              <a:t> </a:t>
            </a:r>
            <a:r>
              <a:rPr lang="pt-BR" sz="3200" b="1" dirty="0" err="1">
                <a:latin typeface="+mn-lt"/>
              </a:rPr>
              <a:t>Relationship</a:t>
            </a:r>
            <a:r>
              <a:rPr lang="bg-BG" sz="3200" b="1" dirty="0">
                <a:latin typeface="+mn-lt"/>
              </a:rPr>
              <a:t>s</a:t>
            </a:r>
            <a:r>
              <a:rPr lang="pt-BR" sz="3200" b="1" dirty="0">
                <a:latin typeface="+mn-lt"/>
              </a:rPr>
              <a:t> </a:t>
            </a:r>
          </a:p>
        </p:txBody>
      </p:sp>
      <p:sp>
        <p:nvSpPr>
          <p:cNvPr id="3" name="Espaço Reservado para Texto 2"/>
          <p:cNvSpPr>
            <a:spLocks noGrp="1"/>
          </p:cNvSpPr>
          <p:nvPr>
            <p:ph idx="1"/>
          </p:nvPr>
        </p:nvSpPr>
        <p:spPr>
          <a:xfrm>
            <a:off x="838200" y="1629682"/>
            <a:ext cx="10515600" cy="4351338"/>
          </a:xfrm>
        </p:spPr>
        <p:txBody>
          <a:bodyPr>
            <a:normAutofit/>
          </a:bodyPr>
          <a:lstStyle/>
          <a:p>
            <a:r>
              <a:rPr lang="en-US" sz="2000" dirty="0"/>
              <a:t>Product and services flow;</a:t>
            </a:r>
          </a:p>
          <a:p>
            <a:endParaRPr lang="en-US" sz="2000" dirty="0"/>
          </a:p>
          <a:p>
            <a:r>
              <a:rPr lang="en-US" sz="2000" dirty="0"/>
              <a:t>Communication flow (from company to final customers);</a:t>
            </a:r>
          </a:p>
          <a:p>
            <a:endParaRPr lang="en-US" sz="2000" dirty="0"/>
          </a:p>
          <a:p>
            <a:r>
              <a:rPr lang="en-US" sz="2000" dirty="0"/>
              <a:t>Information flow (from customer to company);</a:t>
            </a:r>
          </a:p>
          <a:p>
            <a:endParaRPr lang="en-US" sz="2000" dirty="0"/>
          </a:p>
          <a:p>
            <a:r>
              <a:rPr lang="en-US" sz="2000" dirty="0"/>
              <a:t>Payments and financial flows.</a:t>
            </a:r>
          </a:p>
          <a:p>
            <a:pPr algn="ctr"/>
            <a:endParaRPr lang="en-US" sz="2400" b="1" dirty="0">
              <a:latin typeface="Calibri "/>
            </a:endParaRP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06594" y="10"/>
            <a:ext cx="1885405" cy="6923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42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5694947"/>
            <a:ext cx="12192000" cy="1163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idx="4294967295"/>
          </p:nvPr>
        </p:nvSpPr>
        <p:spPr>
          <a:xfrm>
            <a:off x="0" y="-37371"/>
            <a:ext cx="12192000" cy="341632"/>
          </a:xfrm>
        </p:spPr>
        <p:txBody>
          <a:bodyPr vert="horz" wrap="square" lIns="91440" tIns="45720" rIns="91440" bIns="45720" rtlCol="0" anchor="ctr">
            <a:spAutoFit/>
          </a:bodyPr>
          <a:lstStyle/>
          <a:p>
            <a:pPr algn="ctr"/>
            <a:r>
              <a:rPr lang="bg-BG" sz="1800" b="1" dirty="0">
                <a:solidFill>
                  <a:srgbClr val="00382E"/>
                </a:solidFill>
                <a:latin typeface="+mn-lt"/>
              </a:rPr>
              <a:t>Products and Services in Contracts</a:t>
            </a:r>
            <a:endParaRPr lang="pt-BR" sz="1800" b="1" dirty="0">
              <a:solidFill>
                <a:srgbClr val="00382E"/>
              </a:solidFill>
              <a:latin typeface="+mn-lt"/>
            </a:endParaRPr>
          </a:p>
        </p:txBody>
      </p:sp>
      <p:graphicFrame>
        <p:nvGraphicFramePr>
          <p:cNvPr id="26" name="Tabela 25"/>
          <p:cNvGraphicFramePr>
            <a:graphicFrameLocks noGrp="1"/>
          </p:cNvGraphicFramePr>
          <p:nvPr>
            <p:extLst>
              <p:ext uri="{D42A27DB-BD31-4B8C-83A1-F6EECF244321}">
                <p14:modId xmlns:p14="http://schemas.microsoft.com/office/powerpoint/2010/main" val="1892835261"/>
              </p:ext>
            </p:extLst>
          </p:nvPr>
        </p:nvGraphicFramePr>
        <p:xfrm>
          <a:off x="253287" y="304261"/>
          <a:ext cx="11685425" cy="6309360"/>
        </p:xfrm>
        <a:graphic>
          <a:graphicData uri="http://schemas.openxmlformats.org/drawingml/2006/table">
            <a:tbl>
              <a:tblPr firstRow="1" bandRow="1">
                <a:tableStyleId>{68D230F3-CF80-4859-8CE7-A43EE81993B5}</a:tableStyleId>
              </a:tblPr>
              <a:tblGrid>
                <a:gridCol w="5104776">
                  <a:extLst>
                    <a:ext uri="{9D8B030D-6E8A-4147-A177-3AD203B41FA5}">
                      <a16:colId xmlns:a16="http://schemas.microsoft.com/office/drawing/2014/main" val="2579308406"/>
                    </a:ext>
                  </a:extLst>
                </a:gridCol>
                <a:gridCol w="3336758">
                  <a:extLst>
                    <a:ext uri="{9D8B030D-6E8A-4147-A177-3AD203B41FA5}">
                      <a16:colId xmlns:a16="http://schemas.microsoft.com/office/drawing/2014/main" val="1087760289"/>
                    </a:ext>
                  </a:extLst>
                </a:gridCol>
                <a:gridCol w="3243891">
                  <a:extLst>
                    <a:ext uri="{9D8B030D-6E8A-4147-A177-3AD203B41FA5}">
                      <a16:colId xmlns:a16="http://schemas.microsoft.com/office/drawing/2014/main" val="2137381804"/>
                    </a:ext>
                  </a:extLst>
                </a:gridCol>
              </a:tblGrid>
              <a:tr h="245002">
                <a:tc>
                  <a:txBody>
                    <a:bodyPr/>
                    <a:lstStyle/>
                    <a:p>
                      <a:pPr algn="ctr"/>
                      <a:r>
                        <a:rPr lang="pt-BR" sz="1200" dirty="0" err="1">
                          <a:solidFill>
                            <a:schemeClr val="bg1"/>
                          </a:solidFill>
                        </a:rPr>
                        <a:t>Function</a:t>
                      </a:r>
                      <a:endParaRPr lang="pt-BR" sz="1200" dirty="0">
                        <a:solidFill>
                          <a:schemeClr val="bg1"/>
                        </a:solidFill>
                      </a:endParaRPr>
                    </a:p>
                  </a:txBody>
                  <a:tcPr marL="121920" marR="121920" anchor="ctr">
                    <a:lnL w="12700" cap="flat" cmpd="sng" algn="ctr">
                      <a:solidFill>
                        <a:srgbClr val="2B733C"/>
                      </a:solidFill>
                      <a:prstDash val="solid"/>
                      <a:round/>
                      <a:headEnd type="none" w="med" len="med"/>
                      <a:tailEnd type="none" w="med" len="med"/>
                    </a:lnL>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lnB w="12700" cap="flat" cmpd="sng" algn="ctr">
                      <a:noFill/>
                      <a:prstDash val="solid"/>
                      <a:round/>
                      <a:headEnd type="none" w="med" len="med"/>
                      <a:tailEnd type="none" w="med" len="med"/>
                    </a:lnB>
                    <a:solidFill>
                      <a:srgbClr val="2B733C"/>
                    </a:solidFill>
                  </a:tcPr>
                </a:tc>
                <a:tc>
                  <a:txBody>
                    <a:bodyPr/>
                    <a:lstStyle/>
                    <a:p>
                      <a:pPr algn="ctr"/>
                      <a:r>
                        <a:rPr lang="en-US" sz="1200" dirty="0">
                          <a:solidFill>
                            <a:schemeClr val="bg1"/>
                          </a:solidFill>
                        </a:rPr>
                        <a:t>Responsibility Analysis  (who does it and how)</a:t>
                      </a:r>
                    </a:p>
                  </a:txBody>
                  <a:tcPr marL="121920" marR="121920" anchor="ctr">
                    <a:lnL w="12700" cap="flat" cmpd="sng" algn="ctr">
                      <a:solidFill>
                        <a:srgbClr val="2B733C"/>
                      </a:solidFill>
                      <a:prstDash val="solid"/>
                      <a:round/>
                      <a:headEnd type="none" w="med" len="med"/>
                      <a:tailEnd type="none" w="med" len="med"/>
                    </a:lnL>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lnB w="12700" cap="flat" cmpd="sng" algn="ctr">
                      <a:noFill/>
                      <a:prstDash val="solid"/>
                      <a:round/>
                      <a:headEnd type="none" w="med" len="med"/>
                      <a:tailEnd type="none" w="med" len="med"/>
                    </a:lnB>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BR" sz="1200" b="1" dirty="0">
                        <a:solidFill>
                          <a:schemeClr val="bg1"/>
                        </a:solidFill>
                      </a:endParaRPr>
                    </a:p>
                  </a:txBody>
                  <a:tcPr marL="121920" marR="121920" anchor="ctr">
                    <a:lnL w="12700" cap="flat" cmpd="sng" algn="ctr">
                      <a:solidFill>
                        <a:srgbClr val="2B733C"/>
                      </a:solidFill>
                      <a:prstDash val="solid"/>
                      <a:round/>
                      <a:headEnd type="none" w="med" len="med"/>
                      <a:tailEnd type="none" w="med" len="med"/>
                    </a:lnL>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lnB w="12700" cap="flat" cmpd="sng" algn="ctr">
                      <a:noFill/>
                      <a:prstDash val="solid"/>
                      <a:round/>
                      <a:headEnd type="none" w="med" len="med"/>
                      <a:tailEnd type="none" w="med" len="med"/>
                    </a:lnB>
                    <a:solidFill>
                      <a:srgbClr val="2B733C"/>
                    </a:solidFill>
                  </a:tcPr>
                </a:tc>
                <a:extLst>
                  <a:ext uri="{0D108BD9-81ED-4DB2-BD59-A6C34878D82A}">
                    <a16:rowId xmlns:a16="http://schemas.microsoft.com/office/drawing/2014/main" val="3573433165"/>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err="1"/>
                        <a:t>Products</a:t>
                      </a:r>
                      <a:r>
                        <a:rPr lang="pt-BR" sz="1200" b="1" dirty="0"/>
                        <a:t> </a:t>
                      </a:r>
                      <a:r>
                        <a:rPr lang="pt-BR" sz="1200" b="1" dirty="0" err="1"/>
                        <a:t>and</a:t>
                      </a:r>
                      <a:r>
                        <a:rPr lang="pt-BR" sz="1200" b="1" dirty="0"/>
                        <a:t> </a:t>
                      </a:r>
                      <a:r>
                        <a:rPr lang="pt-BR" sz="1200" b="1" dirty="0" err="1"/>
                        <a:t>services</a:t>
                      </a:r>
                      <a:r>
                        <a:rPr lang="pt-BR" sz="1200" b="1" dirty="0"/>
                        <a:t> </a:t>
                      </a:r>
                      <a:r>
                        <a:rPr lang="pt-BR" sz="1200" b="1" dirty="0" err="1"/>
                        <a:t>functions</a:t>
                      </a:r>
                      <a:endParaRPr lang="pt-BR" sz="1200" b="1" dirty="0">
                        <a:solidFill>
                          <a:schemeClr val="tx1"/>
                        </a:solidFill>
                      </a:endParaRPr>
                    </a:p>
                  </a:txBody>
                  <a:tcPr marL="121920" marR="121920" anchor="ctr">
                    <a:lnL w="12700" cap="flat" cmpd="sng" algn="ctr">
                      <a:solidFill>
                        <a:srgbClr val="2B733C"/>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7410146"/>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Inventory management and its levels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11416517"/>
                  </a:ext>
                </a:extLst>
              </a:tr>
              <a:tr h="245002">
                <a:tc>
                  <a:txBody>
                    <a:bodyPr/>
                    <a:lstStyle/>
                    <a:p>
                      <a:pPr algn="l"/>
                      <a:r>
                        <a:rPr lang="pt-BR" sz="1200" dirty="0" err="1"/>
                        <a:t>Product</a:t>
                      </a:r>
                      <a:r>
                        <a:rPr lang="pt-BR" sz="1200" dirty="0"/>
                        <a:t> delivery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66568319"/>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Product modification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17327389"/>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Product lines and variety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932422"/>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 product evaluation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22604702"/>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Sales volume (performance) forecast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69203690"/>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User help/installation technical service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83644223"/>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sales service and Sales service supply (team)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83052164"/>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Training: range and costs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68589841"/>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Product maintenance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32367541"/>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Package/specifications issues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70340784"/>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Exclusivity</a:t>
                      </a:r>
                      <a:r>
                        <a:rPr lang="en-US" sz="1200" kern="1200" baseline="0" dirty="0"/>
                        <a:t> </a:t>
                      </a:r>
                      <a:r>
                        <a:rPr lang="en-US" sz="1200" kern="1200" dirty="0"/>
                        <a:t>and</a:t>
                      </a:r>
                      <a:r>
                        <a:rPr lang="en-US" sz="1200" kern="1200" baseline="0" dirty="0"/>
                        <a:t> </a:t>
                      </a:r>
                      <a:r>
                        <a:rPr lang="en-US" sz="1200" kern="1200" dirty="0"/>
                        <a:t>Territorial rights</a:t>
                      </a:r>
                      <a:endParaRPr lang="en-US" sz="1200" kern="1200" dirty="0">
                        <a:solidFill>
                          <a:schemeClr val="dk1"/>
                        </a:solidFill>
                        <a:latin typeface="+mn-lt"/>
                        <a:ea typeface="+mn-ea"/>
                        <a:cs typeface="+mn-cs"/>
                      </a:endParaRP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85909273"/>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Market coverage expected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Exports aspects expected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Time frame (period to carry out the flows)</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Adaptation for specific legislations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Exclusivity and</a:t>
                      </a:r>
                      <a:r>
                        <a:rPr lang="en-US" sz="1200" kern="1200" baseline="0" dirty="0"/>
                        <a:t> </a:t>
                      </a:r>
                      <a:r>
                        <a:rPr lang="en-US" sz="1200" kern="1200" dirty="0"/>
                        <a:t>Territorial rights</a:t>
                      </a:r>
                      <a:endParaRPr lang="en-US" sz="1200" kern="1200" dirty="0">
                        <a:solidFill>
                          <a:schemeClr val="dk1"/>
                        </a:solidFill>
                        <a:latin typeface="+mn-lt"/>
                        <a:ea typeface="+mn-ea"/>
                        <a:cs typeface="+mn-cs"/>
                      </a:endParaRP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0434955"/>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Market coverage expected 	 </a:t>
                      </a: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0105753"/>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Exports aspects expected 	 </a:t>
                      </a: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2958549"/>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Time frame (period to carry out the flows)</a:t>
                      </a: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7401215"/>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Adaptation for specific legislations 	 </a:t>
                      </a: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solidFill>
                        <a:srgbClr val="2B733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solidFill>
                        <a:srgbClr val="2B733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solidFill>
                        <a:srgbClr val="2B733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2093327"/>
                  </a:ext>
                </a:extLst>
              </a:tr>
            </a:tbl>
          </a:graphicData>
        </a:graphic>
      </p:graphicFrame>
      <p:sp>
        <p:nvSpPr>
          <p:cNvPr id="5" name="Retângulo 4"/>
          <p:cNvSpPr>
            <a:spLocks noChangeArrowheads="1"/>
          </p:cNvSpPr>
          <p:nvPr/>
        </p:nvSpPr>
        <p:spPr bwMode="auto">
          <a:xfrm>
            <a:off x="0" y="6613621"/>
            <a:ext cx="1219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a:defRPr/>
            </a:pPr>
            <a:r>
              <a:rPr lang="bg-BG" sz="1600" baseline="30000" dirty="0">
                <a:latin typeface="Calibri"/>
              </a:rPr>
              <a:t>Source</a:t>
            </a:r>
            <a:r>
              <a:rPr lang="pt-BR" sz="1600" baseline="30000" dirty="0">
                <a:latin typeface="Calibri"/>
              </a:rPr>
              <a:t>:  Marcos Fava Neves: </a:t>
            </a:r>
            <a:r>
              <a:rPr lang="bg-BG" sz="1600" baseline="30000" dirty="0">
                <a:latin typeface="Calibri"/>
              </a:rPr>
              <a:t>The Future of Food Business, World Scientific, 2014</a:t>
            </a:r>
            <a:endParaRPr lang="pt-BR" sz="1600" dirty="0">
              <a:latin typeface="Calibri"/>
            </a:endParaRPr>
          </a:p>
        </p:txBody>
      </p:sp>
    </p:spTree>
    <p:extLst>
      <p:ext uri="{BB962C8B-B14F-4D97-AF65-F5344CB8AC3E}">
        <p14:creationId xmlns:p14="http://schemas.microsoft.com/office/powerpoint/2010/main" val="159620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G-20191005-WA0038">
            <a:extLst>
              <a:ext uri="{FF2B5EF4-FFF2-40B4-BE49-F238E27FC236}">
                <a16:creationId xmlns:a16="http://schemas.microsoft.com/office/drawing/2014/main" id="{36B820FB-AA03-451C-8622-5DEDC53F600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1163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9"/>
          <p:cNvSpPr/>
          <p:nvPr/>
        </p:nvSpPr>
        <p:spPr>
          <a:xfrm>
            <a:off x="3632170" y="2237173"/>
            <a:ext cx="8559830" cy="3509750"/>
          </a:xfrm>
          <a:custGeom>
            <a:avLst/>
            <a:gdLst>
              <a:gd name="connsiteX0" fmla="*/ 0 w 3765837"/>
              <a:gd name="connsiteY0" fmla="*/ 0 h 5331668"/>
              <a:gd name="connsiteX1" fmla="*/ 308040 w 3765837"/>
              <a:gd name="connsiteY1" fmla="*/ 0 h 5331668"/>
              <a:gd name="connsiteX2" fmla="*/ 3765837 w 3765837"/>
              <a:gd name="connsiteY2" fmla="*/ 3457797 h 5331668"/>
              <a:gd name="connsiteX3" fmla="*/ 3765837 w 3765837"/>
              <a:gd name="connsiteY3" fmla="*/ 5331668 h 5331668"/>
              <a:gd name="connsiteX4" fmla="*/ 0 w 3765837"/>
              <a:gd name="connsiteY4" fmla="*/ 5331668 h 533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837" h="5331668">
                <a:moveTo>
                  <a:pt x="0" y="0"/>
                </a:moveTo>
                <a:lnTo>
                  <a:pt x="308040" y="0"/>
                </a:lnTo>
                <a:lnTo>
                  <a:pt x="3765837" y="3457797"/>
                </a:lnTo>
                <a:lnTo>
                  <a:pt x="3765837" y="5331668"/>
                </a:lnTo>
                <a:lnTo>
                  <a:pt x="0" y="5331668"/>
                </a:lnTo>
                <a:close/>
              </a:path>
            </a:pathLst>
          </a:custGeom>
          <a:gradFill flip="none" rotWithShape="1">
            <a:gsLst>
              <a:gs pos="0">
                <a:srgbClr val="2B733C">
                  <a:tint val="66000"/>
                  <a:satMod val="160000"/>
                </a:srgbClr>
              </a:gs>
              <a:gs pos="50000">
                <a:srgbClr val="2B733C">
                  <a:tint val="44500"/>
                  <a:satMod val="160000"/>
                </a:srgbClr>
              </a:gs>
              <a:gs pos="100000">
                <a:srgbClr val="2B733C">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a:endParaRPr>
          </a:p>
        </p:txBody>
      </p:sp>
      <p:sp>
        <p:nvSpPr>
          <p:cNvPr id="4" name="Freeform 4"/>
          <p:cNvSpPr/>
          <p:nvPr/>
        </p:nvSpPr>
        <p:spPr>
          <a:xfrm>
            <a:off x="2400830" y="2157274"/>
            <a:ext cx="3175890" cy="3608143"/>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27508 h 6062148"/>
              <a:gd name="connsiteX28" fmla="*/ 384564 w 4522224"/>
              <a:gd name="connsiteY28" fmla="*/ 3166548 h 6062148"/>
              <a:gd name="connsiteX29" fmla="*/ 361704 w 4522224"/>
              <a:gd name="connsiteY29" fmla="*/ 3166548 h 6062148"/>
              <a:gd name="connsiteX30" fmla="*/ 346464 w 4522224"/>
              <a:gd name="connsiteY30" fmla="*/ 3105588 h 6062148"/>
              <a:gd name="connsiteX31" fmla="*/ 392184 w 4522224"/>
              <a:gd name="connsiteY31" fmla="*/ 3021768 h 6062148"/>
              <a:gd name="connsiteX32" fmla="*/ 483624 w 4522224"/>
              <a:gd name="connsiteY32" fmla="*/ 2998908 h 6062148"/>
              <a:gd name="connsiteX33" fmla="*/ 460764 w 4522224"/>
              <a:gd name="connsiteY33" fmla="*/ 2930328 h 6062148"/>
              <a:gd name="connsiteX34" fmla="*/ 430284 w 4522224"/>
              <a:gd name="connsiteY34" fmla="*/ 2930328 h 6062148"/>
              <a:gd name="connsiteX35" fmla="*/ 384564 w 4522224"/>
              <a:gd name="connsiteY35" fmla="*/ 2930328 h 6062148"/>
              <a:gd name="connsiteX36" fmla="*/ 300744 w 4522224"/>
              <a:gd name="connsiteY36" fmla="*/ 2876988 h 6062148"/>
              <a:gd name="connsiteX37" fmla="*/ 315984 w 4522224"/>
              <a:gd name="connsiteY37" fmla="*/ 2846508 h 6062148"/>
              <a:gd name="connsiteX38" fmla="*/ 323604 w 4522224"/>
              <a:gd name="connsiteY38" fmla="*/ 2793168 h 6062148"/>
              <a:gd name="connsiteX39" fmla="*/ 308364 w 4522224"/>
              <a:gd name="connsiteY39" fmla="*/ 2732208 h 6062148"/>
              <a:gd name="connsiteX40" fmla="*/ 262644 w 4522224"/>
              <a:gd name="connsiteY40" fmla="*/ 2671248 h 6062148"/>
              <a:gd name="connsiteX41" fmla="*/ 171204 w 4522224"/>
              <a:gd name="connsiteY41" fmla="*/ 2656008 h 6062148"/>
              <a:gd name="connsiteX42" fmla="*/ 49284 w 4522224"/>
              <a:gd name="connsiteY42" fmla="*/ 2610288 h 6062148"/>
              <a:gd name="connsiteX43" fmla="*/ 18804 w 4522224"/>
              <a:gd name="connsiteY43" fmla="*/ 2556948 h 6062148"/>
              <a:gd name="connsiteX44" fmla="*/ 3564 w 4522224"/>
              <a:gd name="connsiteY44" fmla="*/ 2488368 h 6062148"/>
              <a:gd name="connsiteX45" fmla="*/ 87384 w 4522224"/>
              <a:gd name="connsiteY45" fmla="*/ 2335968 h 6062148"/>
              <a:gd name="connsiteX46" fmla="*/ 216924 w 4522224"/>
              <a:gd name="connsiteY46" fmla="*/ 2175948 h 6062148"/>
              <a:gd name="connsiteX47" fmla="*/ 277884 w 4522224"/>
              <a:gd name="connsiteY47" fmla="*/ 2084508 h 6062148"/>
              <a:gd name="connsiteX48" fmla="*/ 323604 w 4522224"/>
              <a:gd name="connsiteY48" fmla="*/ 1977828 h 6062148"/>
              <a:gd name="connsiteX49" fmla="*/ 354084 w 4522224"/>
              <a:gd name="connsiteY49" fmla="*/ 1871148 h 6062148"/>
              <a:gd name="connsiteX50" fmla="*/ 369324 w 4522224"/>
              <a:gd name="connsiteY50" fmla="*/ 1810188 h 6062148"/>
              <a:gd name="connsiteX51" fmla="*/ 338844 w 4522224"/>
              <a:gd name="connsiteY51" fmla="*/ 1756848 h 6062148"/>
              <a:gd name="connsiteX52" fmla="*/ 323604 w 4522224"/>
              <a:gd name="connsiteY52" fmla="*/ 1680648 h 6062148"/>
              <a:gd name="connsiteX53" fmla="*/ 407424 w 4522224"/>
              <a:gd name="connsiteY53" fmla="*/ 1474908 h 6062148"/>
              <a:gd name="connsiteX54" fmla="*/ 437904 w 4522224"/>
              <a:gd name="connsiteY54" fmla="*/ 1307268 h 6062148"/>
              <a:gd name="connsiteX55" fmla="*/ 460764 w 4522224"/>
              <a:gd name="connsiteY55" fmla="*/ 1192968 h 6062148"/>
              <a:gd name="connsiteX56" fmla="*/ 498864 w 4522224"/>
              <a:gd name="connsiteY56" fmla="*/ 1055808 h 6062148"/>
              <a:gd name="connsiteX57" fmla="*/ 552204 w 4522224"/>
              <a:gd name="connsiteY57" fmla="*/ 888168 h 6062148"/>
              <a:gd name="connsiteX58" fmla="*/ 498864 w 4522224"/>
              <a:gd name="connsiteY58" fmla="*/ 888168 h 6062148"/>
              <a:gd name="connsiteX59" fmla="*/ 407424 w 4522224"/>
              <a:gd name="connsiteY59" fmla="*/ 834828 h 6062148"/>
              <a:gd name="connsiteX60" fmla="*/ 323604 w 4522224"/>
              <a:gd name="connsiteY60" fmla="*/ 789108 h 6062148"/>
              <a:gd name="connsiteX61" fmla="*/ 255024 w 4522224"/>
              <a:gd name="connsiteY61" fmla="*/ 773868 h 6062148"/>
              <a:gd name="connsiteX62" fmla="*/ 209304 w 4522224"/>
              <a:gd name="connsiteY62" fmla="*/ 751008 h 6062148"/>
              <a:gd name="connsiteX63" fmla="*/ 255024 w 4522224"/>
              <a:gd name="connsiteY63" fmla="*/ 674808 h 6062148"/>
              <a:gd name="connsiteX64" fmla="*/ 369324 w 4522224"/>
              <a:gd name="connsiteY64" fmla="*/ 606228 h 6062148"/>
              <a:gd name="connsiteX65" fmla="*/ 552204 w 4522224"/>
              <a:gd name="connsiteY65" fmla="*/ 507168 h 6062148"/>
              <a:gd name="connsiteX66" fmla="*/ 651264 w 4522224"/>
              <a:gd name="connsiteY66" fmla="*/ 423348 h 6062148"/>
              <a:gd name="connsiteX67" fmla="*/ 887484 w 4522224"/>
              <a:gd name="connsiteY67" fmla="*/ 232848 h 6062148"/>
              <a:gd name="connsiteX68" fmla="*/ 1169424 w 4522224"/>
              <a:gd name="connsiteY68" fmla="*/ 80448 h 6062148"/>
              <a:gd name="connsiteX69" fmla="*/ 1588524 w 4522224"/>
              <a:gd name="connsiteY69" fmla="*/ 11868 h 6062148"/>
              <a:gd name="connsiteX70" fmla="*/ 1939044 w 4522224"/>
              <a:gd name="connsiteY70" fmla="*/ 4248 h 6062148"/>
              <a:gd name="connsiteX71" fmla="*/ 2167644 w 4522224"/>
              <a:gd name="connsiteY71" fmla="*/ 4248 h 6062148"/>
              <a:gd name="connsiteX72" fmla="*/ 2388624 w 4522224"/>
              <a:gd name="connsiteY72" fmla="*/ 57588 h 6062148"/>
              <a:gd name="connsiteX73" fmla="*/ 2662944 w 4522224"/>
              <a:gd name="connsiteY73" fmla="*/ 133788 h 6062148"/>
              <a:gd name="connsiteX74" fmla="*/ 2815344 w 4522224"/>
              <a:gd name="connsiteY74" fmla="*/ 202368 h 6062148"/>
              <a:gd name="connsiteX75" fmla="*/ 3097284 w 4522224"/>
              <a:gd name="connsiteY75" fmla="*/ 400488 h 6062148"/>
              <a:gd name="connsiteX76" fmla="*/ 3280164 w 4522224"/>
              <a:gd name="connsiteY76" fmla="*/ 651948 h 6062148"/>
              <a:gd name="connsiteX77" fmla="*/ 3402084 w 4522224"/>
              <a:gd name="connsiteY77" fmla="*/ 918648 h 6062148"/>
              <a:gd name="connsiteX78" fmla="*/ 3470664 w 4522224"/>
              <a:gd name="connsiteY78" fmla="*/ 1238688 h 6062148"/>
              <a:gd name="connsiteX79" fmla="*/ 3501144 w 4522224"/>
              <a:gd name="connsiteY79" fmla="*/ 1543488 h 6062148"/>
              <a:gd name="connsiteX80" fmla="*/ 3501144 w 4522224"/>
              <a:gd name="connsiteY80" fmla="*/ 1962588 h 6062148"/>
              <a:gd name="connsiteX81" fmla="*/ 3333504 w 4522224"/>
              <a:gd name="connsiteY81" fmla="*/ 2305488 h 6062148"/>
              <a:gd name="connsiteX82" fmla="*/ 3249684 w 4522224"/>
              <a:gd name="connsiteY82" fmla="*/ 2473128 h 6062148"/>
              <a:gd name="connsiteX83" fmla="*/ 3127764 w 4522224"/>
              <a:gd name="connsiteY83" fmla="*/ 2663628 h 6062148"/>
              <a:gd name="connsiteX84" fmla="*/ 3066804 w 4522224"/>
              <a:gd name="connsiteY84" fmla="*/ 2838888 h 6062148"/>
              <a:gd name="connsiteX85" fmla="*/ 3059184 w 4522224"/>
              <a:gd name="connsiteY85" fmla="*/ 2915088 h 6062148"/>
              <a:gd name="connsiteX86" fmla="*/ 3013464 w 4522224"/>
              <a:gd name="connsiteY86" fmla="*/ 3014148 h 6062148"/>
              <a:gd name="connsiteX87" fmla="*/ 2975364 w 4522224"/>
              <a:gd name="connsiteY87" fmla="*/ 3082728 h 6062148"/>
              <a:gd name="connsiteX88" fmla="*/ 2952504 w 4522224"/>
              <a:gd name="connsiteY88" fmla="*/ 3120828 h 6062148"/>
              <a:gd name="connsiteX89" fmla="*/ 2952504 w 4522224"/>
              <a:gd name="connsiteY89" fmla="*/ 3555168 h 6062148"/>
              <a:gd name="connsiteX90" fmla="*/ 2952504 w 4522224"/>
              <a:gd name="connsiteY90" fmla="*/ 3562788 h 6062148"/>
              <a:gd name="connsiteX91" fmla="*/ 3005844 w 4522224"/>
              <a:gd name="connsiteY91" fmla="*/ 3539928 h 6062148"/>
              <a:gd name="connsiteX92" fmla="*/ 3059184 w 4522224"/>
              <a:gd name="connsiteY92" fmla="*/ 3562788 h 6062148"/>
              <a:gd name="connsiteX93" fmla="*/ 3104904 w 4522224"/>
              <a:gd name="connsiteY93" fmla="*/ 3570408 h 6062148"/>
              <a:gd name="connsiteX94" fmla="*/ 3135384 w 4522224"/>
              <a:gd name="connsiteY94" fmla="*/ 3631368 h 6062148"/>
              <a:gd name="connsiteX95" fmla="*/ 3112524 w 4522224"/>
              <a:gd name="connsiteY95" fmla="*/ 3738048 h 6062148"/>
              <a:gd name="connsiteX96" fmla="*/ 3120144 w 4522224"/>
              <a:gd name="connsiteY96" fmla="*/ 4103808 h 6062148"/>
              <a:gd name="connsiteX97" fmla="*/ 3112524 w 4522224"/>
              <a:gd name="connsiteY97" fmla="*/ 4119048 h 6062148"/>
              <a:gd name="connsiteX98" fmla="*/ 3158244 w 4522224"/>
              <a:gd name="connsiteY98" fmla="*/ 4157148 h 6062148"/>
              <a:gd name="connsiteX99" fmla="*/ 3196344 w 4522224"/>
              <a:gd name="connsiteY99" fmla="*/ 4164768 h 6062148"/>
              <a:gd name="connsiteX100" fmla="*/ 3226824 w 4522224"/>
              <a:gd name="connsiteY100" fmla="*/ 4172388 h 6062148"/>
              <a:gd name="connsiteX101" fmla="*/ 3280164 w 4522224"/>
              <a:gd name="connsiteY101" fmla="*/ 4294308 h 6062148"/>
              <a:gd name="connsiteX102" fmla="*/ 3295404 w 4522224"/>
              <a:gd name="connsiteY102" fmla="*/ 4347648 h 6062148"/>
              <a:gd name="connsiteX103" fmla="*/ 3325884 w 4522224"/>
              <a:gd name="connsiteY103" fmla="*/ 4408608 h 6062148"/>
              <a:gd name="connsiteX104" fmla="*/ 3546864 w 4522224"/>
              <a:gd name="connsiteY104" fmla="*/ 4644828 h 6062148"/>
              <a:gd name="connsiteX105" fmla="*/ 3882144 w 4522224"/>
              <a:gd name="connsiteY105" fmla="*/ 5025828 h 6062148"/>
              <a:gd name="connsiteX106" fmla="*/ 4095504 w 4522224"/>
              <a:gd name="connsiteY106" fmla="*/ 5300148 h 6062148"/>
              <a:gd name="connsiteX107" fmla="*/ 4362204 w 4522224"/>
              <a:gd name="connsiteY107" fmla="*/ 5726868 h 6062148"/>
              <a:gd name="connsiteX108" fmla="*/ 4522224 w 4522224"/>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66706 w 4527226"/>
              <a:gd name="connsiteY29" fmla="*/ 3166548 h 6062148"/>
              <a:gd name="connsiteX30" fmla="*/ 351466 w 4527226"/>
              <a:gd name="connsiteY30" fmla="*/ 3105588 h 6062148"/>
              <a:gd name="connsiteX31" fmla="*/ 397186 w 4527226"/>
              <a:gd name="connsiteY31" fmla="*/ 3021768 h 6062148"/>
              <a:gd name="connsiteX32" fmla="*/ 488626 w 4527226"/>
              <a:gd name="connsiteY32" fmla="*/ 2998908 h 6062148"/>
              <a:gd name="connsiteX33" fmla="*/ 465766 w 4527226"/>
              <a:gd name="connsiteY33" fmla="*/ 2930328 h 6062148"/>
              <a:gd name="connsiteX34" fmla="*/ 435286 w 4527226"/>
              <a:gd name="connsiteY34" fmla="*/ 2930328 h 6062148"/>
              <a:gd name="connsiteX35" fmla="*/ 389566 w 4527226"/>
              <a:gd name="connsiteY35" fmla="*/ 2930328 h 6062148"/>
              <a:gd name="connsiteX36" fmla="*/ 305746 w 4527226"/>
              <a:gd name="connsiteY36" fmla="*/ 2876988 h 6062148"/>
              <a:gd name="connsiteX37" fmla="*/ 320986 w 4527226"/>
              <a:gd name="connsiteY37" fmla="*/ 2846508 h 6062148"/>
              <a:gd name="connsiteX38" fmla="*/ 328606 w 4527226"/>
              <a:gd name="connsiteY38" fmla="*/ 2793168 h 6062148"/>
              <a:gd name="connsiteX39" fmla="*/ 313366 w 4527226"/>
              <a:gd name="connsiteY39" fmla="*/ 2732208 h 6062148"/>
              <a:gd name="connsiteX40" fmla="*/ 267646 w 4527226"/>
              <a:gd name="connsiteY40" fmla="*/ 2671248 h 6062148"/>
              <a:gd name="connsiteX41" fmla="*/ 176206 w 4527226"/>
              <a:gd name="connsiteY41" fmla="*/ 2656008 h 6062148"/>
              <a:gd name="connsiteX42" fmla="*/ 54286 w 4527226"/>
              <a:gd name="connsiteY42" fmla="*/ 2610288 h 6062148"/>
              <a:gd name="connsiteX43" fmla="*/ 7931 w 4527226"/>
              <a:gd name="connsiteY43" fmla="*/ 2563298 h 6062148"/>
              <a:gd name="connsiteX44" fmla="*/ 8566 w 4527226"/>
              <a:gd name="connsiteY44" fmla="*/ 2488368 h 6062148"/>
              <a:gd name="connsiteX45" fmla="*/ 92386 w 4527226"/>
              <a:gd name="connsiteY45" fmla="*/ 2335968 h 6062148"/>
              <a:gd name="connsiteX46" fmla="*/ 221926 w 4527226"/>
              <a:gd name="connsiteY46" fmla="*/ 2175948 h 6062148"/>
              <a:gd name="connsiteX47" fmla="*/ 282886 w 4527226"/>
              <a:gd name="connsiteY47" fmla="*/ 2084508 h 6062148"/>
              <a:gd name="connsiteX48" fmla="*/ 328606 w 4527226"/>
              <a:gd name="connsiteY48" fmla="*/ 1977828 h 6062148"/>
              <a:gd name="connsiteX49" fmla="*/ 359086 w 4527226"/>
              <a:gd name="connsiteY49" fmla="*/ 1871148 h 6062148"/>
              <a:gd name="connsiteX50" fmla="*/ 374326 w 4527226"/>
              <a:gd name="connsiteY50" fmla="*/ 1810188 h 6062148"/>
              <a:gd name="connsiteX51" fmla="*/ 343846 w 4527226"/>
              <a:gd name="connsiteY51" fmla="*/ 1756848 h 6062148"/>
              <a:gd name="connsiteX52" fmla="*/ 328606 w 4527226"/>
              <a:gd name="connsiteY52" fmla="*/ 1680648 h 6062148"/>
              <a:gd name="connsiteX53" fmla="*/ 412426 w 4527226"/>
              <a:gd name="connsiteY53" fmla="*/ 1474908 h 6062148"/>
              <a:gd name="connsiteX54" fmla="*/ 442906 w 4527226"/>
              <a:gd name="connsiteY54" fmla="*/ 1307268 h 6062148"/>
              <a:gd name="connsiteX55" fmla="*/ 465766 w 4527226"/>
              <a:gd name="connsiteY55" fmla="*/ 1192968 h 6062148"/>
              <a:gd name="connsiteX56" fmla="*/ 503866 w 4527226"/>
              <a:gd name="connsiteY56" fmla="*/ 1055808 h 6062148"/>
              <a:gd name="connsiteX57" fmla="*/ 557206 w 4527226"/>
              <a:gd name="connsiteY57" fmla="*/ 888168 h 6062148"/>
              <a:gd name="connsiteX58" fmla="*/ 503866 w 4527226"/>
              <a:gd name="connsiteY58" fmla="*/ 888168 h 6062148"/>
              <a:gd name="connsiteX59" fmla="*/ 412426 w 4527226"/>
              <a:gd name="connsiteY59" fmla="*/ 834828 h 6062148"/>
              <a:gd name="connsiteX60" fmla="*/ 328606 w 4527226"/>
              <a:gd name="connsiteY60" fmla="*/ 789108 h 6062148"/>
              <a:gd name="connsiteX61" fmla="*/ 260026 w 4527226"/>
              <a:gd name="connsiteY61" fmla="*/ 773868 h 6062148"/>
              <a:gd name="connsiteX62" fmla="*/ 214306 w 4527226"/>
              <a:gd name="connsiteY62" fmla="*/ 751008 h 6062148"/>
              <a:gd name="connsiteX63" fmla="*/ 260026 w 4527226"/>
              <a:gd name="connsiteY63" fmla="*/ 674808 h 6062148"/>
              <a:gd name="connsiteX64" fmla="*/ 374326 w 4527226"/>
              <a:gd name="connsiteY64" fmla="*/ 606228 h 6062148"/>
              <a:gd name="connsiteX65" fmla="*/ 557206 w 4527226"/>
              <a:gd name="connsiteY65" fmla="*/ 507168 h 6062148"/>
              <a:gd name="connsiteX66" fmla="*/ 656266 w 4527226"/>
              <a:gd name="connsiteY66" fmla="*/ 423348 h 6062148"/>
              <a:gd name="connsiteX67" fmla="*/ 892486 w 4527226"/>
              <a:gd name="connsiteY67" fmla="*/ 232848 h 6062148"/>
              <a:gd name="connsiteX68" fmla="*/ 1174426 w 4527226"/>
              <a:gd name="connsiteY68" fmla="*/ 80448 h 6062148"/>
              <a:gd name="connsiteX69" fmla="*/ 1593526 w 4527226"/>
              <a:gd name="connsiteY69" fmla="*/ 11868 h 6062148"/>
              <a:gd name="connsiteX70" fmla="*/ 1944046 w 4527226"/>
              <a:gd name="connsiteY70" fmla="*/ 4248 h 6062148"/>
              <a:gd name="connsiteX71" fmla="*/ 2172646 w 4527226"/>
              <a:gd name="connsiteY71" fmla="*/ 4248 h 6062148"/>
              <a:gd name="connsiteX72" fmla="*/ 2393626 w 4527226"/>
              <a:gd name="connsiteY72" fmla="*/ 57588 h 6062148"/>
              <a:gd name="connsiteX73" fmla="*/ 2667946 w 4527226"/>
              <a:gd name="connsiteY73" fmla="*/ 133788 h 6062148"/>
              <a:gd name="connsiteX74" fmla="*/ 2820346 w 4527226"/>
              <a:gd name="connsiteY74" fmla="*/ 202368 h 6062148"/>
              <a:gd name="connsiteX75" fmla="*/ 3102286 w 4527226"/>
              <a:gd name="connsiteY75" fmla="*/ 400488 h 6062148"/>
              <a:gd name="connsiteX76" fmla="*/ 3285166 w 4527226"/>
              <a:gd name="connsiteY76" fmla="*/ 651948 h 6062148"/>
              <a:gd name="connsiteX77" fmla="*/ 3407086 w 4527226"/>
              <a:gd name="connsiteY77" fmla="*/ 918648 h 6062148"/>
              <a:gd name="connsiteX78" fmla="*/ 3475666 w 4527226"/>
              <a:gd name="connsiteY78" fmla="*/ 1238688 h 6062148"/>
              <a:gd name="connsiteX79" fmla="*/ 3506146 w 4527226"/>
              <a:gd name="connsiteY79" fmla="*/ 1543488 h 6062148"/>
              <a:gd name="connsiteX80" fmla="*/ 3506146 w 4527226"/>
              <a:gd name="connsiteY80" fmla="*/ 1962588 h 6062148"/>
              <a:gd name="connsiteX81" fmla="*/ 3338506 w 4527226"/>
              <a:gd name="connsiteY81" fmla="*/ 2305488 h 6062148"/>
              <a:gd name="connsiteX82" fmla="*/ 3254686 w 4527226"/>
              <a:gd name="connsiteY82" fmla="*/ 2473128 h 6062148"/>
              <a:gd name="connsiteX83" fmla="*/ 3132766 w 4527226"/>
              <a:gd name="connsiteY83" fmla="*/ 2663628 h 6062148"/>
              <a:gd name="connsiteX84" fmla="*/ 3071806 w 4527226"/>
              <a:gd name="connsiteY84" fmla="*/ 2838888 h 6062148"/>
              <a:gd name="connsiteX85" fmla="*/ 3064186 w 4527226"/>
              <a:gd name="connsiteY85" fmla="*/ 2915088 h 6062148"/>
              <a:gd name="connsiteX86" fmla="*/ 3018466 w 4527226"/>
              <a:gd name="connsiteY86" fmla="*/ 3014148 h 6062148"/>
              <a:gd name="connsiteX87" fmla="*/ 2980366 w 4527226"/>
              <a:gd name="connsiteY87" fmla="*/ 3082728 h 6062148"/>
              <a:gd name="connsiteX88" fmla="*/ 2957506 w 4527226"/>
              <a:gd name="connsiteY88" fmla="*/ 3120828 h 6062148"/>
              <a:gd name="connsiteX89" fmla="*/ 2957506 w 4527226"/>
              <a:gd name="connsiteY89" fmla="*/ 3555168 h 6062148"/>
              <a:gd name="connsiteX90" fmla="*/ 2957506 w 4527226"/>
              <a:gd name="connsiteY90" fmla="*/ 3562788 h 6062148"/>
              <a:gd name="connsiteX91" fmla="*/ 3010846 w 4527226"/>
              <a:gd name="connsiteY91" fmla="*/ 3539928 h 6062148"/>
              <a:gd name="connsiteX92" fmla="*/ 3064186 w 4527226"/>
              <a:gd name="connsiteY92" fmla="*/ 3562788 h 6062148"/>
              <a:gd name="connsiteX93" fmla="*/ 3109906 w 4527226"/>
              <a:gd name="connsiteY93" fmla="*/ 3570408 h 6062148"/>
              <a:gd name="connsiteX94" fmla="*/ 3140386 w 4527226"/>
              <a:gd name="connsiteY94" fmla="*/ 3631368 h 6062148"/>
              <a:gd name="connsiteX95" fmla="*/ 3117526 w 4527226"/>
              <a:gd name="connsiteY95" fmla="*/ 3738048 h 6062148"/>
              <a:gd name="connsiteX96" fmla="*/ 3125146 w 4527226"/>
              <a:gd name="connsiteY96" fmla="*/ 4103808 h 6062148"/>
              <a:gd name="connsiteX97" fmla="*/ 3117526 w 4527226"/>
              <a:gd name="connsiteY97" fmla="*/ 4119048 h 6062148"/>
              <a:gd name="connsiteX98" fmla="*/ 3163246 w 4527226"/>
              <a:gd name="connsiteY98" fmla="*/ 4157148 h 6062148"/>
              <a:gd name="connsiteX99" fmla="*/ 3201346 w 4527226"/>
              <a:gd name="connsiteY99" fmla="*/ 4164768 h 6062148"/>
              <a:gd name="connsiteX100" fmla="*/ 3231826 w 4527226"/>
              <a:gd name="connsiteY100" fmla="*/ 4172388 h 6062148"/>
              <a:gd name="connsiteX101" fmla="*/ 3285166 w 4527226"/>
              <a:gd name="connsiteY101" fmla="*/ 4294308 h 6062148"/>
              <a:gd name="connsiteX102" fmla="*/ 3300406 w 4527226"/>
              <a:gd name="connsiteY102" fmla="*/ 4347648 h 6062148"/>
              <a:gd name="connsiteX103" fmla="*/ 3330886 w 4527226"/>
              <a:gd name="connsiteY103" fmla="*/ 4408608 h 6062148"/>
              <a:gd name="connsiteX104" fmla="*/ 3551866 w 4527226"/>
              <a:gd name="connsiteY104" fmla="*/ 4644828 h 6062148"/>
              <a:gd name="connsiteX105" fmla="*/ 3887146 w 4527226"/>
              <a:gd name="connsiteY105" fmla="*/ 5025828 h 6062148"/>
              <a:gd name="connsiteX106" fmla="*/ 4100506 w 4527226"/>
              <a:gd name="connsiteY106" fmla="*/ 5300148 h 6062148"/>
              <a:gd name="connsiteX107" fmla="*/ 4367206 w 4527226"/>
              <a:gd name="connsiteY107" fmla="*/ 5726868 h 6062148"/>
              <a:gd name="connsiteX108" fmla="*/ 4527226 w 4527226"/>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05746 w 4527226"/>
              <a:gd name="connsiteY35" fmla="*/ 2876988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064186 w 4527226"/>
              <a:gd name="connsiteY90" fmla="*/ 3562788 h 6062148"/>
              <a:gd name="connsiteX91" fmla="*/ 3109906 w 4527226"/>
              <a:gd name="connsiteY91" fmla="*/ 3570408 h 6062148"/>
              <a:gd name="connsiteX92" fmla="*/ 3140386 w 4527226"/>
              <a:gd name="connsiteY92" fmla="*/ 3631368 h 6062148"/>
              <a:gd name="connsiteX93" fmla="*/ 3117526 w 4527226"/>
              <a:gd name="connsiteY93" fmla="*/ 3738048 h 6062148"/>
              <a:gd name="connsiteX94" fmla="*/ 3125146 w 4527226"/>
              <a:gd name="connsiteY94" fmla="*/ 4103808 h 6062148"/>
              <a:gd name="connsiteX95" fmla="*/ 3117526 w 4527226"/>
              <a:gd name="connsiteY95" fmla="*/ 4119048 h 6062148"/>
              <a:gd name="connsiteX96" fmla="*/ 3163246 w 4527226"/>
              <a:gd name="connsiteY96" fmla="*/ 4157148 h 6062148"/>
              <a:gd name="connsiteX97" fmla="*/ 3201346 w 4527226"/>
              <a:gd name="connsiteY97" fmla="*/ 4164768 h 6062148"/>
              <a:gd name="connsiteX98" fmla="*/ 3231826 w 4527226"/>
              <a:gd name="connsiteY98" fmla="*/ 4172388 h 6062148"/>
              <a:gd name="connsiteX99" fmla="*/ 3285166 w 4527226"/>
              <a:gd name="connsiteY99" fmla="*/ 4294308 h 6062148"/>
              <a:gd name="connsiteX100" fmla="*/ 3300406 w 4527226"/>
              <a:gd name="connsiteY100" fmla="*/ 4347648 h 6062148"/>
              <a:gd name="connsiteX101" fmla="*/ 3330886 w 4527226"/>
              <a:gd name="connsiteY101" fmla="*/ 4408608 h 6062148"/>
              <a:gd name="connsiteX102" fmla="*/ 3551866 w 4527226"/>
              <a:gd name="connsiteY102" fmla="*/ 4644828 h 6062148"/>
              <a:gd name="connsiteX103" fmla="*/ 3887146 w 4527226"/>
              <a:gd name="connsiteY103" fmla="*/ 5025828 h 6062148"/>
              <a:gd name="connsiteX104" fmla="*/ 4100506 w 4527226"/>
              <a:gd name="connsiteY104" fmla="*/ 5300148 h 6062148"/>
              <a:gd name="connsiteX105" fmla="*/ 4367206 w 4527226"/>
              <a:gd name="connsiteY105" fmla="*/ 5726868 h 6062148"/>
              <a:gd name="connsiteX106" fmla="*/ 4527226 w 4527226"/>
              <a:gd name="connsiteY106"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17526 w 4527226"/>
              <a:gd name="connsiteY94" fmla="*/ 4119048 h 6062148"/>
              <a:gd name="connsiteX95" fmla="*/ 3163246 w 4527226"/>
              <a:gd name="connsiteY95" fmla="*/ 4157148 h 6062148"/>
              <a:gd name="connsiteX96" fmla="*/ 3201346 w 4527226"/>
              <a:gd name="connsiteY96" fmla="*/ 4164768 h 6062148"/>
              <a:gd name="connsiteX97" fmla="*/ 3231826 w 4527226"/>
              <a:gd name="connsiteY97" fmla="*/ 4172388 h 6062148"/>
              <a:gd name="connsiteX98" fmla="*/ 3285166 w 4527226"/>
              <a:gd name="connsiteY98" fmla="*/ 4294308 h 6062148"/>
              <a:gd name="connsiteX99" fmla="*/ 3300406 w 4527226"/>
              <a:gd name="connsiteY99" fmla="*/ 4347648 h 6062148"/>
              <a:gd name="connsiteX100" fmla="*/ 3330886 w 4527226"/>
              <a:gd name="connsiteY100" fmla="*/ 4408608 h 6062148"/>
              <a:gd name="connsiteX101" fmla="*/ 3551866 w 4527226"/>
              <a:gd name="connsiteY101" fmla="*/ 4644828 h 6062148"/>
              <a:gd name="connsiteX102" fmla="*/ 3887146 w 4527226"/>
              <a:gd name="connsiteY102" fmla="*/ 5025828 h 6062148"/>
              <a:gd name="connsiteX103" fmla="*/ 4100506 w 4527226"/>
              <a:gd name="connsiteY103" fmla="*/ 5300148 h 6062148"/>
              <a:gd name="connsiteX104" fmla="*/ 4367206 w 4527226"/>
              <a:gd name="connsiteY104" fmla="*/ 5726868 h 6062148"/>
              <a:gd name="connsiteX105" fmla="*/ 4527226 w 4527226"/>
              <a:gd name="connsiteY105"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63246 w 4527226"/>
              <a:gd name="connsiteY94" fmla="*/ 4157148 h 6062148"/>
              <a:gd name="connsiteX95" fmla="*/ 3201346 w 4527226"/>
              <a:gd name="connsiteY95" fmla="*/ 4164768 h 6062148"/>
              <a:gd name="connsiteX96" fmla="*/ 3231826 w 4527226"/>
              <a:gd name="connsiteY96" fmla="*/ 4172388 h 6062148"/>
              <a:gd name="connsiteX97" fmla="*/ 3285166 w 4527226"/>
              <a:gd name="connsiteY97" fmla="*/ 4294308 h 6062148"/>
              <a:gd name="connsiteX98" fmla="*/ 3300406 w 4527226"/>
              <a:gd name="connsiteY98" fmla="*/ 4347648 h 6062148"/>
              <a:gd name="connsiteX99" fmla="*/ 3330886 w 4527226"/>
              <a:gd name="connsiteY99" fmla="*/ 4408608 h 6062148"/>
              <a:gd name="connsiteX100" fmla="*/ 3551866 w 4527226"/>
              <a:gd name="connsiteY100" fmla="*/ 4644828 h 6062148"/>
              <a:gd name="connsiteX101" fmla="*/ 3887146 w 4527226"/>
              <a:gd name="connsiteY101" fmla="*/ 5025828 h 6062148"/>
              <a:gd name="connsiteX102" fmla="*/ 4100506 w 4527226"/>
              <a:gd name="connsiteY102" fmla="*/ 5300148 h 6062148"/>
              <a:gd name="connsiteX103" fmla="*/ 4367206 w 4527226"/>
              <a:gd name="connsiteY103" fmla="*/ 5726868 h 6062148"/>
              <a:gd name="connsiteX104" fmla="*/ 4527226 w 4527226"/>
              <a:gd name="connsiteY104" fmla="*/ 6046908 h 6062148"/>
              <a:gd name="connsiteX0" fmla="*/ 381946 w 4527226"/>
              <a:gd name="connsiteY0" fmla="*/ 5924988 h 6046908"/>
              <a:gd name="connsiteX1" fmla="*/ 442906 w 4527226"/>
              <a:gd name="connsiteY1" fmla="*/ 5780208 h 6046908"/>
              <a:gd name="connsiteX2" fmla="*/ 473386 w 4527226"/>
              <a:gd name="connsiteY2" fmla="*/ 5665908 h 6046908"/>
              <a:gd name="connsiteX3" fmla="*/ 511486 w 4527226"/>
              <a:gd name="connsiteY3" fmla="*/ 5612568 h 6046908"/>
              <a:gd name="connsiteX4" fmla="*/ 541966 w 4527226"/>
              <a:gd name="connsiteY4" fmla="*/ 5521128 h 6046908"/>
              <a:gd name="connsiteX5" fmla="*/ 564826 w 4527226"/>
              <a:gd name="connsiteY5" fmla="*/ 5353488 h 6046908"/>
              <a:gd name="connsiteX6" fmla="*/ 602926 w 4527226"/>
              <a:gd name="connsiteY6" fmla="*/ 5223948 h 6046908"/>
              <a:gd name="connsiteX7" fmla="*/ 625786 w 4527226"/>
              <a:gd name="connsiteY7" fmla="*/ 5178228 h 6046908"/>
              <a:gd name="connsiteX8" fmla="*/ 701986 w 4527226"/>
              <a:gd name="connsiteY8" fmla="*/ 5071548 h 6046908"/>
              <a:gd name="connsiteX9" fmla="*/ 717226 w 4527226"/>
              <a:gd name="connsiteY9" fmla="*/ 5063928 h 6046908"/>
              <a:gd name="connsiteX10" fmla="*/ 709606 w 4527226"/>
              <a:gd name="connsiteY10" fmla="*/ 5025828 h 6046908"/>
              <a:gd name="connsiteX11" fmla="*/ 701986 w 4527226"/>
              <a:gd name="connsiteY11" fmla="*/ 5002968 h 6046908"/>
              <a:gd name="connsiteX12" fmla="*/ 968686 w 4527226"/>
              <a:gd name="connsiteY12" fmla="*/ 4682928 h 6046908"/>
              <a:gd name="connsiteX13" fmla="*/ 961066 w 4527226"/>
              <a:gd name="connsiteY13" fmla="*/ 4644828 h 6046908"/>
              <a:gd name="connsiteX14" fmla="*/ 1342066 w 4527226"/>
              <a:gd name="connsiteY14" fmla="*/ 4172388 h 6046908"/>
              <a:gd name="connsiteX15" fmla="*/ 1258246 w 4527226"/>
              <a:gd name="connsiteY15" fmla="*/ 4012368 h 6046908"/>
              <a:gd name="connsiteX16" fmla="*/ 1204906 w 4527226"/>
              <a:gd name="connsiteY16" fmla="*/ 3928548 h 6046908"/>
              <a:gd name="connsiteX17" fmla="*/ 1174426 w 4527226"/>
              <a:gd name="connsiteY17" fmla="*/ 3768528 h 6046908"/>
              <a:gd name="connsiteX18" fmla="*/ 1151566 w 4527226"/>
              <a:gd name="connsiteY18" fmla="*/ 3699948 h 6046908"/>
              <a:gd name="connsiteX19" fmla="*/ 1143946 w 4527226"/>
              <a:gd name="connsiteY19" fmla="*/ 3669468 h 6046908"/>
              <a:gd name="connsiteX20" fmla="*/ 1067746 w 4527226"/>
              <a:gd name="connsiteY20" fmla="*/ 3661848 h 6046908"/>
              <a:gd name="connsiteX21" fmla="*/ 938206 w 4527226"/>
              <a:gd name="connsiteY21" fmla="*/ 3669468 h 6046908"/>
              <a:gd name="connsiteX22" fmla="*/ 831526 w 4527226"/>
              <a:gd name="connsiteY22" fmla="*/ 3692328 h 6046908"/>
              <a:gd name="connsiteX23" fmla="*/ 610546 w 4527226"/>
              <a:gd name="connsiteY23" fmla="*/ 3738048 h 6046908"/>
              <a:gd name="connsiteX24" fmla="*/ 389566 w 4527226"/>
              <a:gd name="connsiteY24" fmla="*/ 3638988 h 6046908"/>
              <a:gd name="connsiteX25" fmla="*/ 381946 w 4527226"/>
              <a:gd name="connsiteY25" fmla="*/ 3326568 h 6046908"/>
              <a:gd name="connsiteX26" fmla="*/ 420046 w 4527226"/>
              <a:gd name="connsiteY26" fmla="*/ 3227508 h 6046908"/>
              <a:gd name="connsiteX27" fmla="*/ 389566 w 4527226"/>
              <a:gd name="connsiteY27" fmla="*/ 3166548 h 6046908"/>
              <a:gd name="connsiteX28" fmla="*/ 351466 w 4527226"/>
              <a:gd name="connsiteY28" fmla="*/ 3105588 h 6046908"/>
              <a:gd name="connsiteX29" fmla="*/ 397186 w 4527226"/>
              <a:gd name="connsiteY29" fmla="*/ 3021768 h 6046908"/>
              <a:gd name="connsiteX30" fmla="*/ 488626 w 4527226"/>
              <a:gd name="connsiteY30" fmla="*/ 2998908 h 6046908"/>
              <a:gd name="connsiteX31" fmla="*/ 471956 w 4527226"/>
              <a:gd name="connsiteY31" fmla="*/ 2942709 h 6046908"/>
              <a:gd name="connsiteX32" fmla="*/ 435286 w 4527226"/>
              <a:gd name="connsiteY32" fmla="*/ 2930328 h 6046908"/>
              <a:gd name="connsiteX33" fmla="*/ 389566 w 4527226"/>
              <a:gd name="connsiteY33" fmla="*/ 2930328 h 6046908"/>
              <a:gd name="connsiteX34" fmla="*/ 314000 w 4527226"/>
              <a:gd name="connsiteY34" fmla="*/ 2893495 h 6046908"/>
              <a:gd name="connsiteX35" fmla="*/ 320986 w 4527226"/>
              <a:gd name="connsiteY35" fmla="*/ 2846508 h 6046908"/>
              <a:gd name="connsiteX36" fmla="*/ 328606 w 4527226"/>
              <a:gd name="connsiteY36" fmla="*/ 2793168 h 6046908"/>
              <a:gd name="connsiteX37" fmla="*/ 313366 w 4527226"/>
              <a:gd name="connsiteY37" fmla="*/ 2732208 h 6046908"/>
              <a:gd name="connsiteX38" fmla="*/ 267646 w 4527226"/>
              <a:gd name="connsiteY38" fmla="*/ 2671248 h 6046908"/>
              <a:gd name="connsiteX39" fmla="*/ 176206 w 4527226"/>
              <a:gd name="connsiteY39" fmla="*/ 2656008 h 6046908"/>
              <a:gd name="connsiteX40" fmla="*/ 54286 w 4527226"/>
              <a:gd name="connsiteY40" fmla="*/ 2610288 h 6046908"/>
              <a:gd name="connsiteX41" fmla="*/ 7931 w 4527226"/>
              <a:gd name="connsiteY41" fmla="*/ 2563298 h 6046908"/>
              <a:gd name="connsiteX42" fmla="*/ 8566 w 4527226"/>
              <a:gd name="connsiteY42" fmla="*/ 2488368 h 6046908"/>
              <a:gd name="connsiteX43" fmla="*/ 92386 w 4527226"/>
              <a:gd name="connsiteY43" fmla="*/ 2335968 h 6046908"/>
              <a:gd name="connsiteX44" fmla="*/ 221926 w 4527226"/>
              <a:gd name="connsiteY44" fmla="*/ 2175948 h 6046908"/>
              <a:gd name="connsiteX45" fmla="*/ 282886 w 4527226"/>
              <a:gd name="connsiteY45" fmla="*/ 2084508 h 6046908"/>
              <a:gd name="connsiteX46" fmla="*/ 328606 w 4527226"/>
              <a:gd name="connsiteY46" fmla="*/ 1977828 h 6046908"/>
              <a:gd name="connsiteX47" fmla="*/ 359086 w 4527226"/>
              <a:gd name="connsiteY47" fmla="*/ 1871148 h 6046908"/>
              <a:gd name="connsiteX48" fmla="*/ 374326 w 4527226"/>
              <a:gd name="connsiteY48" fmla="*/ 1810188 h 6046908"/>
              <a:gd name="connsiteX49" fmla="*/ 343846 w 4527226"/>
              <a:gd name="connsiteY49" fmla="*/ 1756848 h 6046908"/>
              <a:gd name="connsiteX50" fmla="*/ 328606 w 4527226"/>
              <a:gd name="connsiteY50" fmla="*/ 1680648 h 6046908"/>
              <a:gd name="connsiteX51" fmla="*/ 412426 w 4527226"/>
              <a:gd name="connsiteY51" fmla="*/ 1474908 h 6046908"/>
              <a:gd name="connsiteX52" fmla="*/ 442906 w 4527226"/>
              <a:gd name="connsiteY52" fmla="*/ 1307268 h 6046908"/>
              <a:gd name="connsiteX53" fmla="*/ 465766 w 4527226"/>
              <a:gd name="connsiteY53" fmla="*/ 1192968 h 6046908"/>
              <a:gd name="connsiteX54" fmla="*/ 503866 w 4527226"/>
              <a:gd name="connsiteY54" fmla="*/ 1055808 h 6046908"/>
              <a:gd name="connsiteX55" fmla="*/ 557206 w 4527226"/>
              <a:gd name="connsiteY55" fmla="*/ 888168 h 6046908"/>
              <a:gd name="connsiteX56" fmla="*/ 503866 w 4527226"/>
              <a:gd name="connsiteY56" fmla="*/ 888168 h 6046908"/>
              <a:gd name="connsiteX57" fmla="*/ 412426 w 4527226"/>
              <a:gd name="connsiteY57" fmla="*/ 834828 h 6046908"/>
              <a:gd name="connsiteX58" fmla="*/ 328606 w 4527226"/>
              <a:gd name="connsiteY58" fmla="*/ 789108 h 6046908"/>
              <a:gd name="connsiteX59" fmla="*/ 260026 w 4527226"/>
              <a:gd name="connsiteY59" fmla="*/ 773868 h 6046908"/>
              <a:gd name="connsiteX60" fmla="*/ 214306 w 4527226"/>
              <a:gd name="connsiteY60" fmla="*/ 751008 h 6046908"/>
              <a:gd name="connsiteX61" fmla="*/ 260026 w 4527226"/>
              <a:gd name="connsiteY61" fmla="*/ 674808 h 6046908"/>
              <a:gd name="connsiteX62" fmla="*/ 374326 w 4527226"/>
              <a:gd name="connsiteY62" fmla="*/ 606228 h 6046908"/>
              <a:gd name="connsiteX63" fmla="*/ 557206 w 4527226"/>
              <a:gd name="connsiteY63" fmla="*/ 507168 h 6046908"/>
              <a:gd name="connsiteX64" fmla="*/ 656266 w 4527226"/>
              <a:gd name="connsiteY64" fmla="*/ 423348 h 6046908"/>
              <a:gd name="connsiteX65" fmla="*/ 892486 w 4527226"/>
              <a:gd name="connsiteY65" fmla="*/ 232848 h 6046908"/>
              <a:gd name="connsiteX66" fmla="*/ 1174426 w 4527226"/>
              <a:gd name="connsiteY66" fmla="*/ 80448 h 6046908"/>
              <a:gd name="connsiteX67" fmla="*/ 1593526 w 4527226"/>
              <a:gd name="connsiteY67" fmla="*/ 11868 h 6046908"/>
              <a:gd name="connsiteX68" fmla="*/ 1944046 w 4527226"/>
              <a:gd name="connsiteY68" fmla="*/ 4248 h 6046908"/>
              <a:gd name="connsiteX69" fmla="*/ 2172646 w 4527226"/>
              <a:gd name="connsiteY69" fmla="*/ 4248 h 6046908"/>
              <a:gd name="connsiteX70" fmla="*/ 2393626 w 4527226"/>
              <a:gd name="connsiteY70" fmla="*/ 57588 h 6046908"/>
              <a:gd name="connsiteX71" fmla="*/ 2667946 w 4527226"/>
              <a:gd name="connsiteY71" fmla="*/ 133788 h 6046908"/>
              <a:gd name="connsiteX72" fmla="*/ 2820346 w 4527226"/>
              <a:gd name="connsiteY72" fmla="*/ 202368 h 6046908"/>
              <a:gd name="connsiteX73" fmla="*/ 3102286 w 4527226"/>
              <a:gd name="connsiteY73" fmla="*/ 400488 h 6046908"/>
              <a:gd name="connsiteX74" fmla="*/ 3285166 w 4527226"/>
              <a:gd name="connsiteY74" fmla="*/ 651948 h 6046908"/>
              <a:gd name="connsiteX75" fmla="*/ 3407086 w 4527226"/>
              <a:gd name="connsiteY75" fmla="*/ 918648 h 6046908"/>
              <a:gd name="connsiteX76" fmla="*/ 3475666 w 4527226"/>
              <a:gd name="connsiteY76" fmla="*/ 1238688 h 6046908"/>
              <a:gd name="connsiteX77" fmla="*/ 3506146 w 4527226"/>
              <a:gd name="connsiteY77" fmla="*/ 1543488 h 6046908"/>
              <a:gd name="connsiteX78" fmla="*/ 3506146 w 4527226"/>
              <a:gd name="connsiteY78" fmla="*/ 1962588 h 6046908"/>
              <a:gd name="connsiteX79" fmla="*/ 3338506 w 4527226"/>
              <a:gd name="connsiteY79" fmla="*/ 2305488 h 6046908"/>
              <a:gd name="connsiteX80" fmla="*/ 3254686 w 4527226"/>
              <a:gd name="connsiteY80" fmla="*/ 2473128 h 6046908"/>
              <a:gd name="connsiteX81" fmla="*/ 3132766 w 4527226"/>
              <a:gd name="connsiteY81" fmla="*/ 2663628 h 6046908"/>
              <a:gd name="connsiteX82" fmla="*/ 3071806 w 4527226"/>
              <a:gd name="connsiteY82" fmla="*/ 2838888 h 6046908"/>
              <a:gd name="connsiteX83" fmla="*/ 3064186 w 4527226"/>
              <a:gd name="connsiteY83" fmla="*/ 2915088 h 6046908"/>
              <a:gd name="connsiteX84" fmla="*/ 3018466 w 4527226"/>
              <a:gd name="connsiteY84" fmla="*/ 3014148 h 6046908"/>
              <a:gd name="connsiteX85" fmla="*/ 2980366 w 4527226"/>
              <a:gd name="connsiteY85" fmla="*/ 3082728 h 6046908"/>
              <a:gd name="connsiteX86" fmla="*/ 2957506 w 4527226"/>
              <a:gd name="connsiteY86" fmla="*/ 3120828 h 6046908"/>
              <a:gd name="connsiteX87" fmla="*/ 2957506 w 4527226"/>
              <a:gd name="connsiteY87" fmla="*/ 3555168 h 6046908"/>
              <a:gd name="connsiteX88" fmla="*/ 3010846 w 4527226"/>
              <a:gd name="connsiteY88" fmla="*/ 3539928 h 6046908"/>
              <a:gd name="connsiteX89" fmla="*/ 3109906 w 4527226"/>
              <a:gd name="connsiteY89" fmla="*/ 3570408 h 6046908"/>
              <a:gd name="connsiteX90" fmla="*/ 3140386 w 4527226"/>
              <a:gd name="connsiteY90" fmla="*/ 3631368 h 6046908"/>
              <a:gd name="connsiteX91" fmla="*/ 3117526 w 4527226"/>
              <a:gd name="connsiteY91" fmla="*/ 3738048 h 6046908"/>
              <a:gd name="connsiteX92" fmla="*/ 3125146 w 4527226"/>
              <a:gd name="connsiteY92" fmla="*/ 4103808 h 6046908"/>
              <a:gd name="connsiteX93" fmla="*/ 3163246 w 4527226"/>
              <a:gd name="connsiteY93" fmla="*/ 4157148 h 6046908"/>
              <a:gd name="connsiteX94" fmla="*/ 3201346 w 4527226"/>
              <a:gd name="connsiteY94" fmla="*/ 4164768 h 6046908"/>
              <a:gd name="connsiteX95" fmla="*/ 3231826 w 4527226"/>
              <a:gd name="connsiteY95" fmla="*/ 4172388 h 6046908"/>
              <a:gd name="connsiteX96" fmla="*/ 3285166 w 4527226"/>
              <a:gd name="connsiteY96" fmla="*/ 4294308 h 6046908"/>
              <a:gd name="connsiteX97" fmla="*/ 3300406 w 4527226"/>
              <a:gd name="connsiteY97" fmla="*/ 4347648 h 6046908"/>
              <a:gd name="connsiteX98" fmla="*/ 3330886 w 4527226"/>
              <a:gd name="connsiteY98" fmla="*/ 4408608 h 6046908"/>
              <a:gd name="connsiteX99" fmla="*/ 3551866 w 4527226"/>
              <a:gd name="connsiteY99" fmla="*/ 4644828 h 6046908"/>
              <a:gd name="connsiteX100" fmla="*/ 3887146 w 4527226"/>
              <a:gd name="connsiteY100" fmla="*/ 5025828 h 6046908"/>
              <a:gd name="connsiteX101" fmla="*/ 4100506 w 4527226"/>
              <a:gd name="connsiteY101" fmla="*/ 5300148 h 6046908"/>
              <a:gd name="connsiteX102" fmla="*/ 4367206 w 4527226"/>
              <a:gd name="connsiteY102" fmla="*/ 5726868 h 6046908"/>
              <a:gd name="connsiteX103" fmla="*/ 4527226 w 4527226"/>
              <a:gd name="connsiteY103" fmla="*/ 6046908 h 6046908"/>
              <a:gd name="connsiteX0" fmla="*/ 442906 w 4527226"/>
              <a:gd name="connsiteY0" fmla="*/ 5780208 h 6046908"/>
              <a:gd name="connsiteX1" fmla="*/ 473386 w 4527226"/>
              <a:gd name="connsiteY1" fmla="*/ 5665908 h 6046908"/>
              <a:gd name="connsiteX2" fmla="*/ 511486 w 4527226"/>
              <a:gd name="connsiteY2" fmla="*/ 5612568 h 6046908"/>
              <a:gd name="connsiteX3" fmla="*/ 541966 w 4527226"/>
              <a:gd name="connsiteY3" fmla="*/ 5521128 h 6046908"/>
              <a:gd name="connsiteX4" fmla="*/ 564826 w 4527226"/>
              <a:gd name="connsiteY4" fmla="*/ 5353488 h 6046908"/>
              <a:gd name="connsiteX5" fmla="*/ 602926 w 4527226"/>
              <a:gd name="connsiteY5" fmla="*/ 5223948 h 6046908"/>
              <a:gd name="connsiteX6" fmla="*/ 625786 w 4527226"/>
              <a:gd name="connsiteY6" fmla="*/ 5178228 h 6046908"/>
              <a:gd name="connsiteX7" fmla="*/ 701986 w 4527226"/>
              <a:gd name="connsiteY7" fmla="*/ 5071548 h 6046908"/>
              <a:gd name="connsiteX8" fmla="*/ 717226 w 4527226"/>
              <a:gd name="connsiteY8" fmla="*/ 5063928 h 6046908"/>
              <a:gd name="connsiteX9" fmla="*/ 709606 w 4527226"/>
              <a:gd name="connsiteY9" fmla="*/ 5025828 h 6046908"/>
              <a:gd name="connsiteX10" fmla="*/ 701986 w 4527226"/>
              <a:gd name="connsiteY10" fmla="*/ 5002968 h 6046908"/>
              <a:gd name="connsiteX11" fmla="*/ 968686 w 4527226"/>
              <a:gd name="connsiteY11" fmla="*/ 4682928 h 6046908"/>
              <a:gd name="connsiteX12" fmla="*/ 961066 w 4527226"/>
              <a:gd name="connsiteY12" fmla="*/ 4644828 h 6046908"/>
              <a:gd name="connsiteX13" fmla="*/ 1342066 w 4527226"/>
              <a:gd name="connsiteY13" fmla="*/ 4172388 h 6046908"/>
              <a:gd name="connsiteX14" fmla="*/ 1258246 w 4527226"/>
              <a:gd name="connsiteY14" fmla="*/ 4012368 h 6046908"/>
              <a:gd name="connsiteX15" fmla="*/ 1204906 w 4527226"/>
              <a:gd name="connsiteY15" fmla="*/ 3928548 h 6046908"/>
              <a:gd name="connsiteX16" fmla="*/ 1174426 w 4527226"/>
              <a:gd name="connsiteY16" fmla="*/ 3768528 h 6046908"/>
              <a:gd name="connsiteX17" fmla="*/ 1151566 w 4527226"/>
              <a:gd name="connsiteY17" fmla="*/ 3699948 h 6046908"/>
              <a:gd name="connsiteX18" fmla="*/ 1143946 w 4527226"/>
              <a:gd name="connsiteY18" fmla="*/ 3669468 h 6046908"/>
              <a:gd name="connsiteX19" fmla="*/ 1067746 w 4527226"/>
              <a:gd name="connsiteY19" fmla="*/ 3661848 h 6046908"/>
              <a:gd name="connsiteX20" fmla="*/ 938206 w 4527226"/>
              <a:gd name="connsiteY20" fmla="*/ 3669468 h 6046908"/>
              <a:gd name="connsiteX21" fmla="*/ 831526 w 4527226"/>
              <a:gd name="connsiteY21" fmla="*/ 3692328 h 6046908"/>
              <a:gd name="connsiteX22" fmla="*/ 610546 w 4527226"/>
              <a:gd name="connsiteY22" fmla="*/ 3738048 h 6046908"/>
              <a:gd name="connsiteX23" fmla="*/ 389566 w 4527226"/>
              <a:gd name="connsiteY23" fmla="*/ 3638988 h 6046908"/>
              <a:gd name="connsiteX24" fmla="*/ 381946 w 4527226"/>
              <a:gd name="connsiteY24" fmla="*/ 3326568 h 6046908"/>
              <a:gd name="connsiteX25" fmla="*/ 420046 w 4527226"/>
              <a:gd name="connsiteY25" fmla="*/ 3227508 h 6046908"/>
              <a:gd name="connsiteX26" fmla="*/ 389566 w 4527226"/>
              <a:gd name="connsiteY26" fmla="*/ 3166548 h 6046908"/>
              <a:gd name="connsiteX27" fmla="*/ 351466 w 4527226"/>
              <a:gd name="connsiteY27" fmla="*/ 3105588 h 6046908"/>
              <a:gd name="connsiteX28" fmla="*/ 397186 w 4527226"/>
              <a:gd name="connsiteY28" fmla="*/ 3021768 h 6046908"/>
              <a:gd name="connsiteX29" fmla="*/ 488626 w 4527226"/>
              <a:gd name="connsiteY29" fmla="*/ 2998908 h 6046908"/>
              <a:gd name="connsiteX30" fmla="*/ 471956 w 4527226"/>
              <a:gd name="connsiteY30" fmla="*/ 2942709 h 6046908"/>
              <a:gd name="connsiteX31" fmla="*/ 435286 w 4527226"/>
              <a:gd name="connsiteY31" fmla="*/ 2930328 h 6046908"/>
              <a:gd name="connsiteX32" fmla="*/ 389566 w 4527226"/>
              <a:gd name="connsiteY32" fmla="*/ 2930328 h 6046908"/>
              <a:gd name="connsiteX33" fmla="*/ 314000 w 4527226"/>
              <a:gd name="connsiteY33" fmla="*/ 2893495 h 6046908"/>
              <a:gd name="connsiteX34" fmla="*/ 320986 w 4527226"/>
              <a:gd name="connsiteY34" fmla="*/ 2846508 h 6046908"/>
              <a:gd name="connsiteX35" fmla="*/ 328606 w 4527226"/>
              <a:gd name="connsiteY35" fmla="*/ 2793168 h 6046908"/>
              <a:gd name="connsiteX36" fmla="*/ 313366 w 4527226"/>
              <a:gd name="connsiteY36" fmla="*/ 2732208 h 6046908"/>
              <a:gd name="connsiteX37" fmla="*/ 267646 w 4527226"/>
              <a:gd name="connsiteY37" fmla="*/ 2671248 h 6046908"/>
              <a:gd name="connsiteX38" fmla="*/ 176206 w 4527226"/>
              <a:gd name="connsiteY38" fmla="*/ 2656008 h 6046908"/>
              <a:gd name="connsiteX39" fmla="*/ 54286 w 4527226"/>
              <a:gd name="connsiteY39" fmla="*/ 2610288 h 6046908"/>
              <a:gd name="connsiteX40" fmla="*/ 7931 w 4527226"/>
              <a:gd name="connsiteY40" fmla="*/ 2563298 h 6046908"/>
              <a:gd name="connsiteX41" fmla="*/ 8566 w 4527226"/>
              <a:gd name="connsiteY41" fmla="*/ 2488368 h 6046908"/>
              <a:gd name="connsiteX42" fmla="*/ 92386 w 4527226"/>
              <a:gd name="connsiteY42" fmla="*/ 2335968 h 6046908"/>
              <a:gd name="connsiteX43" fmla="*/ 221926 w 4527226"/>
              <a:gd name="connsiteY43" fmla="*/ 2175948 h 6046908"/>
              <a:gd name="connsiteX44" fmla="*/ 282886 w 4527226"/>
              <a:gd name="connsiteY44" fmla="*/ 2084508 h 6046908"/>
              <a:gd name="connsiteX45" fmla="*/ 328606 w 4527226"/>
              <a:gd name="connsiteY45" fmla="*/ 1977828 h 6046908"/>
              <a:gd name="connsiteX46" fmla="*/ 359086 w 4527226"/>
              <a:gd name="connsiteY46" fmla="*/ 1871148 h 6046908"/>
              <a:gd name="connsiteX47" fmla="*/ 374326 w 4527226"/>
              <a:gd name="connsiteY47" fmla="*/ 1810188 h 6046908"/>
              <a:gd name="connsiteX48" fmla="*/ 343846 w 4527226"/>
              <a:gd name="connsiteY48" fmla="*/ 1756848 h 6046908"/>
              <a:gd name="connsiteX49" fmla="*/ 328606 w 4527226"/>
              <a:gd name="connsiteY49" fmla="*/ 1680648 h 6046908"/>
              <a:gd name="connsiteX50" fmla="*/ 412426 w 4527226"/>
              <a:gd name="connsiteY50" fmla="*/ 1474908 h 6046908"/>
              <a:gd name="connsiteX51" fmla="*/ 442906 w 4527226"/>
              <a:gd name="connsiteY51" fmla="*/ 1307268 h 6046908"/>
              <a:gd name="connsiteX52" fmla="*/ 465766 w 4527226"/>
              <a:gd name="connsiteY52" fmla="*/ 1192968 h 6046908"/>
              <a:gd name="connsiteX53" fmla="*/ 503866 w 4527226"/>
              <a:gd name="connsiteY53" fmla="*/ 1055808 h 6046908"/>
              <a:gd name="connsiteX54" fmla="*/ 557206 w 4527226"/>
              <a:gd name="connsiteY54" fmla="*/ 888168 h 6046908"/>
              <a:gd name="connsiteX55" fmla="*/ 503866 w 4527226"/>
              <a:gd name="connsiteY55" fmla="*/ 888168 h 6046908"/>
              <a:gd name="connsiteX56" fmla="*/ 412426 w 4527226"/>
              <a:gd name="connsiteY56" fmla="*/ 834828 h 6046908"/>
              <a:gd name="connsiteX57" fmla="*/ 328606 w 4527226"/>
              <a:gd name="connsiteY57" fmla="*/ 789108 h 6046908"/>
              <a:gd name="connsiteX58" fmla="*/ 260026 w 4527226"/>
              <a:gd name="connsiteY58" fmla="*/ 773868 h 6046908"/>
              <a:gd name="connsiteX59" fmla="*/ 214306 w 4527226"/>
              <a:gd name="connsiteY59" fmla="*/ 751008 h 6046908"/>
              <a:gd name="connsiteX60" fmla="*/ 260026 w 4527226"/>
              <a:gd name="connsiteY60" fmla="*/ 674808 h 6046908"/>
              <a:gd name="connsiteX61" fmla="*/ 374326 w 4527226"/>
              <a:gd name="connsiteY61" fmla="*/ 606228 h 6046908"/>
              <a:gd name="connsiteX62" fmla="*/ 557206 w 4527226"/>
              <a:gd name="connsiteY62" fmla="*/ 507168 h 6046908"/>
              <a:gd name="connsiteX63" fmla="*/ 656266 w 4527226"/>
              <a:gd name="connsiteY63" fmla="*/ 423348 h 6046908"/>
              <a:gd name="connsiteX64" fmla="*/ 892486 w 4527226"/>
              <a:gd name="connsiteY64" fmla="*/ 232848 h 6046908"/>
              <a:gd name="connsiteX65" fmla="*/ 1174426 w 4527226"/>
              <a:gd name="connsiteY65" fmla="*/ 80448 h 6046908"/>
              <a:gd name="connsiteX66" fmla="*/ 1593526 w 4527226"/>
              <a:gd name="connsiteY66" fmla="*/ 11868 h 6046908"/>
              <a:gd name="connsiteX67" fmla="*/ 1944046 w 4527226"/>
              <a:gd name="connsiteY67" fmla="*/ 4248 h 6046908"/>
              <a:gd name="connsiteX68" fmla="*/ 2172646 w 4527226"/>
              <a:gd name="connsiteY68" fmla="*/ 4248 h 6046908"/>
              <a:gd name="connsiteX69" fmla="*/ 2393626 w 4527226"/>
              <a:gd name="connsiteY69" fmla="*/ 57588 h 6046908"/>
              <a:gd name="connsiteX70" fmla="*/ 2667946 w 4527226"/>
              <a:gd name="connsiteY70" fmla="*/ 133788 h 6046908"/>
              <a:gd name="connsiteX71" fmla="*/ 2820346 w 4527226"/>
              <a:gd name="connsiteY71" fmla="*/ 202368 h 6046908"/>
              <a:gd name="connsiteX72" fmla="*/ 3102286 w 4527226"/>
              <a:gd name="connsiteY72" fmla="*/ 400488 h 6046908"/>
              <a:gd name="connsiteX73" fmla="*/ 3285166 w 4527226"/>
              <a:gd name="connsiteY73" fmla="*/ 651948 h 6046908"/>
              <a:gd name="connsiteX74" fmla="*/ 3407086 w 4527226"/>
              <a:gd name="connsiteY74" fmla="*/ 918648 h 6046908"/>
              <a:gd name="connsiteX75" fmla="*/ 3475666 w 4527226"/>
              <a:gd name="connsiteY75" fmla="*/ 1238688 h 6046908"/>
              <a:gd name="connsiteX76" fmla="*/ 3506146 w 4527226"/>
              <a:gd name="connsiteY76" fmla="*/ 1543488 h 6046908"/>
              <a:gd name="connsiteX77" fmla="*/ 3506146 w 4527226"/>
              <a:gd name="connsiteY77" fmla="*/ 1962588 h 6046908"/>
              <a:gd name="connsiteX78" fmla="*/ 3338506 w 4527226"/>
              <a:gd name="connsiteY78" fmla="*/ 2305488 h 6046908"/>
              <a:gd name="connsiteX79" fmla="*/ 3254686 w 4527226"/>
              <a:gd name="connsiteY79" fmla="*/ 2473128 h 6046908"/>
              <a:gd name="connsiteX80" fmla="*/ 3132766 w 4527226"/>
              <a:gd name="connsiteY80" fmla="*/ 2663628 h 6046908"/>
              <a:gd name="connsiteX81" fmla="*/ 3071806 w 4527226"/>
              <a:gd name="connsiteY81" fmla="*/ 2838888 h 6046908"/>
              <a:gd name="connsiteX82" fmla="*/ 3064186 w 4527226"/>
              <a:gd name="connsiteY82" fmla="*/ 2915088 h 6046908"/>
              <a:gd name="connsiteX83" fmla="*/ 3018466 w 4527226"/>
              <a:gd name="connsiteY83" fmla="*/ 3014148 h 6046908"/>
              <a:gd name="connsiteX84" fmla="*/ 2980366 w 4527226"/>
              <a:gd name="connsiteY84" fmla="*/ 3082728 h 6046908"/>
              <a:gd name="connsiteX85" fmla="*/ 2957506 w 4527226"/>
              <a:gd name="connsiteY85" fmla="*/ 3120828 h 6046908"/>
              <a:gd name="connsiteX86" fmla="*/ 2957506 w 4527226"/>
              <a:gd name="connsiteY86" fmla="*/ 3555168 h 6046908"/>
              <a:gd name="connsiteX87" fmla="*/ 3010846 w 4527226"/>
              <a:gd name="connsiteY87" fmla="*/ 3539928 h 6046908"/>
              <a:gd name="connsiteX88" fmla="*/ 3109906 w 4527226"/>
              <a:gd name="connsiteY88" fmla="*/ 3570408 h 6046908"/>
              <a:gd name="connsiteX89" fmla="*/ 3140386 w 4527226"/>
              <a:gd name="connsiteY89" fmla="*/ 3631368 h 6046908"/>
              <a:gd name="connsiteX90" fmla="*/ 3117526 w 4527226"/>
              <a:gd name="connsiteY90" fmla="*/ 3738048 h 6046908"/>
              <a:gd name="connsiteX91" fmla="*/ 3125146 w 4527226"/>
              <a:gd name="connsiteY91" fmla="*/ 4103808 h 6046908"/>
              <a:gd name="connsiteX92" fmla="*/ 3163246 w 4527226"/>
              <a:gd name="connsiteY92" fmla="*/ 4157148 h 6046908"/>
              <a:gd name="connsiteX93" fmla="*/ 3201346 w 4527226"/>
              <a:gd name="connsiteY93" fmla="*/ 4164768 h 6046908"/>
              <a:gd name="connsiteX94" fmla="*/ 3231826 w 4527226"/>
              <a:gd name="connsiteY94" fmla="*/ 4172388 h 6046908"/>
              <a:gd name="connsiteX95" fmla="*/ 3285166 w 4527226"/>
              <a:gd name="connsiteY95" fmla="*/ 4294308 h 6046908"/>
              <a:gd name="connsiteX96" fmla="*/ 3300406 w 4527226"/>
              <a:gd name="connsiteY96" fmla="*/ 4347648 h 6046908"/>
              <a:gd name="connsiteX97" fmla="*/ 3330886 w 4527226"/>
              <a:gd name="connsiteY97" fmla="*/ 4408608 h 6046908"/>
              <a:gd name="connsiteX98" fmla="*/ 3551866 w 4527226"/>
              <a:gd name="connsiteY98" fmla="*/ 4644828 h 6046908"/>
              <a:gd name="connsiteX99" fmla="*/ 3887146 w 4527226"/>
              <a:gd name="connsiteY99" fmla="*/ 5025828 h 6046908"/>
              <a:gd name="connsiteX100" fmla="*/ 4100506 w 4527226"/>
              <a:gd name="connsiteY100" fmla="*/ 5300148 h 6046908"/>
              <a:gd name="connsiteX101" fmla="*/ 4367206 w 4527226"/>
              <a:gd name="connsiteY101" fmla="*/ 5726868 h 6046908"/>
              <a:gd name="connsiteX102" fmla="*/ 4527226 w 4527226"/>
              <a:gd name="connsiteY102" fmla="*/ 6046908 h 6046908"/>
              <a:gd name="connsiteX0" fmla="*/ 473386 w 4527226"/>
              <a:gd name="connsiteY0" fmla="*/ 5665908 h 6046908"/>
              <a:gd name="connsiteX1" fmla="*/ 511486 w 4527226"/>
              <a:gd name="connsiteY1" fmla="*/ 5612568 h 6046908"/>
              <a:gd name="connsiteX2" fmla="*/ 541966 w 4527226"/>
              <a:gd name="connsiteY2" fmla="*/ 5521128 h 6046908"/>
              <a:gd name="connsiteX3" fmla="*/ 564826 w 4527226"/>
              <a:gd name="connsiteY3" fmla="*/ 5353488 h 6046908"/>
              <a:gd name="connsiteX4" fmla="*/ 602926 w 4527226"/>
              <a:gd name="connsiteY4" fmla="*/ 5223948 h 6046908"/>
              <a:gd name="connsiteX5" fmla="*/ 625786 w 4527226"/>
              <a:gd name="connsiteY5" fmla="*/ 5178228 h 6046908"/>
              <a:gd name="connsiteX6" fmla="*/ 701986 w 4527226"/>
              <a:gd name="connsiteY6" fmla="*/ 5071548 h 6046908"/>
              <a:gd name="connsiteX7" fmla="*/ 717226 w 4527226"/>
              <a:gd name="connsiteY7" fmla="*/ 5063928 h 6046908"/>
              <a:gd name="connsiteX8" fmla="*/ 709606 w 4527226"/>
              <a:gd name="connsiteY8" fmla="*/ 5025828 h 6046908"/>
              <a:gd name="connsiteX9" fmla="*/ 701986 w 4527226"/>
              <a:gd name="connsiteY9" fmla="*/ 5002968 h 6046908"/>
              <a:gd name="connsiteX10" fmla="*/ 968686 w 4527226"/>
              <a:gd name="connsiteY10" fmla="*/ 4682928 h 6046908"/>
              <a:gd name="connsiteX11" fmla="*/ 961066 w 4527226"/>
              <a:gd name="connsiteY11" fmla="*/ 4644828 h 6046908"/>
              <a:gd name="connsiteX12" fmla="*/ 1342066 w 4527226"/>
              <a:gd name="connsiteY12" fmla="*/ 4172388 h 6046908"/>
              <a:gd name="connsiteX13" fmla="*/ 1258246 w 4527226"/>
              <a:gd name="connsiteY13" fmla="*/ 4012368 h 6046908"/>
              <a:gd name="connsiteX14" fmla="*/ 1204906 w 4527226"/>
              <a:gd name="connsiteY14" fmla="*/ 3928548 h 6046908"/>
              <a:gd name="connsiteX15" fmla="*/ 1174426 w 4527226"/>
              <a:gd name="connsiteY15" fmla="*/ 3768528 h 6046908"/>
              <a:gd name="connsiteX16" fmla="*/ 1151566 w 4527226"/>
              <a:gd name="connsiteY16" fmla="*/ 3699948 h 6046908"/>
              <a:gd name="connsiteX17" fmla="*/ 1143946 w 4527226"/>
              <a:gd name="connsiteY17" fmla="*/ 3669468 h 6046908"/>
              <a:gd name="connsiteX18" fmla="*/ 1067746 w 4527226"/>
              <a:gd name="connsiteY18" fmla="*/ 3661848 h 6046908"/>
              <a:gd name="connsiteX19" fmla="*/ 938206 w 4527226"/>
              <a:gd name="connsiteY19" fmla="*/ 3669468 h 6046908"/>
              <a:gd name="connsiteX20" fmla="*/ 831526 w 4527226"/>
              <a:gd name="connsiteY20" fmla="*/ 3692328 h 6046908"/>
              <a:gd name="connsiteX21" fmla="*/ 610546 w 4527226"/>
              <a:gd name="connsiteY21" fmla="*/ 3738048 h 6046908"/>
              <a:gd name="connsiteX22" fmla="*/ 389566 w 4527226"/>
              <a:gd name="connsiteY22" fmla="*/ 3638988 h 6046908"/>
              <a:gd name="connsiteX23" fmla="*/ 381946 w 4527226"/>
              <a:gd name="connsiteY23" fmla="*/ 3326568 h 6046908"/>
              <a:gd name="connsiteX24" fmla="*/ 420046 w 4527226"/>
              <a:gd name="connsiteY24" fmla="*/ 3227508 h 6046908"/>
              <a:gd name="connsiteX25" fmla="*/ 389566 w 4527226"/>
              <a:gd name="connsiteY25" fmla="*/ 3166548 h 6046908"/>
              <a:gd name="connsiteX26" fmla="*/ 351466 w 4527226"/>
              <a:gd name="connsiteY26" fmla="*/ 3105588 h 6046908"/>
              <a:gd name="connsiteX27" fmla="*/ 397186 w 4527226"/>
              <a:gd name="connsiteY27" fmla="*/ 3021768 h 6046908"/>
              <a:gd name="connsiteX28" fmla="*/ 488626 w 4527226"/>
              <a:gd name="connsiteY28" fmla="*/ 2998908 h 6046908"/>
              <a:gd name="connsiteX29" fmla="*/ 471956 w 4527226"/>
              <a:gd name="connsiteY29" fmla="*/ 2942709 h 6046908"/>
              <a:gd name="connsiteX30" fmla="*/ 435286 w 4527226"/>
              <a:gd name="connsiteY30" fmla="*/ 2930328 h 6046908"/>
              <a:gd name="connsiteX31" fmla="*/ 389566 w 4527226"/>
              <a:gd name="connsiteY31" fmla="*/ 2930328 h 6046908"/>
              <a:gd name="connsiteX32" fmla="*/ 314000 w 4527226"/>
              <a:gd name="connsiteY32" fmla="*/ 2893495 h 6046908"/>
              <a:gd name="connsiteX33" fmla="*/ 320986 w 4527226"/>
              <a:gd name="connsiteY33" fmla="*/ 2846508 h 6046908"/>
              <a:gd name="connsiteX34" fmla="*/ 328606 w 4527226"/>
              <a:gd name="connsiteY34" fmla="*/ 2793168 h 6046908"/>
              <a:gd name="connsiteX35" fmla="*/ 313366 w 4527226"/>
              <a:gd name="connsiteY35" fmla="*/ 2732208 h 6046908"/>
              <a:gd name="connsiteX36" fmla="*/ 267646 w 4527226"/>
              <a:gd name="connsiteY36" fmla="*/ 2671248 h 6046908"/>
              <a:gd name="connsiteX37" fmla="*/ 176206 w 4527226"/>
              <a:gd name="connsiteY37" fmla="*/ 2656008 h 6046908"/>
              <a:gd name="connsiteX38" fmla="*/ 54286 w 4527226"/>
              <a:gd name="connsiteY38" fmla="*/ 2610288 h 6046908"/>
              <a:gd name="connsiteX39" fmla="*/ 7931 w 4527226"/>
              <a:gd name="connsiteY39" fmla="*/ 2563298 h 6046908"/>
              <a:gd name="connsiteX40" fmla="*/ 8566 w 4527226"/>
              <a:gd name="connsiteY40" fmla="*/ 2488368 h 6046908"/>
              <a:gd name="connsiteX41" fmla="*/ 92386 w 4527226"/>
              <a:gd name="connsiteY41" fmla="*/ 2335968 h 6046908"/>
              <a:gd name="connsiteX42" fmla="*/ 221926 w 4527226"/>
              <a:gd name="connsiteY42" fmla="*/ 2175948 h 6046908"/>
              <a:gd name="connsiteX43" fmla="*/ 282886 w 4527226"/>
              <a:gd name="connsiteY43" fmla="*/ 2084508 h 6046908"/>
              <a:gd name="connsiteX44" fmla="*/ 328606 w 4527226"/>
              <a:gd name="connsiteY44" fmla="*/ 1977828 h 6046908"/>
              <a:gd name="connsiteX45" fmla="*/ 359086 w 4527226"/>
              <a:gd name="connsiteY45" fmla="*/ 1871148 h 6046908"/>
              <a:gd name="connsiteX46" fmla="*/ 374326 w 4527226"/>
              <a:gd name="connsiteY46" fmla="*/ 1810188 h 6046908"/>
              <a:gd name="connsiteX47" fmla="*/ 343846 w 4527226"/>
              <a:gd name="connsiteY47" fmla="*/ 1756848 h 6046908"/>
              <a:gd name="connsiteX48" fmla="*/ 328606 w 4527226"/>
              <a:gd name="connsiteY48" fmla="*/ 1680648 h 6046908"/>
              <a:gd name="connsiteX49" fmla="*/ 412426 w 4527226"/>
              <a:gd name="connsiteY49" fmla="*/ 1474908 h 6046908"/>
              <a:gd name="connsiteX50" fmla="*/ 442906 w 4527226"/>
              <a:gd name="connsiteY50" fmla="*/ 1307268 h 6046908"/>
              <a:gd name="connsiteX51" fmla="*/ 465766 w 4527226"/>
              <a:gd name="connsiteY51" fmla="*/ 1192968 h 6046908"/>
              <a:gd name="connsiteX52" fmla="*/ 503866 w 4527226"/>
              <a:gd name="connsiteY52" fmla="*/ 1055808 h 6046908"/>
              <a:gd name="connsiteX53" fmla="*/ 557206 w 4527226"/>
              <a:gd name="connsiteY53" fmla="*/ 888168 h 6046908"/>
              <a:gd name="connsiteX54" fmla="*/ 503866 w 4527226"/>
              <a:gd name="connsiteY54" fmla="*/ 888168 h 6046908"/>
              <a:gd name="connsiteX55" fmla="*/ 412426 w 4527226"/>
              <a:gd name="connsiteY55" fmla="*/ 834828 h 6046908"/>
              <a:gd name="connsiteX56" fmla="*/ 328606 w 4527226"/>
              <a:gd name="connsiteY56" fmla="*/ 789108 h 6046908"/>
              <a:gd name="connsiteX57" fmla="*/ 260026 w 4527226"/>
              <a:gd name="connsiteY57" fmla="*/ 773868 h 6046908"/>
              <a:gd name="connsiteX58" fmla="*/ 214306 w 4527226"/>
              <a:gd name="connsiteY58" fmla="*/ 751008 h 6046908"/>
              <a:gd name="connsiteX59" fmla="*/ 260026 w 4527226"/>
              <a:gd name="connsiteY59" fmla="*/ 674808 h 6046908"/>
              <a:gd name="connsiteX60" fmla="*/ 374326 w 4527226"/>
              <a:gd name="connsiteY60" fmla="*/ 606228 h 6046908"/>
              <a:gd name="connsiteX61" fmla="*/ 557206 w 4527226"/>
              <a:gd name="connsiteY61" fmla="*/ 507168 h 6046908"/>
              <a:gd name="connsiteX62" fmla="*/ 656266 w 4527226"/>
              <a:gd name="connsiteY62" fmla="*/ 423348 h 6046908"/>
              <a:gd name="connsiteX63" fmla="*/ 892486 w 4527226"/>
              <a:gd name="connsiteY63" fmla="*/ 232848 h 6046908"/>
              <a:gd name="connsiteX64" fmla="*/ 1174426 w 4527226"/>
              <a:gd name="connsiteY64" fmla="*/ 80448 h 6046908"/>
              <a:gd name="connsiteX65" fmla="*/ 1593526 w 4527226"/>
              <a:gd name="connsiteY65" fmla="*/ 11868 h 6046908"/>
              <a:gd name="connsiteX66" fmla="*/ 1944046 w 4527226"/>
              <a:gd name="connsiteY66" fmla="*/ 4248 h 6046908"/>
              <a:gd name="connsiteX67" fmla="*/ 2172646 w 4527226"/>
              <a:gd name="connsiteY67" fmla="*/ 4248 h 6046908"/>
              <a:gd name="connsiteX68" fmla="*/ 2393626 w 4527226"/>
              <a:gd name="connsiteY68" fmla="*/ 57588 h 6046908"/>
              <a:gd name="connsiteX69" fmla="*/ 2667946 w 4527226"/>
              <a:gd name="connsiteY69" fmla="*/ 133788 h 6046908"/>
              <a:gd name="connsiteX70" fmla="*/ 2820346 w 4527226"/>
              <a:gd name="connsiteY70" fmla="*/ 202368 h 6046908"/>
              <a:gd name="connsiteX71" fmla="*/ 3102286 w 4527226"/>
              <a:gd name="connsiteY71" fmla="*/ 400488 h 6046908"/>
              <a:gd name="connsiteX72" fmla="*/ 3285166 w 4527226"/>
              <a:gd name="connsiteY72" fmla="*/ 651948 h 6046908"/>
              <a:gd name="connsiteX73" fmla="*/ 3407086 w 4527226"/>
              <a:gd name="connsiteY73" fmla="*/ 918648 h 6046908"/>
              <a:gd name="connsiteX74" fmla="*/ 3475666 w 4527226"/>
              <a:gd name="connsiteY74" fmla="*/ 1238688 h 6046908"/>
              <a:gd name="connsiteX75" fmla="*/ 3506146 w 4527226"/>
              <a:gd name="connsiteY75" fmla="*/ 1543488 h 6046908"/>
              <a:gd name="connsiteX76" fmla="*/ 3506146 w 4527226"/>
              <a:gd name="connsiteY76" fmla="*/ 1962588 h 6046908"/>
              <a:gd name="connsiteX77" fmla="*/ 3338506 w 4527226"/>
              <a:gd name="connsiteY77" fmla="*/ 2305488 h 6046908"/>
              <a:gd name="connsiteX78" fmla="*/ 3254686 w 4527226"/>
              <a:gd name="connsiteY78" fmla="*/ 2473128 h 6046908"/>
              <a:gd name="connsiteX79" fmla="*/ 3132766 w 4527226"/>
              <a:gd name="connsiteY79" fmla="*/ 2663628 h 6046908"/>
              <a:gd name="connsiteX80" fmla="*/ 3071806 w 4527226"/>
              <a:gd name="connsiteY80" fmla="*/ 2838888 h 6046908"/>
              <a:gd name="connsiteX81" fmla="*/ 3064186 w 4527226"/>
              <a:gd name="connsiteY81" fmla="*/ 2915088 h 6046908"/>
              <a:gd name="connsiteX82" fmla="*/ 3018466 w 4527226"/>
              <a:gd name="connsiteY82" fmla="*/ 3014148 h 6046908"/>
              <a:gd name="connsiteX83" fmla="*/ 2980366 w 4527226"/>
              <a:gd name="connsiteY83" fmla="*/ 3082728 h 6046908"/>
              <a:gd name="connsiteX84" fmla="*/ 2957506 w 4527226"/>
              <a:gd name="connsiteY84" fmla="*/ 3120828 h 6046908"/>
              <a:gd name="connsiteX85" fmla="*/ 2957506 w 4527226"/>
              <a:gd name="connsiteY85" fmla="*/ 3555168 h 6046908"/>
              <a:gd name="connsiteX86" fmla="*/ 3010846 w 4527226"/>
              <a:gd name="connsiteY86" fmla="*/ 3539928 h 6046908"/>
              <a:gd name="connsiteX87" fmla="*/ 3109906 w 4527226"/>
              <a:gd name="connsiteY87" fmla="*/ 3570408 h 6046908"/>
              <a:gd name="connsiteX88" fmla="*/ 3140386 w 4527226"/>
              <a:gd name="connsiteY88" fmla="*/ 3631368 h 6046908"/>
              <a:gd name="connsiteX89" fmla="*/ 3117526 w 4527226"/>
              <a:gd name="connsiteY89" fmla="*/ 3738048 h 6046908"/>
              <a:gd name="connsiteX90" fmla="*/ 3125146 w 4527226"/>
              <a:gd name="connsiteY90" fmla="*/ 4103808 h 6046908"/>
              <a:gd name="connsiteX91" fmla="*/ 3163246 w 4527226"/>
              <a:gd name="connsiteY91" fmla="*/ 4157148 h 6046908"/>
              <a:gd name="connsiteX92" fmla="*/ 3201346 w 4527226"/>
              <a:gd name="connsiteY92" fmla="*/ 4164768 h 6046908"/>
              <a:gd name="connsiteX93" fmla="*/ 3231826 w 4527226"/>
              <a:gd name="connsiteY93" fmla="*/ 4172388 h 6046908"/>
              <a:gd name="connsiteX94" fmla="*/ 3285166 w 4527226"/>
              <a:gd name="connsiteY94" fmla="*/ 4294308 h 6046908"/>
              <a:gd name="connsiteX95" fmla="*/ 3300406 w 4527226"/>
              <a:gd name="connsiteY95" fmla="*/ 4347648 h 6046908"/>
              <a:gd name="connsiteX96" fmla="*/ 3330886 w 4527226"/>
              <a:gd name="connsiteY96" fmla="*/ 4408608 h 6046908"/>
              <a:gd name="connsiteX97" fmla="*/ 3551866 w 4527226"/>
              <a:gd name="connsiteY97" fmla="*/ 4644828 h 6046908"/>
              <a:gd name="connsiteX98" fmla="*/ 3887146 w 4527226"/>
              <a:gd name="connsiteY98" fmla="*/ 5025828 h 6046908"/>
              <a:gd name="connsiteX99" fmla="*/ 4100506 w 4527226"/>
              <a:gd name="connsiteY99" fmla="*/ 5300148 h 6046908"/>
              <a:gd name="connsiteX100" fmla="*/ 4367206 w 4527226"/>
              <a:gd name="connsiteY100" fmla="*/ 5726868 h 6046908"/>
              <a:gd name="connsiteX101" fmla="*/ 4527226 w 4527226"/>
              <a:gd name="connsiteY101" fmla="*/ 6046908 h 6046908"/>
              <a:gd name="connsiteX0" fmla="*/ 511486 w 4527226"/>
              <a:gd name="connsiteY0" fmla="*/ 5612568 h 6046908"/>
              <a:gd name="connsiteX1" fmla="*/ 541966 w 4527226"/>
              <a:gd name="connsiteY1" fmla="*/ 5521128 h 6046908"/>
              <a:gd name="connsiteX2" fmla="*/ 564826 w 4527226"/>
              <a:gd name="connsiteY2" fmla="*/ 5353488 h 6046908"/>
              <a:gd name="connsiteX3" fmla="*/ 602926 w 4527226"/>
              <a:gd name="connsiteY3" fmla="*/ 5223948 h 6046908"/>
              <a:gd name="connsiteX4" fmla="*/ 625786 w 4527226"/>
              <a:gd name="connsiteY4" fmla="*/ 5178228 h 6046908"/>
              <a:gd name="connsiteX5" fmla="*/ 701986 w 4527226"/>
              <a:gd name="connsiteY5" fmla="*/ 5071548 h 6046908"/>
              <a:gd name="connsiteX6" fmla="*/ 717226 w 4527226"/>
              <a:gd name="connsiteY6" fmla="*/ 5063928 h 6046908"/>
              <a:gd name="connsiteX7" fmla="*/ 709606 w 4527226"/>
              <a:gd name="connsiteY7" fmla="*/ 5025828 h 6046908"/>
              <a:gd name="connsiteX8" fmla="*/ 701986 w 4527226"/>
              <a:gd name="connsiteY8" fmla="*/ 5002968 h 6046908"/>
              <a:gd name="connsiteX9" fmla="*/ 968686 w 4527226"/>
              <a:gd name="connsiteY9" fmla="*/ 4682928 h 6046908"/>
              <a:gd name="connsiteX10" fmla="*/ 961066 w 4527226"/>
              <a:gd name="connsiteY10" fmla="*/ 4644828 h 6046908"/>
              <a:gd name="connsiteX11" fmla="*/ 1342066 w 4527226"/>
              <a:gd name="connsiteY11" fmla="*/ 4172388 h 6046908"/>
              <a:gd name="connsiteX12" fmla="*/ 1258246 w 4527226"/>
              <a:gd name="connsiteY12" fmla="*/ 4012368 h 6046908"/>
              <a:gd name="connsiteX13" fmla="*/ 1204906 w 4527226"/>
              <a:gd name="connsiteY13" fmla="*/ 3928548 h 6046908"/>
              <a:gd name="connsiteX14" fmla="*/ 1174426 w 4527226"/>
              <a:gd name="connsiteY14" fmla="*/ 3768528 h 6046908"/>
              <a:gd name="connsiteX15" fmla="*/ 1151566 w 4527226"/>
              <a:gd name="connsiteY15" fmla="*/ 3699948 h 6046908"/>
              <a:gd name="connsiteX16" fmla="*/ 1143946 w 4527226"/>
              <a:gd name="connsiteY16" fmla="*/ 3669468 h 6046908"/>
              <a:gd name="connsiteX17" fmla="*/ 1067746 w 4527226"/>
              <a:gd name="connsiteY17" fmla="*/ 3661848 h 6046908"/>
              <a:gd name="connsiteX18" fmla="*/ 938206 w 4527226"/>
              <a:gd name="connsiteY18" fmla="*/ 3669468 h 6046908"/>
              <a:gd name="connsiteX19" fmla="*/ 831526 w 4527226"/>
              <a:gd name="connsiteY19" fmla="*/ 3692328 h 6046908"/>
              <a:gd name="connsiteX20" fmla="*/ 610546 w 4527226"/>
              <a:gd name="connsiteY20" fmla="*/ 3738048 h 6046908"/>
              <a:gd name="connsiteX21" fmla="*/ 389566 w 4527226"/>
              <a:gd name="connsiteY21" fmla="*/ 3638988 h 6046908"/>
              <a:gd name="connsiteX22" fmla="*/ 381946 w 4527226"/>
              <a:gd name="connsiteY22" fmla="*/ 3326568 h 6046908"/>
              <a:gd name="connsiteX23" fmla="*/ 420046 w 4527226"/>
              <a:gd name="connsiteY23" fmla="*/ 3227508 h 6046908"/>
              <a:gd name="connsiteX24" fmla="*/ 389566 w 4527226"/>
              <a:gd name="connsiteY24" fmla="*/ 3166548 h 6046908"/>
              <a:gd name="connsiteX25" fmla="*/ 351466 w 4527226"/>
              <a:gd name="connsiteY25" fmla="*/ 3105588 h 6046908"/>
              <a:gd name="connsiteX26" fmla="*/ 397186 w 4527226"/>
              <a:gd name="connsiteY26" fmla="*/ 3021768 h 6046908"/>
              <a:gd name="connsiteX27" fmla="*/ 488626 w 4527226"/>
              <a:gd name="connsiteY27" fmla="*/ 2998908 h 6046908"/>
              <a:gd name="connsiteX28" fmla="*/ 471956 w 4527226"/>
              <a:gd name="connsiteY28" fmla="*/ 2942709 h 6046908"/>
              <a:gd name="connsiteX29" fmla="*/ 435286 w 4527226"/>
              <a:gd name="connsiteY29" fmla="*/ 2930328 h 6046908"/>
              <a:gd name="connsiteX30" fmla="*/ 389566 w 4527226"/>
              <a:gd name="connsiteY30" fmla="*/ 2930328 h 6046908"/>
              <a:gd name="connsiteX31" fmla="*/ 314000 w 4527226"/>
              <a:gd name="connsiteY31" fmla="*/ 2893495 h 6046908"/>
              <a:gd name="connsiteX32" fmla="*/ 320986 w 4527226"/>
              <a:gd name="connsiteY32" fmla="*/ 2846508 h 6046908"/>
              <a:gd name="connsiteX33" fmla="*/ 328606 w 4527226"/>
              <a:gd name="connsiteY33" fmla="*/ 2793168 h 6046908"/>
              <a:gd name="connsiteX34" fmla="*/ 313366 w 4527226"/>
              <a:gd name="connsiteY34" fmla="*/ 2732208 h 6046908"/>
              <a:gd name="connsiteX35" fmla="*/ 267646 w 4527226"/>
              <a:gd name="connsiteY35" fmla="*/ 2671248 h 6046908"/>
              <a:gd name="connsiteX36" fmla="*/ 176206 w 4527226"/>
              <a:gd name="connsiteY36" fmla="*/ 2656008 h 6046908"/>
              <a:gd name="connsiteX37" fmla="*/ 54286 w 4527226"/>
              <a:gd name="connsiteY37" fmla="*/ 2610288 h 6046908"/>
              <a:gd name="connsiteX38" fmla="*/ 7931 w 4527226"/>
              <a:gd name="connsiteY38" fmla="*/ 2563298 h 6046908"/>
              <a:gd name="connsiteX39" fmla="*/ 8566 w 4527226"/>
              <a:gd name="connsiteY39" fmla="*/ 2488368 h 6046908"/>
              <a:gd name="connsiteX40" fmla="*/ 92386 w 4527226"/>
              <a:gd name="connsiteY40" fmla="*/ 2335968 h 6046908"/>
              <a:gd name="connsiteX41" fmla="*/ 221926 w 4527226"/>
              <a:gd name="connsiteY41" fmla="*/ 2175948 h 6046908"/>
              <a:gd name="connsiteX42" fmla="*/ 282886 w 4527226"/>
              <a:gd name="connsiteY42" fmla="*/ 2084508 h 6046908"/>
              <a:gd name="connsiteX43" fmla="*/ 328606 w 4527226"/>
              <a:gd name="connsiteY43" fmla="*/ 1977828 h 6046908"/>
              <a:gd name="connsiteX44" fmla="*/ 359086 w 4527226"/>
              <a:gd name="connsiteY44" fmla="*/ 1871148 h 6046908"/>
              <a:gd name="connsiteX45" fmla="*/ 374326 w 4527226"/>
              <a:gd name="connsiteY45" fmla="*/ 1810188 h 6046908"/>
              <a:gd name="connsiteX46" fmla="*/ 343846 w 4527226"/>
              <a:gd name="connsiteY46" fmla="*/ 1756848 h 6046908"/>
              <a:gd name="connsiteX47" fmla="*/ 328606 w 4527226"/>
              <a:gd name="connsiteY47" fmla="*/ 1680648 h 6046908"/>
              <a:gd name="connsiteX48" fmla="*/ 412426 w 4527226"/>
              <a:gd name="connsiteY48" fmla="*/ 1474908 h 6046908"/>
              <a:gd name="connsiteX49" fmla="*/ 442906 w 4527226"/>
              <a:gd name="connsiteY49" fmla="*/ 1307268 h 6046908"/>
              <a:gd name="connsiteX50" fmla="*/ 465766 w 4527226"/>
              <a:gd name="connsiteY50" fmla="*/ 1192968 h 6046908"/>
              <a:gd name="connsiteX51" fmla="*/ 503866 w 4527226"/>
              <a:gd name="connsiteY51" fmla="*/ 1055808 h 6046908"/>
              <a:gd name="connsiteX52" fmla="*/ 557206 w 4527226"/>
              <a:gd name="connsiteY52" fmla="*/ 888168 h 6046908"/>
              <a:gd name="connsiteX53" fmla="*/ 503866 w 4527226"/>
              <a:gd name="connsiteY53" fmla="*/ 888168 h 6046908"/>
              <a:gd name="connsiteX54" fmla="*/ 412426 w 4527226"/>
              <a:gd name="connsiteY54" fmla="*/ 834828 h 6046908"/>
              <a:gd name="connsiteX55" fmla="*/ 328606 w 4527226"/>
              <a:gd name="connsiteY55" fmla="*/ 789108 h 6046908"/>
              <a:gd name="connsiteX56" fmla="*/ 260026 w 4527226"/>
              <a:gd name="connsiteY56" fmla="*/ 773868 h 6046908"/>
              <a:gd name="connsiteX57" fmla="*/ 214306 w 4527226"/>
              <a:gd name="connsiteY57" fmla="*/ 751008 h 6046908"/>
              <a:gd name="connsiteX58" fmla="*/ 260026 w 4527226"/>
              <a:gd name="connsiteY58" fmla="*/ 674808 h 6046908"/>
              <a:gd name="connsiteX59" fmla="*/ 374326 w 4527226"/>
              <a:gd name="connsiteY59" fmla="*/ 606228 h 6046908"/>
              <a:gd name="connsiteX60" fmla="*/ 557206 w 4527226"/>
              <a:gd name="connsiteY60" fmla="*/ 507168 h 6046908"/>
              <a:gd name="connsiteX61" fmla="*/ 656266 w 4527226"/>
              <a:gd name="connsiteY61" fmla="*/ 423348 h 6046908"/>
              <a:gd name="connsiteX62" fmla="*/ 892486 w 4527226"/>
              <a:gd name="connsiteY62" fmla="*/ 232848 h 6046908"/>
              <a:gd name="connsiteX63" fmla="*/ 1174426 w 4527226"/>
              <a:gd name="connsiteY63" fmla="*/ 80448 h 6046908"/>
              <a:gd name="connsiteX64" fmla="*/ 1593526 w 4527226"/>
              <a:gd name="connsiteY64" fmla="*/ 11868 h 6046908"/>
              <a:gd name="connsiteX65" fmla="*/ 1944046 w 4527226"/>
              <a:gd name="connsiteY65" fmla="*/ 4248 h 6046908"/>
              <a:gd name="connsiteX66" fmla="*/ 2172646 w 4527226"/>
              <a:gd name="connsiteY66" fmla="*/ 4248 h 6046908"/>
              <a:gd name="connsiteX67" fmla="*/ 2393626 w 4527226"/>
              <a:gd name="connsiteY67" fmla="*/ 57588 h 6046908"/>
              <a:gd name="connsiteX68" fmla="*/ 2667946 w 4527226"/>
              <a:gd name="connsiteY68" fmla="*/ 133788 h 6046908"/>
              <a:gd name="connsiteX69" fmla="*/ 2820346 w 4527226"/>
              <a:gd name="connsiteY69" fmla="*/ 202368 h 6046908"/>
              <a:gd name="connsiteX70" fmla="*/ 3102286 w 4527226"/>
              <a:gd name="connsiteY70" fmla="*/ 400488 h 6046908"/>
              <a:gd name="connsiteX71" fmla="*/ 3285166 w 4527226"/>
              <a:gd name="connsiteY71" fmla="*/ 651948 h 6046908"/>
              <a:gd name="connsiteX72" fmla="*/ 3407086 w 4527226"/>
              <a:gd name="connsiteY72" fmla="*/ 918648 h 6046908"/>
              <a:gd name="connsiteX73" fmla="*/ 3475666 w 4527226"/>
              <a:gd name="connsiteY73" fmla="*/ 1238688 h 6046908"/>
              <a:gd name="connsiteX74" fmla="*/ 3506146 w 4527226"/>
              <a:gd name="connsiteY74" fmla="*/ 1543488 h 6046908"/>
              <a:gd name="connsiteX75" fmla="*/ 3506146 w 4527226"/>
              <a:gd name="connsiteY75" fmla="*/ 1962588 h 6046908"/>
              <a:gd name="connsiteX76" fmla="*/ 3338506 w 4527226"/>
              <a:gd name="connsiteY76" fmla="*/ 2305488 h 6046908"/>
              <a:gd name="connsiteX77" fmla="*/ 3254686 w 4527226"/>
              <a:gd name="connsiteY77" fmla="*/ 2473128 h 6046908"/>
              <a:gd name="connsiteX78" fmla="*/ 3132766 w 4527226"/>
              <a:gd name="connsiteY78" fmla="*/ 2663628 h 6046908"/>
              <a:gd name="connsiteX79" fmla="*/ 3071806 w 4527226"/>
              <a:gd name="connsiteY79" fmla="*/ 2838888 h 6046908"/>
              <a:gd name="connsiteX80" fmla="*/ 3064186 w 4527226"/>
              <a:gd name="connsiteY80" fmla="*/ 2915088 h 6046908"/>
              <a:gd name="connsiteX81" fmla="*/ 3018466 w 4527226"/>
              <a:gd name="connsiteY81" fmla="*/ 3014148 h 6046908"/>
              <a:gd name="connsiteX82" fmla="*/ 2980366 w 4527226"/>
              <a:gd name="connsiteY82" fmla="*/ 3082728 h 6046908"/>
              <a:gd name="connsiteX83" fmla="*/ 2957506 w 4527226"/>
              <a:gd name="connsiteY83" fmla="*/ 3120828 h 6046908"/>
              <a:gd name="connsiteX84" fmla="*/ 2957506 w 4527226"/>
              <a:gd name="connsiteY84" fmla="*/ 3555168 h 6046908"/>
              <a:gd name="connsiteX85" fmla="*/ 3010846 w 4527226"/>
              <a:gd name="connsiteY85" fmla="*/ 3539928 h 6046908"/>
              <a:gd name="connsiteX86" fmla="*/ 3109906 w 4527226"/>
              <a:gd name="connsiteY86" fmla="*/ 3570408 h 6046908"/>
              <a:gd name="connsiteX87" fmla="*/ 3140386 w 4527226"/>
              <a:gd name="connsiteY87" fmla="*/ 3631368 h 6046908"/>
              <a:gd name="connsiteX88" fmla="*/ 3117526 w 4527226"/>
              <a:gd name="connsiteY88" fmla="*/ 3738048 h 6046908"/>
              <a:gd name="connsiteX89" fmla="*/ 3125146 w 4527226"/>
              <a:gd name="connsiteY89" fmla="*/ 4103808 h 6046908"/>
              <a:gd name="connsiteX90" fmla="*/ 3163246 w 4527226"/>
              <a:gd name="connsiteY90" fmla="*/ 4157148 h 6046908"/>
              <a:gd name="connsiteX91" fmla="*/ 3201346 w 4527226"/>
              <a:gd name="connsiteY91" fmla="*/ 4164768 h 6046908"/>
              <a:gd name="connsiteX92" fmla="*/ 3231826 w 4527226"/>
              <a:gd name="connsiteY92" fmla="*/ 4172388 h 6046908"/>
              <a:gd name="connsiteX93" fmla="*/ 3285166 w 4527226"/>
              <a:gd name="connsiteY93" fmla="*/ 4294308 h 6046908"/>
              <a:gd name="connsiteX94" fmla="*/ 3300406 w 4527226"/>
              <a:gd name="connsiteY94" fmla="*/ 4347648 h 6046908"/>
              <a:gd name="connsiteX95" fmla="*/ 3330886 w 4527226"/>
              <a:gd name="connsiteY95" fmla="*/ 4408608 h 6046908"/>
              <a:gd name="connsiteX96" fmla="*/ 3551866 w 4527226"/>
              <a:gd name="connsiteY96" fmla="*/ 4644828 h 6046908"/>
              <a:gd name="connsiteX97" fmla="*/ 3887146 w 4527226"/>
              <a:gd name="connsiteY97" fmla="*/ 5025828 h 6046908"/>
              <a:gd name="connsiteX98" fmla="*/ 4100506 w 4527226"/>
              <a:gd name="connsiteY98" fmla="*/ 5300148 h 6046908"/>
              <a:gd name="connsiteX99" fmla="*/ 4367206 w 4527226"/>
              <a:gd name="connsiteY99" fmla="*/ 5726868 h 6046908"/>
              <a:gd name="connsiteX100" fmla="*/ 4527226 w 4527226"/>
              <a:gd name="connsiteY100" fmla="*/ 6046908 h 6046908"/>
              <a:gd name="connsiteX0" fmla="*/ 541966 w 4527226"/>
              <a:gd name="connsiteY0" fmla="*/ 5521128 h 6046908"/>
              <a:gd name="connsiteX1" fmla="*/ 564826 w 4527226"/>
              <a:gd name="connsiteY1" fmla="*/ 5353488 h 6046908"/>
              <a:gd name="connsiteX2" fmla="*/ 602926 w 4527226"/>
              <a:gd name="connsiteY2" fmla="*/ 5223948 h 6046908"/>
              <a:gd name="connsiteX3" fmla="*/ 625786 w 4527226"/>
              <a:gd name="connsiteY3" fmla="*/ 5178228 h 6046908"/>
              <a:gd name="connsiteX4" fmla="*/ 701986 w 4527226"/>
              <a:gd name="connsiteY4" fmla="*/ 5071548 h 6046908"/>
              <a:gd name="connsiteX5" fmla="*/ 717226 w 4527226"/>
              <a:gd name="connsiteY5" fmla="*/ 5063928 h 6046908"/>
              <a:gd name="connsiteX6" fmla="*/ 709606 w 4527226"/>
              <a:gd name="connsiteY6" fmla="*/ 5025828 h 6046908"/>
              <a:gd name="connsiteX7" fmla="*/ 701986 w 4527226"/>
              <a:gd name="connsiteY7" fmla="*/ 5002968 h 6046908"/>
              <a:gd name="connsiteX8" fmla="*/ 968686 w 4527226"/>
              <a:gd name="connsiteY8" fmla="*/ 4682928 h 6046908"/>
              <a:gd name="connsiteX9" fmla="*/ 961066 w 4527226"/>
              <a:gd name="connsiteY9" fmla="*/ 4644828 h 6046908"/>
              <a:gd name="connsiteX10" fmla="*/ 1342066 w 4527226"/>
              <a:gd name="connsiteY10" fmla="*/ 4172388 h 6046908"/>
              <a:gd name="connsiteX11" fmla="*/ 1258246 w 4527226"/>
              <a:gd name="connsiteY11" fmla="*/ 4012368 h 6046908"/>
              <a:gd name="connsiteX12" fmla="*/ 1204906 w 4527226"/>
              <a:gd name="connsiteY12" fmla="*/ 3928548 h 6046908"/>
              <a:gd name="connsiteX13" fmla="*/ 1174426 w 4527226"/>
              <a:gd name="connsiteY13" fmla="*/ 3768528 h 6046908"/>
              <a:gd name="connsiteX14" fmla="*/ 1151566 w 4527226"/>
              <a:gd name="connsiteY14" fmla="*/ 3699948 h 6046908"/>
              <a:gd name="connsiteX15" fmla="*/ 1143946 w 4527226"/>
              <a:gd name="connsiteY15" fmla="*/ 3669468 h 6046908"/>
              <a:gd name="connsiteX16" fmla="*/ 1067746 w 4527226"/>
              <a:gd name="connsiteY16" fmla="*/ 3661848 h 6046908"/>
              <a:gd name="connsiteX17" fmla="*/ 938206 w 4527226"/>
              <a:gd name="connsiteY17" fmla="*/ 3669468 h 6046908"/>
              <a:gd name="connsiteX18" fmla="*/ 831526 w 4527226"/>
              <a:gd name="connsiteY18" fmla="*/ 3692328 h 6046908"/>
              <a:gd name="connsiteX19" fmla="*/ 610546 w 4527226"/>
              <a:gd name="connsiteY19" fmla="*/ 3738048 h 6046908"/>
              <a:gd name="connsiteX20" fmla="*/ 389566 w 4527226"/>
              <a:gd name="connsiteY20" fmla="*/ 3638988 h 6046908"/>
              <a:gd name="connsiteX21" fmla="*/ 381946 w 4527226"/>
              <a:gd name="connsiteY21" fmla="*/ 3326568 h 6046908"/>
              <a:gd name="connsiteX22" fmla="*/ 420046 w 4527226"/>
              <a:gd name="connsiteY22" fmla="*/ 3227508 h 6046908"/>
              <a:gd name="connsiteX23" fmla="*/ 389566 w 4527226"/>
              <a:gd name="connsiteY23" fmla="*/ 3166548 h 6046908"/>
              <a:gd name="connsiteX24" fmla="*/ 351466 w 4527226"/>
              <a:gd name="connsiteY24" fmla="*/ 3105588 h 6046908"/>
              <a:gd name="connsiteX25" fmla="*/ 397186 w 4527226"/>
              <a:gd name="connsiteY25" fmla="*/ 3021768 h 6046908"/>
              <a:gd name="connsiteX26" fmla="*/ 488626 w 4527226"/>
              <a:gd name="connsiteY26" fmla="*/ 2998908 h 6046908"/>
              <a:gd name="connsiteX27" fmla="*/ 471956 w 4527226"/>
              <a:gd name="connsiteY27" fmla="*/ 2942709 h 6046908"/>
              <a:gd name="connsiteX28" fmla="*/ 435286 w 4527226"/>
              <a:gd name="connsiteY28" fmla="*/ 2930328 h 6046908"/>
              <a:gd name="connsiteX29" fmla="*/ 389566 w 4527226"/>
              <a:gd name="connsiteY29" fmla="*/ 2930328 h 6046908"/>
              <a:gd name="connsiteX30" fmla="*/ 314000 w 4527226"/>
              <a:gd name="connsiteY30" fmla="*/ 2893495 h 6046908"/>
              <a:gd name="connsiteX31" fmla="*/ 320986 w 4527226"/>
              <a:gd name="connsiteY31" fmla="*/ 2846508 h 6046908"/>
              <a:gd name="connsiteX32" fmla="*/ 328606 w 4527226"/>
              <a:gd name="connsiteY32" fmla="*/ 2793168 h 6046908"/>
              <a:gd name="connsiteX33" fmla="*/ 313366 w 4527226"/>
              <a:gd name="connsiteY33" fmla="*/ 2732208 h 6046908"/>
              <a:gd name="connsiteX34" fmla="*/ 267646 w 4527226"/>
              <a:gd name="connsiteY34" fmla="*/ 2671248 h 6046908"/>
              <a:gd name="connsiteX35" fmla="*/ 176206 w 4527226"/>
              <a:gd name="connsiteY35" fmla="*/ 2656008 h 6046908"/>
              <a:gd name="connsiteX36" fmla="*/ 54286 w 4527226"/>
              <a:gd name="connsiteY36" fmla="*/ 2610288 h 6046908"/>
              <a:gd name="connsiteX37" fmla="*/ 7931 w 4527226"/>
              <a:gd name="connsiteY37" fmla="*/ 2563298 h 6046908"/>
              <a:gd name="connsiteX38" fmla="*/ 8566 w 4527226"/>
              <a:gd name="connsiteY38" fmla="*/ 2488368 h 6046908"/>
              <a:gd name="connsiteX39" fmla="*/ 92386 w 4527226"/>
              <a:gd name="connsiteY39" fmla="*/ 2335968 h 6046908"/>
              <a:gd name="connsiteX40" fmla="*/ 221926 w 4527226"/>
              <a:gd name="connsiteY40" fmla="*/ 2175948 h 6046908"/>
              <a:gd name="connsiteX41" fmla="*/ 282886 w 4527226"/>
              <a:gd name="connsiteY41" fmla="*/ 2084508 h 6046908"/>
              <a:gd name="connsiteX42" fmla="*/ 328606 w 4527226"/>
              <a:gd name="connsiteY42" fmla="*/ 1977828 h 6046908"/>
              <a:gd name="connsiteX43" fmla="*/ 359086 w 4527226"/>
              <a:gd name="connsiteY43" fmla="*/ 1871148 h 6046908"/>
              <a:gd name="connsiteX44" fmla="*/ 374326 w 4527226"/>
              <a:gd name="connsiteY44" fmla="*/ 1810188 h 6046908"/>
              <a:gd name="connsiteX45" fmla="*/ 343846 w 4527226"/>
              <a:gd name="connsiteY45" fmla="*/ 1756848 h 6046908"/>
              <a:gd name="connsiteX46" fmla="*/ 328606 w 4527226"/>
              <a:gd name="connsiteY46" fmla="*/ 1680648 h 6046908"/>
              <a:gd name="connsiteX47" fmla="*/ 412426 w 4527226"/>
              <a:gd name="connsiteY47" fmla="*/ 1474908 h 6046908"/>
              <a:gd name="connsiteX48" fmla="*/ 442906 w 4527226"/>
              <a:gd name="connsiteY48" fmla="*/ 1307268 h 6046908"/>
              <a:gd name="connsiteX49" fmla="*/ 465766 w 4527226"/>
              <a:gd name="connsiteY49" fmla="*/ 1192968 h 6046908"/>
              <a:gd name="connsiteX50" fmla="*/ 503866 w 4527226"/>
              <a:gd name="connsiteY50" fmla="*/ 1055808 h 6046908"/>
              <a:gd name="connsiteX51" fmla="*/ 557206 w 4527226"/>
              <a:gd name="connsiteY51" fmla="*/ 888168 h 6046908"/>
              <a:gd name="connsiteX52" fmla="*/ 503866 w 4527226"/>
              <a:gd name="connsiteY52" fmla="*/ 888168 h 6046908"/>
              <a:gd name="connsiteX53" fmla="*/ 412426 w 4527226"/>
              <a:gd name="connsiteY53" fmla="*/ 834828 h 6046908"/>
              <a:gd name="connsiteX54" fmla="*/ 328606 w 4527226"/>
              <a:gd name="connsiteY54" fmla="*/ 789108 h 6046908"/>
              <a:gd name="connsiteX55" fmla="*/ 260026 w 4527226"/>
              <a:gd name="connsiteY55" fmla="*/ 773868 h 6046908"/>
              <a:gd name="connsiteX56" fmla="*/ 214306 w 4527226"/>
              <a:gd name="connsiteY56" fmla="*/ 751008 h 6046908"/>
              <a:gd name="connsiteX57" fmla="*/ 260026 w 4527226"/>
              <a:gd name="connsiteY57" fmla="*/ 674808 h 6046908"/>
              <a:gd name="connsiteX58" fmla="*/ 374326 w 4527226"/>
              <a:gd name="connsiteY58" fmla="*/ 606228 h 6046908"/>
              <a:gd name="connsiteX59" fmla="*/ 557206 w 4527226"/>
              <a:gd name="connsiteY59" fmla="*/ 507168 h 6046908"/>
              <a:gd name="connsiteX60" fmla="*/ 656266 w 4527226"/>
              <a:gd name="connsiteY60" fmla="*/ 423348 h 6046908"/>
              <a:gd name="connsiteX61" fmla="*/ 892486 w 4527226"/>
              <a:gd name="connsiteY61" fmla="*/ 232848 h 6046908"/>
              <a:gd name="connsiteX62" fmla="*/ 1174426 w 4527226"/>
              <a:gd name="connsiteY62" fmla="*/ 80448 h 6046908"/>
              <a:gd name="connsiteX63" fmla="*/ 1593526 w 4527226"/>
              <a:gd name="connsiteY63" fmla="*/ 11868 h 6046908"/>
              <a:gd name="connsiteX64" fmla="*/ 1944046 w 4527226"/>
              <a:gd name="connsiteY64" fmla="*/ 4248 h 6046908"/>
              <a:gd name="connsiteX65" fmla="*/ 2172646 w 4527226"/>
              <a:gd name="connsiteY65" fmla="*/ 4248 h 6046908"/>
              <a:gd name="connsiteX66" fmla="*/ 2393626 w 4527226"/>
              <a:gd name="connsiteY66" fmla="*/ 57588 h 6046908"/>
              <a:gd name="connsiteX67" fmla="*/ 2667946 w 4527226"/>
              <a:gd name="connsiteY67" fmla="*/ 133788 h 6046908"/>
              <a:gd name="connsiteX68" fmla="*/ 2820346 w 4527226"/>
              <a:gd name="connsiteY68" fmla="*/ 202368 h 6046908"/>
              <a:gd name="connsiteX69" fmla="*/ 3102286 w 4527226"/>
              <a:gd name="connsiteY69" fmla="*/ 400488 h 6046908"/>
              <a:gd name="connsiteX70" fmla="*/ 3285166 w 4527226"/>
              <a:gd name="connsiteY70" fmla="*/ 651948 h 6046908"/>
              <a:gd name="connsiteX71" fmla="*/ 3407086 w 4527226"/>
              <a:gd name="connsiteY71" fmla="*/ 918648 h 6046908"/>
              <a:gd name="connsiteX72" fmla="*/ 3475666 w 4527226"/>
              <a:gd name="connsiteY72" fmla="*/ 1238688 h 6046908"/>
              <a:gd name="connsiteX73" fmla="*/ 3506146 w 4527226"/>
              <a:gd name="connsiteY73" fmla="*/ 1543488 h 6046908"/>
              <a:gd name="connsiteX74" fmla="*/ 3506146 w 4527226"/>
              <a:gd name="connsiteY74" fmla="*/ 1962588 h 6046908"/>
              <a:gd name="connsiteX75" fmla="*/ 3338506 w 4527226"/>
              <a:gd name="connsiteY75" fmla="*/ 2305488 h 6046908"/>
              <a:gd name="connsiteX76" fmla="*/ 3254686 w 4527226"/>
              <a:gd name="connsiteY76" fmla="*/ 2473128 h 6046908"/>
              <a:gd name="connsiteX77" fmla="*/ 3132766 w 4527226"/>
              <a:gd name="connsiteY77" fmla="*/ 2663628 h 6046908"/>
              <a:gd name="connsiteX78" fmla="*/ 3071806 w 4527226"/>
              <a:gd name="connsiteY78" fmla="*/ 2838888 h 6046908"/>
              <a:gd name="connsiteX79" fmla="*/ 3064186 w 4527226"/>
              <a:gd name="connsiteY79" fmla="*/ 2915088 h 6046908"/>
              <a:gd name="connsiteX80" fmla="*/ 3018466 w 4527226"/>
              <a:gd name="connsiteY80" fmla="*/ 3014148 h 6046908"/>
              <a:gd name="connsiteX81" fmla="*/ 2980366 w 4527226"/>
              <a:gd name="connsiteY81" fmla="*/ 3082728 h 6046908"/>
              <a:gd name="connsiteX82" fmla="*/ 2957506 w 4527226"/>
              <a:gd name="connsiteY82" fmla="*/ 3120828 h 6046908"/>
              <a:gd name="connsiteX83" fmla="*/ 2957506 w 4527226"/>
              <a:gd name="connsiteY83" fmla="*/ 3555168 h 6046908"/>
              <a:gd name="connsiteX84" fmla="*/ 3010846 w 4527226"/>
              <a:gd name="connsiteY84" fmla="*/ 3539928 h 6046908"/>
              <a:gd name="connsiteX85" fmla="*/ 3109906 w 4527226"/>
              <a:gd name="connsiteY85" fmla="*/ 3570408 h 6046908"/>
              <a:gd name="connsiteX86" fmla="*/ 3140386 w 4527226"/>
              <a:gd name="connsiteY86" fmla="*/ 3631368 h 6046908"/>
              <a:gd name="connsiteX87" fmla="*/ 3117526 w 4527226"/>
              <a:gd name="connsiteY87" fmla="*/ 3738048 h 6046908"/>
              <a:gd name="connsiteX88" fmla="*/ 3125146 w 4527226"/>
              <a:gd name="connsiteY88" fmla="*/ 4103808 h 6046908"/>
              <a:gd name="connsiteX89" fmla="*/ 3163246 w 4527226"/>
              <a:gd name="connsiteY89" fmla="*/ 4157148 h 6046908"/>
              <a:gd name="connsiteX90" fmla="*/ 3201346 w 4527226"/>
              <a:gd name="connsiteY90" fmla="*/ 4164768 h 6046908"/>
              <a:gd name="connsiteX91" fmla="*/ 3231826 w 4527226"/>
              <a:gd name="connsiteY91" fmla="*/ 4172388 h 6046908"/>
              <a:gd name="connsiteX92" fmla="*/ 3285166 w 4527226"/>
              <a:gd name="connsiteY92" fmla="*/ 4294308 h 6046908"/>
              <a:gd name="connsiteX93" fmla="*/ 3300406 w 4527226"/>
              <a:gd name="connsiteY93" fmla="*/ 4347648 h 6046908"/>
              <a:gd name="connsiteX94" fmla="*/ 3330886 w 4527226"/>
              <a:gd name="connsiteY94" fmla="*/ 4408608 h 6046908"/>
              <a:gd name="connsiteX95" fmla="*/ 3551866 w 4527226"/>
              <a:gd name="connsiteY95" fmla="*/ 4644828 h 6046908"/>
              <a:gd name="connsiteX96" fmla="*/ 3887146 w 4527226"/>
              <a:gd name="connsiteY96" fmla="*/ 5025828 h 6046908"/>
              <a:gd name="connsiteX97" fmla="*/ 4100506 w 4527226"/>
              <a:gd name="connsiteY97" fmla="*/ 5300148 h 6046908"/>
              <a:gd name="connsiteX98" fmla="*/ 4367206 w 4527226"/>
              <a:gd name="connsiteY98" fmla="*/ 5726868 h 6046908"/>
              <a:gd name="connsiteX99" fmla="*/ 4527226 w 4527226"/>
              <a:gd name="connsiteY99" fmla="*/ 6046908 h 6046908"/>
              <a:gd name="connsiteX0" fmla="*/ 564826 w 4527226"/>
              <a:gd name="connsiteY0" fmla="*/ 5353488 h 6046908"/>
              <a:gd name="connsiteX1" fmla="*/ 602926 w 4527226"/>
              <a:gd name="connsiteY1" fmla="*/ 5223948 h 6046908"/>
              <a:gd name="connsiteX2" fmla="*/ 625786 w 4527226"/>
              <a:gd name="connsiteY2" fmla="*/ 5178228 h 6046908"/>
              <a:gd name="connsiteX3" fmla="*/ 701986 w 4527226"/>
              <a:gd name="connsiteY3" fmla="*/ 5071548 h 6046908"/>
              <a:gd name="connsiteX4" fmla="*/ 717226 w 4527226"/>
              <a:gd name="connsiteY4" fmla="*/ 5063928 h 6046908"/>
              <a:gd name="connsiteX5" fmla="*/ 709606 w 4527226"/>
              <a:gd name="connsiteY5" fmla="*/ 5025828 h 6046908"/>
              <a:gd name="connsiteX6" fmla="*/ 701986 w 4527226"/>
              <a:gd name="connsiteY6" fmla="*/ 5002968 h 6046908"/>
              <a:gd name="connsiteX7" fmla="*/ 968686 w 4527226"/>
              <a:gd name="connsiteY7" fmla="*/ 4682928 h 6046908"/>
              <a:gd name="connsiteX8" fmla="*/ 961066 w 4527226"/>
              <a:gd name="connsiteY8" fmla="*/ 4644828 h 6046908"/>
              <a:gd name="connsiteX9" fmla="*/ 1342066 w 4527226"/>
              <a:gd name="connsiteY9" fmla="*/ 4172388 h 6046908"/>
              <a:gd name="connsiteX10" fmla="*/ 1258246 w 4527226"/>
              <a:gd name="connsiteY10" fmla="*/ 4012368 h 6046908"/>
              <a:gd name="connsiteX11" fmla="*/ 1204906 w 4527226"/>
              <a:gd name="connsiteY11" fmla="*/ 3928548 h 6046908"/>
              <a:gd name="connsiteX12" fmla="*/ 1174426 w 4527226"/>
              <a:gd name="connsiteY12" fmla="*/ 3768528 h 6046908"/>
              <a:gd name="connsiteX13" fmla="*/ 1151566 w 4527226"/>
              <a:gd name="connsiteY13" fmla="*/ 3699948 h 6046908"/>
              <a:gd name="connsiteX14" fmla="*/ 1143946 w 4527226"/>
              <a:gd name="connsiteY14" fmla="*/ 3669468 h 6046908"/>
              <a:gd name="connsiteX15" fmla="*/ 1067746 w 4527226"/>
              <a:gd name="connsiteY15" fmla="*/ 3661848 h 6046908"/>
              <a:gd name="connsiteX16" fmla="*/ 938206 w 4527226"/>
              <a:gd name="connsiteY16" fmla="*/ 3669468 h 6046908"/>
              <a:gd name="connsiteX17" fmla="*/ 831526 w 4527226"/>
              <a:gd name="connsiteY17" fmla="*/ 3692328 h 6046908"/>
              <a:gd name="connsiteX18" fmla="*/ 610546 w 4527226"/>
              <a:gd name="connsiteY18" fmla="*/ 3738048 h 6046908"/>
              <a:gd name="connsiteX19" fmla="*/ 389566 w 4527226"/>
              <a:gd name="connsiteY19" fmla="*/ 3638988 h 6046908"/>
              <a:gd name="connsiteX20" fmla="*/ 381946 w 4527226"/>
              <a:gd name="connsiteY20" fmla="*/ 3326568 h 6046908"/>
              <a:gd name="connsiteX21" fmla="*/ 420046 w 4527226"/>
              <a:gd name="connsiteY21" fmla="*/ 3227508 h 6046908"/>
              <a:gd name="connsiteX22" fmla="*/ 389566 w 4527226"/>
              <a:gd name="connsiteY22" fmla="*/ 3166548 h 6046908"/>
              <a:gd name="connsiteX23" fmla="*/ 351466 w 4527226"/>
              <a:gd name="connsiteY23" fmla="*/ 3105588 h 6046908"/>
              <a:gd name="connsiteX24" fmla="*/ 397186 w 4527226"/>
              <a:gd name="connsiteY24" fmla="*/ 3021768 h 6046908"/>
              <a:gd name="connsiteX25" fmla="*/ 488626 w 4527226"/>
              <a:gd name="connsiteY25" fmla="*/ 2998908 h 6046908"/>
              <a:gd name="connsiteX26" fmla="*/ 471956 w 4527226"/>
              <a:gd name="connsiteY26" fmla="*/ 2942709 h 6046908"/>
              <a:gd name="connsiteX27" fmla="*/ 435286 w 4527226"/>
              <a:gd name="connsiteY27" fmla="*/ 2930328 h 6046908"/>
              <a:gd name="connsiteX28" fmla="*/ 389566 w 4527226"/>
              <a:gd name="connsiteY28" fmla="*/ 2930328 h 6046908"/>
              <a:gd name="connsiteX29" fmla="*/ 314000 w 4527226"/>
              <a:gd name="connsiteY29" fmla="*/ 2893495 h 6046908"/>
              <a:gd name="connsiteX30" fmla="*/ 320986 w 4527226"/>
              <a:gd name="connsiteY30" fmla="*/ 2846508 h 6046908"/>
              <a:gd name="connsiteX31" fmla="*/ 328606 w 4527226"/>
              <a:gd name="connsiteY31" fmla="*/ 2793168 h 6046908"/>
              <a:gd name="connsiteX32" fmla="*/ 313366 w 4527226"/>
              <a:gd name="connsiteY32" fmla="*/ 2732208 h 6046908"/>
              <a:gd name="connsiteX33" fmla="*/ 267646 w 4527226"/>
              <a:gd name="connsiteY33" fmla="*/ 2671248 h 6046908"/>
              <a:gd name="connsiteX34" fmla="*/ 176206 w 4527226"/>
              <a:gd name="connsiteY34" fmla="*/ 2656008 h 6046908"/>
              <a:gd name="connsiteX35" fmla="*/ 54286 w 4527226"/>
              <a:gd name="connsiteY35" fmla="*/ 2610288 h 6046908"/>
              <a:gd name="connsiteX36" fmla="*/ 7931 w 4527226"/>
              <a:gd name="connsiteY36" fmla="*/ 2563298 h 6046908"/>
              <a:gd name="connsiteX37" fmla="*/ 8566 w 4527226"/>
              <a:gd name="connsiteY37" fmla="*/ 2488368 h 6046908"/>
              <a:gd name="connsiteX38" fmla="*/ 92386 w 4527226"/>
              <a:gd name="connsiteY38" fmla="*/ 2335968 h 6046908"/>
              <a:gd name="connsiteX39" fmla="*/ 221926 w 4527226"/>
              <a:gd name="connsiteY39" fmla="*/ 2175948 h 6046908"/>
              <a:gd name="connsiteX40" fmla="*/ 282886 w 4527226"/>
              <a:gd name="connsiteY40" fmla="*/ 2084508 h 6046908"/>
              <a:gd name="connsiteX41" fmla="*/ 328606 w 4527226"/>
              <a:gd name="connsiteY41" fmla="*/ 1977828 h 6046908"/>
              <a:gd name="connsiteX42" fmla="*/ 359086 w 4527226"/>
              <a:gd name="connsiteY42" fmla="*/ 1871148 h 6046908"/>
              <a:gd name="connsiteX43" fmla="*/ 374326 w 4527226"/>
              <a:gd name="connsiteY43" fmla="*/ 1810188 h 6046908"/>
              <a:gd name="connsiteX44" fmla="*/ 343846 w 4527226"/>
              <a:gd name="connsiteY44" fmla="*/ 1756848 h 6046908"/>
              <a:gd name="connsiteX45" fmla="*/ 328606 w 4527226"/>
              <a:gd name="connsiteY45" fmla="*/ 1680648 h 6046908"/>
              <a:gd name="connsiteX46" fmla="*/ 412426 w 4527226"/>
              <a:gd name="connsiteY46" fmla="*/ 1474908 h 6046908"/>
              <a:gd name="connsiteX47" fmla="*/ 442906 w 4527226"/>
              <a:gd name="connsiteY47" fmla="*/ 1307268 h 6046908"/>
              <a:gd name="connsiteX48" fmla="*/ 465766 w 4527226"/>
              <a:gd name="connsiteY48" fmla="*/ 1192968 h 6046908"/>
              <a:gd name="connsiteX49" fmla="*/ 503866 w 4527226"/>
              <a:gd name="connsiteY49" fmla="*/ 1055808 h 6046908"/>
              <a:gd name="connsiteX50" fmla="*/ 557206 w 4527226"/>
              <a:gd name="connsiteY50" fmla="*/ 888168 h 6046908"/>
              <a:gd name="connsiteX51" fmla="*/ 503866 w 4527226"/>
              <a:gd name="connsiteY51" fmla="*/ 888168 h 6046908"/>
              <a:gd name="connsiteX52" fmla="*/ 412426 w 4527226"/>
              <a:gd name="connsiteY52" fmla="*/ 834828 h 6046908"/>
              <a:gd name="connsiteX53" fmla="*/ 328606 w 4527226"/>
              <a:gd name="connsiteY53" fmla="*/ 789108 h 6046908"/>
              <a:gd name="connsiteX54" fmla="*/ 260026 w 4527226"/>
              <a:gd name="connsiteY54" fmla="*/ 773868 h 6046908"/>
              <a:gd name="connsiteX55" fmla="*/ 214306 w 4527226"/>
              <a:gd name="connsiteY55" fmla="*/ 751008 h 6046908"/>
              <a:gd name="connsiteX56" fmla="*/ 260026 w 4527226"/>
              <a:gd name="connsiteY56" fmla="*/ 674808 h 6046908"/>
              <a:gd name="connsiteX57" fmla="*/ 374326 w 4527226"/>
              <a:gd name="connsiteY57" fmla="*/ 606228 h 6046908"/>
              <a:gd name="connsiteX58" fmla="*/ 557206 w 4527226"/>
              <a:gd name="connsiteY58" fmla="*/ 507168 h 6046908"/>
              <a:gd name="connsiteX59" fmla="*/ 656266 w 4527226"/>
              <a:gd name="connsiteY59" fmla="*/ 423348 h 6046908"/>
              <a:gd name="connsiteX60" fmla="*/ 892486 w 4527226"/>
              <a:gd name="connsiteY60" fmla="*/ 232848 h 6046908"/>
              <a:gd name="connsiteX61" fmla="*/ 1174426 w 4527226"/>
              <a:gd name="connsiteY61" fmla="*/ 80448 h 6046908"/>
              <a:gd name="connsiteX62" fmla="*/ 1593526 w 4527226"/>
              <a:gd name="connsiteY62" fmla="*/ 11868 h 6046908"/>
              <a:gd name="connsiteX63" fmla="*/ 1944046 w 4527226"/>
              <a:gd name="connsiteY63" fmla="*/ 4248 h 6046908"/>
              <a:gd name="connsiteX64" fmla="*/ 2172646 w 4527226"/>
              <a:gd name="connsiteY64" fmla="*/ 4248 h 6046908"/>
              <a:gd name="connsiteX65" fmla="*/ 2393626 w 4527226"/>
              <a:gd name="connsiteY65" fmla="*/ 57588 h 6046908"/>
              <a:gd name="connsiteX66" fmla="*/ 2667946 w 4527226"/>
              <a:gd name="connsiteY66" fmla="*/ 133788 h 6046908"/>
              <a:gd name="connsiteX67" fmla="*/ 2820346 w 4527226"/>
              <a:gd name="connsiteY67" fmla="*/ 202368 h 6046908"/>
              <a:gd name="connsiteX68" fmla="*/ 3102286 w 4527226"/>
              <a:gd name="connsiteY68" fmla="*/ 400488 h 6046908"/>
              <a:gd name="connsiteX69" fmla="*/ 3285166 w 4527226"/>
              <a:gd name="connsiteY69" fmla="*/ 651948 h 6046908"/>
              <a:gd name="connsiteX70" fmla="*/ 3407086 w 4527226"/>
              <a:gd name="connsiteY70" fmla="*/ 918648 h 6046908"/>
              <a:gd name="connsiteX71" fmla="*/ 3475666 w 4527226"/>
              <a:gd name="connsiteY71" fmla="*/ 1238688 h 6046908"/>
              <a:gd name="connsiteX72" fmla="*/ 3506146 w 4527226"/>
              <a:gd name="connsiteY72" fmla="*/ 1543488 h 6046908"/>
              <a:gd name="connsiteX73" fmla="*/ 3506146 w 4527226"/>
              <a:gd name="connsiteY73" fmla="*/ 1962588 h 6046908"/>
              <a:gd name="connsiteX74" fmla="*/ 3338506 w 4527226"/>
              <a:gd name="connsiteY74" fmla="*/ 2305488 h 6046908"/>
              <a:gd name="connsiteX75" fmla="*/ 3254686 w 4527226"/>
              <a:gd name="connsiteY75" fmla="*/ 2473128 h 6046908"/>
              <a:gd name="connsiteX76" fmla="*/ 3132766 w 4527226"/>
              <a:gd name="connsiteY76" fmla="*/ 2663628 h 6046908"/>
              <a:gd name="connsiteX77" fmla="*/ 3071806 w 4527226"/>
              <a:gd name="connsiteY77" fmla="*/ 2838888 h 6046908"/>
              <a:gd name="connsiteX78" fmla="*/ 3064186 w 4527226"/>
              <a:gd name="connsiteY78" fmla="*/ 2915088 h 6046908"/>
              <a:gd name="connsiteX79" fmla="*/ 3018466 w 4527226"/>
              <a:gd name="connsiteY79" fmla="*/ 3014148 h 6046908"/>
              <a:gd name="connsiteX80" fmla="*/ 2980366 w 4527226"/>
              <a:gd name="connsiteY80" fmla="*/ 3082728 h 6046908"/>
              <a:gd name="connsiteX81" fmla="*/ 2957506 w 4527226"/>
              <a:gd name="connsiteY81" fmla="*/ 3120828 h 6046908"/>
              <a:gd name="connsiteX82" fmla="*/ 2957506 w 4527226"/>
              <a:gd name="connsiteY82" fmla="*/ 3555168 h 6046908"/>
              <a:gd name="connsiteX83" fmla="*/ 3010846 w 4527226"/>
              <a:gd name="connsiteY83" fmla="*/ 3539928 h 6046908"/>
              <a:gd name="connsiteX84" fmla="*/ 3109906 w 4527226"/>
              <a:gd name="connsiteY84" fmla="*/ 3570408 h 6046908"/>
              <a:gd name="connsiteX85" fmla="*/ 3140386 w 4527226"/>
              <a:gd name="connsiteY85" fmla="*/ 3631368 h 6046908"/>
              <a:gd name="connsiteX86" fmla="*/ 3117526 w 4527226"/>
              <a:gd name="connsiteY86" fmla="*/ 3738048 h 6046908"/>
              <a:gd name="connsiteX87" fmla="*/ 3125146 w 4527226"/>
              <a:gd name="connsiteY87" fmla="*/ 4103808 h 6046908"/>
              <a:gd name="connsiteX88" fmla="*/ 3163246 w 4527226"/>
              <a:gd name="connsiteY88" fmla="*/ 4157148 h 6046908"/>
              <a:gd name="connsiteX89" fmla="*/ 3201346 w 4527226"/>
              <a:gd name="connsiteY89" fmla="*/ 4164768 h 6046908"/>
              <a:gd name="connsiteX90" fmla="*/ 3231826 w 4527226"/>
              <a:gd name="connsiteY90" fmla="*/ 4172388 h 6046908"/>
              <a:gd name="connsiteX91" fmla="*/ 3285166 w 4527226"/>
              <a:gd name="connsiteY91" fmla="*/ 4294308 h 6046908"/>
              <a:gd name="connsiteX92" fmla="*/ 3300406 w 4527226"/>
              <a:gd name="connsiteY92" fmla="*/ 4347648 h 6046908"/>
              <a:gd name="connsiteX93" fmla="*/ 3330886 w 4527226"/>
              <a:gd name="connsiteY93" fmla="*/ 4408608 h 6046908"/>
              <a:gd name="connsiteX94" fmla="*/ 3551866 w 4527226"/>
              <a:gd name="connsiteY94" fmla="*/ 4644828 h 6046908"/>
              <a:gd name="connsiteX95" fmla="*/ 3887146 w 4527226"/>
              <a:gd name="connsiteY95" fmla="*/ 5025828 h 6046908"/>
              <a:gd name="connsiteX96" fmla="*/ 4100506 w 4527226"/>
              <a:gd name="connsiteY96" fmla="*/ 5300148 h 6046908"/>
              <a:gd name="connsiteX97" fmla="*/ 4367206 w 4527226"/>
              <a:gd name="connsiteY97" fmla="*/ 5726868 h 6046908"/>
              <a:gd name="connsiteX98" fmla="*/ 4527226 w 4527226"/>
              <a:gd name="connsiteY98" fmla="*/ 6046908 h 6046908"/>
              <a:gd name="connsiteX0" fmla="*/ 602926 w 4527226"/>
              <a:gd name="connsiteY0" fmla="*/ 5223948 h 6046908"/>
              <a:gd name="connsiteX1" fmla="*/ 625786 w 4527226"/>
              <a:gd name="connsiteY1" fmla="*/ 5178228 h 6046908"/>
              <a:gd name="connsiteX2" fmla="*/ 701986 w 4527226"/>
              <a:gd name="connsiteY2" fmla="*/ 5071548 h 6046908"/>
              <a:gd name="connsiteX3" fmla="*/ 717226 w 4527226"/>
              <a:gd name="connsiteY3" fmla="*/ 5063928 h 6046908"/>
              <a:gd name="connsiteX4" fmla="*/ 709606 w 4527226"/>
              <a:gd name="connsiteY4" fmla="*/ 5025828 h 6046908"/>
              <a:gd name="connsiteX5" fmla="*/ 701986 w 4527226"/>
              <a:gd name="connsiteY5" fmla="*/ 5002968 h 6046908"/>
              <a:gd name="connsiteX6" fmla="*/ 968686 w 4527226"/>
              <a:gd name="connsiteY6" fmla="*/ 4682928 h 6046908"/>
              <a:gd name="connsiteX7" fmla="*/ 961066 w 4527226"/>
              <a:gd name="connsiteY7" fmla="*/ 4644828 h 6046908"/>
              <a:gd name="connsiteX8" fmla="*/ 1342066 w 4527226"/>
              <a:gd name="connsiteY8" fmla="*/ 4172388 h 6046908"/>
              <a:gd name="connsiteX9" fmla="*/ 1258246 w 4527226"/>
              <a:gd name="connsiteY9" fmla="*/ 4012368 h 6046908"/>
              <a:gd name="connsiteX10" fmla="*/ 1204906 w 4527226"/>
              <a:gd name="connsiteY10" fmla="*/ 3928548 h 6046908"/>
              <a:gd name="connsiteX11" fmla="*/ 1174426 w 4527226"/>
              <a:gd name="connsiteY11" fmla="*/ 3768528 h 6046908"/>
              <a:gd name="connsiteX12" fmla="*/ 1151566 w 4527226"/>
              <a:gd name="connsiteY12" fmla="*/ 3699948 h 6046908"/>
              <a:gd name="connsiteX13" fmla="*/ 1143946 w 4527226"/>
              <a:gd name="connsiteY13" fmla="*/ 3669468 h 6046908"/>
              <a:gd name="connsiteX14" fmla="*/ 1067746 w 4527226"/>
              <a:gd name="connsiteY14" fmla="*/ 3661848 h 6046908"/>
              <a:gd name="connsiteX15" fmla="*/ 938206 w 4527226"/>
              <a:gd name="connsiteY15" fmla="*/ 3669468 h 6046908"/>
              <a:gd name="connsiteX16" fmla="*/ 831526 w 4527226"/>
              <a:gd name="connsiteY16" fmla="*/ 3692328 h 6046908"/>
              <a:gd name="connsiteX17" fmla="*/ 610546 w 4527226"/>
              <a:gd name="connsiteY17" fmla="*/ 3738048 h 6046908"/>
              <a:gd name="connsiteX18" fmla="*/ 389566 w 4527226"/>
              <a:gd name="connsiteY18" fmla="*/ 3638988 h 6046908"/>
              <a:gd name="connsiteX19" fmla="*/ 381946 w 4527226"/>
              <a:gd name="connsiteY19" fmla="*/ 3326568 h 6046908"/>
              <a:gd name="connsiteX20" fmla="*/ 420046 w 4527226"/>
              <a:gd name="connsiteY20" fmla="*/ 3227508 h 6046908"/>
              <a:gd name="connsiteX21" fmla="*/ 389566 w 4527226"/>
              <a:gd name="connsiteY21" fmla="*/ 3166548 h 6046908"/>
              <a:gd name="connsiteX22" fmla="*/ 351466 w 4527226"/>
              <a:gd name="connsiteY22" fmla="*/ 3105588 h 6046908"/>
              <a:gd name="connsiteX23" fmla="*/ 397186 w 4527226"/>
              <a:gd name="connsiteY23" fmla="*/ 3021768 h 6046908"/>
              <a:gd name="connsiteX24" fmla="*/ 488626 w 4527226"/>
              <a:gd name="connsiteY24" fmla="*/ 2998908 h 6046908"/>
              <a:gd name="connsiteX25" fmla="*/ 471956 w 4527226"/>
              <a:gd name="connsiteY25" fmla="*/ 2942709 h 6046908"/>
              <a:gd name="connsiteX26" fmla="*/ 435286 w 4527226"/>
              <a:gd name="connsiteY26" fmla="*/ 2930328 h 6046908"/>
              <a:gd name="connsiteX27" fmla="*/ 389566 w 4527226"/>
              <a:gd name="connsiteY27" fmla="*/ 2930328 h 6046908"/>
              <a:gd name="connsiteX28" fmla="*/ 314000 w 4527226"/>
              <a:gd name="connsiteY28" fmla="*/ 2893495 h 6046908"/>
              <a:gd name="connsiteX29" fmla="*/ 320986 w 4527226"/>
              <a:gd name="connsiteY29" fmla="*/ 2846508 h 6046908"/>
              <a:gd name="connsiteX30" fmla="*/ 328606 w 4527226"/>
              <a:gd name="connsiteY30" fmla="*/ 2793168 h 6046908"/>
              <a:gd name="connsiteX31" fmla="*/ 313366 w 4527226"/>
              <a:gd name="connsiteY31" fmla="*/ 2732208 h 6046908"/>
              <a:gd name="connsiteX32" fmla="*/ 267646 w 4527226"/>
              <a:gd name="connsiteY32" fmla="*/ 2671248 h 6046908"/>
              <a:gd name="connsiteX33" fmla="*/ 176206 w 4527226"/>
              <a:gd name="connsiteY33" fmla="*/ 2656008 h 6046908"/>
              <a:gd name="connsiteX34" fmla="*/ 54286 w 4527226"/>
              <a:gd name="connsiteY34" fmla="*/ 2610288 h 6046908"/>
              <a:gd name="connsiteX35" fmla="*/ 7931 w 4527226"/>
              <a:gd name="connsiteY35" fmla="*/ 2563298 h 6046908"/>
              <a:gd name="connsiteX36" fmla="*/ 8566 w 4527226"/>
              <a:gd name="connsiteY36" fmla="*/ 2488368 h 6046908"/>
              <a:gd name="connsiteX37" fmla="*/ 92386 w 4527226"/>
              <a:gd name="connsiteY37" fmla="*/ 2335968 h 6046908"/>
              <a:gd name="connsiteX38" fmla="*/ 221926 w 4527226"/>
              <a:gd name="connsiteY38" fmla="*/ 2175948 h 6046908"/>
              <a:gd name="connsiteX39" fmla="*/ 282886 w 4527226"/>
              <a:gd name="connsiteY39" fmla="*/ 2084508 h 6046908"/>
              <a:gd name="connsiteX40" fmla="*/ 328606 w 4527226"/>
              <a:gd name="connsiteY40" fmla="*/ 1977828 h 6046908"/>
              <a:gd name="connsiteX41" fmla="*/ 359086 w 4527226"/>
              <a:gd name="connsiteY41" fmla="*/ 1871148 h 6046908"/>
              <a:gd name="connsiteX42" fmla="*/ 374326 w 4527226"/>
              <a:gd name="connsiteY42" fmla="*/ 1810188 h 6046908"/>
              <a:gd name="connsiteX43" fmla="*/ 343846 w 4527226"/>
              <a:gd name="connsiteY43" fmla="*/ 1756848 h 6046908"/>
              <a:gd name="connsiteX44" fmla="*/ 328606 w 4527226"/>
              <a:gd name="connsiteY44" fmla="*/ 1680648 h 6046908"/>
              <a:gd name="connsiteX45" fmla="*/ 412426 w 4527226"/>
              <a:gd name="connsiteY45" fmla="*/ 1474908 h 6046908"/>
              <a:gd name="connsiteX46" fmla="*/ 442906 w 4527226"/>
              <a:gd name="connsiteY46" fmla="*/ 1307268 h 6046908"/>
              <a:gd name="connsiteX47" fmla="*/ 465766 w 4527226"/>
              <a:gd name="connsiteY47" fmla="*/ 1192968 h 6046908"/>
              <a:gd name="connsiteX48" fmla="*/ 503866 w 4527226"/>
              <a:gd name="connsiteY48" fmla="*/ 1055808 h 6046908"/>
              <a:gd name="connsiteX49" fmla="*/ 557206 w 4527226"/>
              <a:gd name="connsiteY49" fmla="*/ 888168 h 6046908"/>
              <a:gd name="connsiteX50" fmla="*/ 503866 w 4527226"/>
              <a:gd name="connsiteY50" fmla="*/ 888168 h 6046908"/>
              <a:gd name="connsiteX51" fmla="*/ 412426 w 4527226"/>
              <a:gd name="connsiteY51" fmla="*/ 834828 h 6046908"/>
              <a:gd name="connsiteX52" fmla="*/ 328606 w 4527226"/>
              <a:gd name="connsiteY52" fmla="*/ 789108 h 6046908"/>
              <a:gd name="connsiteX53" fmla="*/ 260026 w 4527226"/>
              <a:gd name="connsiteY53" fmla="*/ 773868 h 6046908"/>
              <a:gd name="connsiteX54" fmla="*/ 214306 w 4527226"/>
              <a:gd name="connsiteY54" fmla="*/ 751008 h 6046908"/>
              <a:gd name="connsiteX55" fmla="*/ 260026 w 4527226"/>
              <a:gd name="connsiteY55" fmla="*/ 674808 h 6046908"/>
              <a:gd name="connsiteX56" fmla="*/ 374326 w 4527226"/>
              <a:gd name="connsiteY56" fmla="*/ 606228 h 6046908"/>
              <a:gd name="connsiteX57" fmla="*/ 557206 w 4527226"/>
              <a:gd name="connsiteY57" fmla="*/ 507168 h 6046908"/>
              <a:gd name="connsiteX58" fmla="*/ 656266 w 4527226"/>
              <a:gd name="connsiteY58" fmla="*/ 423348 h 6046908"/>
              <a:gd name="connsiteX59" fmla="*/ 892486 w 4527226"/>
              <a:gd name="connsiteY59" fmla="*/ 232848 h 6046908"/>
              <a:gd name="connsiteX60" fmla="*/ 1174426 w 4527226"/>
              <a:gd name="connsiteY60" fmla="*/ 80448 h 6046908"/>
              <a:gd name="connsiteX61" fmla="*/ 1593526 w 4527226"/>
              <a:gd name="connsiteY61" fmla="*/ 11868 h 6046908"/>
              <a:gd name="connsiteX62" fmla="*/ 1944046 w 4527226"/>
              <a:gd name="connsiteY62" fmla="*/ 4248 h 6046908"/>
              <a:gd name="connsiteX63" fmla="*/ 2172646 w 4527226"/>
              <a:gd name="connsiteY63" fmla="*/ 4248 h 6046908"/>
              <a:gd name="connsiteX64" fmla="*/ 2393626 w 4527226"/>
              <a:gd name="connsiteY64" fmla="*/ 57588 h 6046908"/>
              <a:gd name="connsiteX65" fmla="*/ 2667946 w 4527226"/>
              <a:gd name="connsiteY65" fmla="*/ 133788 h 6046908"/>
              <a:gd name="connsiteX66" fmla="*/ 2820346 w 4527226"/>
              <a:gd name="connsiteY66" fmla="*/ 202368 h 6046908"/>
              <a:gd name="connsiteX67" fmla="*/ 3102286 w 4527226"/>
              <a:gd name="connsiteY67" fmla="*/ 400488 h 6046908"/>
              <a:gd name="connsiteX68" fmla="*/ 3285166 w 4527226"/>
              <a:gd name="connsiteY68" fmla="*/ 651948 h 6046908"/>
              <a:gd name="connsiteX69" fmla="*/ 3407086 w 4527226"/>
              <a:gd name="connsiteY69" fmla="*/ 918648 h 6046908"/>
              <a:gd name="connsiteX70" fmla="*/ 3475666 w 4527226"/>
              <a:gd name="connsiteY70" fmla="*/ 1238688 h 6046908"/>
              <a:gd name="connsiteX71" fmla="*/ 3506146 w 4527226"/>
              <a:gd name="connsiteY71" fmla="*/ 1543488 h 6046908"/>
              <a:gd name="connsiteX72" fmla="*/ 3506146 w 4527226"/>
              <a:gd name="connsiteY72" fmla="*/ 1962588 h 6046908"/>
              <a:gd name="connsiteX73" fmla="*/ 3338506 w 4527226"/>
              <a:gd name="connsiteY73" fmla="*/ 2305488 h 6046908"/>
              <a:gd name="connsiteX74" fmla="*/ 3254686 w 4527226"/>
              <a:gd name="connsiteY74" fmla="*/ 2473128 h 6046908"/>
              <a:gd name="connsiteX75" fmla="*/ 3132766 w 4527226"/>
              <a:gd name="connsiteY75" fmla="*/ 2663628 h 6046908"/>
              <a:gd name="connsiteX76" fmla="*/ 3071806 w 4527226"/>
              <a:gd name="connsiteY76" fmla="*/ 2838888 h 6046908"/>
              <a:gd name="connsiteX77" fmla="*/ 3064186 w 4527226"/>
              <a:gd name="connsiteY77" fmla="*/ 2915088 h 6046908"/>
              <a:gd name="connsiteX78" fmla="*/ 3018466 w 4527226"/>
              <a:gd name="connsiteY78" fmla="*/ 3014148 h 6046908"/>
              <a:gd name="connsiteX79" fmla="*/ 2980366 w 4527226"/>
              <a:gd name="connsiteY79" fmla="*/ 3082728 h 6046908"/>
              <a:gd name="connsiteX80" fmla="*/ 2957506 w 4527226"/>
              <a:gd name="connsiteY80" fmla="*/ 3120828 h 6046908"/>
              <a:gd name="connsiteX81" fmla="*/ 2957506 w 4527226"/>
              <a:gd name="connsiteY81" fmla="*/ 3555168 h 6046908"/>
              <a:gd name="connsiteX82" fmla="*/ 3010846 w 4527226"/>
              <a:gd name="connsiteY82" fmla="*/ 3539928 h 6046908"/>
              <a:gd name="connsiteX83" fmla="*/ 3109906 w 4527226"/>
              <a:gd name="connsiteY83" fmla="*/ 3570408 h 6046908"/>
              <a:gd name="connsiteX84" fmla="*/ 3140386 w 4527226"/>
              <a:gd name="connsiteY84" fmla="*/ 3631368 h 6046908"/>
              <a:gd name="connsiteX85" fmla="*/ 3117526 w 4527226"/>
              <a:gd name="connsiteY85" fmla="*/ 3738048 h 6046908"/>
              <a:gd name="connsiteX86" fmla="*/ 3125146 w 4527226"/>
              <a:gd name="connsiteY86" fmla="*/ 4103808 h 6046908"/>
              <a:gd name="connsiteX87" fmla="*/ 3163246 w 4527226"/>
              <a:gd name="connsiteY87" fmla="*/ 4157148 h 6046908"/>
              <a:gd name="connsiteX88" fmla="*/ 3201346 w 4527226"/>
              <a:gd name="connsiteY88" fmla="*/ 4164768 h 6046908"/>
              <a:gd name="connsiteX89" fmla="*/ 3231826 w 4527226"/>
              <a:gd name="connsiteY89" fmla="*/ 4172388 h 6046908"/>
              <a:gd name="connsiteX90" fmla="*/ 3285166 w 4527226"/>
              <a:gd name="connsiteY90" fmla="*/ 4294308 h 6046908"/>
              <a:gd name="connsiteX91" fmla="*/ 3300406 w 4527226"/>
              <a:gd name="connsiteY91" fmla="*/ 4347648 h 6046908"/>
              <a:gd name="connsiteX92" fmla="*/ 3330886 w 4527226"/>
              <a:gd name="connsiteY92" fmla="*/ 4408608 h 6046908"/>
              <a:gd name="connsiteX93" fmla="*/ 3551866 w 4527226"/>
              <a:gd name="connsiteY93" fmla="*/ 4644828 h 6046908"/>
              <a:gd name="connsiteX94" fmla="*/ 3887146 w 4527226"/>
              <a:gd name="connsiteY94" fmla="*/ 5025828 h 6046908"/>
              <a:gd name="connsiteX95" fmla="*/ 4100506 w 4527226"/>
              <a:gd name="connsiteY95" fmla="*/ 5300148 h 6046908"/>
              <a:gd name="connsiteX96" fmla="*/ 4367206 w 4527226"/>
              <a:gd name="connsiteY96" fmla="*/ 5726868 h 6046908"/>
              <a:gd name="connsiteX97" fmla="*/ 4527226 w 4527226"/>
              <a:gd name="connsiteY97" fmla="*/ 6046908 h 6046908"/>
              <a:gd name="connsiteX0" fmla="*/ 625786 w 4527226"/>
              <a:gd name="connsiteY0" fmla="*/ 5178228 h 6046908"/>
              <a:gd name="connsiteX1" fmla="*/ 701986 w 4527226"/>
              <a:gd name="connsiteY1" fmla="*/ 5071548 h 6046908"/>
              <a:gd name="connsiteX2" fmla="*/ 717226 w 4527226"/>
              <a:gd name="connsiteY2" fmla="*/ 5063928 h 6046908"/>
              <a:gd name="connsiteX3" fmla="*/ 709606 w 4527226"/>
              <a:gd name="connsiteY3" fmla="*/ 5025828 h 6046908"/>
              <a:gd name="connsiteX4" fmla="*/ 701986 w 4527226"/>
              <a:gd name="connsiteY4" fmla="*/ 5002968 h 6046908"/>
              <a:gd name="connsiteX5" fmla="*/ 968686 w 4527226"/>
              <a:gd name="connsiteY5" fmla="*/ 4682928 h 6046908"/>
              <a:gd name="connsiteX6" fmla="*/ 961066 w 4527226"/>
              <a:gd name="connsiteY6" fmla="*/ 4644828 h 6046908"/>
              <a:gd name="connsiteX7" fmla="*/ 1342066 w 4527226"/>
              <a:gd name="connsiteY7" fmla="*/ 4172388 h 6046908"/>
              <a:gd name="connsiteX8" fmla="*/ 1258246 w 4527226"/>
              <a:gd name="connsiteY8" fmla="*/ 4012368 h 6046908"/>
              <a:gd name="connsiteX9" fmla="*/ 1204906 w 4527226"/>
              <a:gd name="connsiteY9" fmla="*/ 3928548 h 6046908"/>
              <a:gd name="connsiteX10" fmla="*/ 1174426 w 4527226"/>
              <a:gd name="connsiteY10" fmla="*/ 3768528 h 6046908"/>
              <a:gd name="connsiteX11" fmla="*/ 1151566 w 4527226"/>
              <a:gd name="connsiteY11" fmla="*/ 3699948 h 6046908"/>
              <a:gd name="connsiteX12" fmla="*/ 1143946 w 4527226"/>
              <a:gd name="connsiteY12" fmla="*/ 3669468 h 6046908"/>
              <a:gd name="connsiteX13" fmla="*/ 1067746 w 4527226"/>
              <a:gd name="connsiteY13" fmla="*/ 3661848 h 6046908"/>
              <a:gd name="connsiteX14" fmla="*/ 938206 w 4527226"/>
              <a:gd name="connsiteY14" fmla="*/ 3669468 h 6046908"/>
              <a:gd name="connsiteX15" fmla="*/ 831526 w 4527226"/>
              <a:gd name="connsiteY15" fmla="*/ 3692328 h 6046908"/>
              <a:gd name="connsiteX16" fmla="*/ 610546 w 4527226"/>
              <a:gd name="connsiteY16" fmla="*/ 3738048 h 6046908"/>
              <a:gd name="connsiteX17" fmla="*/ 389566 w 4527226"/>
              <a:gd name="connsiteY17" fmla="*/ 3638988 h 6046908"/>
              <a:gd name="connsiteX18" fmla="*/ 381946 w 4527226"/>
              <a:gd name="connsiteY18" fmla="*/ 3326568 h 6046908"/>
              <a:gd name="connsiteX19" fmla="*/ 420046 w 4527226"/>
              <a:gd name="connsiteY19" fmla="*/ 3227508 h 6046908"/>
              <a:gd name="connsiteX20" fmla="*/ 389566 w 4527226"/>
              <a:gd name="connsiteY20" fmla="*/ 3166548 h 6046908"/>
              <a:gd name="connsiteX21" fmla="*/ 351466 w 4527226"/>
              <a:gd name="connsiteY21" fmla="*/ 3105588 h 6046908"/>
              <a:gd name="connsiteX22" fmla="*/ 397186 w 4527226"/>
              <a:gd name="connsiteY22" fmla="*/ 3021768 h 6046908"/>
              <a:gd name="connsiteX23" fmla="*/ 488626 w 4527226"/>
              <a:gd name="connsiteY23" fmla="*/ 2998908 h 6046908"/>
              <a:gd name="connsiteX24" fmla="*/ 471956 w 4527226"/>
              <a:gd name="connsiteY24" fmla="*/ 2942709 h 6046908"/>
              <a:gd name="connsiteX25" fmla="*/ 435286 w 4527226"/>
              <a:gd name="connsiteY25" fmla="*/ 2930328 h 6046908"/>
              <a:gd name="connsiteX26" fmla="*/ 389566 w 4527226"/>
              <a:gd name="connsiteY26" fmla="*/ 2930328 h 6046908"/>
              <a:gd name="connsiteX27" fmla="*/ 314000 w 4527226"/>
              <a:gd name="connsiteY27" fmla="*/ 2893495 h 6046908"/>
              <a:gd name="connsiteX28" fmla="*/ 320986 w 4527226"/>
              <a:gd name="connsiteY28" fmla="*/ 2846508 h 6046908"/>
              <a:gd name="connsiteX29" fmla="*/ 328606 w 4527226"/>
              <a:gd name="connsiteY29" fmla="*/ 2793168 h 6046908"/>
              <a:gd name="connsiteX30" fmla="*/ 313366 w 4527226"/>
              <a:gd name="connsiteY30" fmla="*/ 2732208 h 6046908"/>
              <a:gd name="connsiteX31" fmla="*/ 267646 w 4527226"/>
              <a:gd name="connsiteY31" fmla="*/ 2671248 h 6046908"/>
              <a:gd name="connsiteX32" fmla="*/ 176206 w 4527226"/>
              <a:gd name="connsiteY32" fmla="*/ 2656008 h 6046908"/>
              <a:gd name="connsiteX33" fmla="*/ 54286 w 4527226"/>
              <a:gd name="connsiteY33" fmla="*/ 2610288 h 6046908"/>
              <a:gd name="connsiteX34" fmla="*/ 7931 w 4527226"/>
              <a:gd name="connsiteY34" fmla="*/ 2563298 h 6046908"/>
              <a:gd name="connsiteX35" fmla="*/ 8566 w 4527226"/>
              <a:gd name="connsiteY35" fmla="*/ 2488368 h 6046908"/>
              <a:gd name="connsiteX36" fmla="*/ 92386 w 4527226"/>
              <a:gd name="connsiteY36" fmla="*/ 2335968 h 6046908"/>
              <a:gd name="connsiteX37" fmla="*/ 221926 w 4527226"/>
              <a:gd name="connsiteY37" fmla="*/ 2175948 h 6046908"/>
              <a:gd name="connsiteX38" fmla="*/ 282886 w 4527226"/>
              <a:gd name="connsiteY38" fmla="*/ 2084508 h 6046908"/>
              <a:gd name="connsiteX39" fmla="*/ 328606 w 4527226"/>
              <a:gd name="connsiteY39" fmla="*/ 1977828 h 6046908"/>
              <a:gd name="connsiteX40" fmla="*/ 359086 w 4527226"/>
              <a:gd name="connsiteY40" fmla="*/ 1871148 h 6046908"/>
              <a:gd name="connsiteX41" fmla="*/ 374326 w 4527226"/>
              <a:gd name="connsiteY41" fmla="*/ 1810188 h 6046908"/>
              <a:gd name="connsiteX42" fmla="*/ 343846 w 4527226"/>
              <a:gd name="connsiteY42" fmla="*/ 1756848 h 6046908"/>
              <a:gd name="connsiteX43" fmla="*/ 328606 w 4527226"/>
              <a:gd name="connsiteY43" fmla="*/ 1680648 h 6046908"/>
              <a:gd name="connsiteX44" fmla="*/ 412426 w 4527226"/>
              <a:gd name="connsiteY44" fmla="*/ 1474908 h 6046908"/>
              <a:gd name="connsiteX45" fmla="*/ 442906 w 4527226"/>
              <a:gd name="connsiteY45" fmla="*/ 1307268 h 6046908"/>
              <a:gd name="connsiteX46" fmla="*/ 465766 w 4527226"/>
              <a:gd name="connsiteY46" fmla="*/ 1192968 h 6046908"/>
              <a:gd name="connsiteX47" fmla="*/ 503866 w 4527226"/>
              <a:gd name="connsiteY47" fmla="*/ 1055808 h 6046908"/>
              <a:gd name="connsiteX48" fmla="*/ 557206 w 4527226"/>
              <a:gd name="connsiteY48" fmla="*/ 888168 h 6046908"/>
              <a:gd name="connsiteX49" fmla="*/ 503866 w 4527226"/>
              <a:gd name="connsiteY49" fmla="*/ 888168 h 6046908"/>
              <a:gd name="connsiteX50" fmla="*/ 412426 w 4527226"/>
              <a:gd name="connsiteY50" fmla="*/ 834828 h 6046908"/>
              <a:gd name="connsiteX51" fmla="*/ 328606 w 4527226"/>
              <a:gd name="connsiteY51" fmla="*/ 789108 h 6046908"/>
              <a:gd name="connsiteX52" fmla="*/ 260026 w 4527226"/>
              <a:gd name="connsiteY52" fmla="*/ 773868 h 6046908"/>
              <a:gd name="connsiteX53" fmla="*/ 214306 w 4527226"/>
              <a:gd name="connsiteY53" fmla="*/ 751008 h 6046908"/>
              <a:gd name="connsiteX54" fmla="*/ 260026 w 4527226"/>
              <a:gd name="connsiteY54" fmla="*/ 674808 h 6046908"/>
              <a:gd name="connsiteX55" fmla="*/ 374326 w 4527226"/>
              <a:gd name="connsiteY55" fmla="*/ 606228 h 6046908"/>
              <a:gd name="connsiteX56" fmla="*/ 557206 w 4527226"/>
              <a:gd name="connsiteY56" fmla="*/ 507168 h 6046908"/>
              <a:gd name="connsiteX57" fmla="*/ 656266 w 4527226"/>
              <a:gd name="connsiteY57" fmla="*/ 423348 h 6046908"/>
              <a:gd name="connsiteX58" fmla="*/ 892486 w 4527226"/>
              <a:gd name="connsiteY58" fmla="*/ 232848 h 6046908"/>
              <a:gd name="connsiteX59" fmla="*/ 1174426 w 4527226"/>
              <a:gd name="connsiteY59" fmla="*/ 80448 h 6046908"/>
              <a:gd name="connsiteX60" fmla="*/ 1593526 w 4527226"/>
              <a:gd name="connsiteY60" fmla="*/ 11868 h 6046908"/>
              <a:gd name="connsiteX61" fmla="*/ 1944046 w 4527226"/>
              <a:gd name="connsiteY61" fmla="*/ 4248 h 6046908"/>
              <a:gd name="connsiteX62" fmla="*/ 2172646 w 4527226"/>
              <a:gd name="connsiteY62" fmla="*/ 4248 h 6046908"/>
              <a:gd name="connsiteX63" fmla="*/ 2393626 w 4527226"/>
              <a:gd name="connsiteY63" fmla="*/ 57588 h 6046908"/>
              <a:gd name="connsiteX64" fmla="*/ 2667946 w 4527226"/>
              <a:gd name="connsiteY64" fmla="*/ 133788 h 6046908"/>
              <a:gd name="connsiteX65" fmla="*/ 2820346 w 4527226"/>
              <a:gd name="connsiteY65" fmla="*/ 202368 h 6046908"/>
              <a:gd name="connsiteX66" fmla="*/ 3102286 w 4527226"/>
              <a:gd name="connsiteY66" fmla="*/ 400488 h 6046908"/>
              <a:gd name="connsiteX67" fmla="*/ 3285166 w 4527226"/>
              <a:gd name="connsiteY67" fmla="*/ 651948 h 6046908"/>
              <a:gd name="connsiteX68" fmla="*/ 3407086 w 4527226"/>
              <a:gd name="connsiteY68" fmla="*/ 918648 h 6046908"/>
              <a:gd name="connsiteX69" fmla="*/ 3475666 w 4527226"/>
              <a:gd name="connsiteY69" fmla="*/ 1238688 h 6046908"/>
              <a:gd name="connsiteX70" fmla="*/ 3506146 w 4527226"/>
              <a:gd name="connsiteY70" fmla="*/ 1543488 h 6046908"/>
              <a:gd name="connsiteX71" fmla="*/ 3506146 w 4527226"/>
              <a:gd name="connsiteY71" fmla="*/ 1962588 h 6046908"/>
              <a:gd name="connsiteX72" fmla="*/ 3338506 w 4527226"/>
              <a:gd name="connsiteY72" fmla="*/ 2305488 h 6046908"/>
              <a:gd name="connsiteX73" fmla="*/ 3254686 w 4527226"/>
              <a:gd name="connsiteY73" fmla="*/ 2473128 h 6046908"/>
              <a:gd name="connsiteX74" fmla="*/ 3132766 w 4527226"/>
              <a:gd name="connsiteY74" fmla="*/ 2663628 h 6046908"/>
              <a:gd name="connsiteX75" fmla="*/ 3071806 w 4527226"/>
              <a:gd name="connsiteY75" fmla="*/ 2838888 h 6046908"/>
              <a:gd name="connsiteX76" fmla="*/ 3064186 w 4527226"/>
              <a:gd name="connsiteY76" fmla="*/ 2915088 h 6046908"/>
              <a:gd name="connsiteX77" fmla="*/ 3018466 w 4527226"/>
              <a:gd name="connsiteY77" fmla="*/ 3014148 h 6046908"/>
              <a:gd name="connsiteX78" fmla="*/ 2980366 w 4527226"/>
              <a:gd name="connsiteY78" fmla="*/ 3082728 h 6046908"/>
              <a:gd name="connsiteX79" fmla="*/ 2957506 w 4527226"/>
              <a:gd name="connsiteY79" fmla="*/ 3120828 h 6046908"/>
              <a:gd name="connsiteX80" fmla="*/ 2957506 w 4527226"/>
              <a:gd name="connsiteY80" fmla="*/ 3555168 h 6046908"/>
              <a:gd name="connsiteX81" fmla="*/ 3010846 w 4527226"/>
              <a:gd name="connsiteY81" fmla="*/ 3539928 h 6046908"/>
              <a:gd name="connsiteX82" fmla="*/ 3109906 w 4527226"/>
              <a:gd name="connsiteY82" fmla="*/ 3570408 h 6046908"/>
              <a:gd name="connsiteX83" fmla="*/ 3140386 w 4527226"/>
              <a:gd name="connsiteY83" fmla="*/ 3631368 h 6046908"/>
              <a:gd name="connsiteX84" fmla="*/ 3117526 w 4527226"/>
              <a:gd name="connsiteY84" fmla="*/ 3738048 h 6046908"/>
              <a:gd name="connsiteX85" fmla="*/ 3125146 w 4527226"/>
              <a:gd name="connsiteY85" fmla="*/ 4103808 h 6046908"/>
              <a:gd name="connsiteX86" fmla="*/ 3163246 w 4527226"/>
              <a:gd name="connsiteY86" fmla="*/ 4157148 h 6046908"/>
              <a:gd name="connsiteX87" fmla="*/ 3201346 w 4527226"/>
              <a:gd name="connsiteY87" fmla="*/ 4164768 h 6046908"/>
              <a:gd name="connsiteX88" fmla="*/ 3231826 w 4527226"/>
              <a:gd name="connsiteY88" fmla="*/ 4172388 h 6046908"/>
              <a:gd name="connsiteX89" fmla="*/ 3285166 w 4527226"/>
              <a:gd name="connsiteY89" fmla="*/ 4294308 h 6046908"/>
              <a:gd name="connsiteX90" fmla="*/ 3300406 w 4527226"/>
              <a:gd name="connsiteY90" fmla="*/ 4347648 h 6046908"/>
              <a:gd name="connsiteX91" fmla="*/ 3330886 w 4527226"/>
              <a:gd name="connsiteY91" fmla="*/ 4408608 h 6046908"/>
              <a:gd name="connsiteX92" fmla="*/ 3551866 w 4527226"/>
              <a:gd name="connsiteY92" fmla="*/ 4644828 h 6046908"/>
              <a:gd name="connsiteX93" fmla="*/ 3887146 w 4527226"/>
              <a:gd name="connsiteY93" fmla="*/ 5025828 h 6046908"/>
              <a:gd name="connsiteX94" fmla="*/ 4100506 w 4527226"/>
              <a:gd name="connsiteY94" fmla="*/ 5300148 h 6046908"/>
              <a:gd name="connsiteX95" fmla="*/ 4367206 w 4527226"/>
              <a:gd name="connsiteY95" fmla="*/ 5726868 h 6046908"/>
              <a:gd name="connsiteX96" fmla="*/ 4527226 w 4527226"/>
              <a:gd name="connsiteY96" fmla="*/ 6046908 h 6046908"/>
              <a:gd name="connsiteX0" fmla="*/ 701986 w 4527226"/>
              <a:gd name="connsiteY0" fmla="*/ 5071548 h 6046908"/>
              <a:gd name="connsiteX1" fmla="*/ 717226 w 4527226"/>
              <a:gd name="connsiteY1" fmla="*/ 5063928 h 6046908"/>
              <a:gd name="connsiteX2" fmla="*/ 709606 w 4527226"/>
              <a:gd name="connsiteY2" fmla="*/ 5025828 h 6046908"/>
              <a:gd name="connsiteX3" fmla="*/ 701986 w 4527226"/>
              <a:gd name="connsiteY3" fmla="*/ 5002968 h 6046908"/>
              <a:gd name="connsiteX4" fmla="*/ 968686 w 4527226"/>
              <a:gd name="connsiteY4" fmla="*/ 4682928 h 6046908"/>
              <a:gd name="connsiteX5" fmla="*/ 961066 w 4527226"/>
              <a:gd name="connsiteY5" fmla="*/ 4644828 h 6046908"/>
              <a:gd name="connsiteX6" fmla="*/ 1342066 w 4527226"/>
              <a:gd name="connsiteY6" fmla="*/ 4172388 h 6046908"/>
              <a:gd name="connsiteX7" fmla="*/ 1258246 w 4527226"/>
              <a:gd name="connsiteY7" fmla="*/ 4012368 h 6046908"/>
              <a:gd name="connsiteX8" fmla="*/ 1204906 w 4527226"/>
              <a:gd name="connsiteY8" fmla="*/ 3928548 h 6046908"/>
              <a:gd name="connsiteX9" fmla="*/ 1174426 w 4527226"/>
              <a:gd name="connsiteY9" fmla="*/ 3768528 h 6046908"/>
              <a:gd name="connsiteX10" fmla="*/ 1151566 w 4527226"/>
              <a:gd name="connsiteY10" fmla="*/ 3699948 h 6046908"/>
              <a:gd name="connsiteX11" fmla="*/ 1143946 w 4527226"/>
              <a:gd name="connsiteY11" fmla="*/ 3669468 h 6046908"/>
              <a:gd name="connsiteX12" fmla="*/ 1067746 w 4527226"/>
              <a:gd name="connsiteY12" fmla="*/ 3661848 h 6046908"/>
              <a:gd name="connsiteX13" fmla="*/ 938206 w 4527226"/>
              <a:gd name="connsiteY13" fmla="*/ 3669468 h 6046908"/>
              <a:gd name="connsiteX14" fmla="*/ 831526 w 4527226"/>
              <a:gd name="connsiteY14" fmla="*/ 3692328 h 6046908"/>
              <a:gd name="connsiteX15" fmla="*/ 610546 w 4527226"/>
              <a:gd name="connsiteY15" fmla="*/ 3738048 h 6046908"/>
              <a:gd name="connsiteX16" fmla="*/ 389566 w 4527226"/>
              <a:gd name="connsiteY16" fmla="*/ 3638988 h 6046908"/>
              <a:gd name="connsiteX17" fmla="*/ 381946 w 4527226"/>
              <a:gd name="connsiteY17" fmla="*/ 3326568 h 6046908"/>
              <a:gd name="connsiteX18" fmla="*/ 420046 w 4527226"/>
              <a:gd name="connsiteY18" fmla="*/ 3227508 h 6046908"/>
              <a:gd name="connsiteX19" fmla="*/ 389566 w 4527226"/>
              <a:gd name="connsiteY19" fmla="*/ 3166548 h 6046908"/>
              <a:gd name="connsiteX20" fmla="*/ 351466 w 4527226"/>
              <a:gd name="connsiteY20" fmla="*/ 3105588 h 6046908"/>
              <a:gd name="connsiteX21" fmla="*/ 397186 w 4527226"/>
              <a:gd name="connsiteY21" fmla="*/ 3021768 h 6046908"/>
              <a:gd name="connsiteX22" fmla="*/ 488626 w 4527226"/>
              <a:gd name="connsiteY22" fmla="*/ 2998908 h 6046908"/>
              <a:gd name="connsiteX23" fmla="*/ 471956 w 4527226"/>
              <a:gd name="connsiteY23" fmla="*/ 2942709 h 6046908"/>
              <a:gd name="connsiteX24" fmla="*/ 435286 w 4527226"/>
              <a:gd name="connsiteY24" fmla="*/ 2930328 h 6046908"/>
              <a:gd name="connsiteX25" fmla="*/ 389566 w 4527226"/>
              <a:gd name="connsiteY25" fmla="*/ 2930328 h 6046908"/>
              <a:gd name="connsiteX26" fmla="*/ 314000 w 4527226"/>
              <a:gd name="connsiteY26" fmla="*/ 2893495 h 6046908"/>
              <a:gd name="connsiteX27" fmla="*/ 320986 w 4527226"/>
              <a:gd name="connsiteY27" fmla="*/ 2846508 h 6046908"/>
              <a:gd name="connsiteX28" fmla="*/ 328606 w 4527226"/>
              <a:gd name="connsiteY28" fmla="*/ 2793168 h 6046908"/>
              <a:gd name="connsiteX29" fmla="*/ 313366 w 4527226"/>
              <a:gd name="connsiteY29" fmla="*/ 2732208 h 6046908"/>
              <a:gd name="connsiteX30" fmla="*/ 267646 w 4527226"/>
              <a:gd name="connsiteY30" fmla="*/ 2671248 h 6046908"/>
              <a:gd name="connsiteX31" fmla="*/ 176206 w 4527226"/>
              <a:gd name="connsiteY31" fmla="*/ 2656008 h 6046908"/>
              <a:gd name="connsiteX32" fmla="*/ 54286 w 4527226"/>
              <a:gd name="connsiteY32" fmla="*/ 2610288 h 6046908"/>
              <a:gd name="connsiteX33" fmla="*/ 7931 w 4527226"/>
              <a:gd name="connsiteY33" fmla="*/ 2563298 h 6046908"/>
              <a:gd name="connsiteX34" fmla="*/ 8566 w 4527226"/>
              <a:gd name="connsiteY34" fmla="*/ 2488368 h 6046908"/>
              <a:gd name="connsiteX35" fmla="*/ 92386 w 4527226"/>
              <a:gd name="connsiteY35" fmla="*/ 2335968 h 6046908"/>
              <a:gd name="connsiteX36" fmla="*/ 221926 w 4527226"/>
              <a:gd name="connsiteY36" fmla="*/ 2175948 h 6046908"/>
              <a:gd name="connsiteX37" fmla="*/ 282886 w 4527226"/>
              <a:gd name="connsiteY37" fmla="*/ 2084508 h 6046908"/>
              <a:gd name="connsiteX38" fmla="*/ 328606 w 4527226"/>
              <a:gd name="connsiteY38" fmla="*/ 1977828 h 6046908"/>
              <a:gd name="connsiteX39" fmla="*/ 359086 w 4527226"/>
              <a:gd name="connsiteY39" fmla="*/ 1871148 h 6046908"/>
              <a:gd name="connsiteX40" fmla="*/ 374326 w 4527226"/>
              <a:gd name="connsiteY40" fmla="*/ 1810188 h 6046908"/>
              <a:gd name="connsiteX41" fmla="*/ 343846 w 4527226"/>
              <a:gd name="connsiteY41" fmla="*/ 1756848 h 6046908"/>
              <a:gd name="connsiteX42" fmla="*/ 328606 w 4527226"/>
              <a:gd name="connsiteY42" fmla="*/ 1680648 h 6046908"/>
              <a:gd name="connsiteX43" fmla="*/ 412426 w 4527226"/>
              <a:gd name="connsiteY43" fmla="*/ 1474908 h 6046908"/>
              <a:gd name="connsiteX44" fmla="*/ 442906 w 4527226"/>
              <a:gd name="connsiteY44" fmla="*/ 1307268 h 6046908"/>
              <a:gd name="connsiteX45" fmla="*/ 465766 w 4527226"/>
              <a:gd name="connsiteY45" fmla="*/ 1192968 h 6046908"/>
              <a:gd name="connsiteX46" fmla="*/ 503866 w 4527226"/>
              <a:gd name="connsiteY46" fmla="*/ 1055808 h 6046908"/>
              <a:gd name="connsiteX47" fmla="*/ 557206 w 4527226"/>
              <a:gd name="connsiteY47" fmla="*/ 888168 h 6046908"/>
              <a:gd name="connsiteX48" fmla="*/ 503866 w 4527226"/>
              <a:gd name="connsiteY48" fmla="*/ 888168 h 6046908"/>
              <a:gd name="connsiteX49" fmla="*/ 412426 w 4527226"/>
              <a:gd name="connsiteY49" fmla="*/ 834828 h 6046908"/>
              <a:gd name="connsiteX50" fmla="*/ 328606 w 4527226"/>
              <a:gd name="connsiteY50" fmla="*/ 789108 h 6046908"/>
              <a:gd name="connsiteX51" fmla="*/ 260026 w 4527226"/>
              <a:gd name="connsiteY51" fmla="*/ 773868 h 6046908"/>
              <a:gd name="connsiteX52" fmla="*/ 214306 w 4527226"/>
              <a:gd name="connsiteY52" fmla="*/ 751008 h 6046908"/>
              <a:gd name="connsiteX53" fmla="*/ 260026 w 4527226"/>
              <a:gd name="connsiteY53" fmla="*/ 674808 h 6046908"/>
              <a:gd name="connsiteX54" fmla="*/ 374326 w 4527226"/>
              <a:gd name="connsiteY54" fmla="*/ 606228 h 6046908"/>
              <a:gd name="connsiteX55" fmla="*/ 557206 w 4527226"/>
              <a:gd name="connsiteY55" fmla="*/ 507168 h 6046908"/>
              <a:gd name="connsiteX56" fmla="*/ 656266 w 4527226"/>
              <a:gd name="connsiteY56" fmla="*/ 423348 h 6046908"/>
              <a:gd name="connsiteX57" fmla="*/ 892486 w 4527226"/>
              <a:gd name="connsiteY57" fmla="*/ 232848 h 6046908"/>
              <a:gd name="connsiteX58" fmla="*/ 1174426 w 4527226"/>
              <a:gd name="connsiteY58" fmla="*/ 80448 h 6046908"/>
              <a:gd name="connsiteX59" fmla="*/ 1593526 w 4527226"/>
              <a:gd name="connsiteY59" fmla="*/ 11868 h 6046908"/>
              <a:gd name="connsiteX60" fmla="*/ 1944046 w 4527226"/>
              <a:gd name="connsiteY60" fmla="*/ 4248 h 6046908"/>
              <a:gd name="connsiteX61" fmla="*/ 2172646 w 4527226"/>
              <a:gd name="connsiteY61" fmla="*/ 4248 h 6046908"/>
              <a:gd name="connsiteX62" fmla="*/ 2393626 w 4527226"/>
              <a:gd name="connsiteY62" fmla="*/ 57588 h 6046908"/>
              <a:gd name="connsiteX63" fmla="*/ 2667946 w 4527226"/>
              <a:gd name="connsiteY63" fmla="*/ 133788 h 6046908"/>
              <a:gd name="connsiteX64" fmla="*/ 2820346 w 4527226"/>
              <a:gd name="connsiteY64" fmla="*/ 202368 h 6046908"/>
              <a:gd name="connsiteX65" fmla="*/ 3102286 w 4527226"/>
              <a:gd name="connsiteY65" fmla="*/ 400488 h 6046908"/>
              <a:gd name="connsiteX66" fmla="*/ 3285166 w 4527226"/>
              <a:gd name="connsiteY66" fmla="*/ 651948 h 6046908"/>
              <a:gd name="connsiteX67" fmla="*/ 3407086 w 4527226"/>
              <a:gd name="connsiteY67" fmla="*/ 918648 h 6046908"/>
              <a:gd name="connsiteX68" fmla="*/ 3475666 w 4527226"/>
              <a:gd name="connsiteY68" fmla="*/ 1238688 h 6046908"/>
              <a:gd name="connsiteX69" fmla="*/ 3506146 w 4527226"/>
              <a:gd name="connsiteY69" fmla="*/ 1543488 h 6046908"/>
              <a:gd name="connsiteX70" fmla="*/ 3506146 w 4527226"/>
              <a:gd name="connsiteY70" fmla="*/ 1962588 h 6046908"/>
              <a:gd name="connsiteX71" fmla="*/ 3338506 w 4527226"/>
              <a:gd name="connsiteY71" fmla="*/ 2305488 h 6046908"/>
              <a:gd name="connsiteX72" fmla="*/ 3254686 w 4527226"/>
              <a:gd name="connsiteY72" fmla="*/ 2473128 h 6046908"/>
              <a:gd name="connsiteX73" fmla="*/ 3132766 w 4527226"/>
              <a:gd name="connsiteY73" fmla="*/ 2663628 h 6046908"/>
              <a:gd name="connsiteX74" fmla="*/ 3071806 w 4527226"/>
              <a:gd name="connsiteY74" fmla="*/ 2838888 h 6046908"/>
              <a:gd name="connsiteX75" fmla="*/ 3064186 w 4527226"/>
              <a:gd name="connsiteY75" fmla="*/ 2915088 h 6046908"/>
              <a:gd name="connsiteX76" fmla="*/ 3018466 w 4527226"/>
              <a:gd name="connsiteY76" fmla="*/ 3014148 h 6046908"/>
              <a:gd name="connsiteX77" fmla="*/ 2980366 w 4527226"/>
              <a:gd name="connsiteY77" fmla="*/ 3082728 h 6046908"/>
              <a:gd name="connsiteX78" fmla="*/ 2957506 w 4527226"/>
              <a:gd name="connsiteY78" fmla="*/ 3120828 h 6046908"/>
              <a:gd name="connsiteX79" fmla="*/ 2957506 w 4527226"/>
              <a:gd name="connsiteY79" fmla="*/ 3555168 h 6046908"/>
              <a:gd name="connsiteX80" fmla="*/ 3010846 w 4527226"/>
              <a:gd name="connsiteY80" fmla="*/ 3539928 h 6046908"/>
              <a:gd name="connsiteX81" fmla="*/ 3109906 w 4527226"/>
              <a:gd name="connsiteY81" fmla="*/ 3570408 h 6046908"/>
              <a:gd name="connsiteX82" fmla="*/ 3140386 w 4527226"/>
              <a:gd name="connsiteY82" fmla="*/ 3631368 h 6046908"/>
              <a:gd name="connsiteX83" fmla="*/ 3117526 w 4527226"/>
              <a:gd name="connsiteY83" fmla="*/ 3738048 h 6046908"/>
              <a:gd name="connsiteX84" fmla="*/ 3125146 w 4527226"/>
              <a:gd name="connsiteY84" fmla="*/ 4103808 h 6046908"/>
              <a:gd name="connsiteX85" fmla="*/ 3163246 w 4527226"/>
              <a:gd name="connsiteY85" fmla="*/ 4157148 h 6046908"/>
              <a:gd name="connsiteX86" fmla="*/ 3201346 w 4527226"/>
              <a:gd name="connsiteY86" fmla="*/ 4164768 h 6046908"/>
              <a:gd name="connsiteX87" fmla="*/ 3231826 w 4527226"/>
              <a:gd name="connsiteY87" fmla="*/ 4172388 h 6046908"/>
              <a:gd name="connsiteX88" fmla="*/ 3285166 w 4527226"/>
              <a:gd name="connsiteY88" fmla="*/ 4294308 h 6046908"/>
              <a:gd name="connsiteX89" fmla="*/ 3300406 w 4527226"/>
              <a:gd name="connsiteY89" fmla="*/ 4347648 h 6046908"/>
              <a:gd name="connsiteX90" fmla="*/ 3330886 w 4527226"/>
              <a:gd name="connsiteY90" fmla="*/ 4408608 h 6046908"/>
              <a:gd name="connsiteX91" fmla="*/ 3551866 w 4527226"/>
              <a:gd name="connsiteY91" fmla="*/ 4644828 h 6046908"/>
              <a:gd name="connsiteX92" fmla="*/ 3887146 w 4527226"/>
              <a:gd name="connsiteY92" fmla="*/ 5025828 h 6046908"/>
              <a:gd name="connsiteX93" fmla="*/ 4100506 w 4527226"/>
              <a:gd name="connsiteY93" fmla="*/ 5300148 h 6046908"/>
              <a:gd name="connsiteX94" fmla="*/ 4367206 w 4527226"/>
              <a:gd name="connsiteY94" fmla="*/ 5726868 h 6046908"/>
              <a:gd name="connsiteX95" fmla="*/ 4527226 w 4527226"/>
              <a:gd name="connsiteY95" fmla="*/ 6046908 h 6046908"/>
              <a:gd name="connsiteX0" fmla="*/ 717226 w 4527226"/>
              <a:gd name="connsiteY0" fmla="*/ 5063928 h 6046908"/>
              <a:gd name="connsiteX1" fmla="*/ 709606 w 4527226"/>
              <a:gd name="connsiteY1" fmla="*/ 5025828 h 6046908"/>
              <a:gd name="connsiteX2" fmla="*/ 701986 w 4527226"/>
              <a:gd name="connsiteY2" fmla="*/ 5002968 h 6046908"/>
              <a:gd name="connsiteX3" fmla="*/ 968686 w 4527226"/>
              <a:gd name="connsiteY3" fmla="*/ 4682928 h 6046908"/>
              <a:gd name="connsiteX4" fmla="*/ 961066 w 4527226"/>
              <a:gd name="connsiteY4" fmla="*/ 4644828 h 6046908"/>
              <a:gd name="connsiteX5" fmla="*/ 1342066 w 4527226"/>
              <a:gd name="connsiteY5" fmla="*/ 4172388 h 6046908"/>
              <a:gd name="connsiteX6" fmla="*/ 1258246 w 4527226"/>
              <a:gd name="connsiteY6" fmla="*/ 4012368 h 6046908"/>
              <a:gd name="connsiteX7" fmla="*/ 1204906 w 4527226"/>
              <a:gd name="connsiteY7" fmla="*/ 3928548 h 6046908"/>
              <a:gd name="connsiteX8" fmla="*/ 1174426 w 4527226"/>
              <a:gd name="connsiteY8" fmla="*/ 3768528 h 6046908"/>
              <a:gd name="connsiteX9" fmla="*/ 1151566 w 4527226"/>
              <a:gd name="connsiteY9" fmla="*/ 3699948 h 6046908"/>
              <a:gd name="connsiteX10" fmla="*/ 1143946 w 4527226"/>
              <a:gd name="connsiteY10" fmla="*/ 3669468 h 6046908"/>
              <a:gd name="connsiteX11" fmla="*/ 1067746 w 4527226"/>
              <a:gd name="connsiteY11" fmla="*/ 3661848 h 6046908"/>
              <a:gd name="connsiteX12" fmla="*/ 938206 w 4527226"/>
              <a:gd name="connsiteY12" fmla="*/ 3669468 h 6046908"/>
              <a:gd name="connsiteX13" fmla="*/ 831526 w 4527226"/>
              <a:gd name="connsiteY13" fmla="*/ 3692328 h 6046908"/>
              <a:gd name="connsiteX14" fmla="*/ 610546 w 4527226"/>
              <a:gd name="connsiteY14" fmla="*/ 3738048 h 6046908"/>
              <a:gd name="connsiteX15" fmla="*/ 389566 w 4527226"/>
              <a:gd name="connsiteY15" fmla="*/ 3638988 h 6046908"/>
              <a:gd name="connsiteX16" fmla="*/ 381946 w 4527226"/>
              <a:gd name="connsiteY16" fmla="*/ 3326568 h 6046908"/>
              <a:gd name="connsiteX17" fmla="*/ 420046 w 4527226"/>
              <a:gd name="connsiteY17" fmla="*/ 3227508 h 6046908"/>
              <a:gd name="connsiteX18" fmla="*/ 389566 w 4527226"/>
              <a:gd name="connsiteY18" fmla="*/ 3166548 h 6046908"/>
              <a:gd name="connsiteX19" fmla="*/ 351466 w 4527226"/>
              <a:gd name="connsiteY19" fmla="*/ 3105588 h 6046908"/>
              <a:gd name="connsiteX20" fmla="*/ 397186 w 4527226"/>
              <a:gd name="connsiteY20" fmla="*/ 3021768 h 6046908"/>
              <a:gd name="connsiteX21" fmla="*/ 488626 w 4527226"/>
              <a:gd name="connsiteY21" fmla="*/ 2998908 h 6046908"/>
              <a:gd name="connsiteX22" fmla="*/ 471956 w 4527226"/>
              <a:gd name="connsiteY22" fmla="*/ 2942709 h 6046908"/>
              <a:gd name="connsiteX23" fmla="*/ 435286 w 4527226"/>
              <a:gd name="connsiteY23" fmla="*/ 2930328 h 6046908"/>
              <a:gd name="connsiteX24" fmla="*/ 389566 w 4527226"/>
              <a:gd name="connsiteY24" fmla="*/ 2930328 h 6046908"/>
              <a:gd name="connsiteX25" fmla="*/ 314000 w 4527226"/>
              <a:gd name="connsiteY25" fmla="*/ 2893495 h 6046908"/>
              <a:gd name="connsiteX26" fmla="*/ 320986 w 4527226"/>
              <a:gd name="connsiteY26" fmla="*/ 2846508 h 6046908"/>
              <a:gd name="connsiteX27" fmla="*/ 328606 w 4527226"/>
              <a:gd name="connsiteY27" fmla="*/ 2793168 h 6046908"/>
              <a:gd name="connsiteX28" fmla="*/ 313366 w 4527226"/>
              <a:gd name="connsiteY28" fmla="*/ 2732208 h 6046908"/>
              <a:gd name="connsiteX29" fmla="*/ 267646 w 4527226"/>
              <a:gd name="connsiteY29" fmla="*/ 2671248 h 6046908"/>
              <a:gd name="connsiteX30" fmla="*/ 176206 w 4527226"/>
              <a:gd name="connsiteY30" fmla="*/ 2656008 h 6046908"/>
              <a:gd name="connsiteX31" fmla="*/ 54286 w 4527226"/>
              <a:gd name="connsiteY31" fmla="*/ 2610288 h 6046908"/>
              <a:gd name="connsiteX32" fmla="*/ 7931 w 4527226"/>
              <a:gd name="connsiteY32" fmla="*/ 2563298 h 6046908"/>
              <a:gd name="connsiteX33" fmla="*/ 8566 w 4527226"/>
              <a:gd name="connsiteY33" fmla="*/ 2488368 h 6046908"/>
              <a:gd name="connsiteX34" fmla="*/ 92386 w 4527226"/>
              <a:gd name="connsiteY34" fmla="*/ 2335968 h 6046908"/>
              <a:gd name="connsiteX35" fmla="*/ 221926 w 4527226"/>
              <a:gd name="connsiteY35" fmla="*/ 2175948 h 6046908"/>
              <a:gd name="connsiteX36" fmla="*/ 282886 w 4527226"/>
              <a:gd name="connsiteY36" fmla="*/ 2084508 h 6046908"/>
              <a:gd name="connsiteX37" fmla="*/ 328606 w 4527226"/>
              <a:gd name="connsiteY37" fmla="*/ 1977828 h 6046908"/>
              <a:gd name="connsiteX38" fmla="*/ 359086 w 4527226"/>
              <a:gd name="connsiteY38" fmla="*/ 1871148 h 6046908"/>
              <a:gd name="connsiteX39" fmla="*/ 374326 w 4527226"/>
              <a:gd name="connsiteY39" fmla="*/ 1810188 h 6046908"/>
              <a:gd name="connsiteX40" fmla="*/ 343846 w 4527226"/>
              <a:gd name="connsiteY40" fmla="*/ 1756848 h 6046908"/>
              <a:gd name="connsiteX41" fmla="*/ 328606 w 4527226"/>
              <a:gd name="connsiteY41" fmla="*/ 1680648 h 6046908"/>
              <a:gd name="connsiteX42" fmla="*/ 412426 w 4527226"/>
              <a:gd name="connsiteY42" fmla="*/ 1474908 h 6046908"/>
              <a:gd name="connsiteX43" fmla="*/ 442906 w 4527226"/>
              <a:gd name="connsiteY43" fmla="*/ 1307268 h 6046908"/>
              <a:gd name="connsiteX44" fmla="*/ 465766 w 4527226"/>
              <a:gd name="connsiteY44" fmla="*/ 1192968 h 6046908"/>
              <a:gd name="connsiteX45" fmla="*/ 503866 w 4527226"/>
              <a:gd name="connsiteY45" fmla="*/ 1055808 h 6046908"/>
              <a:gd name="connsiteX46" fmla="*/ 557206 w 4527226"/>
              <a:gd name="connsiteY46" fmla="*/ 888168 h 6046908"/>
              <a:gd name="connsiteX47" fmla="*/ 503866 w 4527226"/>
              <a:gd name="connsiteY47" fmla="*/ 888168 h 6046908"/>
              <a:gd name="connsiteX48" fmla="*/ 412426 w 4527226"/>
              <a:gd name="connsiteY48" fmla="*/ 834828 h 6046908"/>
              <a:gd name="connsiteX49" fmla="*/ 328606 w 4527226"/>
              <a:gd name="connsiteY49" fmla="*/ 789108 h 6046908"/>
              <a:gd name="connsiteX50" fmla="*/ 260026 w 4527226"/>
              <a:gd name="connsiteY50" fmla="*/ 773868 h 6046908"/>
              <a:gd name="connsiteX51" fmla="*/ 214306 w 4527226"/>
              <a:gd name="connsiteY51" fmla="*/ 751008 h 6046908"/>
              <a:gd name="connsiteX52" fmla="*/ 260026 w 4527226"/>
              <a:gd name="connsiteY52" fmla="*/ 674808 h 6046908"/>
              <a:gd name="connsiteX53" fmla="*/ 374326 w 4527226"/>
              <a:gd name="connsiteY53" fmla="*/ 606228 h 6046908"/>
              <a:gd name="connsiteX54" fmla="*/ 557206 w 4527226"/>
              <a:gd name="connsiteY54" fmla="*/ 507168 h 6046908"/>
              <a:gd name="connsiteX55" fmla="*/ 656266 w 4527226"/>
              <a:gd name="connsiteY55" fmla="*/ 423348 h 6046908"/>
              <a:gd name="connsiteX56" fmla="*/ 892486 w 4527226"/>
              <a:gd name="connsiteY56" fmla="*/ 232848 h 6046908"/>
              <a:gd name="connsiteX57" fmla="*/ 1174426 w 4527226"/>
              <a:gd name="connsiteY57" fmla="*/ 80448 h 6046908"/>
              <a:gd name="connsiteX58" fmla="*/ 1593526 w 4527226"/>
              <a:gd name="connsiteY58" fmla="*/ 11868 h 6046908"/>
              <a:gd name="connsiteX59" fmla="*/ 1944046 w 4527226"/>
              <a:gd name="connsiteY59" fmla="*/ 4248 h 6046908"/>
              <a:gd name="connsiteX60" fmla="*/ 2172646 w 4527226"/>
              <a:gd name="connsiteY60" fmla="*/ 4248 h 6046908"/>
              <a:gd name="connsiteX61" fmla="*/ 2393626 w 4527226"/>
              <a:gd name="connsiteY61" fmla="*/ 57588 h 6046908"/>
              <a:gd name="connsiteX62" fmla="*/ 2667946 w 4527226"/>
              <a:gd name="connsiteY62" fmla="*/ 133788 h 6046908"/>
              <a:gd name="connsiteX63" fmla="*/ 2820346 w 4527226"/>
              <a:gd name="connsiteY63" fmla="*/ 202368 h 6046908"/>
              <a:gd name="connsiteX64" fmla="*/ 3102286 w 4527226"/>
              <a:gd name="connsiteY64" fmla="*/ 400488 h 6046908"/>
              <a:gd name="connsiteX65" fmla="*/ 3285166 w 4527226"/>
              <a:gd name="connsiteY65" fmla="*/ 651948 h 6046908"/>
              <a:gd name="connsiteX66" fmla="*/ 3407086 w 4527226"/>
              <a:gd name="connsiteY66" fmla="*/ 918648 h 6046908"/>
              <a:gd name="connsiteX67" fmla="*/ 3475666 w 4527226"/>
              <a:gd name="connsiteY67" fmla="*/ 1238688 h 6046908"/>
              <a:gd name="connsiteX68" fmla="*/ 3506146 w 4527226"/>
              <a:gd name="connsiteY68" fmla="*/ 1543488 h 6046908"/>
              <a:gd name="connsiteX69" fmla="*/ 3506146 w 4527226"/>
              <a:gd name="connsiteY69" fmla="*/ 1962588 h 6046908"/>
              <a:gd name="connsiteX70" fmla="*/ 3338506 w 4527226"/>
              <a:gd name="connsiteY70" fmla="*/ 2305488 h 6046908"/>
              <a:gd name="connsiteX71" fmla="*/ 3254686 w 4527226"/>
              <a:gd name="connsiteY71" fmla="*/ 2473128 h 6046908"/>
              <a:gd name="connsiteX72" fmla="*/ 3132766 w 4527226"/>
              <a:gd name="connsiteY72" fmla="*/ 2663628 h 6046908"/>
              <a:gd name="connsiteX73" fmla="*/ 3071806 w 4527226"/>
              <a:gd name="connsiteY73" fmla="*/ 2838888 h 6046908"/>
              <a:gd name="connsiteX74" fmla="*/ 3064186 w 4527226"/>
              <a:gd name="connsiteY74" fmla="*/ 2915088 h 6046908"/>
              <a:gd name="connsiteX75" fmla="*/ 3018466 w 4527226"/>
              <a:gd name="connsiteY75" fmla="*/ 3014148 h 6046908"/>
              <a:gd name="connsiteX76" fmla="*/ 2980366 w 4527226"/>
              <a:gd name="connsiteY76" fmla="*/ 3082728 h 6046908"/>
              <a:gd name="connsiteX77" fmla="*/ 2957506 w 4527226"/>
              <a:gd name="connsiteY77" fmla="*/ 3120828 h 6046908"/>
              <a:gd name="connsiteX78" fmla="*/ 2957506 w 4527226"/>
              <a:gd name="connsiteY78" fmla="*/ 3555168 h 6046908"/>
              <a:gd name="connsiteX79" fmla="*/ 3010846 w 4527226"/>
              <a:gd name="connsiteY79" fmla="*/ 3539928 h 6046908"/>
              <a:gd name="connsiteX80" fmla="*/ 3109906 w 4527226"/>
              <a:gd name="connsiteY80" fmla="*/ 3570408 h 6046908"/>
              <a:gd name="connsiteX81" fmla="*/ 3140386 w 4527226"/>
              <a:gd name="connsiteY81" fmla="*/ 3631368 h 6046908"/>
              <a:gd name="connsiteX82" fmla="*/ 3117526 w 4527226"/>
              <a:gd name="connsiteY82" fmla="*/ 3738048 h 6046908"/>
              <a:gd name="connsiteX83" fmla="*/ 3125146 w 4527226"/>
              <a:gd name="connsiteY83" fmla="*/ 4103808 h 6046908"/>
              <a:gd name="connsiteX84" fmla="*/ 3163246 w 4527226"/>
              <a:gd name="connsiteY84" fmla="*/ 4157148 h 6046908"/>
              <a:gd name="connsiteX85" fmla="*/ 3201346 w 4527226"/>
              <a:gd name="connsiteY85" fmla="*/ 4164768 h 6046908"/>
              <a:gd name="connsiteX86" fmla="*/ 3231826 w 4527226"/>
              <a:gd name="connsiteY86" fmla="*/ 4172388 h 6046908"/>
              <a:gd name="connsiteX87" fmla="*/ 3285166 w 4527226"/>
              <a:gd name="connsiteY87" fmla="*/ 4294308 h 6046908"/>
              <a:gd name="connsiteX88" fmla="*/ 3300406 w 4527226"/>
              <a:gd name="connsiteY88" fmla="*/ 4347648 h 6046908"/>
              <a:gd name="connsiteX89" fmla="*/ 3330886 w 4527226"/>
              <a:gd name="connsiteY89" fmla="*/ 4408608 h 6046908"/>
              <a:gd name="connsiteX90" fmla="*/ 3551866 w 4527226"/>
              <a:gd name="connsiteY90" fmla="*/ 4644828 h 6046908"/>
              <a:gd name="connsiteX91" fmla="*/ 3887146 w 4527226"/>
              <a:gd name="connsiteY91" fmla="*/ 5025828 h 6046908"/>
              <a:gd name="connsiteX92" fmla="*/ 4100506 w 4527226"/>
              <a:gd name="connsiteY92" fmla="*/ 5300148 h 6046908"/>
              <a:gd name="connsiteX93" fmla="*/ 4367206 w 4527226"/>
              <a:gd name="connsiteY93" fmla="*/ 5726868 h 6046908"/>
              <a:gd name="connsiteX94" fmla="*/ 4527226 w 4527226"/>
              <a:gd name="connsiteY94" fmla="*/ 6046908 h 6046908"/>
              <a:gd name="connsiteX0" fmla="*/ 709606 w 4527226"/>
              <a:gd name="connsiteY0" fmla="*/ 5025828 h 6046908"/>
              <a:gd name="connsiteX1" fmla="*/ 701986 w 4527226"/>
              <a:gd name="connsiteY1" fmla="*/ 5002968 h 6046908"/>
              <a:gd name="connsiteX2" fmla="*/ 968686 w 4527226"/>
              <a:gd name="connsiteY2" fmla="*/ 4682928 h 6046908"/>
              <a:gd name="connsiteX3" fmla="*/ 961066 w 4527226"/>
              <a:gd name="connsiteY3" fmla="*/ 4644828 h 6046908"/>
              <a:gd name="connsiteX4" fmla="*/ 1342066 w 4527226"/>
              <a:gd name="connsiteY4" fmla="*/ 4172388 h 6046908"/>
              <a:gd name="connsiteX5" fmla="*/ 1258246 w 4527226"/>
              <a:gd name="connsiteY5" fmla="*/ 4012368 h 6046908"/>
              <a:gd name="connsiteX6" fmla="*/ 1204906 w 4527226"/>
              <a:gd name="connsiteY6" fmla="*/ 3928548 h 6046908"/>
              <a:gd name="connsiteX7" fmla="*/ 1174426 w 4527226"/>
              <a:gd name="connsiteY7" fmla="*/ 3768528 h 6046908"/>
              <a:gd name="connsiteX8" fmla="*/ 1151566 w 4527226"/>
              <a:gd name="connsiteY8" fmla="*/ 3699948 h 6046908"/>
              <a:gd name="connsiteX9" fmla="*/ 1143946 w 4527226"/>
              <a:gd name="connsiteY9" fmla="*/ 3669468 h 6046908"/>
              <a:gd name="connsiteX10" fmla="*/ 1067746 w 4527226"/>
              <a:gd name="connsiteY10" fmla="*/ 3661848 h 6046908"/>
              <a:gd name="connsiteX11" fmla="*/ 938206 w 4527226"/>
              <a:gd name="connsiteY11" fmla="*/ 3669468 h 6046908"/>
              <a:gd name="connsiteX12" fmla="*/ 831526 w 4527226"/>
              <a:gd name="connsiteY12" fmla="*/ 3692328 h 6046908"/>
              <a:gd name="connsiteX13" fmla="*/ 610546 w 4527226"/>
              <a:gd name="connsiteY13" fmla="*/ 3738048 h 6046908"/>
              <a:gd name="connsiteX14" fmla="*/ 389566 w 4527226"/>
              <a:gd name="connsiteY14" fmla="*/ 3638988 h 6046908"/>
              <a:gd name="connsiteX15" fmla="*/ 381946 w 4527226"/>
              <a:gd name="connsiteY15" fmla="*/ 3326568 h 6046908"/>
              <a:gd name="connsiteX16" fmla="*/ 420046 w 4527226"/>
              <a:gd name="connsiteY16" fmla="*/ 3227508 h 6046908"/>
              <a:gd name="connsiteX17" fmla="*/ 389566 w 4527226"/>
              <a:gd name="connsiteY17" fmla="*/ 3166548 h 6046908"/>
              <a:gd name="connsiteX18" fmla="*/ 351466 w 4527226"/>
              <a:gd name="connsiteY18" fmla="*/ 3105588 h 6046908"/>
              <a:gd name="connsiteX19" fmla="*/ 397186 w 4527226"/>
              <a:gd name="connsiteY19" fmla="*/ 3021768 h 6046908"/>
              <a:gd name="connsiteX20" fmla="*/ 488626 w 4527226"/>
              <a:gd name="connsiteY20" fmla="*/ 2998908 h 6046908"/>
              <a:gd name="connsiteX21" fmla="*/ 471956 w 4527226"/>
              <a:gd name="connsiteY21" fmla="*/ 2942709 h 6046908"/>
              <a:gd name="connsiteX22" fmla="*/ 435286 w 4527226"/>
              <a:gd name="connsiteY22" fmla="*/ 2930328 h 6046908"/>
              <a:gd name="connsiteX23" fmla="*/ 389566 w 4527226"/>
              <a:gd name="connsiteY23" fmla="*/ 2930328 h 6046908"/>
              <a:gd name="connsiteX24" fmla="*/ 314000 w 4527226"/>
              <a:gd name="connsiteY24" fmla="*/ 2893495 h 6046908"/>
              <a:gd name="connsiteX25" fmla="*/ 320986 w 4527226"/>
              <a:gd name="connsiteY25" fmla="*/ 2846508 h 6046908"/>
              <a:gd name="connsiteX26" fmla="*/ 328606 w 4527226"/>
              <a:gd name="connsiteY26" fmla="*/ 2793168 h 6046908"/>
              <a:gd name="connsiteX27" fmla="*/ 313366 w 4527226"/>
              <a:gd name="connsiteY27" fmla="*/ 2732208 h 6046908"/>
              <a:gd name="connsiteX28" fmla="*/ 267646 w 4527226"/>
              <a:gd name="connsiteY28" fmla="*/ 2671248 h 6046908"/>
              <a:gd name="connsiteX29" fmla="*/ 176206 w 4527226"/>
              <a:gd name="connsiteY29" fmla="*/ 2656008 h 6046908"/>
              <a:gd name="connsiteX30" fmla="*/ 54286 w 4527226"/>
              <a:gd name="connsiteY30" fmla="*/ 2610288 h 6046908"/>
              <a:gd name="connsiteX31" fmla="*/ 7931 w 4527226"/>
              <a:gd name="connsiteY31" fmla="*/ 2563298 h 6046908"/>
              <a:gd name="connsiteX32" fmla="*/ 8566 w 4527226"/>
              <a:gd name="connsiteY32" fmla="*/ 2488368 h 6046908"/>
              <a:gd name="connsiteX33" fmla="*/ 92386 w 4527226"/>
              <a:gd name="connsiteY33" fmla="*/ 2335968 h 6046908"/>
              <a:gd name="connsiteX34" fmla="*/ 221926 w 4527226"/>
              <a:gd name="connsiteY34" fmla="*/ 2175948 h 6046908"/>
              <a:gd name="connsiteX35" fmla="*/ 282886 w 4527226"/>
              <a:gd name="connsiteY35" fmla="*/ 2084508 h 6046908"/>
              <a:gd name="connsiteX36" fmla="*/ 328606 w 4527226"/>
              <a:gd name="connsiteY36" fmla="*/ 1977828 h 6046908"/>
              <a:gd name="connsiteX37" fmla="*/ 359086 w 4527226"/>
              <a:gd name="connsiteY37" fmla="*/ 1871148 h 6046908"/>
              <a:gd name="connsiteX38" fmla="*/ 374326 w 4527226"/>
              <a:gd name="connsiteY38" fmla="*/ 1810188 h 6046908"/>
              <a:gd name="connsiteX39" fmla="*/ 343846 w 4527226"/>
              <a:gd name="connsiteY39" fmla="*/ 1756848 h 6046908"/>
              <a:gd name="connsiteX40" fmla="*/ 328606 w 4527226"/>
              <a:gd name="connsiteY40" fmla="*/ 1680648 h 6046908"/>
              <a:gd name="connsiteX41" fmla="*/ 412426 w 4527226"/>
              <a:gd name="connsiteY41" fmla="*/ 1474908 h 6046908"/>
              <a:gd name="connsiteX42" fmla="*/ 442906 w 4527226"/>
              <a:gd name="connsiteY42" fmla="*/ 1307268 h 6046908"/>
              <a:gd name="connsiteX43" fmla="*/ 465766 w 4527226"/>
              <a:gd name="connsiteY43" fmla="*/ 1192968 h 6046908"/>
              <a:gd name="connsiteX44" fmla="*/ 503866 w 4527226"/>
              <a:gd name="connsiteY44" fmla="*/ 1055808 h 6046908"/>
              <a:gd name="connsiteX45" fmla="*/ 557206 w 4527226"/>
              <a:gd name="connsiteY45" fmla="*/ 888168 h 6046908"/>
              <a:gd name="connsiteX46" fmla="*/ 503866 w 4527226"/>
              <a:gd name="connsiteY46" fmla="*/ 888168 h 6046908"/>
              <a:gd name="connsiteX47" fmla="*/ 412426 w 4527226"/>
              <a:gd name="connsiteY47" fmla="*/ 834828 h 6046908"/>
              <a:gd name="connsiteX48" fmla="*/ 328606 w 4527226"/>
              <a:gd name="connsiteY48" fmla="*/ 789108 h 6046908"/>
              <a:gd name="connsiteX49" fmla="*/ 260026 w 4527226"/>
              <a:gd name="connsiteY49" fmla="*/ 773868 h 6046908"/>
              <a:gd name="connsiteX50" fmla="*/ 214306 w 4527226"/>
              <a:gd name="connsiteY50" fmla="*/ 751008 h 6046908"/>
              <a:gd name="connsiteX51" fmla="*/ 260026 w 4527226"/>
              <a:gd name="connsiteY51" fmla="*/ 674808 h 6046908"/>
              <a:gd name="connsiteX52" fmla="*/ 374326 w 4527226"/>
              <a:gd name="connsiteY52" fmla="*/ 606228 h 6046908"/>
              <a:gd name="connsiteX53" fmla="*/ 557206 w 4527226"/>
              <a:gd name="connsiteY53" fmla="*/ 507168 h 6046908"/>
              <a:gd name="connsiteX54" fmla="*/ 656266 w 4527226"/>
              <a:gd name="connsiteY54" fmla="*/ 423348 h 6046908"/>
              <a:gd name="connsiteX55" fmla="*/ 892486 w 4527226"/>
              <a:gd name="connsiteY55" fmla="*/ 232848 h 6046908"/>
              <a:gd name="connsiteX56" fmla="*/ 1174426 w 4527226"/>
              <a:gd name="connsiteY56" fmla="*/ 80448 h 6046908"/>
              <a:gd name="connsiteX57" fmla="*/ 1593526 w 4527226"/>
              <a:gd name="connsiteY57" fmla="*/ 11868 h 6046908"/>
              <a:gd name="connsiteX58" fmla="*/ 1944046 w 4527226"/>
              <a:gd name="connsiteY58" fmla="*/ 4248 h 6046908"/>
              <a:gd name="connsiteX59" fmla="*/ 2172646 w 4527226"/>
              <a:gd name="connsiteY59" fmla="*/ 4248 h 6046908"/>
              <a:gd name="connsiteX60" fmla="*/ 2393626 w 4527226"/>
              <a:gd name="connsiteY60" fmla="*/ 57588 h 6046908"/>
              <a:gd name="connsiteX61" fmla="*/ 2667946 w 4527226"/>
              <a:gd name="connsiteY61" fmla="*/ 133788 h 6046908"/>
              <a:gd name="connsiteX62" fmla="*/ 2820346 w 4527226"/>
              <a:gd name="connsiteY62" fmla="*/ 202368 h 6046908"/>
              <a:gd name="connsiteX63" fmla="*/ 3102286 w 4527226"/>
              <a:gd name="connsiteY63" fmla="*/ 400488 h 6046908"/>
              <a:gd name="connsiteX64" fmla="*/ 3285166 w 4527226"/>
              <a:gd name="connsiteY64" fmla="*/ 651948 h 6046908"/>
              <a:gd name="connsiteX65" fmla="*/ 3407086 w 4527226"/>
              <a:gd name="connsiteY65" fmla="*/ 918648 h 6046908"/>
              <a:gd name="connsiteX66" fmla="*/ 3475666 w 4527226"/>
              <a:gd name="connsiteY66" fmla="*/ 1238688 h 6046908"/>
              <a:gd name="connsiteX67" fmla="*/ 3506146 w 4527226"/>
              <a:gd name="connsiteY67" fmla="*/ 1543488 h 6046908"/>
              <a:gd name="connsiteX68" fmla="*/ 3506146 w 4527226"/>
              <a:gd name="connsiteY68" fmla="*/ 1962588 h 6046908"/>
              <a:gd name="connsiteX69" fmla="*/ 3338506 w 4527226"/>
              <a:gd name="connsiteY69" fmla="*/ 2305488 h 6046908"/>
              <a:gd name="connsiteX70" fmla="*/ 3254686 w 4527226"/>
              <a:gd name="connsiteY70" fmla="*/ 2473128 h 6046908"/>
              <a:gd name="connsiteX71" fmla="*/ 3132766 w 4527226"/>
              <a:gd name="connsiteY71" fmla="*/ 2663628 h 6046908"/>
              <a:gd name="connsiteX72" fmla="*/ 3071806 w 4527226"/>
              <a:gd name="connsiteY72" fmla="*/ 2838888 h 6046908"/>
              <a:gd name="connsiteX73" fmla="*/ 3064186 w 4527226"/>
              <a:gd name="connsiteY73" fmla="*/ 2915088 h 6046908"/>
              <a:gd name="connsiteX74" fmla="*/ 3018466 w 4527226"/>
              <a:gd name="connsiteY74" fmla="*/ 3014148 h 6046908"/>
              <a:gd name="connsiteX75" fmla="*/ 2980366 w 4527226"/>
              <a:gd name="connsiteY75" fmla="*/ 3082728 h 6046908"/>
              <a:gd name="connsiteX76" fmla="*/ 2957506 w 4527226"/>
              <a:gd name="connsiteY76" fmla="*/ 3120828 h 6046908"/>
              <a:gd name="connsiteX77" fmla="*/ 2957506 w 4527226"/>
              <a:gd name="connsiteY77" fmla="*/ 3555168 h 6046908"/>
              <a:gd name="connsiteX78" fmla="*/ 3010846 w 4527226"/>
              <a:gd name="connsiteY78" fmla="*/ 3539928 h 6046908"/>
              <a:gd name="connsiteX79" fmla="*/ 3109906 w 4527226"/>
              <a:gd name="connsiteY79" fmla="*/ 3570408 h 6046908"/>
              <a:gd name="connsiteX80" fmla="*/ 3140386 w 4527226"/>
              <a:gd name="connsiteY80" fmla="*/ 3631368 h 6046908"/>
              <a:gd name="connsiteX81" fmla="*/ 3117526 w 4527226"/>
              <a:gd name="connsiteY81" fmla="*/ 3738048 h 6046908"/>
              <a:gd name="connsiteX82" fmla="*/ 3125146 w 4527226"/>
              <a:gd name="connsiteY82" fmla="*/ 4103808 h 6046908"/>
              <a:gd name="connsiteX83" fmla="*/ 3163246 w 4527226"/>
              <a:gd name="connsiteY83" fmla="*/ 4157148 h 6046908"/>
              <a:gd name="connsiteX84" fmla="*/ 3201346 w 4527226"/>
              <a:gd name="connsiteY84" fmla="*/ 4164768 h 6046908"/>
              <a:gd name="connsiteX85" fmla="*/ 3231826 w 4527226"/>
              <a:gd name="connsiteY85" fmla="*/ 4172388 h 6046908"/>
              <a:gd name="connsiteX86" fmla="*/ 3285166 w 4527226"/>
              <a:gd name="connsiteY86" fmla="*/ 4294308 h 6046908"/>
              <a:gd name="connsiteX87" fmla="*/ 3300406 w 4527226"/>
              <a:gd name="connsiteY87" fmla="*/ 4347648 h 6046908"/>
              <a:gd name="connsiteX88" fmla="*/ 3330886 w 4527226"/>
              <a:gd name="connsiteY88" fmla="*/ 4408608 h 6046908"/>
              <a:gd name="connsiteX89" fmla="*/ 3551866 w 4527226"/>
              <a:gd name="connsiteY89" fmla="*/ 4644828 h 6046908"/>
              <a:gd name="connsiteX90" fmla="*/ 3887146 w 4527226"/>
              <a:gd name="connsiteY90" fmla="*/ 5025828 h 6046908"/>
              <a:gd name="connsiteX91" fmla="*/ 4100506 w 4527226"/>
              <a:gd name="connsiteY91" fmla="*/ 5300148 h 6046908"/>
              <a:gd name="connsiteX92" fmla="*/ 4367206 w 4527226"/>
              <a:gd name="connsiteY92" fmla="*/ 5726868 h 6046908"/>
              <a:gd name="connsiteX93" fmla="*/ 4527226 w 4527226"/>
              <a:gd name="connsiteY93" fmla="*/ 6046908 h 6046908"/>
              <a:gd name="connsiteX0" fmla="*/ 701986 w 4527226"/>
              <a:gd name="connsiteY0" fmla="*/ 5002968 h 6046908"/>
              <a:gd name="connsiteX1" fmla="*/ 968686 w 4527226"/>
              <a:gd name="connsiteY1" fmla="*/ 4682928 h 6046908"/>
              <a:gd name="connsiteX2" fmla="*/ 961066 w 4527226"/>
              <a:gd name="connsiteY2" fmla="*/ 4644828 h 6046908"/>
              <a:gd name="connsiteX3" fmla="*/ 1342066 w 4527226"/>
              <a:gd name="connsiteY3" fmla="*/ 4172388 h 6046908"/>
              <a:gd name="connsiteX4" fmla="*/ 1258246 w 4527226"/>
              <a:gd name="connsiteY4" fmla="*/ 4012368 h 6046908"/>
              <a:gd name="connsiteX5" fmla="*/ 1204906 w 4527226"/>
              <a:gd name="connsiteY5" fmla="*/ 3928548 h 6046908"/>
              <a:gd name="connsiteX6" fmla="*/ 1174426 w 4527226"/>
              <a:gd name="connsiteY6" fmla="*/ 3768528 h 6046908"/>
              <a:gd name="connsiteX7" fmla="*/ 1151566 w 4527226"/>
              <a:gd name="connsiteY7" fmla="*/ 3699948 h 6046908"/>
              <a:gd name="connsiteX8" fmla="*/ 1143946 w 4527226"/>
              <a:gd name="connsiteY8" fmla="*/ 3669468 h 6046908"/>
              <a:gd name="connsiteX9" fmla="*/ 1067746 w 4527226"/>
              <a:gd name="connsiteY9" fmla="*/ 3661848 h 6046908"/>
              <a:gd name="connsiteX10" fmla="*/ 938206 w 4527226"/>
              <a:gd name="connsiteY10" fmla="*/ 3669468 h 6046908"/>
              <a:gd name="connsiteX11" fmla="*/ 831526 w 4527226"/>
              <a:gd name="connsiteY11" fmla="*/ 3692328 h 6046908"/>
              <a:gd name="connsiteX12" fmla="*/ 610546 w 4527226"/>
              <a:gd name="connsiteY12" fmla="*/ 3738048 h 6046908"/>
              <a:gd name="connsiteX13" fmla="*/ 389566 w 4527226"/>
              <a:gd name="connsiteY13" fmla="*/ 3638988 h 6046908"/>
              <a:gd name="connsiteX14" fmla="*/ 381946 w 4527226"/>
              <a:gd name="connsiteY14" fmla="*/ 3326568 h 6046908"/>
              <a:gd name="connsiteX15" fmla="*/ 420046 w 4527226"/>
              <a:gd name="connsiteY15" fmla="*/ 3227508 h 6046908"/>
              <a:gd name="connsiteX16" fmla="*/ 389566 w 4527226"/>
              <a:gd name="connsiteY16" fmla="*/ 3166548 h 6046908"/>
              <a:gd name="connsiteX17" fmla="*/ 351466 w 4527226"/>
              <a:gd name="connsiteY17" fmla="*/ 3105588 h 6046908"/>
              <a:gd name="connsiteX18" fmla="*/ 397186 w 4527226"/>
              <a:gd name="connsiteY18" fmla="*/ 3021768 h 6046908"/>
              <a:gd name="connsiteX19" fmla="*/ 488626 w 4527226"/>
              <a:gd name="connsiteY19" fmla="*/ 2998908 h 6046908"/>
              <a:gd name="connsiteX20" fmla="*/ 471956 w 4527226"/>
              <a:gd name="connsiteY20" fmla="*/ 2942709 h 6046908"/>
              <a:gd name="connsiteX21" fmla="*/ 435286 w 4527226"/>
              <a:gd name="connsiteY21" fmla="*/ 2930328 h 6046908"/>
              <a:gd name="connsiteX22" fmla="*/ 389566 w 4527226"/>
              <a:gd name="connsiteY22" fmla="*/ 2930328 h 6046908"/>
              <a:gd name="connsiteX23" fmla="*/ 314000 w 4527226"/>
              <a:gd name="connsiteY23" fmla="*/ 2893495 h 6046908"/>
              <a:gd name="connsiteX24" fmla="*/ 320986 w 4527226"/>
              <a:gd name="connsiteY24" fmla="*/ 2846508 h 6046908"/>
              <a:gd name="connsiteX25" fmla="*/ 328606 w 4527226"/>
              <a:gd name="connsiteY25" fmla="*/ 2793168 h 6046908"/>
              <a:gd name="connsiteX26" fmla="*/ 313366 w 4527226"/>
              <a:gd name="connsiteY26" fmla="*/ 2732208 h 6046908"/>
              <a:gd name="connsiteX27" fmla="*/ 267646 w 4527226"/>
              <a:gd name="connsiteY27" fmla="*/ 2671248 h 6046908"/>
              <a:gd name="connsiteX28" fmla="*/ 176206 w 4527226"/>
              <a:gd name="connsiteY28" fmla="*/ 2656008 h 6046908"/>
              <a:gd name="connsiteX29" fmla="*/ 54286 w 4527226"/>
              <a:gd name="connsiteY29" fmla="*/ 2610288 h 6046908"/>
              <a:gd name="connsiteX30" fmla="*/ 7931 w 4527226"/>
              <a:gd name="connsiteY30" fmla="*/ 2563298 h 6046908"/>
              <a:gd name="connsiteX31" fmla="*/ 8566 w 4527226"/>
              <a:gd name="connsiteY31" fmla="*/ 2488368 h 6046908"/>
              <a:gd name="connsiteX32" fmla="*/ 92386 w 4527226"/>
              <a:gd name="connsiteY32" fmla="*/ 2335968 h 6046908"/>
              <a:gd name="connsiteX33" fmla="*/ 221926 w 4527226"/>
              <a:gd name="connsiteY33" fmla="*/ 2175948 h 6046908"/>
              <a:gd name="connsiteX34" fmla="*/ 282886 w 4527226"/>
              <a:gd name="connsiteY34" fmla="*/ 2084508 h 6046908"/>
              <a:gd name="connsiteX35" fmla="*/ 328606 w 4527226"/>
              <a:gd name="connsiteY35" fmla="*/ 1977828 h 6046908"/>
              <a:gd name="connsiteX36" fmla="*/ 359086 w 4527226"/>
              <a:gd name="connsiteY36" fmla="*/ 1871148 h 6046908"/>
              <a:gd name="connsiteX37" fmla="*/ 374326 w 4527226"/>
              <a:gd name="connsiteY37" fmla="*/ 1810188 h 6046908"/>
              <a:gd name="connsiteX38" fmla="*/ 343846 w 4527226"/>
              <a:gd name="connsiteY38" fmla="*/ 1756848 h 6046908"/>
              <a:gd name="connsiteX39" fmla="*/ 328606 w 4527226"/>
              <a:gd name="connsiteY39" fmla="*/ 1680648 h 6046908"/>
              <a:gd name="connsiteX40" fmla="*/ 412426 w 4527226"/>
              <a:gd name="connsiteY40" fmla="*/ 1474908 h 6046908"/>
              <a:gd name="connsiteX41" fmla="*/ 442906 w 4527226"/>
              <a:gd name="connsiteY41" fmla="*/ 1307268 h 6046908"/>
              <a:gd name="connsiteX42" fmla="*/ 465766 w 4527226"/>
              <a:gd name="connsiteY42" fmla="*/ 1192968 h 6046908"/>
              <a:gd name="connsiteX43" fmla="*/ 503866 w 4527226"/>
              <a:gd name="connsiteY43" fmla="*/ 1055808 h 6046908"/>
              <a:gd name="connsiteX44" fmla="*/ 557206 w 4527226"/>
              <a:gd name="connsiteY44" fmla="*/ 888168 h 6046908"/>
              <a:gd name="connsiteX45" fmla="*/ 503866 w 4527226"/>
              <a:gd name="connsiteY45" fmla="*/ 888168 h 6046908"/>
              <a:gd name="connsiteX46" fmla="*/ 412426 w 4527226"/>
              <a:gd name="connsiteY46" fmla="*/ 834828 h 6046908"/>
              <a:gd name="connsiteX47" fmla="*/ 328606 w 4527226"/>
              <a:gd name="connsiteY47" fmla="*/ 789108 h 6046908"/>
              <a:gd name="connsiteX48" fmla="*/ 260026 w 4527226"/>
              <a:gd name="connsiteY48" fmla="*/ 773868 h 6046908"/>
              <a:gd name="connsiteX49" fmla="*/ 214306 w 4527226"/>
              <a:gd name="connsiteY49" fmla="*/ 751008 h 6046908"/>
              <a:gd name="connsiteX50" fmla="*/ 260026 w 4527226"/>
              <a:gd name="connsiteY50" fmla="*/ 674808 h 6046908"/>
              <a:gd name="connsiteX51" fmla="*/ 374326 w 4527226"/>
              <a:gd name="connsiteY51" fmla="*/ 606228 h 6046908"/>
              <a:gd name="connsiteX52" fmla="*/ 557206 w 4527226"/>
              <a:gd name="connsiteY52" fmla="*/ 507168 h 6046908"/>
              <a:gd name="connsiteX53" fmla="*/ 656266 w 4527226"/>
              <a:gd name="connsiteY53" fmla="*/ 423348 h 6046908"/>
              <a:gd name="connsiteX54" fmla="*/ 892486 w 4527226"/>
              <a:gd name="connsiteY54" fmla="*/ 232848 h 6046908"/>
              <a:gd name="connsiteX55" fmla="*/ 1174426 w 4527226"/>
              <a:gd name="connsiteY55" fmla="*/ 80448 h 6046908"/>
              <a:gd name="connsiteX56" fmla="*/ 1593526 w 4527226"/>
              <a:gd name="connsiteY56" fmla="*/ 11868 h 6046908"/>
              <a:gd name="connsiteX57" fmla="*/ 1944046 w 4527226"/>
              <a:gd name="connsiteY57" fmla="*/ 4248 h 6046908"/>
              <a:gd name="connsiteX58" fmla="*/ 2172646 w 4527226"/>
              <a:gd name="connsiteY58" fmla="*/ 4248 h 6046908"/>
              <a:gd name="connsiteX59" fmla="*/ 2393626 w 4527226"/>
              <a:gd name="connsiteY59" fmla="*/ 57588 h 6046908"/>
              <a:gd name="connsiteX60" fmla="*/ 2667946 w 4527226"/>
              <a:gd name="connsiteY60" fmla="*/ 133788 h 6046908"/>
              <a:gd name="connsiteX61" fmla="*/ 2820346 w 4527226"/>
              <a:gd name="connsiteY61" fmla="*/ 202368 h 6046908"/>
              <a:gd name="connsiteX62" fmla="*/ 3102286 w 4527226"/>
              <a:gd name="connsiteY62" fmla="*/ 400488 h 6046908"/>
              <a:gd name="connsiteX63" fmla="*/ 3285166 w 4527226"/>
              <a:gd name="connsiteY63" fmla="*/ 651948 h 6046908"/>
              <a:gd name="connsiteX64" fmla="*/ 3407086 w 4527226"/>
              <a:gd name="connsiteY64" fmla="*/ 918648 h 6046908"/>
              <a:gd name="connsiteX65" fmla="*/ 3475666 w 4527226"/>
              <a:gd name="connsiteY65" fmla="*/ 1238688 h 6046908"/>
              <a:gd name="connsiteX66" fmla="*/ 3506146 w 4527226"/>
              <a:gd name="connsiteY66" fmla="*/ 1543488 h 6046908"/>
              <a:gd name="connsiteX67" fmla="*/ 3506146 w 4527226"/>
              <a:gd name="connsiteY67" fmla="*/ 1962588 h 6046908"/>
              <a:gd name="connsiteX68" fmla="*/ 3338506 w 4527226"/>
              <a:gd name="connsiteY68" fmla="*/ 2305488 h 6046908"/>
              <a:gd name="connsiteX69" fmla="*/ 3254686 w 4527226"/>
              <a:gd name="connsiteY69" fmla="*/ 2473128 h 6046908"/>
              <a:gd name="connsiteX70" fmla="*/ 3132766 w 4527226"/>
              <a:gd name="connsiteY70" fmla="*/ 2663628 h 6046908"/>
              <a:gd name="connsiteX71" fmla="*/ 3071806 w 4527226"/>
              <a:gd name="connsiteY71" fmla="*/ 2838888 h 6046908"/>
              <a:gd name="connsiteX72" fmla="*/ 3064186 w 4527226"/>
              <a:gd name="connsiteY72" fmla="*/ 2915088 h 6046908"/>
              <a:gd name="connsiteX73" fmla="*/ 3018466 w 4527226"/>
              <a:gd name="connsiteY73" fmla="*/ 3014148 h 6046908"/>
              <a:gd name="connsiteX74" fmla="*/ 2980366 w 4527226"/>
              <a:gd name="connsiteY74" fmla="*/ 3082728 h 6046908"/>
              <a:gd name="connsiteX75" fmla="*/ 2957506 w 4527226"/>
              <a:gd name="connsiteY75" fmla="*/ 3120828 h 6046908"/>
              <a:gd name="connsiteX76" fmla="*/ 2957506 w 4527226"/>
              <a:gd name="connsiteY76" fmla="*/ 3555168 h 6046908"/>
              <a:gd name="connsiteX77" fmla="*/ 3010846 w 4527226"/>
              <a:gd name="connsiteY77" fmla="*/ 3539928 h 6046908"/>
              <a:gd name="connsiteX78" fmla="*/ 3109906 w 4527226"/>
              <a:gd name="connsiteY78" fmla="*/ 3570408 h 6046908"/>
              <a:gd name="connsiteX79" fmla="*/ 3140386 w 4527226"/>
              <a:gd name="connsiteY79" fmla="*/ 3631368 h 6046908"/>
              <a:gd name="connsiteX80" fmla="*/ 3117526 w 4527226"/>
              <a:gd name="connsiteY80" fmla="*/ 3738048 h 6046908"/>
              <a:gd name="connsiteX81" fmla="*/ 3125146 w 4527226"/>
              <a:gd name="connsiteY81" fmla="*/ 4103808 h 6046908"/>
              <a:gd name="connsiteX82" fmla="*/ 3163246 w 4527226"/>
              <a:gd name="connsiteY82" fmla="*/ 4157148 h 6046908"/>
              <a:gd name="connsiteX83" fmla="*/ 3201346 w 4527226"/>
              <a:gd name="connsiteY83" fmla="*/ 4164768 h 6046908"/>
              <a:gd name="connsiteX84" fmla="*/ 3231826 w 4527226"/>
              <a:gd name="connsiteY84" fmla="*/ 4172388 h 6046908"/>
              <a:gd name="connsiteX85" fmla="*/ 3285166 w 4527226"/>
              <a:gd name="connsiteY85" fmla="*/ 4294308 h 6046908"/>
              <a:gd name="connsiteX86" fmla="*/ 3300406 w 4527226"/>
              <a:gd name="connsiteY86" fmla="*/ 4347648 h 6046908"/>
              <a:gd name="connsiteX87" fmla="*/ 3330886 w 4527226"/>
              <a:gd name="connsiteY87" fmla="*/ 4408608 h 6046908"/>
              <a:gd name="connsiteX88" fmla="*/ 3551866 w 4527226"/>
              <a:gd name="connsiteY88" fmla="*/ 4644828 h 6046908"/>
              <a:gd name="connsiteX89" fmla="*/ 3887146 w 4527226"/>
              <a:gd name="connsiteY89" fmla="*/ 5025828 h 6046908"/>
              <a:gd name="connsiteX90" fmla="*/ 4100506 w 4527226"/>
              <a:gd name="connsiteY90" fmla="*/ 5300148 h 6046908"/>
              <a:gd name="connsiteX91" fmla="*/ 4367206 w 4527226"/>
              <a:gd name="connsiteY91" fmla="*/ 5726868 h 6046908"/>
              <a:gd name="connsiteX92" fmla="*/ 4527226 w 4527226"/>
              <a:gd name="connsiteY92" fmla="*/ 6046908 h 6046908"/>
              <a:gd name="connsiteX0" fmla="*/ 701986 w 4527226"/>
              <a:gd name="connsiteY0" fmla="*/ 5002968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527226"/>
              <a:gd name="connsiteY0" fmla="*/ 5008470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367206"/>
              <a:gd name="connsiteY0" fmla="*/ 5008470 h 5726868"/>
              <a:gd name="connsiteX1" fmla="*/ 961066 w 4367206"/>
              <a:gd name="connsiteY1" fmla="*/ 4644828 h 5726868"/>
              <a:gd name="connsiteX2" fmla="*/ 1342066 w 4367206"/>
              <a:gd name="connsiteY2" fmla="*/ 4172388 h 5726868"/>
              <a:gd name="connsiteX3" fmla="*/ 1258246 w 4367206"/>
              <a:gd name="connsiteY3" fmla="*/ 4012368 h 5726868"/>
              <a:gd name="connsiteX4" fmla="*/ 1204906 w 4367206"/>
              <a:gd name="connsiteY4" fmla="*/ 3928548 h 5726868"/>
              <a:gd name="connsiteX5" fmla="*/ 1174426 w 4367206"/>
              <a:gd name="connsiteY5" fmla="*/ 3768528 h 5726868"/>
              <a:gd name="connsiteX6" fmla="*/ 1151566 w 4367206"/>
              <a:gd name="connsiteY6" fmla="*/ 3699948 h 5726868"/>
              <a:gd name="connsiteX7" fmla="*/ 1143946 w 4367206"/>
              <a:gd name="connsiteY7" fmla="*/ 3669468 h 5726868"/>
              <a:gd name="connsiteX8" fmla="*/ 1067746 w 4367206"/>
              <a:gd name="connsiteY8" fmla="*/ 3661848 h 5726868"/>
              <a:gd name="connsiteX9" fmla="*/ 938206 w 4367206"/>
              <a:gd name="connsiteY9" fmla="*/ 3669468 h 5726868"/>
              <a:gd name="connsiteX10" fmla="*/ 831526 w 4367206"/>
              <a:gd name="connsiteY10" fmla="*/ 3692328 h 5726868"/>
              <a:gd name="connsiteX11" fmla="*/ 610546 w 4367206"/>
              <a:gd name="connsiteY11" fmla="*/ 3738048 h 5726868"/>
              <a:gd name="connsiteX12" fmla="*/ 389566 w 4367206"/>
              <a:gd name="connsiteY12" fmla="*/ 3638988 h 5726868"/>
              <a:gd name="connsiteX13" fmla="*/ 381946 w 4367206"/>
              <a:gd name="connsiteY13" fmla="*/ 3326568 h 5726868"/>
              <a:gd name="connsiteX14" fmla="*/ 420046 w 4367206"/>
              <a:gd name="connsiteY14" fmla="*/ 3227508 h 5726868"/>
              <a:gd name="connsiteX15" fmla="*/ 389566 w 4367206"/>
              <a:gd name="connsiteY15" fmla="*/ 3166548 h 5726868"/>
              <a:gd name="connsiteX16" fmla="*/ 351466 w 4367206"/>
              <a:gd name="connsiteY16" fmla="*/ 3105588 h 5726868"/>
              <a:gd name="connsiteX17" fmla="*/ 397186 w 4367206"/>
              <a:gd name="connsiteY17" fmla="*/ 3021768 h 5726868"/>
              <a:gd name="connsiteX18" fmla="*/ 488626 w 4367206"/>
              <a:gd name="connsiteY18" fmla="*/ 2998908 h 5726868"/>
              <a:gd name="connsiteX19" fmla="*/ 471956 w 4367206"/>
              <a:gd name="connsiteY19" fmla="*/ 2942709 h 5726868"/>
              <a:gd name="connsiteX20" fmla="*/ 435286 w 4367206"/>
              <a:gd name="connsiteY20" fmla="*/ 2930328 h 5726868"/>
              <a:gd name="connsiteX21" fmla="*/ 389566 w 4367206"/>
              <a:gd name="connsiteY21" fmla="*/ 2930328 h 5726868"/>
              <a:gd name="connsiteX22" fmla="*/ 314000 w 4367206"/>
              <a:gd name="connsiteY22" fmla="*/ 2893495 h 5726868"/>
              <a:gd name="connsiteX23" fmla="*/ 320986 w 4367206"/>
              <a:gd name="connsiteY23" fmla="*/ 2846508 h 5726868"/>
              <a:gd name="connsiteX24" fmla="*/ 328606 w 4367206"/>
              <a:gd name="connsiteY24" fmla="*/ 2793168 h 5726868"/>
              <a:gd name="connsiteX25" fmla="*/ 313366 w 4367206"/>
              <a:gd name="connsiteY25" fmla="*/ 2732208 h 5726868"/>
              <a:gd name="connsiteX26" fmla="*/ 267646 w 4367206"/>
              <a:gd name="connsiteY26" fmla="*/ 2671248 h 5726868"/>
              <a:gd name="connsiteX27" fmla="*/ 176206 w 4367206"/>
              <a:gd name="connsiteY27" fmla="*/ 2656008 h 5726868"/>
              <a:gd name="connsiteX28" fmla="*/ 54286 w 4367206"/>
              <a:gd name="connsiteY28" fmla="*/ 2610288 h 5726868"/>
              <a:gd name="connsiteX29" fmla="*/ 7931 w 4367206"/>
              <a:gd name="connsiteY29" fmla="*/ 2563298 h 5726868"/>
              <a:gd name="connsiteX30" fmla="*/ 8566 w 4367206"/>
              <a:gd name="connsiteY30" fmla="*/ 2488368 h 5726868"/>
              <a:gd name="connsiteX31" fmla="*/ 92386 w 4367206"/>
              <a:gd name="connsiteY31" fmla="*/ 2335968 h 5726868"/>
              <a:gd name="connsiteX32" fmla="*/ 221926 w 4367206"/>
              <a:gd name="connsiteY32" fmla="*/ 2175948 h 5726868"/>
              <a:gd name="connsiteX33" fmla="*/ 282886 w 4367206"/>
              <a:gd name="connsiteY33" fmla="*/ 2084508 h 5726868"/>
              <a:gd name="connsiteX34" fmla="*/ 328606 w 4367206"/>
              <a:gd name="connsiteY34" fmla="*/ 1977828 h 5726868"/>
              <a:gd name="connsiteX35" fmla="*/ 359086 w 4367206"/>
              <a:gd name="connsiteY35" fmla="*/ 1871148 h 5726868"/>
              <a:gd name="connsiteX36" fmla="*/ 374326 w 4367206"/>
              <a:gd name="connsiteY36" fmla="*/ 1810188 h 5726868"/>
              <a:gd name="connsiteX37" fmla="*/ 343846 w 4367206"/>
              <a:gd name="connsiteY37" fmla="*/ 1756848 h 5726868"/>
              <a:gd name="connsiteX38" fmla="*/ 328606 w 4367206"/>
              <a:gd name="connsiteY38" fmla="*/ 1680648 h 5726868"/>
              <a:gd name="connsiteX39" fmla="*/ 412426 w 4367206"/>
              <a:gd name="connsiteY39" fmla="*/ 1474908 h 5726868"/>
              <a:gd name="connsiteX40" fmla="*/ 442906 w 4367206"/>
              <a:gd name="connsiteY40" fmla="*/ 1307268 h 5726868"/>
              <a:gd name="connsiteX41" fmla="*/ 465766 w 4367206"/>
              <a:gd name="connsiteY41" fmla="*/ 1192968 h 5726868"/>
              <a:gd name="connsiteX42" fmla="*/ 503866 w 4367206"/>
              <a:gd name="connsiteY42" fmla="*/ 1055808 h 5726868"/>
              <a:gd name="connsiteX43" fmla="*/ 557206 w 4367206"/>
              <a:gd name="connsiteY43" fmla="*/ 888168 h 5726868"/>
              <a:gd name="connsiteX44" fmla="*/ 503866 w 4367206"/>
              <a:gd name="connsiteY44" fmla="*/ 888168 h 5726868"/>
              <a:gd name="connsiteX45" fmla="*/ 412426 w 4367206"/>
              <a:gd name="connsiteY45" fmla="*/ 834828 h 5726868"/>
              <a:gd name="connsiteX46" fmla="*/ 328606 w 4367206"/>
              <a:gd name="connsiteY46" fmla="*/ 789108 h 5726868"/>
              <a:gd name="connsiteX47" fmla="*/ 260026 w 4367206"/>
              <a:gd name="connsiteY47" fmla="*/ 773868 h 5726868"/>
              <a:gd name="connsiteX48" fmla="*/ 214306 w 4367206"/>
              <a:gd name="connsiteY48" fmla="*/ 751008 h 5726868"/>
              <a:gd name="connsiteX49" fmla="*/ 260026 w 4367206"/>
              <a:gd name="connsiteY49" fmla="*/ 674808 h 5726868"/>
              <a:gd name="connsiteX50" fmla="*/ 374326 w 4367206"/>
              <a:gd name="connsiteY50" fmla="*/ 606228 h 5726868"/>
              <a:gd name="connsiteX51" fmla="*/ 557206 w 4367206"/>
              <a:gd name="connsiteY51" fmla="*/ 507168 h 5726868"/>
              <a:gd name="connsiteX52" fmla="*/ 656266 w 4367206"/>
              <a:gd name="connsiteY52" fmla="*/ 423348 h 5726868"/>
              <a:gd name="connsiteX53" fmla="*/ 892486 w 4367206"/>
              <a:gd name="connsiteY53" fmla="*/ 232848 h 5726868"/>
              <a:gd name="connsiteX54" fmla="*/ 1174426 w 4367206"/>
              <a:gd name="connsiteY54" fmla="*/ 80448 h 5726868"/>
              <a:gd name="connsiteX55" fmla="*/ 1593526 w 4367206"/>
              <a:gd name="connsiteY55" fmla="*/ 11868 h 5726868"/>
              <a:gd name="connsiteX56" fmla="*/ 1944046 w 4367206"/>
              <a:gd name="connsiteY56" fmla="*/ 4248 h 5726868"/>
              <a:gd name="connsiteX57" fmla="*/ 2172646 w 4367206"/>
              <a:gd name="connsiteY57" fmla="*/ 4248 h 5726868"/>
              <a:gd name="connsiteX58" fmla="*/ 2393626 w 4367206"/>
              <a:gd name="connsiteY58" fmla="*/ 57588 h 5726868"/>
              <a:gd name="connsiteX59" fmla="*/ 2667946 w 4367206"/>
              <a:gd name="connsiteY59" fmla="*/ 133788 h 5726868"/>
              <a:gd name="connsiteX60" fmla="*/ 2820346 w 4367206"/>
              <a:gd name="connsiteY60" fmla="*/ 202368 h 5726868"/>
              <a:gd name="connsiteX61" fmla="*/ 3102286 w 4367206"/>
              <a:gd name="connsiteY61" fmla="*/ 400488 h 5726868"/>
              <a:gd name="connsiteX62" fmla="*/ 3285166 w 4367206"/>
              <a:gd name="connsiteY62" fmla="*/ 651948 h 5726868"/>
              <a:gd name="connsiteX63" fmla="*/ 3407086 w 4367206"/>
              <a:gd name="connsiteY63" fmla="*/ 918648 h 5726868"/>
              <a:gd name="connsiteX64" fmla="*/ 3475666 w 4367206"/>
              <a:gd name="connsiteY64" fmla="*/ 1238688 h 5726868"/>
              <a:gd name="connsiteX65" fmla="*/ 3506146 w 4367206"/>
              <a:gd name="connsiteY65" fmla="*/ 1543488 h 5726868"/>
              <a:gd name="connsiteX66" fmla="*/ 3506146 w 4367206"/>
              <a:gd name="connsiteY66" fmla="*/ 1962588 h 5726868"/>
              <a:gd name="connsiteX67" fmla="*/ 3338506 w 4367206"/>
              <a:gd name="connsiteY67" fmla="*/ 2305488 h 5726868"/>
              <a:gd name="connsiteX68" fmla="*/ 3254686 w 4367206"/>
              <a:gd name="connsiteY68" fmla="*/ 2473128 h 5726868"/>
              <a:gd name="connsiteX69" fmla="*/ 3132766 w 4367206"/>
              <a:gd name="connsiteY69" fmla="*/ 2663628 h 5726868"/>
              <a:gd name="connsiteX70" fmla="*/ 3071806 w 4367206"/>
              <a:gd name="connsiteY70" fmla="*/ 2838888 h 5726868"/>
              <a:gd name="connsiteX71" fmla="*/ 3064186 w 4367206"/>
              <a:gd name="connsiteY71" fmla="*/ 2915088 h 5726868"/>
              <a:gd name="connsiteX72" fmla="*/ 3018466 w 4367206"/>
              <a:gd name="connsiteY72" fmla="*/ 3014148 h 5726868"/>
              <a:gd name="connsiteX73" fmla="*/ 2980366 w 4367206"/>
              <a:gd name="connsiteY73" fmla="*/ 3082728 h 5726868"/>
              <a:gd name="connsiteX74" fmla="*/ 2957506 w 4367206"/>
              <a:gd name="connsiteY74" fmla="*/ 3120828 h 5726868"/>
              <a:gd name="connsiteX75" fmla="*/ 2957506 w 4367206"/>
              <a:gd name="connsiteY75" fmla="*/ 3555168 h 5726868"/>
              <a:gd name="connsiteX76" fmla="*/ 3010846 w 4367206"/>
              <a:gd name="connsiteY76" fmla="*/ 3539928 h 5726868"/>
              <a:gd name="connsiteX77" fmla="*/ 3109906 w 4367206"/>
              <a:gd name="connsiteY77" fmla="*/ 3570408 h 5726868"/>
              <a:gd name="connsiteX78" fmla="*/ 3140386 w 4367206"/>
              <a:gd name="connsiteY78" fmla="*/ 3631368 h 5726868"/>
              <a:gd name="connsiteX79" fmla="*/ 3117526 w 4367206"/>
              <a:gd name="connsiteY79" fmla="*/ 3738048 h 5726868"/>
              <a:gd name="connsiteX80" fmla="*/ 3125146 w 4367206"/>
              <a:gd name="connsiteY80" fmla="*/ 4103808 h 5726868"/>
              <a:gd name="connsiteX81" fmla="*/ 3163246 w 4367206"/>
              <a:gd name="connsiteY81" fmla="*/ 4157148 h 5726868"/>
              <a:gd name="connsiteX82" fmla="*/ 3201346 w 4367206"/>
              <a:gd name="connsiteY82" fmla="*/ 4164768 h 5726868"/>
              <a:gd name="connsiteX83" fmla="*/ 3231826 w 4367206"/>
              <a:gd name="connsiteY83" fmla="*/ 4172388 h 5726868"/>
              <a:gd name="connsiteX84" fmla="*/ 3285166 w 4367206"/>
              <a:gd name="connsiteY84" fmla="*/ 4294308 h 5726868"/>
              <a:gd name="connsiteX85" fmla="*/ 3300406 w 4367206"/>
              <a:gd name="connsiteY85" fmla="*/ 4347648 h 5726868"/>
              <a:gd name="connsiteX86" fmla="*/ 3330886 w 4367206"/>
              <a:gd name="connsiteY86" fmla="*/ 4408608 h 5726868"/>
              <a:gd name="connsiteX87" fmla="*/ 3551866 w 4367206"/>
              <a:gd name="connsiteY87" fmla="*/ 4644828 h 5726868"/>
              <a:gd name="connsiteX88" fmla="*/ 3887146 w 4367206"/>
              <a:gd name="connsiteY88" fmla="*/ 5025828 h 5726868"/>
              <a:gd name="connsiteX89" fmla="*/ 4100506 w 4367206"/>
              <a:gd name="connsiteY89" fmla="*/ 5300148 h 5726868"/>
              <a:gd name="connsiteX90" fmla="*/ 4367206 w 4367206"/>
              <a:gd name="connsiteY90" fmla="*/ 5726868 h 5726868"/>
              <a:gd name="connsiteX0" fmla="*/ 707488 w 4100506"/>
              <a:gd name="connsiteY0" fmla="*/ 5008470 h 5300148"/>
              <a:gd name="connsiteX1" fmla="*/ 961066 w 4100506"/>
              <a:gd name="connsiteY1" fmla="*/ 4644828 h 5300148"/>
              <a:gd name="connsiteX2" fmla="*/ 1342066 w 4100506"/>
              <a:gd name="connsiteY2" fmla="*/ 4172388 h 5300148"/>
              <a:gd name="connsiteX3" fmla="*/ 1258246 w 4100506"/>
              <a:gd name="connsiteY3" fmla="*/ 4012368 h 5300148"/>
              <a:gd name="connsiteX4" fmla="*/ 1204906 w 4100506"/>
              <a:gd name="connsiteY4" fmla="*/ 3928548 h 5300148"/>
              <a:gd name="connsiteX5" fmla="*/ 1174426 w 4100506"/>
              <a:gd name="connsiteY5" fmla="*/ 3768528 h 5300148"/>
              <a:gd name="connsiteX6" fmla="*/ 1151566 w 4100506"/>
              <a:gd name="connsiteY6" fmla="*/ 3699948 h 5300148"/>
              <a:gd name="connsiteX7" fmla="*/ 1143946 w 4100506"/>
              <a:gd name="connsiteY7" fmla="*/ 3669468 h 5300148"/>
              <a:gd name="connsiteX8" fmla="*/ 1067746 w 4100506"/>
              <a:gd name="connsiteY8" fmla="*/ 3661848 h 5300148"/>
              <a:gd name="connsiteX9" fmla="*/ 938206 w 4100506"/>
              <a:gd name="connsiteY9" fmla="*/ 3669468 h 5300148"/>
              <a:gd name="connsiteX10" fmla="*/ 831526 w 4100506"/>
              <a:gd name="connsiteY10" fmla="*/ 3692328 h 5300148"/>
              <a:gd name="connsiteX11" fmla="*/ 610546 w 4100506"/>
              <a:gd name="connsiteY11" fmla="*/ 3738048 h 5300148"/>
              <a:gd name="connsiteX12" fmla="*/ 389566 w 4100506"/>
              <a:gd name="connsiteY12" fmla="*/ 3638988 h 5300148"/>
              <a:gd name="connsiteX13" fmla="*/ 381946 w 4100506"/>
              <a:gd name="connsiteY13" fmla="*/ 3326568 h 5300148"/>
              <a:gd name="connsiteX14" fmla="*/ 420046 w 4100506"/>
              <a:gd name="connsiteY14" fmla="*/ 3227508 h 5300148"/>
              <a:gd name="connsiteX15" fmla="*/ 389566 w 4100506"/>
              <a:gd name="connsiteY15" fmla="*/ 3166548 h 5300148"/>
              <a:gd name="connsiteX16" fmla="*/ 351466 w 4100506"/>
              <a:gd name="connsiteY16" fmla="*/ 3105588 h 5300148"/>
              <a:gd name="connsiteX17" fmla="*/ 397186 w 4100506"/>
              <a:gd name="connsiteY17" fmla="*/ 3021768 h 5300148"/>
              <a:gd name="connsiteX18" fmla="*/ 488626 w 4100506"/>
              <a:gd name="connsiteY18" fmla="*/ 2998908 h 5300148"/>
              <a:gd name="connsiteX19" fmla="*/ 471956 w 4100506"/>
              <a:gd name="connsiteY19" fmla="*/ 2942709 h 5300148"/>
              <a:gd name="connsiteX20" fmla="*/ 435286 w 4100506"/>
              <a:gd name="connsiteY20" fmla="*/ 2930328 h 5300148"/>
              <a:gd name="connsiteX21" fmla="*/ 389566 w 4100506"/>
              <a:gd name="connsiteY21" fmla="*/ 2930328 h 5300148"/>
              <a:gd name="connsiteX22" fmla="*/ 314000 w 4100506"/>
              <a:gd name="connsiteY22" fmla="*/ 2893495 h 5300148"/>
              <a:gd name="connsiteX23" fmla="*/ 320986 w 4100506"/>
              <a:gd name="connsiteY23" fmla="*/ 2846508 h 5300148"/>
              <a:gd name="connsiteX24" fmla="*/ 328606 w 4100506"/>
              <a:gd name="connsiteY24" fmla="*/ 2793168 h 5300148"/>
              <a:gd name="connsiteX25" fmla="*/ 313366 w 4100506"/>
              <a:gd name="connsiteY25" fmla="*/ 2732208 h 5300148"/>
              <a:gd name="connsiteX26" fmla="*/ 267646 w 4100506"/>
              <a:gd name="connsiteY26" fmla="*/ 2671248 h 5300148"/>
              <a:gd name="connsiteX27" fmla="*/ 176206 w 4100506"/>
              <a:gd name="connsiteY27" fmla="*/ 2656008 h 5300148"/>
              <a:gd name="connsiteX28" fmla="*/ 54286 w 4100506"/>
              <a:gd name="connsiteY28" fmla="*/ 2610288 h 5300148"/>
              <a:gd name="connsiteX29" fmla="*/ 7931 w 4100506"/>
              <a:gd name="connsiteY29" fmla="*/ 2563298 h 5300148"/>
              <a:gd name="connsiteX30" fmla="*/ 8566 w 4100506"/>
              <a:gd name="connsiteY30" fmla="*/ 2488368 h 5300148"/>
              <a:gd name="connsiteX31" fmla="*/ 92386 w 4100506"/>
              <a:gd name="connsiteY31" fmla="*/ 2335968 h 5300148"/>
              <a:gd name="connsiteX32" fmla="*/ 221926 w 4100506"/>
              <a:gd name="connsiteY32" fmla="*/ 2175948 h 5300148"/>
              <a:gd name="connsiteX33" fmla="*/ 282886 w 4100506"/>
              <a:gd name="connsiteY33" fmla="*/ 2084508 h 5300148"/>
              <a:gd name="connsiteX34" fmla="*/ 328606 w 4100506"/>
              <a:gd name="connsiteY34" fmla="*/ 1977828 h 5300148"/>
              <a:gd name="connsiteX35" fmla="*/ 359086 w 4100506"/>
              <a:gd name="connsiteY35" fmla="*/ 1871148 h 5300148"/>
              <a:gd name="connsiteX36" fmla="*/ 374326 w 4100506"/>
              <a:gd name="connsiteY36" fmla="*/ 1810188 h 5300148"/>
              <a:gd name="connsiteX37" fmla="*/ 343846 w 4100506"/>
              <a:gd name="connsiteY37" fmla="*/ 1756848 h 5300148"/>
              <a:gd name="connsiteX38" fmla="*/ 328606 w 4100506"/>
              <a:gd name="connsiteY38" fmla="*/ 1680648 h 5300148"/>
              <a:gd name="connsiteX39" fmla="*/ 412426 w 4100506"/>
              <a:gd name="connsiteY39" fmla="*/ 1474908 h 5300148"/>
              <a:gd name="connsiteX40" fmla="*/ 442906 w 4100506"/>
              <a:gd name="connsiteY40" fmla="*/ 1307268 h 5300148"/>
              <a:gd name="connsiteX41" fmla="*/ 465766 w 4100506"/>
              <a:gd name="connsiteY41" fmla="*/ 1192968 h 5300148"/>
              <a:gd name="connsiteX42" fmla="*/ 503866 w 4100506"/>
              <a:gd name="connsiteY42" fmla="*/ 1055808 h 5300148"/>
              <a:gd name="connsiteX43" fmla="*/ 557206 w 4100506"/>
              <a:gd name="connsiteY43" fmla="*/ 888168 h 5300148"/>
              <a:gd name="connsiteX44" fmla="*/ 503866 w 4100506"/>
              <a:gd name="connsiteY44" fmla="*/ 888168 h 5300148"/>
              <a:gd name="connsiteX45" fmla="*/ 412426 w 4100506"/>
              <a:gd name="connsiteY45" fmla="*/ 834828 h 5300148"/>
              <a:gd name="connsiteX46" fmla="*/ 328606 w 4100506"/>
              <a:gd name="connsiteY46" fmla="*/ 789108 h 5300148"/>
              <a:gd name="connsiteX47" fmla="*/ 260026 w 4100506"/>
              <a:gd name="connsiteY47" fmla="*/ 773868 h 5300148"/>
              <a:gd name="connsiteX48" fmla="*/ 214306 w 4100506"/>
              <a:gd name="connsiteY48" fmla="*/ 751008 h 5300148"/>
              <a:gd name="connsiteX49" fmla="*/ 260026 w 4100506"/>
              <a:gd name="connsiteY49" fmla="*/ 674808 h 5300148"/>
              <a:gd name="connsiteX50" fmla="*/ 374326 w 4100506"/>
              <a:gd name="connsiteY50" fmla="*/ 606228 h 5300148"/>
              <a:gd name="connsiteX51" fmla="*/ 557206 w 4100506"/>
              <a:gd name="connsiteY51" fmla="*/ 507168 h 5300148"/>
              <a:gd name="connsiteX52" fmla="*/ 656266 w 4100506"/>
              <a:gd name="connsiteY52" fmla="*/ 423348 h 5300148"/>
              <a:gd name="connsiteX53" fmla="*/ 892486 w 4100506"/>
              <a:gd name="connsiteY53" fmla="*/ 232848 h 5300148"/>
              <a:gd name="connsiteX54" fmla="*/ 1174426 w 4100506"/>
              <a:gd name="connsiteY54" fmla="*/ 80448 h 5300148"/>
              <a:gd name="connsiteX55" fmla="*/ 1593526 w 4100506"/>
              <a:gd name="connsiteY55" fmla="*/ 11868 h 5300148"/>
              <a:gd name="connsiteX56" fmla="*/ 1944046 w 4100506"/>
              <a:gd name="connsiteY56" fmla="*/ 4248 h 5300148"/>
              <a:gd name="connsiteX57" fmla="*/ 2172646 w 4100506"/>
              <a:gd name="connsiteY57" fmla="*/ 4248 h 5300148"/>
              <a:gd name="connsiteX58" fmla="*/ 2393626 w 4100506"/>
              <a:gd name="connsiteY58" fmla="*/ 57588 h 5300148"/>
              <a:gd name="connsiteX59" fmla="*/ 2667946 w 4100506"/>
              <a:gd name="connsiteY59" fmla="*/ 133788 h 5300148"/>
              <a:gd name="connsiteX60" fmla="*/ 2820346 w 4100506"/>
              <a:gd name="connsiteY60" fmla="*/ 202368 h 5300148"/>
              <a:gd name="connsiteX61" fmla="*/ 3102286 w 4100506"/>
              <a:gd name="connsiteY61" fmla="*/ 400488 h 5300148"/>
              <a:gd name="connsiteX62" fmla="*/ 3285166 w 4100506"/>
              <a:gd name="connsiteY62" fmla="*/ 651948 h 5300148"/>
              <a:gd name="connsiteX63" fmla="*/ 3407086 w 4100506"/>
              <a:gd name="connsiteY63" fmla="*/ 918648 h 5300148"/>
              <a:gd name="connsiteX64" fmla="*/ 3475666 w 4100506"/>
              <a:gd name="connsiteY64" fmla="*/ 1238688 h 5300148"/>
              <a:gd name="connsiteX65" fmla="*/ 3506146 w 4100506"/>
              <a:gd name="connsiteY65" fmla="*/ 1543488 h 5300148"/>
              <a:gd name="connsiteX66" fmla="*/ 3506146 w 4100506"/>
              <a:gd name="connsiteY66" fmla="*/ 1962588 h 5300148"/>
              <a:gd name="connsiteX67" fmla="*/ 3338506 w 4100506"/>
              <a:gd name="connsiteY67" fmla="*/ 2305488 h 5300148"/>
              <a:gd name="connsiteX68" fmla="*/ 3254686 w 4100506"/>
              <a:gd name="connsiteY68" fmla="*/ 2473128 h 5300148"/>
              <a:gd name="connsiteX69" fmla="*/ 3132766 w 4100506"/>
              <a:gd name="connsiteY69" fmla="*/ 2663628 h 5300148"/>
              <a:gd name="connsiteX70" fmla="*/ 3071806 w 4100506"/>
              <a:gd name="connsiteY70" fmla="*/ 2838888 h 5300148"/>
              <a:gd name="connsiteX71" fmla="*/ 3064186 w 4100506"/>
              <a:gd name="connsiteY71" fmla="*/ 2915088 h 5300148"/>
              <a:gd name="connsiteX72" fmla="*/ 3018466 w 4100506"/>
              <a:gd name="connsiteY72" fmla="*/ 3014148 h 5300148"/>
              <a:gd name="connsiteX73" fmla="*/ 2980366 w 4100506"/>
              <a:gd name="connsiteY73" fmla="*/ 3082728 h 5300148"/>
              <a:gd name="connsiteX74" fmla="*/ 2957506 w 4100506"/>
              <a:gd name="connsiteY74" fmla="*/ 3120828 h 5300148"/>
              <a:gd name="connsiteX75" fmla="*/ 2957506 w 4100506"/>
              <a:gd name="connsiteY75" fmla="*/ 3555168 h 5300148"/>
              <a:gd name="connsiteX76" fmla="*/ 3010846 w 4100506"/>
              <a:gd name="connsiteY76" fmla="*/ 3539928 h 5300148"/>
              <a:gd name="connsiteX77" fmla="*/ 3109906 w 4100506"/>
              <a:gd name="connsiteY77" fmla="*/ 3570408 h 5300148"/>
              <a:gd name="connsiteX78" fmla="*/ 3140386 w 4100506"/>
              <a:gd name="connsiteY78" fmla="*/ 3631368 h 5300148"/>
              <a:gd name="connsiteX79" fmla="*/ 3117526 w 4100506"/>
              <a:gd name="connsiteY79" fmla="*/ 3738048 h 5300148"/>
              <a:gd name="connsiteX80" fmla="*/ 3125146 w 4100506"/>
              <a:gd name="connsiteY80" fmla="*/ 4103808 h 5300148"/>
              <a:gd name="connsiteX81" fmla="*/ 3163246 w 4100506"/>
              <a:gd name="connsiteY81" fmla="*/ 4157148 h 5300148"/>
              <a:gd name="connsiteX82" fmla="*/ 3201346 w 4100506"/>
              <a:gd name="connsiteY82" fmla="*/ 4164768 h 5300148"/>
              <a:gd name="connsiteX83" fmla="*/ 3231826 w 4100506"/>
              <a:gd name="connsiteY83" fmla="*/ 4172388 h 5300148"/>
              <a:gd name="connsiteX84" fmla="*/ 3285166 w 4100506"/>
              <a:gd name="connsiteY84" fmla="*/ 4294308 h 5300148"/>
              <a:gd name="connsiteX85" fmla="*/ 3300406 w 4100506"/>
              <a:gd name="connsiteY85" fmla="*/ 4347648 h 5300148"/>
              <a:gd name="connsiteX86" fmla="*/ 3330886 w 4100506"/>
              <a:gd name="connsiteY86" fmla="*/ 4408608 h 5300148"/>
              <a:gd name="connsiteX87" fmla="*/ 3551866 w 4100506"/>
              <a:gd name="connsiteY87" fmla="*/ 4644828 h 5300148"/>
              <a:gd name="connsiteX88" fmla="*/ 3887146 w 4100506"/>
              <a:gd name="connsiteY88" fmla="*/ 5025828 h 5300148"/>
              <a:gd name="connsiteX89" fmla="*/ 4100506 w 4100506"/>
              <a:gd name="connsiteY89" fmla="*/ 5300148 h 5300148"/>
              <a:gd name="connsiteX0" fmla="*/ 707488 w 3887146"/>
              <a:gd name="connsiteY0" fmla="*/ 5008470 h 5025828"/>
              <a:gd name="connsiteX1" fmla="*/ 961066 w 3887146"/>
              <a:gd name="connsiteY1" fmla="*/ 4644828 h 5025828"/>
              <a:gd name="connsiteX2" fmla="*/ 1342066 w 3887146"/>
              <a:gd name="connsiteY2" fmla="*/ 4172388 h 5025828"/>
              <a:gd name="connsiteX3" fmla="*/ 1258246 w 3887146"/>
              <a:gd name="connsiteY3" fmla="*/ 4012368 h 5025828"/>
              <a:gd name="connsiteX4" fmla="*/ 1204906 w 3887146"/>
              <a:gd name="connsiteY4" fmla="*/ 3928548 h 5025828"/>
              <a:gd name="connsiteX5" fmla="*/ 1174426 w 3887146"/>
              <a:gd name="connsiteY5" fmla="*/ 3768528 h 5025828"/>
              <a:gd name="connsiteX6" fmla="*/ 1151566 w 3887146"/>
              <a:gd name="connsiteY6" fmla="*/ 3699948 h 5025828"/>
              <a:gd name="connsiteX7" fmla="*/ 1143946 w 3887146"/>
              <a:gd name="connsiteY7" fmla="*/ 3669468 h 5025828"/>
              <a:gd name="connsiteX8" fmla="*/ 1067746 w 3887146"/>
              <a:gd name="connsiteY8" fmla="*/ 3661848 h 5025828"/>
              <a:gd name="connsiteX9" fmla="*/ 938206 w 3887146"/>
              <a:gd name="connsiteY9" fmla="*/ 3669468 h 5025828"/>
              <a:gd name="connsiteX10" fmla="*/ 831526 w 3887146"/>
              <a:gd name="connsiteY10" fmla="*/ 3692328 h 5025828"/>
              <a:gd name="connsiteX11" fmla="*/ 610546 w 3887146"/>
              <a:gd name="connsiteY11" fmla="*/ 3738048 h 5025828"/>
              <a:gd name="connsiteX12" fmla="*/ 389566 w 3887146"/>
              <a:gd name="connsiteY12" fmla="*/ 3638988 h 5025828"/>
              <a:gd name="connsiteX13" fmla="*/ 381946 w 3887146"/>
              <a:gd name="connsiteY13" fmla="*/ 3326568 h 5025828"/>
              <a:gd name="connsiteX14" fmla="*/ 420046 w 3887146"/>
              <a:gd name="connsiteY14" fmla="*/ 3227508 h 5025828"/>
              <a:gd name="connsiteX15" fmla="*/ 389566 w 3887146"/>
              <a:gd name="connsiteY15" fmla="*/ 3166548 h 5025828"/>
              <a:gd name="connsiteX16" fmla="*/ 351466 w 3887146"/>
              <a:gd name="connsiteY16" fmla="*/ 3105588 h 5025828"/>
              <a:gd name="connsiteX17" fmla="*/ 397186 w 3887146"/>
              <a:gd name="connsiteY17" fmla="*/ 3021768 h 5025828"/>
              <a:gd name="connsiteX18" fmla="*/ 488626 w 3887146"/>
              <a:gd name="connsiteY18" fmla="*/ 2998908 h 5025828"/>
              <a:gd name="connsiteX19" fmla="*/ 471956 w 3887146"/>
              <a:gd name="connsiteY19" fmla="*/ 2942709 h 5025828"/>
              <a:gd name="connsiteX20" fmla="*/ 435286 w 3887146"/>
              <a:gd name="connsiteY20" fmla="*/ 2930328 h 5025828"/>
              <a:gd name="connsiteX21" fmla="*/ 389566 w 3887146"/>
              <a:gd name="connsiteY21" fmla="*/ 2930328 h 5025828"/>
              <a:gd name="connsiteX22" fmla="*/ 314000 w 3887146"/>
              <a:gd name="connsiteY22" fmla="*/ 2893495 h 5025828"/>
              <a:gd name="connsiteX23" fmla="*/ 320986 w 3887146"/>
              <a:gd name="connsiteY23" fmla="*/ 2846508 h 5025828"/>
              <a:gd name="connsiteX24" fmla="*/ 328606 w 3887146"/>
              <a:gd name="connsiteY24" fmla="*/ 2793168 h 5025828"/>
              <a:gd name="connsiteX25" fmla="*/ 313366 w 3887146"/>
              <a:gd name="connsiteY25" fmla="*/ 2732208 h 5025828"/>
              <a:gd name="connsiteX26" fmla="*/ 267646 w 3887146"/>
              <a:gd name="connsiteY26" fmla="*/ 2671248 h 5025828"/>
              <a:gd name="connsiteX27" fmla="*/ 176206 w 3887146"/>
              <a:gd name="connsiteY27" fmla="*/ 2656008 h 5025828"/>
              <a:gd name="connsiteX28" fmla="*/ 54286 w 3887146"/>
              <a:gd name="connsiteY28" fmla="*/ 2610288 h 5025828"/>
              <a:gd name="connsiteX29" fmla="*/ 7931 w 3887146"/>
              <a:gd name="connsiteY29" fmla="*/ 2563298 h 5025828"/>
              <a:gd name="connsiteX30" fmla="*/ 8566 w 3887146"/>
              <a:gd name="connsiteY30" fmla="*/ 2488368 h 5025828"/>
              <a:gd name="connsiteX31" fmla="*/ 92386 w 3887146"/>
              <a:gd name="connsiteY31" fmla="*/ 2335968 h 5025828"/>
              <a:gd name="connsiteX32" fmla="*/ 221926 w 3887146"/>
              <a:gd name="connsiteY32" fmla="*/ 2175948 h 5025828"/>
              <a:gd name="connsiteX33" fmla="*/ 282886 w 3887146"/>
              <a:gd name="connsiteY33" fmla="*/ 2084508 h 5025828"/>
              <a:gd name="connsiteX34" fmla="*/ 328606 w 3887146"/>
              <a:gd name="connsiteY34" fmla="*/ 1977828 h 5025828"/>
              <a:gd name="connsiteX35" fmla="*/ 359086 w 3887146"/>
              <a:gd name="connsiteY35" fmla="*/ 1871148 h 5025828"/>
              <a:gd name="connsiteX36" fmla="*/ 374326 w 3887146"/>
              <a:gd name="connsiteY36" fmla="*/ 1810188 h 5025828"/>
              <a:gd name="connsiteX37" fmla="*/ 343846 w 3887146"/>
              <a:gd name="connsiteY37" fmla="*/ 1756848 h 5025828"/>
              <a:gd name="connsiteX38" fmla="*/ 328606 w 3887146"/>
              <a:gd name="connsiteY38" fmla="*/ 1680648 h 5025828"/>
              <a:gd name="connsiteX39" fmla="*/ 412426 w 3887146"/>
              <a:gd name="connsiteY39" fmla="*/ 1474908 h 5025828"/>
              <a:gd name="connsiteX40" fmla="*/ 442906 w 3887146"/>
              <a:gd name="connsiteY40" fmla="*/ 1307268 h 5025828"/>
              <a:gd name="connsiteX41" fmla="*/ 465766 w 3887146"/>
              <a:gd name="connsiteY41" fmla="*/ 1192968 h 5025828"/>
              <a:gd name="connsiteX42" fmla="*/ 503866 w 3887146"/>
              <a:gd name="connsiteY42" fmla="*/ 1055808 h 5025828"/>
              <a:gd name="connsiteX43" fmla="*/ 557206 w 3887146"/>
              <a:gd name="connsiteY43" fmla="*/ 888168 h 5025828"/>
              <a:gd name="connsiteX44" fmla="*/ 503866 w 3887146"/>
              <a:gd name="connsiteY44" fmla="*/ 888168 h 5025828"/>
              <a:gd name="connsiteX45" fmla="*/ 412426 w 3887146"/>
              <a:gd name="connsiteY45" fmla="*/ 834828 h 5025828"/>
              <a:gd name="connsiteX46" fmla="*/ 328606 w 3887146"/>
              <a:gd name="connsiteY46" fmla="*/ 789108 h 5025828"/>
              <a:gd name="connsiteX47" fmla="*/ 260026 w 3887146"/>
              <a:gd name="connsiteY47" fmla="*/ 773868 h 5025828"/>
              <a:gd name="connsiteX48" fmla="*/ 214306 w 3887146"/>
              <a:gd name="connsiteY48" fmla="*/ 751008 h 5025828"/>
              <a:gd name="connsiteX49" fmla="*/ 260026 w 3887146"/>
              <a:gd name="connsiteY49" fmla="*/ 674808 h 5025828"/>
              <a:gd name="connsiteX50" fmla="*/ 374326 w 3887146"/>
              <a:gd name="connsiteY50" fmla="*/ 606228 h 5025828"/>
              <a:gd name="connsiteX51" fmla="*/ 557206 w 3887146"/>
              <a:gd name="connsiteY51" fmla="*/ 507168 h 5025828"/>
              <a:gd name="connsiteX52" fmla="*/ 656266 w 3887146"/>
              <a:gd name="connsiteY52" fmla="*/ 423348 h 5025828"/>
              <a:gd name="connsiteX53" fmla="*/ 892486 w 3887146"/>
              <a:gd name="connsiteY53" fmla="*/ 232848 h 5025828"/>
              <a:gd name="connsiteX54" fmla="*/ 1174426 w 3887146"/>
              <a:gd name="connsiteY54" fmla="*/ 80448 h 5025828"/>
              <a:gd name="connsiteX55" fmla="*/ 1593526 w 3887146"/>
              <a:gd name="connsiteY55" fmla="*/ 11868 h 5025828"/>
              <a:gd name="connsiteX56" fmla="*/ 1944046 w 3887146"/>
              <a:gd name="connsiteY56" fmla="*/ 4248 h 5025828"/>
              <a:gd name="connsiteX57" fmla="*/ 2172646 w 3887146"/>
              <a:gd name="connsiteY57" fmla="*/ 4248 h 5025828"/>
              <a:gd name="connsiteX58" fmla="*/ 2393626 w 3887146"/>
              <a:gd name="connsiteY58" fmla="*/ 57588 h 5025828"/>
              <a:gd name="connsiteX59" fmla="*/ 2667946 w 3887146"/>
              <a:gd name="connsiteY59" fmla="*/ 133788 h 5025828"/>
              <a:gd name="connsiteX60" fmla="*/ 2820346 w 3887146"/>
              <a:gd name="connsiteY60" fmla="*/ 202368 h 5025828"/>
              <a:gd name="connsiteX61" fmla="*/ 3102286 w 3887146"/>
              <a:gd name="connsiteY61" fmla="*/ 400488 h 5025828"/>
              <a:gd name="connsiteX62" fmla="*/ 3285166 w 3887146"/>
              <a:gd name="connsiteY62" fmla="*/ 651948 h 5025828"/>
              <a:gd name="connsiteX63" fmla="*/ 3407086 w 3887146"/>
              <a:gd name="connsiteY63" fmla="*/ 918648 h 5025828"/>
              <a:gd name="connsiteX64" fmla="*/ 3475666 w 3887146"/>
              <a:gd name="connsiteY64" fmla="*/ 1238688 h 5025828"/>
              <a:gd name="connsiteX65" fmla="*/ 3506146 w 3887146"/>
              <a:gd name="connsiteY65" fmla="*/ 1543488 h 5025828"/>
              <a:gd name="connsiteX66" fmla="*/ 3506146 w 3887146"/>
              <a:gd name="connsiteY66" fmla="*/ 1962588 h 5025828"/>
              <a:gd name="connsiteX67" fmla="*/ 3338506 w 3887146"/>
              <a:gd name="connsiteY67" fmla="*/ 2305488 h 5025828"/>
              <a:gd name="connsiteX68" fmla="*/ 3254686 w 3887146"/>
              <a:gd name="connsiteY68" fmla="*/ 2473128 h 5025828"/>
              <a:gd name="connsiteX69" fmla="*/ 3132766 w 3887146"/>
              <a:gd name="connsiteY69" fmla="*/ 2663628 h 5025828"/>
              <a:gd name="connsiteX70" fmla="*/ 3071806 w 3887146"/>
              <a:gd name="connsiteY70" fmla="*/ 2838888 h 5025828"/>
              <a:gd name="connsiteX71" fmla="*/ 3064186 w 3887146"/>
              <a:gd name="connsiteY71" fmla="*/ 2915088 h 5025828"/>
              <a:gd name="connsiteX72" fmla="*/ 3018466 w 3887146"/>
              <a:gd name="connsiteY72" fmla="*/ 3014148 h 5025828"/>
              <a:gd name="connsiteX73" fmla="*/ 2980366 w 3887146"/>
              <a:gd name="connsiteY73" fmla="*/ 3082728 h 5025828"/>
              <a:gd name="connsiteX74" fmla="*/ 2957506 w 3887146"/>
              <a:gd name="connsiteY74" fmla="*/ 3120828 h 5025828"/>
              <a:gd name="connsiteX75" fmla="*/ 2957506 w 3887146"/>
              <a:gd name="connsiteY75" fmla="*/ 3555168 h 5025828"/>
              <a:gd name="connsiteX76" fmla="*/ 3010846 w 3887146"/>
              <a:gd name="connsiteY76" fmla="*/ 3539928 h 5025828"/>
              <a:gd name="connsiteX77" fmla="*/ 3109906 w 3887146"/>
              <a:gd name="connsiteY77" fmla="*/ 3570408 h 5025828"/>
              <a:gd name="connsiteX78" fmla="*/ 3140386 w 3887146"/>
              <a:gd name="connsiteY78" fmla="*/ 3631368 h 5025828"/>
              <a:gd name="connsiteX79" fmla="*/ 3117526 w 3887146"/>
              <a:gd name="connsiteY79" fmla="*/ 3738048 h 5025828"/>
              <a:gd name="connsiteX80" fmla="*/ 3125146 w 3887146"/>
              <a:gd name="connsiteY80" fmla="*/ 4103808 h 5025828"/>
              <a:gd name="connsiteX81" fmla="*/ 3163246 w 3887146"/>
              <a:gd name="connsiteY81" fmla="*/ 4157148 h 5025828"/>
              <a:gd name="connsiteX82" fmla="*/ 3201346 w 3887146"/>
              <a:gd name="connsiteY82" fmla="*/ 4164768 h 5025828"/>
              <a:gd name="connsiteX83" fmla="*/ 3231826 w 3887146"/>
              <a:gd name="connsiteY83" fmla="*/ 4172388 h 5025828"/>
              <a:gd name="connsiteX84" fmla="*/ 3285166 w 3887146"/>
              <a:gd name="connsiteY84" fmla="*/ 4294308 h 5025828"/>
              <a:gd name="connsiteX85" fmla="*/ 3300406 w 3887146"/>
              <a:gd name="connsiteY85" fmla="*/ 4347648 h 5025828"/>
              <a:gd name="connsiteX86" fmla="*/ 3330886 w 3887146"/>
              <a:gd name="connsiteY86" fmla="*/ 4408608 h 5025828"/>
              <a:gd name="connsiteX87" fmla="*/ 3551866 w 3887146"/>
              <a:gd name="connsiteY87" fmla="*/ 4644828 h 5025828"/>
              <a:gd name="connsiteX88" fmla="*/ 3887146 w 3887146"/>
              <a:gd name="connsiteY88" fmla="*/ 5025828 h 5025828"/>
              <a:gd name="connsiteX0" fmla="*/ 707488 w 3884395"/>
              <a:gd name="connsiteY0" fmla="*/ 5008470 h 5017575"/>
              <a:gd name="connsiteX1" fmla="*/ 961066 w 3884395"/>
              <a:gd name="connsiteY1" fmla="*/ 4644828 h 5017575"/>
              <a:gd name="connsiteX2" fmla="*/ 1342066 w 3884395"/>
              <a:gd name="connsiteY2" fmla="*/ 4172388 h 5017575"/>
              <a:gd name="connsiteX3" fmla="*/ 1258246 w 3884395"/>
              <a:gd name="connsiteY3" fmla="*/ 4012368 h 5017575"/>
              <a:gd name="connsiteX4" fmla="*/ 1204906 w 3884395"/>
              <a:gd name="connsiteY4" fmla="*/ 3928548 h 5017575"/>
              <a:gd name="connsiteX5" fmla="*/ 1174426 w 3884395"/>
              <a:gd name="connsiteY5" fmla="*/ 3768528 h 5017575"/>
              <a:gd name="connsiteX6" fmla="*/ 1151566 w 3884395"/>
              <a:gd name="connsiteY6" fmla="*/ 3699948 h 5017575"/>
              <a:gd name="connsiteX7" fmla="*/ 1143946 w 3884395"/>
              <a:gd name="connsiteY7" fmla="*/ 3669468 h 5017575"/>
              <a:gd name="connsiteX8" fmla="*/ 1067746 w 3884395"/>
              <a:gd name="connsiteY8" fmla="*/ 3661848 h 5017575"/>
              <a:gd name="connsiteX9" fmla="*/ 938206 w 3884395"/>
              <a:gd name="connsiteY9" fmla="*/ 3669468 h 5017575"/>
              <a:gd name="connsiteX10" fmla="*/ 831526 w 3884395"/>
              <a:gd name="connsiteY10" fmla="*/ 3692328 h 5017575"/>
              <a:gd name="connsiteX11" fmla="*/ 610546 w 3884395"/>
              <a:gd name="connsiteY11" fmla="*/ 3738048 h 5017575"/>
              <a:gd name="connsiteX12" fmla="*/ 389566 w 3884395"/>
              <a:gd name="connsiteY12" fmla="*/ 3638988 h 5017575"/>
              <a:gd name="connsiteX13" fmla="*/ 381946 w 3884395"/>
              <a:gd name="connsiteY13" fmla="*/ 3326568 h 5017575"/>
              <a:gd name="connsiteX14" fmla="*/ 420046 w 3884395"/>
              <a:gd name="connsiteY14" fmla="*/ 3227508 h 5017575"/>
              <a:gd name="connsiteX15" fmla="*/ 389566 w 3884395"/>
              <a:gd name="connsiteY15" fmla="*/ 3166548 h 5017575"/>
              <a:gd name="connsiteX16" fmla="*/ 351466 w 3884395"/>
              <a:gd name="connsiteY16" fmla="*/ 3105588 h 5017575"/>
              <a:gd name="connsiteX17" fmla="*/ 397186 w 3884395"/>
              <a:gd name="connsiteY17" fmla="*/ 3021768 h 5017575"/>
              <a:gd name="connsiteX18" fmla="*/ 488626 w 3884395"/>
              <a:gd name="connsiteY18" fmla="*/ 2998908 h 5017575"/>
              <a:gd name="connsiteX19" fmla="*/ 471956 w 3884395"/>
              <a:gd name="connsiteY19" fmla="*/ 2942709 h 5017575"/>
              <a:gd name="connsiteX20" fmla="*/ 435286 w 3884395"/>
              <a:gd name="connsiteY20" fmla="*/ 2930328 h 5017575"/>
              <a:gd name="connsiteX21" fmla="*/ 389566 w 3884395"/>
              <a:gd name="connsiteY21" fmla="*/ 2930328 h 5017575"/>
              <a:gd name="connsiteX22" fmla="*/ 314000 w 3884395"/>
              <a:gd name="connsiteY22" fmla="*/ 2893495 h 5017575"/>
              <a:gd name="connsiteX23" fmla="*/ 320986 w 3884395"/>
              <a:gd name="connsiteY23" fmla="*/ 2846508 h 5017575"/>
              <a:gd name="connsiteX24" fmla="*/ 328606 w 3884395"/>
              <a:gd name="connsiteY24" fmla="*/ 2793168 h 5017575"/>
              <a:gd name="connsiteX25" fmla="*/ 313366 w 3884395"/>
              <a:gd name="connsiteY25" fmla="*/ 2732208 h 5017575"/>
              <a:gd name="connsiteX26" fmla="*/ 267646 w 3884395"/>
              <a:gd name="connsiteY26" fmla="*/ 2671248 h 5017575"/>
              <a:gd name="connsiteX27" fmla="*/ 176206 w 3884395"/>
              <a:gd name="connsiteY27" fmla="*/ 2656008 h 5017575"/>
              <a:gd name="connsiteX28" fmla="*/ 54286 w 3884395"/>
              <a:gd name="connsiteY28" fmla="*/ 2610288 h 5017575"/>
              <a:gd name="connsiteX29" fmla="*/ 7931 w 3884395"/>
              <a:gd name="connsiteY29" fmla="*/ 2563298 h 5017575"/>
              <a:gd name="connsiteX30" fmla="*/ 8566 w 3884395"/>
              <a:gd name="connsiteY30" fmla="*/ 2488368 h 5017575"/>
              <a:gd name="connsiteX31" fmla="*/ 92386 w 3884395"/>
              <a:gd name="connsiteY31" fmla="*/ 2335968 h 5017575"/>
              <a:gd name="connsiteX32" fmla="*/ 221926 w 3884395"/>
              <a:gd name="connsiteY32" fmla="*/ 2175948 h 5017575"/>
              <a:gd name="connsiteX33" fmla="*/ 282886 w 3884395"/>
              <a:gd name="connsiteY33" fmla="*/ 2084508 h 5017575"/>
              <a:gd name="connsiteX34" fmla="*/ 328606 w 3884395"/>
              <a:gd name="connsiteY34" fmla="*/ 1977828 h 5017575"/>
              <a:gd name="connsiteX35" fmla="*/ 359086 w 3884395"/>
              <a:gd name="connsiteY35" fmla="*/ 1871148 h 5017575"/>
              <a:gd name="connsiteX36" fmla="*/ 374326 w 3884395"/>
              <a:gd name="connsiteY36" fmla="*/ 1810188 h 5017575"/>
              <a:gd name="connsiteX37" fmla="*/ 343846 w 3884395"/>
              <a:gd name="connsiteY37" fmla="*/ 1756848 h 5017575"/>
              <a:gd name="connsiteX38" fmla="*/ 328606 w 3884395"/>
              <a:gd name="connsiteY38" fmla="*/ 1680648 h 5017575"/>
              <a:gd name="connsiteX39" fmla="*/ 412426 w 3884395"/>
              <a:gd name="connsiteY39" fmla="*/ 1474908 h 5017575"/>
              <a:gd name="connsiteX40" fmla="*/ 442906 w 3884395"/>
              <a:gd name="connsiteY40" fmla="*/ 1307268 h 5017575"/>
              <a:gd name="connsiteX41" fmla="*/ 465766 w 3884395"/>
              <a:gd name="connsiteY41" fmla="*/ 1192968 h 5017575"/>
              <a:gd name="connsiteX42" fmla="*/ 503866 w 3884395"/>
              <a:gd name="connsiteY42" fmla="*/ 1055808 h 5017575"/>
              <a:gd name="connsiteX43" fmla="*/ 557206 w 3884395"/>
              <a:gd name="connsiteY43" fmla="*/ 888168 h 5017575"/>
              <a:gd name="connsiteX44" fmla="*/ 503866 w 3884395"/>
              <a:gd name="connsiteY44" fmla="*/ 888168 h 5017575"/>
              <a:gd name="connsiteX45" fmla="*/ 412426 w 3884395"/>
              <a:gd name="connsiteY45" fmla="*/ 834828 h 5017575"/>
              <a:gd name="connsiteX46" fmla="*/ 328606 w 3884395"/>
              <a:gd name="connsiteY46" fmla="*/ 789108 h 5017575"/>
              <a:gd name="connsiteX47" fmla="*/ 260026 w 3884395"/>
              <a:gd name="connsiteY47" fmla="*/ 773868 h 5017575"/>
              <a:gd name="connsiteX48" fmla="*/ 214306 w 3884395"/>
              <a:gd name="connsiteY48" fmla="*/ 751008 h 5017575"/>
              <a:gd name="connsiteX49" fmla="*/ 260026 w 3884395"/>
              <a:gd name="connsiteY49" fmla="*/ 674808 h 5017575"/>
              <a:gd name="connsiteX50" fmla="*/ 374326 w 3884395"/>
              <a:gd name="connsiteY50" fmla="*/ 606228 h 5017575"/>
              <a:gd name="connsiteX51" fmla="*/ 557206 w 3884395"/>
              <a:gd name="connsiteY51" fmla="*/ 507168 h 5017575"/>
              <a:gd name="connsiteX52" fmla="*/ 656266 w 3884395"/>
              <a:gd name="connsiteY52" fmla="*/ 423348 h 5017575"/>
              <a:gd name="connsiteX53" fmla="*/ 892486 w 3884395"/>
              <a:gd name="connsiteY53" fmla="*/ 232848 h 5017575"/>
              <a:gd name="connsiteX54" fmla="*/ 1174426 w 3884395"/>
              <a:gd name="connsiteY54" fmla="*/ 80448 h 5017575"/>
              <a:gd name="connsiteX55" fmla="*/ 1593526 w 3884395"/>
              <a:gd name="connsiteY55" fmla="*/ 11868 h 5017575"/>
              <a:gd name="connsiteX56" fmla="*/ 1944046 w 3884395"/>
              <a:gd name="connsiteY56" fmla="*/ 4248 h 5017575"/>
              <a:gd name="connsiteX57" fmla="*/ 2172646 w 3884395"/>
              <a:gd name="connsiteY57" fmla="*/ 4248 h 5017575"/>
              <a:gd name="connsiteX58" fmla="*/ 2393626 w 3884395"/>
              <a:gd name="connsiteY58" fmla="*/ 57588 h 5017575"/>
              <a:gd name="connsiteX59" fmla="*/ 2667946 w 3884395"/>
              <a:gd name="connsiteY59" fmla="*/ 133788 h 5017575"/>
              <a:gd name="connsiteX60" fmla="*/ 2820346 w 3884395"/>
              <a:gd name="connsiteY60" fmla="*/ 202368 h 5017575"/>
              <a:gd name="connsiteX61" fmla="*/ 3102286 w 3884395"/>
              <a:gd name="connsiteY61" fmla="*/ 400488 h 5017575"/>
              <a:gd name="connsiteX62" fmla="*/ 3285166 w 3884395"/>
              <a:gd name="connsiteY62" fmla="*/ 651948 h 5017575"/>
              <a:gd name="connsiteX63" fmla="*/ 3407086 w 3884395"/>
              <a:gd name="connsiteY63" fmla="*/ 918648 h 5017575"/>
              <a:gd name="connsiteX64" fmla="*/ 3475666 w 3884395"/>
              <a:gd name="connsiteY64" fmla="*/ 1238688 h 5017575"/>
              <a:gd name="connsiteX65" fmla="*/ 3506146 w 3884395"/>
              <a:gd name="connsiteY65" fmla="*/ 1543488 h 5017575"/>
              <a:gd name="connsiteX66" fmla="*/ 3506146 w 3884395"/>
              <a:gd name="connsiteY66" fmla="*/ 1962588 h 5017575"/>
              <a:gd name="connsiteX67" fmla="*/ 3338506 w 3884395"/>
              <a:gd name="connsiteY67" fmla="*/ 2305488 h 5017575"/>
              <a:gd name="connsiteX68" fmla="*/ 3254686 w 3884395"/>
              <a:gd name="connsiteY68" fmla="*/ 2473128 h 5017575"/>
              <a:gd name="connsiteX69" fmla="*/ 3132766 w 3884395"/>
              <a:gd name="connsiteY69" fmla="*/ 2663628 h 5017575"/>
              <a:gd name="connsiteX70" fmla="*/ 3071806 w 3884395"/>
              <a:gd name="connsiteY70" fmla="*/ 2838888 h 5017575"/>
              <a:gd name="connsiteX71" fmla="*/ 3064186 w 3884395"/>
              <a:gd name="connsiteY71" fmla="*/ 2915088 h 5017575"/>
              <a:gd name="connsiteX72" fmla="*/ 3018466 w 3884395"/>
              <a:gd name="connsiteY72" fmla="*/ 3014148 h 5017575"/>
              <a:gd name="connsiteX73" fmla="*/ 2980366 w 3884395"/>
              <a:gd name="connsiteY73" fmla="*/ 3082728 h 5017575"/>
              <a:gd name="connsiteX74" fmla="*/ 2957506 w 3884395"/>
              <a:gd name="connsiteY74" fmla="*/ 3120828 h 5017575"/>
              <a:gd name="connsiteX75" fmla="*/ 2957506 w 3884395"/>
              <a:gd name="connsiteY75" fmla="*/ 3555168 h 5017575"/>
              <a:gd name="connsiteX76" fmla="*/ 3010846 w 3884395"/>
              <a:gd name="connsiteY76" fmla="*/ 3539928 h 5017575"/>
              <a:gd name="connsiteX77" fmla="*/ 3109906 w 3884395"/>
              <a:gd name="connsiteY77" fmla="*/ 3570408 h 5017575"/>
              <a:gd name="connsiteX78" fmla="*/ 3140386 w 3884395"/>
              <a:gd name="connsiteY78" fmla="*/ 3631368 h 5017575"/>
              <a:gd name="connsiteX79" fmla="*/ 3117526 w 3884395"/>
              <a:gd name="connsiteY79" fmla="*/ 3738048 h 5017575"/>
              <a:gd name="connsiteX80" fmla="*/ 3125146 w 3884395"/>
              <a:gd name="connsiteY80" fmla="*/ 4103808 h 5017575"/>
              <a:gd name="connsiteX81" fmla="*/ 3163246 w 3884395"/>
              <a:gd name="connsiteY81" fmla="*/ 4157148 h 5017575"/>
              <a:gd name="connsiteX82" fmla="*/ 3201346 w 3884395"/>
              <a:gd name="connsiteY82" fmla="*/ 4164768 h 5017575"/>
              <a:gd name="connsiteX83" fmla="*/ 3231826 w 3884395"/>
              <a:gd name="connsiteY83" fmla="*/ 4172388 h 5017575"/>
              <a:gd name="connsiteX84" fmla="*/ 3285166 w 3884395"/>
              <a:gd name="connsiteY84" fmla="*/ 4294308 h 5017575"/>
              <a:gd name="connsiteX85" fmla="*/ 3300406 w 3884395"/>
              <a:gd name="connsiteY85" fmla="*/ 4347648 h 5017575"/>
              <a:gd name="connsiteX86" fmla="*/ 3330886 w 3884395"/>
              <a:gd name="connsiteY86" fmla="*/ 4408608 h 5017575"/>
              <a:gd name="connsiteX87" fmla="*/ 3551866 w 3884395"/>
              <a:gd name="connsiteY87" fmla="*/ 4644828 h 5017575"/>
              <a:gd name="connsiteX88" fmla="*/ 3884395 w 3884395"/>
              <a:gd name="connsiteY88" fmla="*/ 5017575 h 5017575"/>
              <a:gd name="connsiteX0" fmla="*/ 707488 w 3889897"/>
              <a:gd name="connsiteY0" fmla="*/ 5008470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04737 w 3889897"/>
              <a:gd name="connsiteY0" fmla="*/ 5016723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0239 w 3889897"/>
              <a:gd name="connsiteY0" fmla="*/ 5024991 h 5024991"/>
              <a:gd name="connsiteX1" fmla="*/ 961066 w 3889897"/>
              <a:gd name="connsiteY1" fmla="*/ 4644828 h 5024991"/>
              <a:gd name="connsiteX2" fmla="*/ 1342066 w 3889897"/>
              <a:gd name="connsiteY2" fmla="*/ 4172388 h 5024991"/>
              <a:gd name="connsiteX3" fmla="*/ 1258246 w 3889897"/>
              <a:gd name="connsiteY3" fmla="*/ 4012368 h 5024991"/>
              <a:gd name="connsiteX4" fmla="*/ 1204906 w 3889897"/>
              <a:gd name="connsiteY4" fmla="*/ 3928548 h 5024991"/>
              <a:gd name="connsiteX5" fmla="*/ 1174426 w 3889897"/>
              <a:gd name="connsiteY5" fmla="*/ 3768528 h 5024991"/>
              <a:gd name="connsiteX6" fmla="*/ 1151566 w 3889897"/>
              <a:gd name="connsiteY6" fmla="*/ 3699948 h 5024991"/>
              <a:gd name="connsiteX7" fmla="*/ 1143946 w 3889897"/>
              <a:gd name="connsiteY7" fmla="*/ 3669468 h 5024991"/>
              <a:gd name="connsiteX8" fmla="*/ 1067746 w 3889897"/>
              <a:gd name="connsiteY8" fmla="*/ 3661848 h 5024991"/>
              <a:gd name="connsiteX9" fmla="*/ 938206 w 3889897"/>
              <a:gd name="connsiteY9" fmla="*/ 3669468 h 5024991"/>
              <a:gd name="connsiteX10" fmla="*/ 831526 w 3889897"/>
              <a:gd name="connsiteY10" fmla="*/ 3692328 h 5024991"/>
              <a:gd name="connsiteX11" fmla="*/ 610546 w 3889897"/>
              <a:gd name="connsiteY11" fmla="*/ 3738048 h 5024991"/>
              <a:gd name="connsiteX12" fmla="*/ 389566 w 3889897"/>
              <a:gd name="connsiteY12" fmla="*/ 3638988 h 5024991"/>
              <a:gd name="connsiteX13" fmla="*/ 381946 w 3889897"/>
              <a:gd name="connsiteY13" fmla="*/ 3326568 h 5024991"/>
              <a:gd name="connsiteX14" fmla="*/ 420046 w 3889897"/>
              <a:gd name="connsiteY14" fmla="*/ 3227508 h 5024991"/>
              <a:gd name="connsiteX15" fmla="*/ 389566 w 3889897"/>
              <a:gd name="connsiteY15" fmla="*/ 3166548 h 5024991"/>
              <a:gd name="connsiteX16" fmla="*/ 351466 w 3889897"/>
              <a:gd name="connsiteY16" fmla="*/ 3105588 h 5024991"/>
              <a:gd name="connsiteX17" fmla="*/ 397186 w 3889897"/>
              <a:gd name="connsiteY17" fmla="*/ 3021768 h 5024991"/>
              <a:gd name="connsiteX18" fmla="*/ 488626 w 3889897"/>
              <a:gd name="connsiteY18" fmla="*/ 2998908 h 5024991"/>
              <a:gd name="connsiteX19" fmla="*/ 471956 w 3889897"/>
              <a:gd name="connsiteY19" fmla="*/ 2942709 h 5024991"/>
              <a:gd name="connsiteX20" fmla="*/ 435286 w 3889897"/>
              <a:gd name="connsiteY20" fmla="*/ 2930328 h 5024991"/>
              <a:gd name="connsiteX21" fmla="*/ 389566 w 3889897"/>
              <a:gd name="connsiteY21" fmla="*/ 2930328 h 5024991"/>
              <a:gd name="connsiteX22" fmla="*/ 314000 w 3889897"/>
              <a:gd name="connsiteY22" fmla="*/ 2893495 h 5024991"/>
              <a:gd name="connsiteX23" fmla="*/ 320986 w 3889897"/>
              <a:gd name="connsiteY23" fmla="*/ 2846508 h 5024991"/>
              <a:gd name="connsiteX24" fmla="*/ 328606 w 3889897"/>
              <a:gd name="connsiteY24" fmla="*/ 2793168 h 5024991"/>
              <a:gd name="connsiteX25" fmla="*/ 313366 w 3889897"/>
              <a:gd name="connsiteY25" fmla="*/ 2732208 h 5024991"/>
              <a:gd name="connsiteX26" fmla="*/ 267646 w 3889897"/>
              <a:gd name="connsiteY26" fmla="*/ 2671248 h 5024991"/>
              <a:gd name="connsiteX27" fmla="*/ 176206 w 3889897"/>
              <a:gd name="connsiteY27" fmla="*/ 2656008 h 5024991"/>
              <a:gd name="connsiteX28" fmla="*/ 54286 w 3889897"/>
              <a:gd name="connsiteY28" fmla="*/ 2610288 h 5024991"/>
              <a:gd name="connsiteX29" fmla="*/ 7931 w 3889897"/>
              <a:gd name="connsiteY29" fmla="*/ 2563298 h 5024991"/>
              <a:gd name="connsiteX30" fmla="*/ 8566 w 3889897"/>
              <a:gd name="connsiteY30" fmla="*/ 2488368 h 5024991"/>
              <a:gd name="connsiteX31" fmla="*/ 92386 w 3889897"/>
              <a:gd name="connsiteY31" fmla="*/ 2335968 h 5024991"/>
              <a:gd name="connsiteX32" fmla="*/ 221926 w 3889897"/>
              <a:gd name="connsiteY32" fmla="*/ 2175948 h 5024991"/>
              <a:gd name="connsiteX33" fmla="*/ 282886 w 3889897"/>
              <a:gd name="connsiteY33" fmla="*/ 2084508 h 5024991"/>
              <a:gd name="connsiteX34" fmla="*/ 328606 w 3889897"/>
              <a:gd name="connsiteY34" fmla="*/ 1977828 h 5024991"/>
              <a:gd name="connsiteX35" fmla="*/ 359086 w 3889897"/>
              <a:gd name="connsiteY35" fmla="*/ 1871148 h 5024991"/>
              <a:gd name="connsiteX36" fmla="*/ 374326 w 3889897"/>
              <a:gd name="connsiteY36" fmla="*/ 1810188 h 5024991"/>
              <a:gd name="connsiteX37" fmla="*/ 343846 w 3889897"/>
              <a:gd name="connsiteY37" fmla="*/ 1756848 h 5024991"/>
              <a:gd name="connsiteX38" fmla="*/ 328606 w 3889897"/>
              <a:gd name="connsiteY38" fmla="*/ 1680648 h 5024991"/>
              <a:gd name="connsiteX39" fmla="*/ 412426 w 3889897"/>
              <a:gd name="connsiteY39" fmla="*/ 1474908 h 5024991"/>
              <a:gd name="connsiteX40" fmla="*/ 442906 w 3889897"/>
              <a:gd name="connsiteY40" fmla="*/ 1307268 h 5024991"/>
              <a:gd name="connsiteX41" fmla="*/ 465766 w 3889897"/>
              <a:gd name="connsiteY41" fmla="*/ 1192968 h 5024991"/>
              <a:gd name="connsiteX42" fmla="*/ 503866 w 3889897"/>
              <a:gd name="connsiteY42" fmla="*/ 1055808 h 5024991"/>
              <a:gd name="connsiteX43" fmla="*/ 557206 w 3889897"/>
              <a:gd name="connsiteY43" fmla="*/ 888168 h 5024991"/>
              <a:gd name="connsiteX44" fmla="*/ 503866 w 3889897"/>
              <a:gd name="connsiteY44" fmla="*/ 888168 h 5024991"/>
              <a:gd name="connsiteX45" fmla="*/ 412426 w 3889897"/>
              <a:gd name="connsiteY45" fmla="*/ 834828 h 5024991"/>
              <a:gd name="connsiteX46" fmla="*/ 328606 w 3889897"/>
              <a:gd name="connsiteY46" fmla="*/ 789108 h 5024991"/>
              <a:gd name="connsiteX47" fmla="*/ 260026 w 3889897"/>
              <a:gd name="connsiteY47" fmla="*/ 773868 h 5024991"/>
              <a:gd name="connsiteX48" fmla="*/ 214306 w 3889897"/>
              <a:gd name="connsiteY48" fmla="*/ 751008 h 5024991"/>
              <a:gd name="connsiteX49" fmla="*/ 260026 w 3889897"/>
              <a:gd name="connsiteY49" fmla="*/ 674808 h 5024991"/>
              <a:gd name="connsiteX50" fmla="*/ 374326 w 3889897"/>
              <a:gd name="connsiteY50" fmla="*/ 606228 h 5024991"/>
              <a:gd name="connsiteX51" fmla="*/ 557206 w 3889897"/>
              <a:gd name="connsiteY51" fmla="*/ 507168 h 5024991"/>
              <a:gd name="connsiteX52" fmla="*/ 656266 w 3889897"/>
              <a:gd name="connsiteY52" fmla="*/ 423348 h 5024991"/>
              <a:gd name="connsiteX53" fmla="*/ 892486 w 3889897"/>
              <a:gd name="connsiteY53" fmla="*/ 232848 h 5024991"/>
              <a:gd name="connsiteX54" fmla="*/ 1174426 w 3889897"/>
              <a:gd name="connsiteY54" fmla="*/ 80448 h 5024991"/>
              <a:gd name="connsiteX55" fmla="*/ 1593526 w 3889897"/>
              <a:gd name="connsiteY55" fmla="*/ 11868 h 5024991"/>
              <a:gd name="connsiteX56" fmla="*/ 1944046 w 3889897"/>
              <a:gd name="connsiteY56" fmla="*/ 4248 h 5024991"/>
              <a:gd name="connsiteX57" fmla="*/ 2172646 w 3889897"/>
              <a:gd name="connsiteY57" fmla="*/ 4248 h 5024991"/>
              <a:gd name="connsiteX58" fmla="*/ 2393626 w 3889897"/>
              <a:gd name="connsiteY58" fmla="*/ 57588 h 5024991"/>
              <a:gd name="connsiteX59" fmla="*/ 2667946 w 3889897"/>
              <a:gd name="connsiteY59" fmla="*/ 133788 h 5024991"/>
              <a:gd name="connsiteX60" fmla="*/ 2820346 w 3889897"/>
              <a:gd name="connsiteY60" fmla="*/ 202368 h 5024991"/>
              <a:gd name="connsiteX61" fmla="*/ 3102286 w 3889897"/>
              <a:gd name="connsiteY61" fmla="*/ 400488 h 5024991"/>
              <a:gd name="connsiteX62" fmla="*/ 3285166 w 3889897"/>
              <a:gd name="connsiteY62" fmla="*/ 651948 h 5024991"/>
              <a:gd name="connsiteX63" fmla="*/ 3407086 w 3889897"/>
              <a:gd name="connsiteY63" fmla="*/ 918648 h 5024991"/>
              <a:gd name="connsiteX64" fmla="*/ 3475666 w 3889897"/>
              <a:gd name="connsiteY64" fmla="*/ 1238688 h 5024991"/>
              <a:gd name="connsiteX65" fmla="*/ 3506146 w 3889897"/>
              <a:gd name="connsiteY65" fmla="*/ 1543488 h 5024991"/>
              <a:gd name="connsiteX66" fmla="*/ 3506146 w 3889897"/>
              <a:gd name="connsiteY66" fmla="*/ 1962588 h 5024991"/>
              <a:gd name="connsiteX67" fmla="*/ 3338506 w 3889897"/>
              <a:gd name="connsiteY67" fmla="*/ 2305488 h 5024991"/>
              <a:gd name="connsiteX68" fmla="*/ 3254686 w 3889897"/>
              <a:gd name="connsiteY68" fmla="*/ 2473128 h 5024991"/>
              <a:gd name="connsiteX69" fmla="*/ 3132766 w 3889897"/>
              <a:gd name="connsiteY69" fmla="*/ 2663628 h 5024991"/>
              <a:gd name="connsiteX70" fmla="*/ 3071806 w 3889897"/>
              <a:gd name="connsiteY70" fmla="*/ 2838888 h 5024991"/>
              <a:gd name="connsiteX71" fmla="*/ 3064186 w 3889897"/>
              <a:gd name="connsiteY71" fmla="*/ 2915088 h 5024991"/>
              <a:gd name="connsiteX72" fmla="*/ 3018466 w 3889897"/>
              <a:gd name="connsiteY72" fmla="*/ 3014148 h 5024991"/>
              <a:gd name="connsiteX73" fmla="*/ 2980366 w 3889897"/>
              <a:gd name="connsiteY73" fmla="*/ 3082728 h 5024991"/>
              <a:gd name="connsiteX74" fmla="*/ 2957506 w 3889897"/>
              <a:gd name="connsiteY74" fmla="*/ 3120828 h 5024991"/>
              <a:gd name="connsiteX75" fmla="*/ 2957506 w 3889897"/>
              <a:gd name="connsiteY75" fmla="*/ 3555168 h 5024991"/>
              <a:gd name="connsiteX76" fmla="*/ 3010846 w 3889897"/>
              <a:gd name="connsiteY76" fmla="*/ 3539928 h 5024991"/>
              <a:gd name="connsiteX77" fmla="*/ 3109906 w 3889897"/>
              <a:gd name="connsiteY77" fmla="*/ 3570408 h 5024991"/>
              <a:gd name="connsiteX78" fmla="*/ 3140386 w 3889897"/>
              <a:gd name="connsiteY78" fmla="*/ 3631368 h 5024991"/>
              <a:gd name="connsiteX79" fmla="*/ 3117526 w 3889897"/>
              <a:gd name="connsiteY79" fmla="*/ 3738048 h 5024991"/>
              <a:gd name="connsiteX80" fmla="*/ 3125146 w 3889897"/>
              <a:gd name="connsiteY80" fmla="*/ 4103808 h 5024991"/>
              <a:gd name="connsiteX81" fmla="*/ 3163246 w 3889897"/>
              <a:gd name="connsiteY81" fmla="*/ 4157148 h 5024991"/>
              <a:gd name="connsiteX82" fmla="*/ 3201346 w 3889897"/>
              <a:gd name="connsiteY82" fmla="*/ 4164768 h 5024991"/>
              <a:gd name="connsiteX83" fmla="*/ 3231826 w 3889897"/>
              <a:gd name="connsiteY83" fmla="*/ 4172388 h 5024991"/>
              <a:gd name="connsiteX84" fmla="*/ 3285166 w 3889897"/>
              <a:gd name="connsiteY84" fmla="*/ 4294308 h 5024991"/>
              <a:gd name="connsiteX85" fmla="*/ 3300406 w 3889897"/>
              <a:gd name="connsiteY85" fmla="*/ 4347648 h 5024991"/>
              <a:gd name="connsiteX86" fmla="*/ 3330886 w 3889897"/>
              <a:gd name="connsiteY86" fmla="*/ 4408608 h 5024991"/>
              <a:gd name="connsiteX87" fmla="*/ 3551866 w 3889897"/>
              <a:gd name="connsiteY87" fmla="*/ 4644828 h 5024991"/>
              <a:gd name="connsiteX88" fmla="*/ 3889897 w 3889897"/>
              <a:gd name="connsiteY88" fmla="*/ 5020326 h 5024991"/>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01346 w 3889897"/>
              <a:gd name="connsiteY81" fmla="*/ 4164768 h 5020326"/>
              <a:gd name="connsiteX82" fmla="*/ 3231826 w 3889897"/>
              <a:gd name="connsiteY82" fmla="*/ 4172388 h 5020326"/>
              <a:gd name="connsiteX83" fmla="*/ 3285166 w 3889897"/>
              <a:gd name="connsiteY83" fmla="*/ 4294308 h 5020326"/>
              <a:gd name="connsiteX84" fmla="*/ 3300406 w 3889897"/>
              <a:gd name="connsiteY84" fmla="*/ 4347648 h 5020326"/>
              <a:gd name="connsiteX85" fmla="*/ 3330886 w 3889897"/>
              <a:gd name="connsiteY85" fmla="*/ 4408608 h 5020326"/>
              <a:gd name="connsiteX86" fmla="*/ 3551866 w 3889897"/>
              <a:gd name="connsiteY86" fmla="*/ 4644828 h 5020326"/>
              <a:gd name="connsiteX87" fmla="*/ 3889897 w 3889897"/>
              <a:gd name="connsiteY87"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31826 w 3889897"/>
              <a:gd name="connsiteY81" fmla="*/ 4172388 h 5020326"/>
              <a:gd name="connsiteX82" fmla="*/ 3285166 w 3889897"/>
              <a:gd name="connsiteY82" fmla="*/ 4294308 h 5020326"/>
              <a:gd name="connsiteX83" fmla="*/ 3300406 w 3889897"/>
              <a:gd name="connsiteY83" fmla="*/ 4347648 h 5020326"/>
              <a:gd name="connsiteX84" fmla="*/ 3330886 w 3889897"/>
              <a:gd name="connsiteY84" fmla="*/ 4408608 h 5020326"/>
              <a:gd name="connsiteX85" fmla="*/ 3551866 w 3889897"/>
              <a:gd name="connsiteY85" fmla="*/ 4644828 h 5020326"/>
              <a:gd name="connsiteX86" fmla="*/ 3889897 w 3889897"/>
              <a:gd name="connsiteY86"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00406 w 3889897"/>
              <a:gd name="connsiteY82" fmla="*/ 4347648 h 5020326"/>
              <a:gd name="connsiteX83" fmla="*/ 3330886 w 3889897"/>
              <a:gd name="connsiteY83" fmla="*/ 4408608 h 5020326"/>
              <a:gd name="connsiteX84" fmla="*/ 3551866 w 3889897"/>
              <a:gd name="connsiteY84" fmla="*/ 4644828 h 5020326"/>
              <a:gd name="connsiteX85" fmla="*/ 3889897 w 3889897"/>
              <a:gd name="connsiteY85"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30886 w 3889897"/>
              <a:gd name="connsiteY82" fmla="*/ 4408608 h 5020326"/>
              <a:gd name="connsiteX83" fmla="*/ 3551866 w 3889897"/>
              <a:gd name="connsiteY83" fmla="*/ 4644828 h 5020326"/>
              <a:gd name="connsiteX84" fmla="*/ 3889897 w 3889897"/>
              <a:gd name="connsiteY84" fmla="*/ 5020326 h 502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solidFill>
            <a:schemeClr val="bg1">
              <a:lumMod val="50000"/>
            </a:schemeClr>
          </a:solidFill>
          <a:ln>
            <a:noFill/>
          </a:ln>
          <a:effectLst>
            <a:outerShdw blurRad="1016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5" name="Freeform 5"/>
          <p:cNvSpPr/>
          <p:nvPr/>
        </p:nvSpPr>
        <p:spPr>
          <a:xfrm>
            <a:off x="3041400" y="2738694"/>
            <a:ext cx="980459" cy="819157"/>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6"/>
          <p:cNvSpPr/>
          <p:nvPr/>
        </p:nvSpPr>
        <p:spPr>
          <a:xfrm>
            <a:off x="3606674" y="3310324"/>
            <a:ext cx="1239631" cy="10356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7"/>
          <p:cNvSpPr/>
          <p:nvPr/>
        </p:nvSpPr>
        <p:spPr>
          <a:xfrm>
            <a:off x="4055951" y="2738695"/>
            <a:ext cx="702814" cy="646964"/>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53D7C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8"/>
          <p:cNvSpPr/>
          <p:nvPr/>
        </p:nvSpPr>
        <p:spPr>
          <a:xfrm rot="20700000">
            <a:off x="2794307" y="3465707"/>
            <a:ext cx="778795" cy="716909"/>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9"/>
          <p:cNvSpPr/>
          <p:nvPr/>
        </p:nvSpPr>
        <p:spPr>
          <a:xfrm>
            <a:off x="2766863" y="3396840"/>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D3D2D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10"/>
          <p:cNvSpPr/>
          <p:nvPr/>
        </p:nvSpPr>
        <p:spPr>
          <a:xfrm>
            <a:off x="4679830" y="3271958"/>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E6E7E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1"/>
          <p:cNvSpPr/>
          <p:nvPr/>
        </p:nvSpPr>
        <p:spPr>
          <a:xfrm rot="20700000">
            <a:off x="3980330" y="3601485"/>
            <a:ext cx="481272" cy="443027"/>
          </a:xfrm>
          <a:custGeom>
            <a:avLst/>
            <a:gdLst>
              <a:gd name="connsiteX0" fmla="*/ 840547 w 1433696"/>
              <a:gd name="connsiteY0" fmla="*/ 316176 h 1555648"/>
              <a:gd name="connsiteX1" fmla="*/ 255200 w 1433696"/>
              <a:gd name="connsiteY1" fmla="*/ 654127 h 1555648"/>
              <a:gd name="connsiteX2" fmla="*/ 593150 w 1433696"/>
              <a:gd name="connsiteY2" fmla="*/ 1239474 h 1555648"/>
              <a:gd name="connsiteX3" fmla="*/ 1178498 w 1433696"/>
              <a:gd name="connsiteY3" fmla="*/ 901524 h 1555648"/>
              <a:gd name="connsiteX4" fmla="*/ 840547 w 1433696"/>
              <a:gd name="connsiteY4" fmla="*/ 316176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40547" y="316176"/>
                </a:moveTo>
                <a:cubicBezTo>
                  <a:pt x="585585" y="247860"/>
                  <a:pt x="323517" y="399165"/>
                  <a:pt x="255200" y="654127"/>
                </a:cubicBezTo>
                <a:cubicBezTo>
                  <a:pt x="186883" y="909089"/>
                  <a:pt x="338188" y="1171157"/>
                  <a:pt x="593150" y="1239474"/>
                </a:cubicBezTo>
                <a:cubicBezTo>
                  <a:pt x="848112" y="1307791"/>
                  <a:pt x="1110181" y="1156486"/>
                  <a:pt x="1178498" y="901524"/>
                </a:cubicBezTo>
                <a:cubicBezTo>
                  <a:pt x="1246814" y="646562"/>
                  <a:pt x="1095509" y="384493"/>
                  <a:pt x="840547" y="316176"/>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2"/>
          <p:cNvSpPr/>
          <p:nvPr/>
        </p:nvSpPr>
        <p:spPr>
          <a:xfrm>
            <a:off x="3254820" y="2917572"/>
            <a:ext cx="444875" cy="409522"/>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3"/>
          <p:cNvSpPr/>
          <p:nvPr/>
        </p:nvSpPr>
        <p:spPr>
          <a:xfrm>
            <a:off x="2909112" y="2464423"/>
            <a:ext cx="367441" cy="3069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4"/>
          <p:cNvSpPr/>
          <p:nvPr/>
        </p:nvSpPr>
        <p:spPr>
          <a:xfrm>
            <a:off x="3037751" y="3926511"/>
            <a:ext cx="348193" cy="295397"/>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5" name="Freeform 15"/>
          <p:cNvSpPr/>
          <p:nvPr/>
        </p:nvSpPr>
        <p:spPr>
          <a:xfrm>
            <a:off x="4269463" y="2934477"/>
            <a:ext cx="286539" cy="243092"/>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rgbClr val="53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6" name="Line Callout 2 3"/>
          <p:cNvSpPr/>
          <p:nvPr/>
        </p:nvSpPr>
        <p:spPr>
          <a:xfrm>
            <a:off x="6234691" y="519803"/>
            <a:ext cx="5728709" cy="3579443"/>
          </a:xfrm>
          <a:prstGeom prst="borderCallout2">
            <a:avLst>
              <a:gd name="adj1" fmla="val 52340"/>
              <a:gd name="adj2" fmla="val -246"/>
              <a:gd name="adj3" fmla="val 52332"/>
              <a:gd name="adj4" fmla="val -19899"/>
              <a:gd name="adj5" fmla="val 64333"/>
              <a:gd name="adj6" fmla="val -47601"/>
            </a:avLst>
          </a:prstGeom>
          <a:solidFill>
            <a:srgbClr val="0D4711"/>
          </a:solidFill>
          <a:ln w="3175">
            <a:solidFill>
              <a:srgbClr val="2B733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dirty="0">
                <a:solidFill>
                  <a:schemeClr val="accent4">
                    <a:lumMod val="75000"/>
                  </a:schemeClr>
                </a:solidFill>
              </a:rPr>
              <a:t>  1 - What is a company network?</a:t>
            </a:r>
          </a:p>
          <a:p>
            <a:pPr>
              <a:defRPr/>
            </a:pPr>
            <a:r>
              <a:rPr lang="en-US" b="1" dirty="0">
                <a:solidFill>
                  <a:schemeClr val="bg1"/>
                </a:solidFill>
              </a:rPr>
              <a:t>  </a:t>
            </a:r>
          </a:p>
          <a:p>
            <a:pPr>
              <a:defRPr/>
            </a:pPr>
            <a:r>
              <a:rPr lang="en-US" b="1" dirty="0">
                <a:solidFill>
                  <a:schemeClr val="bg1"/>
                </a:solidFill>
              </a:rPr>
              <a:t>  2 - What are the advantages of looking at a company this way?</a:t>
            </a:r>
          </a:p>
          <a:p>
            <a:pPr>
              <a:defRPr/>
            </a:pPr>
            <a:endParaRPr lang="en-US" b="1" dirty="0">
              <a:solidFill>
                <a:schemeClr val="bg1"/>
              </a:solidFill>
            </a:endParaRPr>
          </a:p>
          <a:p>
            <a:pPr>
              <a:defRPr/>
            </a:pPr>
            <a:r>
              <a:rPr lang="en-US" b="1" dirty="0">
                <a:solidFill>
                  <a:schemeClr val="bg1"/>
                </a:solidFill>
              </a:rPr>
              <a:t>  3 - What is a contract (interorganizational relationship)?</a:t>
            </a:r>
          </a:p>
          <a:p>
            <a:pPr>
              <a:defRPr/>
            </a:pPr>
            <a:endParaRPr lang="en-US" b="1" dirty="0">
              <a:solidFill>
                <a:schemeClr val="bg1"/>
              </a:solidFill>
            </a:endParaRPr>
          </a:p>
          <a:p>
            <a:pPr>
              <a:defRPr/>
            </a:pPr>
            <a:r>
              <a:rPr lang="en-US" b="1" dirty="0">
                <a:solidFill>
                  <a:schemeClr val="bg1"/>
                </a:solidFill>
              </a:rPr>
              <a:t>  4 - What are the flows that happens in a network?</a:t>
            </a:r>
          </a:p>
          <a:p>
            <a:pPr>
              <a:defRPr/>
            </a:pPr>
            <a:endParaRPr lang="en-US" b="1" dirty="0">
              <a:solidFill>
                <a:schemeClr val="bg1"/>
              </a:solidFill>
            </a:endParaRPr>
          </a:p>
          <a:p>
            <a:pPr>
              <a:defRPr/>
            </a:pPr>
            <a:r>
              <a:rPr lang="en-US" b="1" dirty="0">
                <a:solidFill>
                  <a:schemeClr val="bg1"/>
                </a:solidFill>
              </a:rPr>
              <a:t>  5 - How to improve the network governance/efficiency (contracts)?</a:t>
            </a:r>
          </a:p>
        </p:txBody>
      </p:sp>
      <p:pic>
        <p:nvPicPr>
          <p:cNvPr id="18" name="Picture 1" descr="Screen Shot 2019-04-03 at 20.35.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10" y="559428"/>
            <a:ext cx="1663590" cy="2365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82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G-20191008-WA0087">
            <a:extLst>
              <a:ext uri="{FF2B5EF4-FFF2-40B4-BE49-F238E27FC236}">
                <a16:creationId xmlns:a16="http://schemas.microsoft.com/office/drawing/2014/main" id="{263C527C-9B0C-454D-B9C5-5AAE9842559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1397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G-20191008-WA0128">
            <a:extLst>
              <a:ext uri="{FF2B5EF4-FFF2-40B4-BE49-F238E27FC236}">
                <a16:creationId xmlns:a16="http://schemas.microsoft.com/office/drawing/2014/main" id="{1104D98B-BB8C-4C28-AC12-503BB6E8672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656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ela 25"/>
          <p:cNvGraphicFramePr>
            <a:graphicFrameLocks noGrp="1"/>
          </p:cNvGraphicFramePr>
          <p:nvPr>
            <p:extLst>
              <p:ext uri="{D42A27DB-BD31-4B8C-83A1-F6EECF244321}">
                <p14:modId xmlns:p14="http://schemas.microsoft.com/office/powerpoint/2010/main" val="193637574"/>
              </p:ext>
            </p:extLst>
          </p:nvPr>
        </p:nvGraphicFramePr>
        <p:xfrm>
          <a:off x="253287" y="1333141"/>
          <a:ext cx="11685425" cy="3969019"/>
        </p:xfrm>
        <a:graphic>
          <a:graphicData uri="http://schemas.openxmlformats.org/drawingml/2006/table">
            <a:tbl>
              <a:tblPr firstRow="1" bandRow="1">
                <a:tableStyleId>{68D230F3-CF80-4859-8CE7-A43EE81993B5}</a:tableStyleId>
              </a:tblPr>
              <a:tblGrid>
                <a:gridCol w="5650691">
                  <a:extLst>
                    <a:ext uri="{9D8B030D-6E8A-4147-A177-3AD203B41FA5}">
                      <a16:colId xmlns:a16="http://schemas.microsoft.com/office/drawing/2014/main" val="2579308406"/>
                    </a:ext>
                  </a:extLst>
                </a:gridCol>
                <a:gridCol w="5362736">
                  <a:extLst>
                    <a:ext uri="{9D8B030D-6E8A-4147-A177-3AD203B41FA5}">
                      <a16:colId xmlns:a16="http://schemas.microsoft.com/office/drawing/2014/main" val="1087760289"/>
                    </a:ext>
                  </a:extLst>
                </a:gridCol>
                <a:gridCol w="671998">
                  <a:extLst>
                    <a:ext uri="{9D8B030D-6E8A-4147-A177-3AD203B41FA5}">
                      <a16:colId xmlns:a16="http://schemas.microsoft.com/office/drawing/2014/main" val="2137381804"/>
                    </a:ext>
                  </a:extLst>
                </a:gridCol>
              </a:tblGrid>
              <a:tr h="4638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kern="1200" dirty="0" err="1">
                          <a:solidFill>
                            <a:schemeClr val="bg1"/>
                          </a:solidFill>
                          <a:latin typeface="+mn-lt"/>
                          <a:ea typeface="+mn-ea"/>
                          <a:cs typeface="+mn-cs"/>
                        </a:rPr>
                        <a:t>Function</a:t>
                      </a:r>
                      <a:endParaRPr lang="pt-BR" sz="1600" b="1" kern="1200" dirty="0">
                        <a:solidFill>
                          <a:schemeClr val="bg1"/>
                        </a:solidFill>
                        <a:latin typeface="+mn-lt"/>
                        <a:ea typeface="+mn-ea"/>
                        <a:cs typeface="+mn-cs"/>
                      </a:endParaRPr>
                    </a:p>
                  </a:txBody>
                  <a:tcPr marL="121920" marR="121920" anchor="ctr">
                    <a:lnL w="12700" cap="flat" cmpd="sng" algn="ctr">
                      <a:solidFill>
                        <a:srgbClr val="2B733C"/>
                      </a:solidFill>
                      <a:prstDash val="solid"/>
                      <a:round/>
                      <a:headEnd type="none" w="med" len="med"/>
                      <a:tailEnd type="none" w="med" len="med"/>
                    </a:lnL>
                    <a:lnT w="12700" cap="flat" cmpd="sng" algn="ctr">
                      <a:solidFill>
                        <a:srgbClr val="2B733C"/>
                      </a:solidFill>
                      <a:prstDash val="solid"/>
                      <a:round/>
                      <a:headEnd type="none" w="med" len="med"/>
                      <a:tailEnd type="none" w="med" len="med"/>
                    </a:lnT>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mn-lt"/>
                          <a:ea typeface="+mn-ea"/>
                          <a:cs typeface="+mn-cs"/>
                        </a:rPr>
                        <a:t>Responsibility Analysis  (who does it and how)</a:t>
                      </a:r>
                    </a:p>
                  </a:txBody>
                  <a:tcPr marL="121920" marR="121920" anchor="ctr">
                    <a:lnT w="12700" cap="flat" cmpd="sng" algn="ctr">
                      <a:solidFill>
                        <a:srgbClr val="2B733C"/>
                      </a:solidFill>
                      <a:prstDash val="solid"/>
                      <a:round/>
                      <a:headEnd type="none" w="med" len="med"/>
                      <a:tailEnd type="none" w="med" len="med"/>
                    </a:lnT>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BR" sz="1600" b="1" kern="1200" dirty="0">
                        <a:solidFill>
                          <a:schemeClr val="bg1"/>
                        </a:solidFill>
                        <a:latin typeface="+mn-lt"/>
                        <a:ea typeface="+mn-ea"/>
                        <a:cs typeface="+mn-cs"/>
                      </a:endParaRPr>
                    </a:p>
                  </a:txBody>
                  <a:tcPr marL="121920" marR="121920" anchor="ctr">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solidFill>
                      <a:srgbClr val="2B733C"/>
                    </a:solidFill>
                  </a:tcPr>
                </a:tc>
                <a:extLst>
                  <a:ext uri="{0D108BD9-81ED-4DB2-BD59-A6C34878D82A}">
                    <a16:rowId xmlns:a16="http://schemas.microsoft.com/office/drawing/2014/main" val="3573433165"/>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t>Communication Functions</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98305216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Advertisement  (all forms)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4685898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Sales promotion (all)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4323675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Public relations actions (all)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37034078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Direct marketing actions</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885909273"/>
                  </a:ext>
                </a:extLst>
              </a:tr>
              <a:tr h="332368">
                <a:tc>
                  <a:txBody>
                    <a:bodyPr/>
                    <a:lstStyle/>
                    <a:p>
                      <a:pPr>
                        <a:spcAft>
                          <a:spcPts val="600"/>
                        </a:spcAft>
                      </a:pPr>
                      <a:r>
                        <a:rPr lang="en-US" sz="1700" dirty="0"/>
                        <a:t>Information about  the products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6"/>
                  </a:ext>
                </a:extLst>
              </a:tr>
              <a:tr h="332368">
                <a:tc>
                  <a:txBody>
                    <a:bodyPr/>
                    <a:lstStyle/>
                    <a:p>
                      <a:pPr>
                        <a:spcAft>
                          <a:spcPts val="600"/>
                        </a:spcAft>
                      </a:pPr>
                      <a:r>
                        <a:rPr lang="en-US" sz="1700" dirty="0"/>
                        <a:t>Participation in the communication budget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7"/>
                  </a:ext>
                </a:extLst>
              </a:tr>
              <a:tr h="332368">
                <a:tc>
                  <a:txBody>
                    <a:bodyPr/>
                    <a:lstStyle/>
                    <a:p>
                      <a:pPr>
                        <a:spcAft>
                          <a:spcPts val="600"/>
                        </a:spcAft>
                      </a:pPr>
                      <a:r>
                        <a:rPr lang="en-US" sz="1700" dirty="0"/>
                        <a:t>New media forms of communication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8"/>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Package information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9"/>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Others…</a:t>
                      </a:r>
                    </a:p>
                  </a:txBody>
                  <a:tcPr marL="121920" marR="121920">
                    <a:lnL w="12700" cap="flat" cmpd="sng" algn="ctr">
                      <a:solidFill>
                        <a:srgbClr val="2B733C"/>
                      </a:solidFill>
                      <a:prstDash val="solid"/>
                      <a:round/>
                      <a:headEnd type="none" w="med" len="med"/>
                      <a:tailEnd type="none" w="med" len="med"/>
                    </a:lnL>
                    <a:lnB w="12700" cap="flat" cmpd="sng" algn="ctr">
                      <a:solidFill>
                        <a:srgbClr val="2B733C"/>
                      </a:solidFill>
                      <a:prstDash val="solid"/>
                      <a:round/>
                      <a:headEnd type="none" w="med" len="med"/>
                      <a:tailEnd type="none" w="med" len="med"/>
                    </a:lnB>
                  </a:tcPr>
                </a:tc>
                <a:tc>
                  <a:txBody>
                    <a:bodyPr/>
                    <a:lstStyle/>
                    <a:p>
                      <a:pPr algn="ctr"/>
                      <a:endParaRPr lang="pt-BR" sz="1400" dirty="0"/>
                    </a:p>
                  </a:txBody>
                  <a:tcPr marL="121920" marR="121920">
                    <a:lnB w="12700" cap="flat" cmpd="sng" algn="ctr">
                      <a:solidFill>
                        <a:srgbClr val="2B733C"/>
                      </a:solidFill>
                      <a:prstDash val="solid"/>
                      <a:round/>
                      <a:headEnd type="none" w="med" len="med"/>
                      <a:tailEnd type="none" w="med" len="med"/>
                    </a:lnB>
                  </a:tcPr>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lnB w="12700" cap="flat" cmpd="sng" algn="ctr">
                      <a:solidFill>
                        <a:srgbClr val="2B733C"/>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1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298243" y="90035"/>
            <a:ext cx="1640469" cy="692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ítulo 2"/>
          <p:cNvSpPr txBox="1">
            <a:spLocks/>
          </p:cNvSpPr>
          <p:nvPr/>
        </p:nvSpPr>
        <p:spPr>
          <a:xfrm>
            <a:off x="0" y="301732"/>
            <a:ext cx="12192000"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sz="2800" b="1" dirty="0">
                <a:solidFill>
                  <a:srgbClr val="00382E"/>
                </a:solidFill>
                <a:latin typeface="+mn-lt"/>
              </a:rPr>
              <a:t>Communications in Contracts</a:t>
            </a:r>
            <a:endParaRPr lang="pt-BR" sz="2800" b="1" dirty="0">
              <a:solidFill>
                <a:srgbClr val="00382E"/>
              </a:solidFill>
              <a:latin typeface="+mn-lt"/>
            </a:endParaRPr>
          </a:p>
        </p:txBody>
      </p:sp>
      <p:sp>
        <p:nvSpPr>
          <p:cNvPr id="7" name="Retângulo 6"/>
          <p:cNvSpPr>
            <a:spLocks noChangeArrowheads="1"/>
          </p:cNvSpPr>
          <p:nvPr/>
        </p:nvSpPr>
        <p:spPr bwMode="auto">
          <a:xfrm>
            <a:off x="0" y="6526994"/>
            <a:ext cx="1219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a:defRPr/>
            </a:pPr>
            <a:r>
              <a:rPr lang="bg-BG" sz="1600" baseline="30000" dirty="0">
                <a:latin typeface="Calibri"/>
              </a:rPr>
              <a:t>Source</a:t>
            </a:r>
            <a:r>
              <a:rPr lang="pt-BR" sz="1600" baseline="30000" dirty="0">
                <a:latin typeface="Calibri"/>
              </a:rPr>
              <a:t>:  Marcos Fava Neves: </a:t>
            </a:r>
            <a:r>
              <a:rPr lang="bg-BG" sz="1600" baseline="30000" dirty="0">
                <a:latin typeface="Calibri"/>
              </a:rPr>
              <a:t>The Future of Food Business, World Scientific, 2014</a:t>
            </a:r>
            <a:endParaRPr lang="pt-BR" sz="1600" dirty="0">
              <a:latin typeface="Calibri"/>
            </a:endParaRPr>
          </a:p>
        </p:txBody>
      </p:sp>
    </p:spTree>
    <p:extLst>
      <p:ext uri="{BB962C8B-B14F-4D97-AF65-F5344CB8AC3E}">
        <p14:creationId xmlns:p14="http://schemas.microsoft.com/office/powerpoint/2010/main" val="128870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G-20191005-WA0085">
            <a:extLst>
              <a:ext uri="{FF2B5EF4-FFF2-40B4-BE49-F238E27FC236}">
                <a16:creationId xmlns:a16="http://schemas.microsoft.com/office/drawing/2014/main" id="{A018AE3F-CC1B-48BA-8E24-498149D3EE2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03444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G-20191005-WA0086">
            <a:extLst>
              <a:ext uri="{FF2B5EF4-FFF2-40B4-BE49-F238E27FC236}">
                <a16:creationId xmlns:a16="http://schemas.microsoft.com/office/drawing/2014/main" id="{4D2934B3-C000-462A-B1FE-246F394E171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62792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ela 25"/>
          <p:cNvGraphicFramePr>
            <a:graphicFrameLocks noGrp="1"/>
          </p:cNvGraphicFramePr>
          <p:nvPr>
            <p:extLst>
              <p:ext uri="{D42A27DB-BD31-4B8C-83A1-F6EECF244321}">
                <p14:modId xmlns:p14="http://schemas.microsoft.com/office/powerpoint/2010/main" val="1243394123"/>
              </p:ext>
            </p:extLst>
          </p:nvPr>
        </p:nvGraphicFramePr>
        <p:xfrm>
          <a:off x="253288" y="1410542"/>
          <a:ext cx="11685424" cy="3618499"/>
        </p:xfrm>
        <a:graphic>
          <a:graphicData uri="http://schemas.openxmlformats.org/drawingml/2006/table">
            <a:tbl>
              <a:tblPr firstRow="1" bandRow="1">
                <a:tableStyleId>{68D230F3-CF80-4859-8CE7-A43EE81993B5}</a:tableStyleId>
              </a:tblPr>
              <a:tblGrid>
                <a:gridCol w="6322765">
                  <a:extLst>
                    <a:ext uri="{9D8B030D-6E8A-4147-A177-3AD203B41FA5}">
                      <a16:colId xmlns:a16="http://schemas.microsoft.com/office/drawing/2014/main" val="2579308406"/>
                    </a:ext>
                  </a:extLst>
                </a:gridCol>
                <a:gridCol w="4668890">
                  <a:extLst>
                    <a:ext uri="{9D8B030D-6E8A-4147-A177-3AD203B41FA5}">
                      <a16:colId xmlns:a16="http://schemas.microsoft.com/office/drawing/2014/main" val="1087760289"/>
                    </a:ext>
                  </a:extLst>
                </a:gridCol>
                <a:gridCol w="693769">
                  <a:extLst>
                    <a:ext uri="{9D8B030D-6E8A-4147-A177-3AD203B41FA5}">
                      <a16:colId xmlns:a16="http://schemas.microsoft.com/office/drawing/2014/main" val="2137381804"/>
                    </a:ext>
                  </a:extLst>
                </a:gridCol>
              </a:tblGrid>
              <a:tr h="463819">
                <a:tc>
                  <a:txBody>
                    <a:bodyPr/>
                    <a:lstStyle/>
                    <a:p>
                      <a:pPr marL="0" algn="ctr" defTabSz="914400" rtl="0" eaLnBrk="1" latinLnBrk="0" hangingPunct="1"/>
                      <a:r>
                        <a:rPr lang="pt-BR" sz="1600" kern="1200" dirty="0" err="1">
                          <a:solidFill>
                            <a:schemeClr val="bg1"/>
                          </a:solidFill>
                        </a:rPr>
                        <a:t>Function</a:t>
                      </a:r>
                      <a:endParaRPr lang="pt-BR" sz="1600" kern="1200" dirty="0">
                        <a:solidFill>
                          <a:schemeClr val="bg1"/>
                        </a:solidFill>
                        <a:latin typeface="+mn-lt"/>
                        <a:ea typeface="+mn-ea"/>
                        <a:cs typeface="+mn-cs"/>
                      </a:endParaRPr>
                    </a:p>
                  </a:txBody>
                  <a:tcPr marL="121920" marR="121920" anchor="ctr">
                    <a:lnL w="12700" cap="flat" cmpd="sng" algn="ctr">
                      <a:solidFill>
                        <a:srgbClr val="2B733C"/>
                      </a:solidFill>
                      <a:prstDash val="solid"/>
                      <a:round/>
                      <a:headEnd type="none" w="med" len="med"/>
                      <a:tailEnd type="none" w="med" len="med"/>
                    </a:lnL>
                    <a:lnT w="12700" cap="flat" cmpd="sng" algn="ctr">
                      <a:solidFill>
                        <a:srgbClr val="2B733C"/>
                      </a:solidFill>
                      <a:prstDash val="solid"/>
                      <a:round/>
                      <a:headEnd type="none" w="med" len="med"/>
                      <a:tailEnd type="none" w="med" len="med"/>
                    </a:lnT>
                    <a:lnB w="12700" cap="flat" cmpd="sng" algn="ctr">
                      <a:solidFill>
                        <a:srgbClr val="2B733C"/>
                      </a:solidFill>
                      <a:prstDash val="solid"/>
                      <a:round/>
                      <a:headEnd type="none" w="med" len="med"/>
                      <a:tailEnd type="none" w="med" len="med"/>
                    </a:lnB>
                    <a:solidFill>
                      <a:srgbClr val="2B733C"/>
                    </a:solidFill>
                  </a:tcPr>
                </a:tc>
                <a:tc>
                  <a:txBody>
                    <a:bodyPr/>
                    <a:lstStyle/>
                    <a:p>
                      <a:pPr marL="0" algn="ctr" defTabSz="914400" rtl="0" eaLnBrk="1" latinLnBrk="0" hangingPunct="1"/>
                      <a:r>
                        <a:rPr lang="en-US" sz="1600" kern="1200" dirty="0">
                          <a:solidFill>
                            <a:schemeClr val="bg1"/>
                          </a:solidFill>
                        </a:rPr>
                        <a:t>Responsibility Analysis  (who does it and how)</a:t>
                      </a:r>
                      <a:endParaRPr lang="en-US" sz="1600" kern="1200" dirty="0">
                        <a:solidFill>
                          <a:schemeClr val="bg1"/>
                        </a:solidFill>
                        <a:latin typeface="+mn-lt"/>
                        <a:ea typeface="+mn-ea"/>
                        <a:cs typeface="+mn-cs"/>
                      </a:endParaRPr>
                    </a:p>
                  </a:txBody>
                  <a:tcPr marL="121920" marR="121920" anchor="ctr">
                    <a:lnT w="12700" cap="flat" cmpd="sng" algn="ctr">
                      <a:solidFill>
                        <a:srgbClr val="2B733C"/>
                      </a:solidFill>
                      <a:prstDash val="solid"/>
                      <a:round/>
                      <a:headEnd type="none" w="med" len="med"/>
                      <a:tailEnd type="none" w="med" len="med"/>
                    </a:lnT>
                    <a:lnB w="12700" cap="flat" cmpd="sng" algn="ctr">
                      <a:solidFill>
                        <a:srgbClr val="2B733C"/>
                      </a:solidFill>
                      <a:prstDash val="solid"/>
                      <a:round/>
                      <a:headEnd type="none" w="med" len="med"/>
                      <a:tailEnd type="none" w="med" len="med"/>
                    </a:lnB>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BR" sz="1600" kern="1200" dirty="0">
                        <a:solidFill>
                          <a:schemeClr val="bg1"/>
                        </a:solidFill>
                        <a:latin typeface="+mn-lt"/>
                        <a:ea typeface="+mn-ea"/>
                        <a:cs typeface="+mn-cs"/>
                      </a:endParaRPr>
                    </a:p>
                  </a:txBody>
                  <a:tcPr marL="121920" marR="121920" anchor="ctr">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lnB w="12700" cap="flat" cmpd="sng" algn="ctr">
                      <a:solidFill>
                        <a:srgbClr val="2B733C"/>
                      </a:solidFill>
                      <a:prstDash val="solid"/>
                      <a:round/>
                      <a:headEnd type="none" w="med" len="med"/>
                      <a:tailEnd type="none" w="med" len="med"/>
                    </a:lnB>
                    <a:solidFill>
                      <a:srgbClr val="2B733C"/>
                    </a:solidFill>
                  </a:tcPr>
                </a:tc>
                <a:extLst>
                  <a:ext uri="{0D108BD9-81ED-4DB2-BD59-A6C34878D82A}">
                    <a16:rowId xmlns:a16="http://schemas.microsoft.com/office/drawing/2014/main" val="3573433165"/>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latin typeface="+mn-lt"/>
                          <a:ea typeface="+mn-ea"/>
                          <a:cs typeface="+mn-cs"/>
                        </a:rPr>
                        <a:t>Information Functions</a:t>
                      </a:r>
                    </a:p>
                  </a:txBody>
                  <a:tcPr marL="121920" marR="121920">
                    <a:lnL w="12700" cap="flat" cmpd="sng" algn="ctr">
                      <a:solidFill>
                        <a:srgbClr val="2B733C"/>
                      </a:solidFill>
                      <a:prstDash val="solid"/>
                      <a:round/>
                      <a:headEnd type="none" w="med" len="med"/>
                      <a:tailEnd type="none" w="med" len="med"/>
                    </a:lnL>
                    <a:lnT w="12700" cap="flat" cmpd="sng" algn="ctr">
                      <a:solidFill>
                        <a:srgbClr val="2B733C"/>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T w="12700" cap="flat" cmpd="sng" algn="ctr">
                      <a:solidFill>
                        <a:srgbClr val="2B733C"/>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tcPr>
                </a:tc>
                <a:extLst>
                  <a:ext uri="{0D108BD9-81ED-4DB2-BD59-A6C34878D82A}">
                    <a16:rowId xmlns:a16="http://schemas.microsoft.com/office/drawing/2014/main" val="398305216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Share info. about the consumer market </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4685898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Share info. about the competition  </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4323675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Share info. about the changes  in the environment</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37034078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Participation in the planning process 	 </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885909273"/>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Frequency and quality of  the information</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143823388"/>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Share information about complaints</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706325703"/>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Electronic orders </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8"/>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Others (fill in)</a:t>
                      </a:r>
                    </a:p>
                  </a:txBody>
                  <a:tcPr marL="121920" marR="121920">
                    <a:lnL w="12700" cap="flat" cmpd="sng" algn="ctr">
                      <a:solidFill>
                        <a:srgbClr val="2B733C"/>
                      </a:solidFill>
                      <a:prstDash val="solid"/>
                      <a:round/>
                      <a:headEnd type="none" w="med" len="med"/>
                      <a:tailEnd type="none" w="med" len="med"/>
                    </a:lnL>
                    <a:lnB w="12700" cap="flat" cmpd="sng" algn="ctr">
                      <a:solidFill>
                        <a:srgbClr val="2B733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B w="12700" cap="flat" cmpd="sng" algn="ctr">
                      <a:solidFill>
                        <a:srgbClr val="2B733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lnB w="12700" cap="flat" cmpd="sng" algn="ctr">
                      <a:solidFill>
                        <a:srgbClr val="2B733C"/>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298243" y="90035"/>
            <a:ext cx="1640469" cy="692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ítulo 2"/>
          <p:cNvSpPr txBox="1">
            <a:spLocks/>
          </p:cNvSpPr>
          <p:nvPr/>
        </p:nvSpPr>
        <p:spPr>
          <a:xfrm>
            <a:off x="0" y="301732"/>
            <a:ext cx="12192000"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sz="2800" b="1" dirty="0">
                <a:solidFill>
                  <a:srgbClr val="00382E"/>
                </a:solidFill>
                <a:latin typeface="+mn-lt"/>
              </a:rPr>
              <a:t>Information in Contracts</a:t>
            </a:r>
            <a:endParaRPr lang="pt-BR" sz="2800" b="1" dirty="0">
              <a:solidFill>
                <a:srgbClr val="00382E"/>
              </a:solidFill>
              <a:latin typeface="+mn-lt"/>
            </a:endParaRPr>
          </a:p>
        </p:txBody>
      </p:sp>
      <p:sp>
        <p:nvSpPr>
          <p:cNvPr id="6" name="Retângulo 5"/>
          <p:cNvSpPr>
            <a:spLocks noChangeArrowheads="1"/>
          </p:cNvSpPr>
          <p:nvPr/>
        </p:nvSpPr>
        <p:spPr bwMode="auto">
          <a:xfrm>
            <a:off x="0" y="6526994"/>
            <a:ext cx="1219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a:defRPr/>
            </a:pPr>
            <a:r>
              <a:rPr lang="bg-BG" sz="1600" baseline="30000" dirty="0">
                <a:latin typeface="Calibri"/>
              </a:rPr>
              <a:t>Source</a:t>
            </a:r>
            <a:r>
              <a:rPr lang="pt-BR" sz="1600" baseline="30000" dirty="0">
                <a:latin typeface="Calibri"/>
              </a:rPr>
              <a:t>:  Marcos Fava Neves: </a:t>
            </a:r>
            <a:r>
              <a:rPr lang="bg-BG" sz="1600" baseline="30000" dirty="0">
                <a:latin typeface="Calibri"/>
              </a:rPr>
              <a:t>The Future of Food Business, World Scientific, 2014</a:t>
            </a:r>
            <a:endParaRPr lang="pt-BR" sz="1600" dirty="0">
              <a:latin typeface="Calibri"/>
            </a:endParaRPr>
          </a:p>
        </p:txBody>
      </p:sp>
    </p:spTree>
    <p:extLst>
      <p:ext uri="{BB962C8B-B14F-4D97-AF65-F5344CB8AC3E}">
        <p14:creationId xmlns:p14="http://schemas.microsoft.com/office/powerpoint/2010/main" val="131789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MG-20191005-WA0040">
            <a:extLst>
              <a:ext uri="{FF2B5EF4-FFF2-40B4-BE49-F238E27FC236}">
                <a16:creationId xmlns:a16="http://schemas.microsoft.com/office/drawing/2014/main" id="{0006FF2A-777B-40F0-98E0-8E64F7757C9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9433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ela 25"/>
          <p:cNvGraphicFramePr>
            <a:graphicFrameLocks noGrp="1"/>
          </p:cNvGraphicFramePr>
          <p:nvPr>
            <p:extLst>
              <p:ext uri="{D42A27DB-BD31-4B8C-83A1-F6EECF244321}">
                <p14:modId xmlns:p14="http://schemas.microsoft.com/office/powerpoint/2010/main" val="1103946077"/>
              </p:ext>
            </p:extLst>
          </p:nvPr>
        </p:nvGraphicFramePr>
        <p:xfrm>
          <a:off x="253288" y="1365572"/>
          <a:ext cx="11685424" cy="3969019"/>
        </p:xfrm>
        <a:graphic>
          <a:graphicData uri="http://schemas.openxmlformats.org/drawingml/2006/table">
            <a:tbl>
              <a:tblPr firstRow="1" bandRow="1">
                <a:tableStyleId>{68D230F3-CF80-4859-8CE7-A43EE81993B5}</a:tableStyleId>
              </a:tblPr>
              <a:tblGrid>
                <a:gridCol w="6322765">
                  <a:extLst>
                    <a:ext uri="{9D8B030D-6E8A-4147-A177-3AD203B41FA5}">
                      <a16:colId xmlns:a16="http://schemas.microsoft.com/office/drawing/2014/main" val="2579308406"/>
                    </a:ext>
                  </a:extLst>
                </a:gridCol>
                <a:gridCol w="4799518">
                  <a:extLst>
                    <a:ext uri="{9D8B030D-6E8A-4147-A177-3AD203B41FA5}">
                      <a16:colId xmlns:a16="http://schemas.microsoft.com/office/drawing/2014/main" val="1087760289"/>
                    </a:ext>
                  </a:extLst>
                </a:gridCol>
                <a:gridCol w="563141">
                  <a:extLst>
                    <a:ext uri="{9D8B030D-6E8A-4147-A177-3AD203B41FA5}">
                      <a16:colId xmlns:a16="http://schemas.microsoft.com/office/drawing/2014/main" val="2137381804"/>
                    </a:ext>
                  </a:extLst>
                </a:gridCol>
              </a:tblGrid>
              <a:tr h="463819">
                <a:tc>
                  <a:txBody>
                    <a:bodyPr/>
                    <a:lstStyle/>
                    <a:p>
                      <a:pPr algn="ctr"/>
                      <a:r>
                        <a:rPr lang="pt-BR" sz="1600" b="1" dirty="0" err="1">
                          <a:solidFill>
                            <a:schemeClr val="bg1"/>
                          </a:solidFill>
                        </a:rPr>
                        <a:t>Function</a:t>
                      </a:r>
                      <a:endParaRPr lang="pt-BR" sz="1600" b="1" dirty="0">
                        <a:solidFill>
                          <a:schemeClr val="bg1"/>
                        </a:solidFill>
                      </a:endParaRPr>
                    </a:p>
                  </a:txBody>
                  <a:tcPr marL="121920" marR="121920" anchor="ctr">
                    <a:lnL w="12700" cap="flat" cmpd="sng" algn="ctr">
                      <a:solidFill>
                        <a:srgbClr val="2B733C"/>
                      </a:solidFill>
                      <a:prstDash val="solid"/>
                      <a:round/>
                      <a:headEnd type="none" w="med" len="med"/>
                      <a:tailEnd type="none" w="med" len="med"/>
                    </a:lnL>
                    <a:lnT w="12700" cap="flat" cmpd="sng" algn="ctr">
                      <a:solidFill>
                        <a:srgbClr val="2B733C"/>
                      </a:solidFill>
                      <a:prstDash val="solid"/>
                      <a:round/>
                      <a:headEnd type="none" w="med" len="med"/>
                      <a:tailEnd type="none" w="med" len="med"/>
                    </a:lnT>
                    <a:solidFill>
                      <a:srgbClr val="2B733C"/>
                    </a:solidFill>
                  </a:tcPr>
                </a:tc>
                <a:tc>
                  <a:txBody>
                    <a:bodyPr/>
                    <a:lstStyle/>
                    <a:p>
                      <a:pPr algn="ctr"/>
                      <a:r>
                        <a:rPr lang="en-US" sz="1600" dirty="0">
                          <a:solidFill>
                            <a:schemeClr val="bg1"/>
                          </a:solidFill>
                        </a:rPr>
                        <a:t>Responsibility Analysis  (who does it and how)</a:t>
                      </a:r>
                    </a:p>
                  </a:txBody>
                  <a:tcPr marL="121920" marR="121920" anchor="ctr">
                    <a:lnT w="12700" cap="flat" cmpd="sng" algn="ctr">
                      <a:solidFill>
                        <a:srgbClr val="2B733C"/>
                      </a:solidFill>
                      <a:prstDash val="solid"/>
                      <a:round/>
                      <a:headEnd type="none" w="med" len="med"/>
                      <a:tailEnd type="none" w="med" len="med"/>
                    </a:lnT>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BR" sz="1600" b="1" dirty="0">
                        <a:solidFill>
                          <a:schemeClr val="bg1"/>
                        </a:solidFill>
                      </a:endParaRPr>
                    </a:p>
                  </a:txBody>
                  <a:tcPr marL="121920" marR="121920" anchor="ctr">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solidFill>
                      <a:srgbClr val="2B733C"/>
                    </a:solidFill>
                  </a:tcPr>
                </a:tc>
                <a:extLst>
                  <a:ext uri="{0D108BD9-81ED-4DB2-BD59-A6C34878D82A}">
                    <a16:rowId xmlns:a16="http://schemas.microsoft.com/office/drawing/2014/main" val="3573433165"/>
                  </a:ext>
                </a:extLst>
              </a:tr>
              <a:tr h="332368">
                <a:tc>
                  <a:txBody>
                    <a:bodyPr/>
                    <a:lstStyle/>
                    <a:p>
                      <a:pPr>
                        <a:spcAft>
                          <a:spcPts val="600"/>
                        </a:spcAft>
                      </a:pPr>
                      <a:r>
                        <a:rPr lang="en-US" sz="1700" b="1" dirty="0"/>
                        <a:t>Variables of Payments and Requests</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017327389"/>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Frequency of product orders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150932422"/>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Policies for prices and payments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522604702"/>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Margin analysis 	 </a:t>
                      </a:r>
                      <a:endParaRPr lang="en-US" sz="1700" b="1" dirty="0"/>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98305216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Commissions  (volume and frequency)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4685898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Grant credit to the final consumer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432367541"/>
                  </a:ext>
                </a:extLst>
              </a:tr>
              <a:tr h="332368">
                <a:tc>
                  <a:txBody>
                    <a:bodyPr/>
                    <a:lstStyle/>
                    <a:p>
                      <a:pPr>
                        <a:spcAft>
                          <a:spcPts val="600"/>
                        </a:spcAft>
                      </a:pPr>
                      <a:r>
                        <a:rPr lang="en-US" sz="1700" dirty="0"/>
                        <a:t>Billing consumers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370340784"/>
                  </a:ext>
                </a:extLst>
              </a:tr>
              <a:tr h="332368">
                <a:tc>
                  <a:txBody>
                    <a:bodyPr/>
                    <a:lstStyle/>
                    <a:p>
                      <a:pPr>
                        <a:spcAft>
                          <a:spcPts val="600"/>
                        </a:spcAft>
                      </a:pPr>
                      <a:r>
                        <a:rPr lang="en-US" sz="1700" dirty="0"/>
                        <a:t>Search for sources of finance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885909273"/>
                  </a:ext>
                </a:extLst>
              </a:tr>
              <a:tr h="33236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700" dirty="0"/>
                        <a:t>Price guarantees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143823388"/>
                  </a:ext>
                </a:extLst>
              </a:tr>
              <a:tr h="33236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700" dirty="0"/>
                        <a:t>Others (fill in)</a:t>
                      </a:r>
                    </a:p>
                  </a:txBody>
                  <a:tcPr marL="121920" marR="121920">
                    <a:lnL w="12700" cap="flat" cmpd="sng" algn="ctr">
                      <a:solidFill>
                        <a:srgbClr val="2B733C"/>
                      </a:solidFill>
                      <a:prstDash val="solid"/>
                      <a:round/>
                      <a:headEnd type="none" w="med" len="med"/>
                      <a:tailEnd type="none" w="med" len="med"/>
                    </a:lnL>
                    <a:lnB w="12700" cap="flat" cmpd="sng" algn="ctr">
                      <a:solidFill>
                        <a:srgbClr val="2B733C"/>
                      </a:solidFill>
                      <a:prstDash val="solid"/>
                      <a:round/>
                      <a:headEnd type="none" w="med" len="med"/>
                      <a:tailEnd type="none" w="med" len="med"/>
                    </a:lnB>
                  </a:tcPr>
                </a:tc>
                <a:tc>
                  <a:txBody>
                    <a:bodyPr/>
                    <a:lstStyle/>
                    <a:p>
                      <a:pPr algn="ctr"/>
                      <a:endParaRPr lang="pt-BR" sz="1400" dirty="0"/>
                    </a:p>
                  </a:txBody>
                  <a:tcPr marL="121920" marR="121920">
                    <a:lnB w="12700" cap="flat" cmpd="sng" algn="ctr">
                      <a:solidFill>
                        <a:srgbClr val="2B733C"/>
                      </a:solidFill>
                      <a:prstDash val="solid"/>
                      <a:round/>
                      <a:headEnd type="none" w="med" len="med"/>
                      <a:tailEnd type="none" w="med" len="med"/>
                    </a:lnB>
                  </a:tcPr>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lnB w="12700" cap="flat" cmpd="sng" algn="ctr">
                      <a:solidFill>
                        <a:srgbClr val="2B733C"/>
                      </a:solidFill>
                      <a:prstDash val="solid"/>
                      <a:round/>
                      <a:headEnd type="none" w="med" len="med"/>
                      <a:tailEnd type="none" w="med" len="med"/>
                    </a:lnB>
                  </a:tcPr>
                </a:tc>
                <a:extLst>
                  <a:ext uri="{0D108BD9-81ED-4DB2-BD59-A6C34878D82A}">
                    <a16:rowId xmlns:a16="http://schemas.microsoft.com/office/drawing/2014/main" val="1706325703"/>
                  </a:ext>
                </a:extLst>
              </a:tr>
            </a:tbl>
          </a:graphicData>
        </a:graphic>
      </p:graphicFrame>
      <p:sp>
        <p:nvSpPr>
          <p:cNvPr id="6" name="Título 2"/>
          <p:cNvSpPr txBox="1">
            <a:spLocks/>
          </p:cNvSpPr>
          <p:nvPr/>
        </p:nvSpPr>
        <p:spPr>
          <a:xfrm>
            <a:off x="0" y="301732"/>
            <a:ext cx="12192000"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sz="2800" b="1" dirty="0">
                <a:solidFill>
                  <a:srgbClr val="00382E"/>
                </a:solidFill>
                <a:latin typeface="+mn-lt"/>
              </a:rPr>
              <a:t>Payments and Requests in Contracts</a:t>
            </a:r>
            <a:endParaRPr lang="pt-BR" sz="2800" b="1" dirty="0">
              <a:solidFill>
                <a:srgbClr val="00382E"/>
              </a:solidFill>
              <a:latin typeface="+mn-lt"/>
            </a:endParaRPr>
          </a:p>
        </p:txBody>
      </p:sp>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298243" y="90035"/>
            <a:ext cx="1640469" cy="692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tângulo 7"/>
          <p:cNvSpPr>
            <a:spLocks noChangeArrowheads="1"/>
          </p:cNvSpPr>
          <p:nvPr/>
        </p:nvSpPr>
        <p:spPr bwMode="auto">
          <a:xfrm>
            <a:off x="0" y="6526994"/>
            <a:ext cx="1219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a:defRPr/>
            </a:pPr>
            <a:r>
              <a:rPr lang="bg-BG" sz="1600" baseline="30000" dirty="0">
                <a:latin typeface="Calibri"/>
              </a:rPr>
              <a:t>Source</a:t>
            </a:r>
            <a:r>
              <a:rPr lang="pt-BR" sz="1600" baseline="30000" dirty="0">
                <a:latin typeface="Calibri"/>
              </a:rPr>
              <a:t>:  Marcos Fava Neves: </a:t>
            </a:r>
            <a:r>
              <a:rPr lang="bg-BG" sz="1600" baseline="30000" dirty="0">
                <a:latin typeface="Calibri"/>
              </a:rPr>
              <a:t>The Future of Food Business, World Scientific, 2014</a:t>
            </a:r>
            <a:endParaRPr lang="pt-BR" sz="1600" dirty="0">
              <a:latin typeface="Calibri"/>
            </a:endParaRPr>
          </a:p>
        </p:txBody>
      </p:sp>
    </p:spTree>
    <p:extLst>
      <p:ext uri="{BB962C8B-B14F-4D97-AF65-F5344CB8AC3E}">
        <p14:creationId xmlns:p14="http://schemas.microsoft.com/office/powerpoint/2010/main" val="313157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9"/>
          <p:cNvSpPr/>
          <p:nvPr/>
        </p:nvSpPr>
        <p:spPr>
          <a:xfrm>
            <a:off x="3632170" y="2237173"/>
            <a:ext cx="8559830" cy="3509750"/>
          </a:xfrm>
          <a:custGeom>
            <a:avLst/>
            <a:gdLst>
              <a:gd name="connsiteX0" fmla="*/ 0 w 3765837"/>
              <a:gd name="connsiteY0" fmla="*/ 0 h 5331668"/>
              <a:gd name="connsiteX1" fmla="*/ 308040 w 3765837"/>
              <a:gd name="connsiteY1" fmla="*/ 0 h 5331668"/>
              <a:gd name="connsiteX2" fmla="*/ 3765837 w 3765837"/>
              <a:gd name="connsiteY2" fmla="*/ 3457797 h 5331668"/>
              <a:gd name="connsiteX3" fmla="*/ 3765837 w 3765837"/>
              <a:gd name="connsiteY3" fmla="*/ 5331668 h 5331668"/>
              <a:gd name="connsiteX4" fmla="*/ 0 w 3765837"/>
              <a:gd name="connsiteY4" fmla="*/ 5331668 h 533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837" h="5331668">
                <a:moveTo>
                  <a:pt x="0" y="0"/>
                </a:moveTo>
                <a:lnTo>
                  <a:pt x="308040" y="0"/>
                </a:lnTo>
                <a:lnTo>
                  <a:pt x="3765837" y="3457797"/>
                </a:lnTo>
                <a:lnTo>
                  <a:pt x="3765837" y="5331668"/>
                </a:lnTo>
                <a:lnTo>
                  <a:pt x="0" y="5331668"/>
                </a:lnTo>
                <a:close/>
              </a:path>
            </a:pathLst>
          </a:custGeom>
          <a:gradFill flip="none" rotWithShape="1">
            <a:gsLst>
              <a:gs pos="0">
                <a:srgbClr val="2B733C">
                  <a:tint val="66000"/>
                  <a:satMod val="160000"/>
                </a:srgbClr>
              </a:gs>
              <a:gs pos="50000">
                <a:srgbClr val="2B733C">
                  <a:tint val="44500"/>
                  <a:satMod val="160000"/>
                </a:srgbClr>
              </a:gs>
              <a:gs pos="100000">
                <a:srgbClr val="2B733C">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a:endParaRPr>
          </a:p>
        </p:txBody>
      </p:sp>
      <p:sp>
        <p:nvSpPr>
          <p:cNvPr id="4" name="Freeform 4"/>
          <p:cNvSpPr/>
          <p:nvPr/>
        </p:nvSpPr>
        <p:spPr>
          <a:xfrm>
            <a:off x="2400830" y="2157274"/>
            <a:ext cx="3175890" cy="3608143"/>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27508 h 6062148"/>
              <a:gd name="connsiteX28" fmla="*/ 384564 w 4522224"/>
              <a:gd name="connsiteY28" fmla="*/ 3166548 h 6062148"/>
              <a:gd name="connsiteX29" fmla="*/ 361704 w 4522224"/>
              <a:gd name="connsiteY29" fmla="*/ 3166548 h 6062148"/>
              <a:gd name="connsiteX30" fmla="*/ 346464 w 4522224"/>
              <a:gd name="connsiteY30" fmla="*/ 3105588 h 6062148"/>
              <a:gd name="connsiteX31" fmla="*/ 392184 w 4522224"/>
              <a:gd name="connsiteY31" fmla="*/ 3021768 h 6062148"/>
              <a:gd name="connsiteX32" fmla="*/ 483624 w 4522224"/>
              <a:gd name="connsiteY32" fmla="*/ 2998908 h 6062148"/>
              <a:gd name="connsiteX33" fmla="*/ 460764 w 4522224"/>
              <a:gd name="connsiteY33" fmla="*/ 2930328 h 6062148"/>
              <a:gd name="connsiteX34" fmla="*/ 430284 w 4522224"/>
              <a:gd name="connsiteY34" fmla="*/ 2930328 h 6062148"/>
              <a:gd name="connsiteX35" fmla="*/ 384564 w 4522224"/>
              <a:gd name="connsiteY35" fmla="*/ 2930328 h 6062148"/>
              <a:gd name="connsiteX36" fmla="*/ 300744 w 4522224"/>
              <a:gd name="connsiteY36" fmla="*/ 2876988 h 6062148"/>
              <a:gd name="connsiteX37" fmla="*/ 315984 w 4522224"/>
              <a:gd name="connsiteY37" fmla="*/ 2846508 h 6062148"/>
              <a:gd name="connsiteX38" fmla="*/ 323604 w 4522224"/>
              <a:gd name="connsiteY38" fmla="*/ 2793168 h 6062148"/>
              <a:gd name="connsiteX39" fmla="*/ 308364 w 4522224"/>
              <a:gd name="connsiteY39" fmla="*/ 2732208 h 6062148"/>
              <a:gd name="connsiteX40" fmla="*/ 262644 w 4522224"/>
              <a:gd name="connsiteY40" fmla="*/ 2671248 h 6062148"/>
              <a:gd name="connsiteX41" fmla="*/ 171204 w 4522224"/>
              <a:gd name="connsiteY41" fmla="*/ 2656008 h 6062148"/>
              <a:gd name="connsiteX42" fmla="*/ 49284 w 4522224"/>
              <a:gd name="connsiteY42" fmla="*/ 2610288 h 6062148"/>
              <a:gd name="connsiteX43" fmla="*/ 18804 w 4522224"/>
              <a:gd name="connsiteY43" fmla="*/ 2556948 h 6062148"/>
              <a:gd name="connsiteX44" fmla="*/ 3564 w 4522224"/>
              <a:gd name="connsiteY44" fmla="*/ 2488368 h 6062148"/>
              <a:gd name="connsiteX45" fmla="*/ 87384 w 4522224"/>
              <a:gd name="connsiteY45" fmla="*/ 2335968 h 6062148"/>
              <a:gd name="connsiteX46" fmla="*/ 216924 w 4522224"/>
              <a:gd name="connsiteY46" fmla="*/ 2175948 h 6062148"/>
              <a:gd name="connsiteX47" fmla="*/ 277884 w 4522224"/>
              <a:gd name="connsiteY47" fmla="*/ 2084508 h 6062148"/>
              <a:gd name="connsiteX48" fmla="*/ 323604 w 4522224"/>
              <a:gd name="connsiteY48" fmla="*/ 1977828 h 6062148"/>
              <a:gd name="connsiteX49" fmla="*/ 354084 w 4522224"/>
              <a:gd name="connsiteY49" fmla="*/ 1871148 h 6062148"/>
              <a:gd name="connsiteX50" fmla="*/ 369324 w 4522224"/>
              <a:gd name="connsiteY50" fmla="*/ 1810188 h 6062148"/>
              <a:gd name="connsiteX51" fmla="*/ 338844 w 4522224"/>
              <a:gd name="connsiteY51" fmla="*/ 1756848 h 6062148"/>
              <a:gd name="connsiteX52" fmla="*/ 323604 w 4522224"/>
              <a:gd name="connsiteY52" fmla="*/ 1680648 h 6062148"/>
              <a:gd name="connsiteX53" fmla="*/ 407424 w 4522224"/>
              <a:gd name="connsiteY53" fmla="*/ 1474908 h 6062148"/>
              <a:gd name="connsiteX54" fmla="*/ 437904 w 4522224"/>
              <a:gd name="connsiteY54" fmla="*/ 1307268 h 6062148"/>
              <a:gd name="connsiteX55" fmla="*/ 460764 w 4522224"/>
              <a:gd name="connsiteY55" fmla="*/ 1192968 h 6062148"/>
              <a:gd name="connsiteX56" fmla="*/ 498864 w 4522224"/>
              <a:gd name="connsiteY56" fmla="*/ 1055808 h 6062148"/>
              <a:gd name="connsiteX57" fmla="*/ 552204 w 4522224"/>
              <a:gd name="connsiteY57" fmla="*/ 888168 h 6062148"/>
              <a:gd name="connsiteX58" fmla="*/ 498864 w 4522224"/>
              <a:gd name="connsiteY58" fmla="*/ 888168 h 6062148"/>
              <a:gd name="connsiteX59" fmla="*/ 407424 w 4522224"/>
              <a:gd name="connsiteY59" fmla="*/ 834828 h 6062148"/>
              <a:gd name="connsiteX60" fmla="*/ 323604 w 4522224"/>
              <a:gd name="connsiteY60" fmla="*/ 789108 h 6062148"/>
              <a:gd name="connsiteX61" fmla="*/ 255024 w 4522224"/>
              <a:gd name="connsiteY61" fmla="*/ 773868 h 6062148"/>
              <a:gd name="connsiteX62" fmla="*/ 209304 w 4522224"/>
              <a:gd name="connsiteY62" fmla="*/ 751008 h 6062148"/>
              <a:gd name="connsiteX63" fmla="*/ 255024 w 4522224"/>
              <a:gd name="connsiteY63" fmla="*/ 674808 h 6062148"/>
              <a:gd name="connsiteX64" fmla="*/ 369324 w 4522224"/>
              <a:gd name="connsiteY64" fmla="*/ 606228 h 6062148"/>
              <a:gd name="connsiteX65" fmla="*/ 552204 w 4522224"/>
              <a:gd name="connsiteY65" fmla="*/ 507168 h 6062148"/>
              <a:gd name="connsiteX66" fmla="*/ 651264 w 4522224"/>
              <a:gd name="connsiteY66" fmla="*/ 423348 h 6062148"/>
              <a:gd name="connsiteX67" fmla="*/ 887484 w 4522224"/>
              <a:gd name="connsiteY67" fmla="*/ 232848 h 6062148"/>
              <a:gd name="connsiteX68" fmla="*/ 1169424 w 4522224"/>
              <a:gd name="connsiteY68" fmla="*/ 80448 h 6062148"/>
              <a:gd name="connsiteX69" fmla="*/ 1588524 w 4522224"/>
              <a:gd name="connsiteY69" fmla="*/ 11868 h 6062148"/>
              <a:gd name="connsiteX70" fmla="*/ 1939044 w 4522224"/>
              <a:gd name="connsiteY70" fmla="*/ 4248 h 6062148"/>
              <a:gd name="connsiteX71" fmla="*/ 2167644 w 4522224"/>
              <a:gd name="connsiteY71" fmla="*/ 4248 h 6062148"/>
              <a:gd name="connsiteX72" fmla="*/ 2388624 w 4522224"/>
              <a:gd name="connsiteY72" fmla="*/ 57588 h 6062148"/>
              <a:gd name="connsiteX73" fmla="*/ 2662944 w 4522224"/>
              <a:gd name="connsiteY73" fmla="*/ 133788 h 6062148"/>
              <a:gd name="connsiteX74" fmla="*/ 2815344 w 4522224"/>
              <a:gd name="connsiteY74" fmla="*/ 202368 h 6062148"/>
              <a:gd name="connsiteX75" fmla="*/ 3097284 w 4522224"/>
              <a:gd name="connsiteY75" fmla="*/ 400488 h 6062148"/>
              <a:gd name="connsiteX76" fmla="*/ 3280164 w 4522224"/>
              <a:gd name="connsiteY76" fmla="*/ 651948 h 6062148"/>
              <a:gd name="connsiteX77" fmla="*/ 3402084 w 4522224"/>
              <a:gd name="connsiteY77" fmla="*/ 918648 h 6062148"/>
              <a:gd name="connsiteX78" fmla="*/ 3470664 w 4522224"/>
              <a:gd name="connsiteY78" fmla="*/ 1238688 h 6062148"/>
              <a:gd name="connsiteX79" fmla="*/ 3501144 w 4522224"/>
              <a:gd name="connsiteY79" fmla="*/ 1543488 h 6062148"/>
              <a:gd name="connsiteX80" fmla="*/ 3501144 w 4522224"/>
              <a:gd name="connsiteY80" fmla="*/ 1962588 h 6062148"/>
              <a:gd name="connsiteX81" fmla="*/ 3333504 w 4522224"/>
              <a:gd name="connsiteY81" fmla="*/ 2305488 h 6062148"/>
              <a:gd name="connsiteX82" fmla="*/ 3249684 w 4522224"/>
              <a:gd name="connsiteY82" fmla="*/ 2473128 h 6062148"/>
              <a:gd name="connsiteX83" fmla="*/ 3127764 w 4522224"/>
              <a:gd name="connsiteY83" fmla="*/ 2663628 h 6062148"/>
              <a:gd name="connsiteX84" fmla="*/ 3066804 w 4522224"/>
              <a:gd name="connsiteY84" fmla="*/ 2838888 h 6062148"/>
              <a:gd name="connsiteX85" fmla="*/ 3059184 w 4522224"/>
              <a:gd name="connsiteY85" fmla="*/ 2915088 h 6062148"/>
              <a:gd name="connsiteX86" fmla="*/ 3013464 w 4522224"/>
              <a:gd name="connsiteY86" fmla="*/ 3014148 h 6062148"/>
              <a:gd name="connsiteX87" fmla="*/ 2975364 w 4522224"/>
              <a:gd name="connsiteY87" fmla="*/ 3082728 h 6062148"/>
              <a:gd name="connsiteX88" fmla="*/ 2952504 w 4522224"/>
              <a:gd name="connsiteY88" fmla="*/ 3120828 h 6062148"/>
              <a:gd name="connsiteX89" fmla="*/ 2952504 w 4522224"/>
              <a:gd name="connsiteY89" fmla="*/ 3555168 h 6062148"/>
              <a:gd name="connsiteX90" fmla="*/ 2952504 w 4522224"/>
              <a:gd name="connsiteY90" fmla="*/ 3562788 h 6062148"/>
              <a:gd name="connsiteX91" fmla="*/ 3005844 w 4522224"/>
              <a:gd name="connsiteY91" fmla="*/ 3539928 h 6062148"/>
              <a:gd name="connsiteX92" fmla="*/ 3059184 w 4522224"/>
              <a:gd name="connsiteY92" fmla="*/ 3562788 h 6062148"/>
              <a:gd name="connsiteX93" fmla="*/ 3104904 w 4522224"/>
              <a:gd name="connsiteY93" fmla="*/ 3570408 h 6062148"/>
              <a:gd name="connsiteX94" fmla="*/ 3135384 w 4522224"/>
              <a:gd name="connsiteY94" fmla="*/ 3631368 h 6062148"/>
              <a:gd name="connsiteX95" fmla="*/ 3112524 w 4522224"/>
              <a:gd name="connsiteY95" fmla="*/ 3738048 h 6062148"/>
              <a:gd name="connsiteX96" fmla="*/ 3120144 w 4522224"/>
              <a:gd name="connsiteY96" fmla="*/ 4103808 h 6062148"/>
              <a:gd name="connsiteX97" fmla="*/ 3112524 w 4522224"/>
              <a:gd name="connsiteY97" fmla="*/ 4119048 h 6062148"/>
              <a:gd name="connsiteX98" fmla="*/ 3158244 w 4522224"/>
              <a:gd name="connsiteY98" fmla="*/ 4157148 h 6062148"/>
              <a:gd name="connsiteX99" fmla="*/ 3196344 w 4522224"/>
              <a:gd name="connsiteY99" fmla="*/ 4164768 h 6062148"/>
              <a:gd name="connsiteX100" fmla="*/ 3226824 w 4522224"/>
              <a:gd name="connsiteY100" fmla="*/ 4172388 h 6062148"/>
              <a:gd name="connsiteX101" fmla="*/ 3280164 w 4522224"/>
              <a:gd name="connsiteY101" fmla="*/ 4294308 h 6062148"/>
              <a:gd name="connsiteX102" fmla="*/ 3295404 w 4522224"/>
              <a:gd name="connsiteY102" fmla="*/ 4347648 h 6062148"/>
              <a:gd name="connsiteX103" fmla="*/ 3325884 w 4522224"/>
              <a:gd name="connsiteY103" fmla="*/ 4408608 h 6062148"/>
              <a:gd name="connsiteX104" fmla="*/ 3546864 w 4522224"/>
              <a:gd name="connsiteY104" fmla="*/ 4644828 h 6062148"/>
              <a:gd name="connsiteX105" fmla="*/ 3882144 w 4522224"/>
              <a:gd name="connsiteY105" fmla="*/ 5025828 h 6062148"/>
              <a:gd name="connsiteX106" fmla="*/ 4095504 w 4522224"/>
              <a:gd name="connsiteY106" fmla="*/ 5300148 h 6062148"/>
              <a:gd name="connsiteX107" fmla="*/ 4362204 w 4522224"/>
              <a:gd name="connsiteY107" fmla="*/ 5726868 h 6062148"/>
              <a:gd name="connsiteX108" fmla="*/ 4522224 w 4522224"/>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66706 w 4527226"/>
              <a:gd name="connsiteY29" fmla="*/ 3166548 h 6062148"/>
              <a:gd name="connsiteX30" fmla="*/ 351466 w 4527226"/>
              <a:gd name="connsiteY30" fmla="*/ 3105588 h 6062148"/>
              <a:gd name="connsiteX31" fmla="*/ 397186 w 4527226"/>
              <a:gd name="connsiteY31" fmla="*/ 3021768 h 6062148"/>
              <a:gd name="connsiteX32" fmla="*/ 488626 w 4527226"/>
              <a:gd name="connsiteY32" fmla="*/ 2998908 h 6062148"/>
              <a:gd name="connsiteX33" fmla="*/ 465766 w 4527226"/>
              <a:gd name="connsiteY33" fmla="*/ 2930328 h 6062148"/>
              <a:gd name="connsiteX34" fmla="*/ 435286 w 4527226"/>
              <a:gd name="connsiteY34" fmla="*/ 2930328 h 6062148"/>
              <a:gd name="connsiteX35" fmla="*/ 389566 w 4527226"/>
              <a:gd name="connsiteY35" fmla="*/ 2930328 h 6062148"/>
              <a:gd name="connsiteX36" fmla="*/ 305746 w 4527226"/>
              <a:gd name="connsiteY36" fmla="*/ 2876988 h 6062148"/>
              <a:gd name="connsiteX37" fmla="*/ 320986 w 4527226"/>
              <a:gd name="connsiteY37" fmla="*/ 2846508 h 6062148"/>
              <a:gd name="connsiteX38" fmla="*/ 328606 w 4527226"/>
              <a:gd name="connsiteY38" fmla="*/ 2793168 h 6062148"/>
              <a:gd name="connsiteX39" fmla="*/ 313366 w 4527226"/>
              <a:gd name="connsiteY39" fmla="*/ 2732208 h 6062148"/>
              <a:gd name="connsiteX40" fmla="*/ 267646 w 4527226"/>
              <a:gd name="connsiteY40" fmla="*/ 2671248 h 6062148"/>
              <a:gd name="connsiteX41" fmla="*/ 176206 w 4527226"/>
              <a:gd name="connsiteY41" fmla="*/ 2656008 h 6062148"/>
              <a:gd name="connsiteX42" fmla="*/ 54286 w 4527226"/>
              <a:gd name="connsiteY42" fmla="*/ 2610288 h 6062148"/>
              <a:gd name="connsiteX43" fmla="*/ 7931 w 4527226"/>
              <a:gd name="connsiteY43" fmla="*/ 2563298 h 6062148"/>
              <a:gd name="connsiteX44" fmla="*/ 8566 w 4527226"/>
              <a:gd name="connsiteY44" fmla="*/ 2488368 h 6062148"/>
              <a:gd name="connsiteX45" fmla="*/ 92386 w 4527226"/>
              <a:gd name="connsiteY45" fmla="*/ 2335968 h 6062148"/>
              <a:gd name="connsiteX46" fmla="*/ 221926 w 4527226"/>
              <a:gd name="connsiteY46" fmla="*/ 2175948 h 6062148"/>
              <a:gd name="connsiteX47" fmla="*/ 282886 w 4527226"/>
              <a:gd name="connsiteY47" fmla="*/ 2084508 h 6062148"/>
              <a:gd name="connsiteX48" fmla="*/ 328606 w 4527226"/>
              <a:gd name="connsiteY48" fmla="*/ 1977828 h 6062148"/>
              <a:gd name="connsiteX49" fmla="*/ 359086 w 4527226"/>
              <a:gd name="connsiteY49" fmla="*/ 1871148 h 6062148"/>
              <a:gd name="connsiteX50" fmla="*/ 374326 w 4527226"/>
              <a:gd name="connsiteY50" fmla="*/ 1810188 h 6062148"/>
              <a:gd name="connsiteX51" fmla="*/ 343846 w 4527226"/>
              <a:gd name="connsiteY51" fmla="*/ 1756848 h 6062148"/>
              <a:gd name="connsiteX52" fmla="*/ 328606 w 4527226"/>
              <a:gd name="connsiteY52" fmla="*/ 1680648 h 6062148"/>
              <a:gd name="connsiteX53" fmla="*/ 412426 w 4527226"/>
              <a:gd name="connsiteY53" fmla="*/ 1474908 h 6062148"/>
              <a:gd name="connsiteX54" fmla="*/ 442906 w 4527226"/>
              <a:gd name="connsiteY54" fmla="*/ 1307268 h 6062148"/>
              <a:gd name="connsiteX55" fmla="*/ 465766 w 4527226"/>
              <a:gd name="connsiteY55" fmla="*/ 1192968 h 6062148"/>
              <a:gd name="connsiteX56" fmla="*/ 503866 w 4527226"/>
              <a:gd name="connsiteY56" fmla="*/ 1055808 h 6062148"/>
              <a:gd name="connsiteX57" fmla="*/ 557206 w 4527226"/>
              <a:gd name="connsiteY57" fmla="*/ 888168 h 6062148"/>
              <a:gd name="connsiteX58" fmla="*/ 503866 w 4527226"/>
              <a:gd name="connsiteY58" fmla="*/ 888168 h 6062148"/>
              <a:gd name="connsiteX59" fmla="*/ 412426 w 4527226"/>
              <a:gd name="connsiteY59" fmla="*/ 834828 h 6062148"/>
              <a:gd name="connsiteX60" fmla="*/ 328606 w 4527226"/>
              <a:gd name="connsiteY60" fmla="*/ 789108 h 6062148"/>
              <a:gd name="connsiteX61" fmla="*/ 260026 w 4527226"/>
              <a:gd name="connsiteY61" fmla="*/ 773868 h 6062148"/>
              <a:gd name="connsiteX62" fmla="*/ 214306 w 4527226"/>
              <a:gd name="connsiteY62" fmla="*/ 751008 h 6062148"/>
              <a:gd name="connsiteX63" fmla="*/ 260026 w 4527226"/>
              <a:gd name="connsiteY63" fmla="*/ 674808 h 6062148"/>
              <a:gd name="connsiteX64" fmla="*/ 374326 w 4527226"/>
              <a:gd name="connsiteY64" fmla="*/ 606228 h 6062148"/>
              <a:gd name="connsiteX65" fmla="*/ 557206 w 4527226"/>
              <a:gd name="connsiteY65" fmla="*/ 507168 h 6062148"/>
              <a:gd name="connsiteX66" fmla="*/ 656266 w 4527226"/>
              <a:gd name="connsiteY66" fmla="*/ 423348 h 6062148"/>
              <a:gd name="connsiteX67" fmla="*/ 892486 w 4527226"/>
              <a:gd name="connsiteY67" fmla="*/ 232848 h 6062148"/>
              <a:gd name="connsiteX68" fmla="*/ 1174426 w 4527226"/>
              <a:gd name="connsiteY68" fmla="*/ 80448 h 6062148"/>
              <a:gd name="connsiteX69" fmla="*/ 1593526 w 4527226"/>
              <a:gd name="connsiteY69" fmla="*/ 11868 h 6062148"/>
              <a:gd name="connsiteX70" fmla="*/ 1944046 w 4527226"/>
              <a:gd name="connsiteY70" fmla="*/ 4248 h 6062148"/>
              <a:gd name="connsiteX71" fmla="*/ 2172646 w 4527226"/>
              <a:gd name="connsiteY71" fmla="*/ 4248 h 6062148"/>
              <a:gd name="connsiteX72" fmla="*/ 2393626 w 4527226"/>
              <a:gd name="connsiteY72" fmla="*/ 57588 h 6062148"/>
              <a:gd name="connsiteX73" fmla="*/ 2667946 w 4527226"/>
              <a:gd name="connsiteY73" fmla="*/ 133788 h 6062148"/>
              <a:gd name="connsiteX74" fmla="*/ 2820346 w 4527226"/>
              <a:gd name="connsiteY74" fmla="*/ 202368 h 6062148"/>
              <a:gd name="connsiteX75" fmla="*/ 3102286 w 4527226"/>
              <a:gd name="connsiteY75" fmla="*/ 400488 h 6062148"/>
              <a:gd name="connsiteX76" fmla="*/ 3285166 w 4527226"/>
              <a:gd name="connsiteY76" fmla="*/ 651948 h 6062148"/>
              <a:gd name="connsiteX77" fmla="*/ 3407086 w 4527226"/>
              <a:gd name="connsiteY77" fmla="*/ 918648 h 6062148"/>
              <a:gd name="connsiteX78" fmla="*/ 3475666 w 4527226"/>
              <a:gd name="connsiteY78" fmla="*/ 1238688 h 6062148"/>
              <a:gd name="connsiteX79" fmla="*/ 3506146 w 4527226"/>
              <a:gd name="connsiteY79" fmla="*/ 1543488 h 6062148"/>
              <a:gd name="connsiteX80" fmla="*/ 3506146 w 4527226"/>
              <a:gd name="connsiteY80" fmla="*/ 1962588 h 6062148"/>
              <a:gd name="connsiteX81" fmla="*/ 3338506 w 4527226"/>
              <a:gd name="connsiteY81" fmla="*/ 2305488 h 6062148"/>
              <a:gd name="connsiteX82" fmla="*/ 3254686 w 4527226"/>
              <a:gd name="connsiteY82" fmla="*/ 2473128 h 6062148"/>
              <a:gd name="connsiteX83" fmla="*/ 3132766 w 4527226"/>
              <a:gd name="connsiteY83" fmla="*/ 2663628 h 6062148"/>
              <a:gd name="connsiteX84" fmla="*/ 3071806 w 4527226"/>
              <a:gd name="connsiteY84" fmla="*/ 2838888 h 6062148"/>
              <a:gd name="connsiteX85" fmla="*/ 3064186 w 4527226"/>
              <a:gd name="connsiteY85" fmla="*/ 2915088 h 6062148"/>
              <a:gd name="connsiteX86" fmla="*/ 3018466 w 4527226"/>
              <a:gd name="connsiteY86" fmla="*/ 3014148 h 6062148"/>
              <a:gd name="connsiteX87" fmla="*/ 2980366 w 4527226"/>
              <a:gd name="connsiteY87" fmla="*/ 3082728 h 6062148"/>
              <a:gd name="connsiteX88" fmla="*/ 2957506 w 4527226"/>
              <a:gd name="connsiteY88" fmla="*/ 3120828 h 6062148"/>
              <a:gd name="connsiteX89" fmla="*/ 2957506 w 4527226"/>
              <a:gd name="connsiteY89" fmla="*/ 3555168 h 6062148"/>
              <a:gd name="connsiteX90" fmla="*/ 2957506 w 4527226"/>
              <a:gd name="connsiteY90" fmla="*/ 3562788 h 6062148"/>
              <a:gd name="connsiteX91" fmla="*/ 3010846 w 4527226"/>
              <a:gd name="connsiteY91" fmla="*/ 3539928 h 6062148"/>
              <a:gd name="connsiteX92" fmla="*/ 3064186 w 4527226"/>
              <a:gd name="connsiteY92" fmla="*/ 3562788 h 6062148"/>
              <a:gd name="connsiteX93" fmla="*/ 3109906 w 4527226"/>
              <a:gd name="connsiteY93" fmla="*/ 3570408 h 6062148"/>
              <a:gd name="connsiteX94" fmla="*/ 3140386 w 4527226"/>
              <a:gd name="connsiteY94" fmla="*/ 3631368 h 6062148"/>
              <a:gd name="connsiteX95" fmla="*/ 3117526 w 4527226"/>
              <a:gd name="connsiteY95" fmla="*/ 3738048 h 6062148"/>
              <a:gd name="connsiteX96" fmla="*/ 3125146 w 4527226"/>
              <a:gd name="connsiteY96" fmla="*/ 4103808 h 6062148"/>
              <a:gd name="connsiteX97" fmla="*/ 3117526 w 4527226"/>
              <a:gd name="connsiteY97" fmla="*/ 4119048 h 6062148"/>
              <a:gd name="connsiteX98" fmla="*/ 3163246 w 4527226"/>
              <a:gd name="connsiteY98" fmla="*/ 4157148 h 6062148"/>
              <a:gd name="connsiteX99" fmla="*/ 3201346 w 4527226"/>
              <a:gd name="connsiteY99" fmla="*/ 4164768 h 6062148"/>
              <a:gd name="connsiteX100" fmla="*/ 3231826 w 4527226"/>
              <a:gd name="connsiteY100" fmla="*/ 4172388 h 6062148"/>
              <a:gd name="connsiteX101" fmla="*/ 3285166 w 4527226"/>
              <a:gd name="connsiteY101" fmla="*/ 4294308 h 6062148"/>
              <a:gd name="connsiteX102" fmla="*/ 3300406 w 4527226"/>
              <a:gd name="connsiteY102" fmla="*/ 4347648 h 6062148"/>
              <a:gd name="connsiteX103" fmla="*/ 3330886 w 4527226"/>
              <a:gd name="connsiteY103" fmla="*/ 4408608 h 6062148"/>
              <a:gd name="connsiteX104" fmla="*/ 3551866 w 4527226"/>
              <a:gd name="connsiteY104" fmla="*/ 4644828 h 6062148"/>
              <a:gd name="connsiteX105" fmla="*/ 3887146 w 4527226"/>
              <a:gd name="connsiteY105" fmla="*/ 5025828 h 6062148"/>
              <a:gd name="connsiteX106" fmla="*/ 4100506 w 4527226"/>
              <a:gd name="connsiteY106" fmla="*/ 5300148 h 6062148"/>
              <a:gd name="connsiteX107" fmla="*/ 4367206 w 4527226"/>
              <a:gd name="connsiteY107" fmla="*/ 5726868 h 6062148"/>
              <a:gd name="connsiteX108" fmla="*/ 4527226 w 4527226"/>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05746 w 4527226"/>
              <a:gd name="connsiteY35" fmla="*/ 2876988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064186 w 4527226"/>
              <a:gd name="connsiteY90" fmla="*/ 3562788 h 6062148"/>
              <a:gd name="connsiteX91" fmla="*/ 3109906 w 4527226"/>
              <a:gd name="connsiteY91" fmla="*/ 3570408 h 6062148"/>
              <a:gd name="connsiteX92" fmla="*/ 3140386 w 4527226"/>
              <a:gd name="connsiteY92" fmla="*/ 3631368 h 6062148"/>
              <a:gd name="connsiteX93" fmla="*/ 3117526 w 4527226"/>
              <a:gd name="connsiteY93" fmla="*/ 3738048 h 6062148"/>
              <a:gd name="connsiteX94" fmla="*/ 3125146 w 4527226"/>
              <a:gd name="connsiteY94" fmla="*/ 4103808 h 6062148"/>
              <a:gd name="connsiteX95" fmla="*/ 3117526 w 4527226"/>
              <a:gd name="connsiteY95" fmla="*/ 4119048 h 6062148"/>
              <a:gd name="connsiteX96" fmla="*/ 3163246 w 4527226"/>
              <a:gd name="connsiteY96" fmla="*/ 4157148 h 6062148"/>
              <a:gd name="connsiteX97" fmla="*/ 3201346 w 4527226"/>
              <a:gd name="connsiteY97" fmla="*/ 4164768 h 6062148"/>
              <a:gd name="connsiteX98" fmla="*/ 3231826 w 4527226"/>
              <a:gd name="connsiteY98" fmla="*/ 4172388 h 6062148"/>
              <a:gd name="connsiteX99" fmla="*/ 3285166 w 4527226"/>
              <a:gd name="connsiteY99" fmla="*/ 4294308 h 6062148"/>
              <a:gd name="connsiteX100" fmla="*/ 3300406 w 4527226"/>
              <a:gd name="connsiteY100" fmla="*/ 4347648 h 6062148"/>
              <a:gd name="connsiteX101" fmla="*/ 3330886 w 4527226"/>
              <a:gd name="connsiteY101" fmla="*/ 4408608 h 6062148"/>
              <a:gd name="connsiteX102" fmla="*/ 3551866 w 4527226"/>
              <a:gd name="connsiteY102" fmla="*/ 4644828 h 6062148"/>
              <a:gd name="connsiteX103" fmla="*/ 3887146 w 4527226"/>
              <a:gd name="connsiteY103" fmla="*/ 5025828 h 6062148"/>
              <a:gd name="connsiteX104" fmla="*/ 4100506 w 4527226"/>
              <a:gd name="connsiteY104" fmla="*/ 5300148 h 6062148"/>
              <a:gd name="connsiteX105" fmla="*/ 4367206 w 4527226"/>
              <a:gd name="connsiteY105" fmla="*/ 5726868 h 6062148"/>
              <a:gd name="connsiteX106" fmla="*/ 4527226 w 4527226"/>
              <a:gd name="connsiteY106"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17526 w 4527226"/>
              <a:gd name="connsiteY94" fmla="*/ 4119048 h 6062148"/>
              <a:gd name="connsiteX95" fmla="*/ 3163246 w 4527226"/>
              <a:gd name="connsiteY95" fmla="*/ 4157148 h 6062148"/>
              <a:gd name="connsiteX96" fmla="*/ 3201346 w 4527226"/>
              <a:gd name="connsiteY96" fmla="*/ 4164768 h 6062148"/>
              <a:gd name="connsiteX97" fmla="*/ 3231826 w 4527226"/>
              <a:gd name="connsiteY97" fmla="*/ 4172388 h 6062148"/>
              <a:gd name="connsiteX98" fmla="*/ 3285166 w 4527226"/>
              <a:gd name="connsiteY98" fmla="*/ 4294308 h 6062148"/>
              <a:gd name="connsiteX99" fmla="*/ 3300406 w 4527226"/>
              <a:gd name="connsiteY99" fmla="*/ 4347648 h 6062148"/>
              <a:gd name="connsiteX100" fmla="*/ 3330886 w 4527226"/>
              <a:gd name="connsiteY100" fmla="*/ 4408608 h 6062148"/>
              <a:gd name="connsiteX101" fmla="*/ 3551866 w 4527226"/>
              <a:gd name="connsiteY101" fmla="*/ 4644828 h 6062148"/>
              <a:gd name="connsiteX102" fmla="*/ 3887146 w 4527226"/>
              <a:gd name="connsiteY102" fmla="*/ 5025828 h 6062148"/>
              <a:gd name="connsiteX103" fmla="*/ 4100506 w 4527226"/>
              <a:gd name="connsiteY103" fmla="*/ 5300148 h 6062148"/>
              <a:gd name="connsiteX104" fmla="*/ 4367206 w 4527226"/>
              <a:gd name="connsiteY104" fmla="*/ 5726868 h 6062148"/>
              <a:gd name="connsiteX105" fmla="*/ 4527226 w 4527226"/>
              <a:gd name="connsiteY105"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63246 w 4527226"/>
              <a:gd name="connsiteY94" fmla="*/ 4157148 h 6062148"/>
              <a:gd name="connsiteX95" fmla="*/ 3201346 w 4527226"/>
              <a:gd name="connsiteY95" fmla="*/ 4164768 h 6062148"/>
              <a:gd name="connsiteX96" fmla="*/ 3231826 w 4527226"/>
              <a:gd name="connsiteY96" fmla="*/ 4172388 h 6062148"/>
              <a:gd name="connsiteX97" fmla="*/ 3285166 w 4527226"/>
              <a:gd name="connsiteY97" fmla="*/ 4294308 h 6062148"/>
              <a:gd name="connsiteX98" fmla="*/ 3300406 w 4527226"/>
              <a:gd name="connsiteY98" fmla="*/ 4347648 h 6062148"/>
              <a:gd name="connsiteX99" fmla="*/ 3330886 w 4527226"/>
              <a:gd name="connsiteY99" fmla="*/ 4408608 h 6062148"/>
              <a:gd name="connsiteX100" fmla="*/ 3551866 w 4527226"/>
              <a:gd name="connsiteY100" fmla="*/ 4644828 h 6062148"/>
              <a:gd name="connsiteX101" fmla="*/ 3887146 w 4527226"/>
              <a:gd name="connsiteY101" fmla="*/ 5025828 h 6062148"/>
              <a:gd name="connsiteX102" fmla="*/ 4100506 w 4527226"/>
              <a:gd name="connsiteY102" fmla="*/ 5300148 h 6062148"/>
              <a:gd name="connsiteX103" fmla="*/ 4367206 w 4527226"/>
              <a:gd name="connsiteY103" fmla="*/ 5726868 h 6062148"/>
              <a:gd name="connsiteX104" fmla="*/ 4527226 w 4527226"/>
              <a:gd name="connsiteY104" fmla="*/ 6046908 h 6062148"/>
              <a:gd name="connsiteX0" fmla="*/ 381946 w 4527226"/>
              <a:gd name="connsiteY0" fmla="*/ 5924988 h 6046908"/>
              <a:gd name="connsiteX1" fmla="*/ 442906 w 4527226"/>
              <a:gd name="connsiteY1" fmla="*/ 5780208 h 6046908"/>
              <a:gd name="connsiteX2" fmla="*/ 473386 w 4527226"/>
              <a:gd name="connsiteY2" fmla="*/ 5665908 h 6046908"/>
              <a:gd name="connsiteX3" fmla="*/ 511486 w 4527226"/>
              <a:gd name="connsiteY3" fmla="*/ 5612568 h 6046908"/>
              <a:gd name="connsiteX4" fmla="*/ 541966 w 4527226"/>
              <a:gd name="connsiteY4" fmla="*/ 5521128 h 6046908"/>
              <a:gd name="connsiteX5" fmla="*/ 564826 w 4527226"/>
              <a:gd name="connsiteY5" fmla="*/ 5353488 h 6046908"/>
              <a:gd name="connsiteX6" fmla="*/ 602926 w 4527226"/>
              <a:gd name="connsiteY6" fmla="*/ 5223948 h 6046908"/>
              <a:gd name="connsiteX7" fmla="*/ 625786 w 4527226"/>
              <a:gd name="connsiteY7" fmla="*/ 5178228 h 6046908"/>
              <a:gd name="connsiteX8" fmla="*/ 701986 w 4527226"/>
              <a:gd name="connsiteY8" fmla="*/ 5071548 h 6046908"/>
              <a:gd name="connsiteX9" fmla="*/ 717226 w 4527226"/>
              <a:gd name="connsiteY9" fmla="*/ 5063928 h 6046908"/>
              <a:gd name="connsiteX10" fmla="*/ 709606 w 4527226"/>
              <a:gd name="connsiteY10" fmla="*/ 5025828 h 6046908"/>
              <a:gd name="connsiteX11" fmla="*/ 701986 w 4527226"/>
              <a:gd name="connsiteY11" fmla="*/ 5002968 h 6046908"/>
              <a:gd name="connsiteX12" fmla="*/ 968686 w 4527226"/>
              <a:gd name="connsiteY12" fmla="*/ 4682928 h 6046908"/>
              <a:gd name="connsiteX13" fmla="*/ 961066 w 4527226"/>
              <a:gd name="connsiteY13" fmla="*/ 4644828 h 6046908"/>
              <a:gd name="connsiteX14" fmla="*/ 1342066 w 4527226"/>
              <a:gd name="connsiteY14" fmla="*/ 4172388 h 6046908"/>
              <a:gd name="connsiteX15" fmla="*/ 1258246 w 4527226"/>
              <a:gd name="connsiteY15" fmla="*/ 4012368 h 6046908"/>
              <a:gd name="connsiteX16" fmla="*/ 1204906 w 4527226"/>
              <a:gd name="connsiteY16" fmla="*/ 3928548 h 6046908"/>
              <a:gd name="connsiteX17" fmla="*/ 1174426 w 4527226"/>
              <a:gd name="connsiteY17" fmla="*/ 3768528 h 6046908"/>
              <a:gd name="connsiteX18" fmla="*/ 1151566 w 4527226"/>
              <a:gd name="connsiteY18" fmla="*/ 3699948 h 6046908"/>
              <a:gd name="connsiteX19" fmla="*/ 1143946 w 4527226"/>
              <a:gd name="connsiteY19" fmla="*/ 3669468 h 6046908"/>
              <a:gd name="connsiteX20" fmla="*/ 1067746 w 4527226"/>
              <a:gd name="connsiteY20" fmla="*/ 3661848 h 6046908"/>
              <a:gd name="connsiteX21" fmla="*/ 938206 w 4527226"/>
              <a:gd name="connsiteY21" fmla="*/ 3669468 h 6046908"/>
              <a:gd name="connsiteX22" fmla="*/ 831526 w 4527226"/>
              <a:gd name="connsiteY22" fmla="*/ 3692328 h 6046908"/>
              <a:gd name="connsiteX23" fmla="*/ 610546 w 4527226"/>
              <a:gd name="connsiteY23" fmla="*/ 3738048 h 6046908"/>
              <a:gd name="connsiteX24" fmla="*/ 389566 w 4527226"/>
              <a:gd name="connsiteY24" fmla="*/ 3638988 h 6046908"/>
              <a:gd name="connsiteX25" fmla="*/ 381946 w 4527226"/>
              <a:gd name="connsiteY25" fmla="*/ 3326568 h 6046908"/>
              <a:gd name="connsiteX26" fmla="*/ 420046 w 4527226"/>
              <a:gd name="connsiteY26" fmla="*/ 3227508 h 6046908"/>
              <a:gd name="connsiteX27" fmla="*/ 389566 w 4527226"/>
              <a:gd name="connsiteY27" fmla="*/ 3166548 h 6046908"/>
              <a:gd name="connsiteX28" fmla="*/ 351466 w 4527226"/>
              <a:gd name="connsiteY28" fmla="*/ 3105588 h 6046908"/>
              <a:gd name="connsiteX29" fmla="*/ 397186 w 4527226"/>
              <a:gd name="connsiteY29" fmla="*/ 3021768 h 6046908"/>
              <a:gd name="connsiteX30" fmla="*/ 488626 w 4527226"/>
              <a:gd name="connsiteY30" fmla="*/ 2998908 h 6046908"/>
              <a:gd name="connsiteX31" fmla="*/ 471956 w 4527226"/>
              <a:gd name="connsiteY31" fmla="*/ 2942709 h 6046908"/>
              <a:gd name="connsiteX32" fmla="*/ 435286 w 4527226"/>
              <a:gd name="connsiteY32" fmla="*/ 2930328 h 6046908"/>
              <a:gd name="connsiteX33" fmla="*/ 389566 w 4527226"/>
              <a:gd name="connsiteY33" fmla="*/ 2930328 h 6046908"/>
              <a:gd name="connsiteX34" fmla="*/ 314000 w 4527226"/>
              <a:gd name="connsiteY34" fmla="*/ 2893495 h 6046908"/>
              <a:gd name="connsiteX35" fmla="*/ 320986 w 4527226"/>
              <a:gd name="connsiteY35" fmla="*/ 2846508 h 6046908"/>
              <a:gd name="connsiteX36" fmla="*/ 328606 w 4527226"/>
              <a:gd name="connsiteY36" fmla="*/ 2793168 h 6046908"/>
              <a:gd name="connsiteX37" fmla="*/ 313366 w 4527226"/>
              <a:gd name="connsiteY37" fmla="*/ 2732208 h 6046908"/>
              <a:gd name="connsiteX38" fmla="*/ 267646 w 4527226"/>
              <a:gd name="connsiteY38" fmla="*/ 2671248 h 6046908"/>
              <a:gd name="connsiteX39" fmla="*/ 176206 w 4527226"/>
              <a:gd name="connsiteY39" fmla="*/ 2656008 h 6046908"/>
              <a:gd name="connsiteX40" fmla="*/ 54286 w 4527226"/>
              <a:gd name="connsiteY40" fmla="*/ 2610288 h 6046908"/>
              <a:gd name="connsiteX41" fmla="*/ 7931 w 4527226"/>
              <a:gd name="connsiteY41" fmla="*/ 2563298 h 6046908"/>
              <a:gd name="connsiteX42" fmla="*/ 8566 w 4527226"/>
              <a:gd name="connsiteY42" fmla="*/ 2488368 h 6046908"/>
              <a:gd name="connsiteX43" fmla="*/ 92386 w 4527226"/>
              <a:gd name="connsiteY43" fmla="*/ 2335968 h 6046908"/>
              <a:gd name="connsiteX44" fmla="*/ 221926 w 4527226"/>
              <a:gd name="connsiteY44" fmla="*/ 2175948 h 6046908"/>
              <a:gd name="connsiteX45" fmla="*/ 282886 w 4527226"/>
              <a:gd name="connsiteY45" fmla="*/ 2084508 h 6046908"/>
              <a:gd name="connsiteX46" fmla="*/ 328606 w 4527226"/>
              <a:gd name="connsiteY46" fmla="*/ 1977828 h 6046908"/>
              <a:gd name="connsiteX47" fmla="*/ 359086 w 4527226"/>
              <a:gd name="connsiteY47" fmla="*/ 1871148 h 6046908"/>
              <a:gd name="connsiteX48" fmla="*/ 374326 w 4527226"/>
              <a:gd name="connsiteY48" fmla="*/ 1810188 h 6046908"/>
              <a:gd name="connsiteX49" fmla="*/ 343846 w 4527226"/>
              <a:gd name="connsiteY49" fmla="*/ 1756848 h 6046908"/>
              <a:gd name="connsiteX50" fmla="*/ 328606 w 4527226"/>
              <a:gd name="connsiteY50" fmla="*/ 1680648 h 6046908"/>
              <a:gd name="connsiteX51" fmla="*/ 412426 w 4527226"/>
              <a:gd name="connsiteY51" fmla="*/ 1474908 h 6046908"/>
              <a:gd name="connsiteX52" fmla="*/ 442906 w 4527226"/>
              <a:gd name="connsiteY52" fmla="*/ 1307268 h 6046908"/>
              <a:gd name="connsiteX53" fmla="*/ 465766 w 4527226"/>
              <a:gd name="connsiteY53" fmla="*/ 1192968 h 6046908"/>
              <a:gd name="connsiteX54" fmla="*/ 503866 w 4527226"/>
              <a:gd name="connsiteY54" fmla="*/ 1055808 h 6046908"/>
              <a:gd name="connsiteX55" fmla="*/ 557206 w 4527226"/>
              <a:gd name="connsiteY55" fmla="*/ 888168 h 6046908"/>
              <a:gd name="connsiteX56" fmla="*/ 503866 w 4527226"/>
              <a:gd name="connsiteY56" fmla="*/ 888168 h 6046908"/>
              <a:gd name="connsiteX57" fmla="*/ 412426 w 4527226"/>
              <a:gd name="connsiteY57" fmla="*/ 834828 h 6046908"/>
              <a:gd name="connsiteX58" fmla="*/ 328606 w 4527226"/>
              <a:gd name="connsiteY58" fmla="*/ 789108 h 6046908"/>
              <a:gd name="connsiteX59" fmla="*/ 260026 w 4527226"/>
              <a:gd name="connsiteY59" fmla="*/ 773868 h 6046908"/>
              <a:gd name="connsiteX60" fmla="*/ 214306 w 4527226"/>
              <a:gd name="connsiteY60" fmla="*/ 751008 h 6046908"/>
              <a:gd name="connsiteX61" fmla="*/ 260026 w 4527226"/>
              <a:gd name="connsiteY61" fmla="*/ 674808 h 6046908"/>
              <a:gd name="connsiteX62" fmla="*/ 374326 w 4527226"/>
              <a:gd name="connsiteY62" fmla="*/ 606228 h 6046908"/>
              <a:gd name="connsiteX63" fmla="*/ 557206 w 4527226"/>
              <a:gd name="connsiteY63" fmla="*/ 507168 h 6046908"/>
              <a:gd name="connsiteX64" fmla="*/ 656266 w 4527226"/>
              <a:gd name="connsiteY64" fmla="*/ 423348 h 6046908"/>
              <a:gd name="connsiteX65" fmla="*/ 892486 w 4527226"/>
              <a:gd name="connsiteY65" fmla="*/ 232848 h 6046908"/>
              <a:gd name="connsiteX66" fmla="*/ 1174426 w 4527226"/>
              <a:gd name="connsiteY66" fmla="*/ 80448 h 6046908"/>
              <a:gd name="connsiteX67" fmla="*/ 1593526 w 4527226"/>
              <a:gd name="connsiteY67" fmla="*/ 11868 h 6046908"/>
              <a:gd name="connsiteX68" fmla="*/ 1944046 w 4527226"/>
              <a:gd name="connsiteY68" fmla="*/ 4248 h 6046908"/>
              <a:gd name="connsiteX69" fmla="*/ 2172646 w 4527226"/>
              <a:gd name="connsiteY69" fmla="*/ 4248 h 6046908"/>
              <a:gd name="connsiteX70" fmla="*/ 2393626 w 4527226"/>
              <a:gd name="connsiteY70" fmla="*/ 57588 h 6046908"/>
              <a:gd name="connsiteX71" fmla="*/ 2667946 w 4527226"/>
              <a:gd name="connsiteY71" fmla="*/ 133788 h 6046908"/>
              <a:gd name="connsiteX72" fmla="*/ 2820346 w 4527226"/>
              <a:gd name="connsiteY72" fmla="*/ 202368 h 6046908"/>
              <a:gd name="connsiteX73" fmla="*/ 3102286 w 4527226"/>
              <a:gd name="connsiteY73" fmla="*/ 400488 h 6046908"/>
              <a:gd name="connsiteX74" fmla="*/ 3285166 w 4527226"/>
              <a:gd name="connsiteY74" fmla="*/ 651948 h 6046908"/>
              <a:gd name="connsiteX75" fmla="*/ 3407086 w 4527226"/>
              <a:gd name="connsiteY75" fmla="*/ 918648 h 6046908"/>
              <a:gd name="connsiteX76" fmla="*/ 3475666 w 4527226"/>
              <a:gd name="connsiteY76" fmla="*/ 1238688 h 6046908"/>
              <a:gd name="connsiteX77" fmla="*/ 3506146 w 4527226"/>
              <a:gd name="connsiteY77" fmla="*/ 1543488 h 6046908"/>
              <a:gd name="connsiteX78" fmla="*/ 3506146 w 4527226"/>
              <a:gd name="connsiteY78" fmla="*/ 1962588 h 6046908"/>
              <a:gd name="connsiteX79" fmla="*/ 3338506 w 4527226"/>
              <a:gd name="connsiteY79" fmla="*/ 2305488 h 6046908"/>
              <a:gd name="connsiteX80" fmla="*/ 3254686 w 4527226"/>
              <a:gd name="connsiteY80" fmla="*/ 2473128 h 6046908"/>
              <a:gd name="connsiteX81" fmla="*/ 3132766 w 4527226"/>
              <a:gd name="connsiteY81" fmla="*/ 2663628 h 6046908"/>
              <a:gd name="connsiteX82" fmla="*/ 3071806 w 4527226"/>
              <a:gd name="connsiteY82" fmla="*/ 2838888 h 6046908"/>
              <a:gd name="connsiteX83" fmla="*/ 3064186 w 4527226"/>
              <a:gd name="connsiteY83" fmla="*/ 2915088 h 6046908"/>
              <a:gd name="connsiteX84" fmla="*/ 3018466 w 4527226"/>
              <a:gd name="connsiteY84" fmla="*/ 3014148 h 6046908"/>
              <a:gd name="connsiteX85" fmla="*/ 2980366 w 4527226"/>
              <a:gd name="connsiteY85" fmla="*/ 3082728 h 6046908"/>
              <a:gd name="connsiteX86" fmla="*/ 2957506 w 4527226"/>
              <a:gd name="connsiteY86" fmla="*/ 3120828 h 6046908"/>
              <a:gd name="connsiteX87" fmla="*/ 2957506 w 4527226"/>
              <a:gd name="connsiteY87" fmla="*/ 3555168 h 6046908"/>
              <a:gd name="connsiteX88" fmla="*/ 3010846 w 4527226"/>
              <a:gd name="connsiteY88" fmla="*/ 3539928 h 6046908"/>
              <a:gd name="connsiteX89" fmla="*/ 3109906 w 4527226"/>
              <a:gd name="connsiteY89" fmla="*/ 3570408 h 6046908"/>
              <a:gd name="connsiteX90" fmla="*/ 3140386 w 4527226"/>
              <a:gd name="connsiteY90" fmla="*/ 3631368 h 6046908"/>
              <a:gd name="connsiteX91" fmla="*/ 3117526 w 4527226"/>
              <a:gd name="connsiteY91" fmla="*/ 3738048 h 6046908"/>
              <a:gd name="connsiteX92" fmla="*/ 3125146 w 4527226"/>
              <a:gd name="connsiteY92" fmla="*/ 4103808 h 6046908"/>
              <a:gd name="connsiteX93" fmla="*/ 3163246 w 4527226"/>
              <a:gd name="connsiteY93" fmla="*/ 4157148 h 6046908"/>
              <a:gd name="connsiteX94" fmla="*/ 3201346 w 4527226"/>
              <a:gd name="connsiteY94" fmla="*/ 4164768 h 6046908"/>
              <a:gd name="connsiteX95" fmla="*/ 3231826 w 4527226"/>
              <a:gd name="connsiteY95" fmla="*/ 4172388 h 6046908"/>
              <a:gd name="connsiteX96" fmla="*/ 3285166 w 4527226"/>
              <a:gd name="connsiteY96" fmla="*/ 4294308 h 6046908"/>
              <a:gd name="connsiteX97" fmla="*/ 3300406 w 4527226"/>
              <a:gd name="connsiteY97" fmla="*/ 4347648 h 6046908"/>
              <a:gd name="connsiteX98" fmla="*/ 3330886 w 4527226"/>
              <a:gd name="connsiteY98" fmla="*/ 4408608 h 6046908"/>
              <a:gd name="connsiteX99" fmla="*/ 3551866 w 4527226"/>
              <a:gd name="connsiteY99" fmla="*/ 4644828 h 6046908"/>
              <a:gd name="connsiteX100" fmla="*/ 3887146 w 4527226"/>
              <a:gd name="connsiteY100" fmla="*/ 5025828 h 6046908"/>
              <a:gd name="connsiteX101" fmla="*/ 4100506 w 4527226"/>
              <a:gd name="connsiteY101" fmla="*/ 5300148 h 6046908"/>
              <a:gd name="connsiteX102" fmla="*/ 4367206 w 4527226"/>
              <a:gd name="connsiteY102" fmla="*/ 5726868 h 6046908"/>
              <a:gd name="connsiteX103" fmla="*/ 4527226 w 4527226"/>
              <a:gd name="connsiteY103" fmla="*/ 6046908 h 6046908"/>
              <a:gd name="connsiteX0" fmla="*/ 442906 w 4527226"/>
              <a:gd name="connsiteY0" fmla="*/ 5780208 h 6046908"/>
              <a:gd name="connsiteX1" fmla="*/ 473386 w 4527226"/>
              <a:gd name="connsiteY1" fmla="*/ 5665908 h 6046908"/>
              <a:gd name="connsiteX2" fmla="*/ 511486 w 4527226"/>
              <a:gd name="connsiteY2" fmla="*/ 5612568 h 6046908"/>
              <a:gd name="connsiteX3" fmla="*/ 541966 w 4527226"/>
              <a:gd name="connsiteY3" fmla="*/ 5521128 h 6046908"/>
              <a:gd name="connsiteX4" fmla="*/ 564826 w 4527226"/>
              <a:gd name="connsiteY4" fmla="*/ 5353488 h 6046908"/>
              <a:gd name="connsiteX5" fmla="*/ 602926 w 4527226"/>
              <a:gd name="connsiteY5" fmla="*/ 5223948 h 6046908"/>
              <a:gd name="connsiteX6" fmla="*/ 625786 w 4527226"/>
              <a:gd name="connsiteY6" fmla="*/ 5178228 h 6046908"/>
              <a:gd name="connsiteX7" fmla="*/ 701986 w 4527226"/>
              <a:gd name="connsiteY7" fmla="*/ 5071548 h 6046908"/>
              <a:gd name="connsiteX8" fmla="*/ 717226 w 4527226"/>
              <a:gd name="connsiteY8" fmla="*/ 5063928 h 6046908"/>
              <a:gd name="connsiteX9" fmla="*/ 709606 w 4527226"/>
              <a:gd name="connsiteY9" fmla="*/ 5025828 h 6046908"/>
              <a:gd name="connsiteX10" fmla="*/ 701986 w 4527226"/>
              <a:gd name="connsiteY10" fmla="*/ 5002968 h 6046908"/>
              <a:gd name="connsiteX11" fmla="*/ 968686 w 4527226"/>
              <a:gd name="connsiteY11" fmla="*/ 4682928 h 6046908"/>
              <a:gd name="connsiteX12" fmla="*/ 961066 w 4527226"/>
              <a:gd name="connsiteY12" fmla="*/ 4644828 h 6046908"/>
              <a:gd name="connsiteX13" fmla="*/ 1342066 w 4527226"/>
              <a:gd name="connsiteY13" fmla="*/ 4172388 h 6046908"/>
              <a:gd name="connsiteX14" fmla="*/ 1258246 w 4527226"/>
              <a:gd name="connsiteY14" fmla="*/ 4012368 h 6046908"/>
              <a:gd name="connsiteX15" fmla="*/ 1204906 w 4527226"/>
              <a:gd name="connsiteY15" fmla="*/ 3928548 h 6046908"/>
              <a:gd name="connsiteX16" fmla="*/ 1174426 w 4527226"/>
              <a:gd name="connsiteY16" fmla="*/ 3768528 h 6046908"/>
              <a:gd name="connsiteX17" fmla="*/ 1151566 w 4527226"/>
              <a:gd name="connsiteY17" fmla="*/ 3699948 h 6046908"/>
              <a:gd name="connsiteX18" fmla="*/ 1143946 w 4527226"/>
              <a:gd name="connsiteY18" fmla="*/ 3669468 h 6046908"/>
              <a:gd name="connsiteX19" fmla="*/ 1067746 w 4527226"/>
              <a:gd name="connsiteY19" fmla="*/ 3661848 h 6046908"/>
              <a:gd name="connsiteX20" fmla="*/ 938206 w 4527226"/>
              <a:gd name="connsiteY20" fmla="*/ 3669468 h 6046908"/>
              <a:gd name="connsiteX21" fmla="*/ 831526 w 4527226"/>
              <a:gd name="connsiteY21" fmla="*/ 3692328 h 6046908"/>
              <a:gd name="connsiteX22" fmla="*/ 610546 w 4527226"/>
              <a:gd name="connsiteY22" fmla="*/ 3738048 h 6046908"/>
              <a:gd name="connsiteX23" fmla="*/ 389566 w 4527226"/>
              <a:gd name="connsiteY23" fmla="*/ 3638988 h 6046908"/>
              <a:gd name="connsiteX24" fmla="*/ 381946 w 4527226"/>
              <a:gd name="connsiteY24" fmla="*/ 3326568 h 6046908"/>
              <a:gd name="connsiteX25" fmla="*/ 420046 w 4527226"/>
              <a:gd name="connsiteY25" fmla="*/ 3227508 h 6046908"/>
              <a:gd name="connsiteX26" fmla="*/ 389566 w 4527226"/>
              <a:gd name="connsiteY26" fmla="*/ 3166548 h 6046908"/>
              <a:gd name="connsiteX27" fmla="*/ 351466 w 4527226"/>
              <a:gd name="connsiteY27" fmla="*/ 3105588 h 6046908"/>
              <a:gd name="connsiteX28" fmla="*/ 397186 w 4527226"/>
              <a:gd name="connsiteY28" fmla="*/ 3021768 h 6046908"/>
              <a:gd name="connsiteX29" fmla="*/ 488626 w 4527226"/>
              <a:gd name="connsiteY29" fmla="*/ 2998908 h 6046908"/>
              <a:gd name="connsiteX30" fmla="*/ 471956 w 4527226"/>
              <a:gd name="connsiteY30" fmla="*/ 2942709 h 6046908"/>
              <a:gd name="connsiteX31" fmla="*/ 435286 w 4527226"/>
              <a:gd name="connsiteY31" fmla="*/ 2930328 h 6046908"/>
              <a:gd name="connsiteX32" fmla="*/ 389566 w 4527226"/>
              <a:gd name="connsiteY32" fmla="*/ 2930328 h 6046908"/>
              <a:gd name="connsiteX33" fmla="*/ 314000 w 4527226"/>
              <a:gd name="connsiteY33" fmla="*/ 2893495 h 6046908"/>
              <a:gd name="connsiteX34" fmla="*/ 320986 w 4527226"/>
              <a:gd name="connsiteY34" fmla="*/ 2846508 h 6046908"/>
              <a:gd name="connsiteX35" fmla="*/ 328606 w 4527226"/>
              <a:gd name="connsiteY35" fmla="*/ 2793168 h 6046908"/>
              <a:gd name="connsiteX36" fmla="*/ 313366 w 4527226"/>
              <a:gd name="connsiteY36" fmla="*/ 2732208 h 6046908"/>
              <a:gd name="connsiteX37" fmla="*/ 267646 w 4527226"/>
              <a:gd name="connsiteY37" fmla="*/ 2671248 h 6046908"/>
              <a:gd name="connsiteX38" fmla="*/ 176206 w 4527226"/>
              <a:gd name="connsiteY38" fmla="*/ 2656008 h 6046908"/>
              <a:gd name="connsiteX39" fmla="*/ 54286 w 4527226"/>
              <a:gd name="connsiteY39" fmla="*/ 2610288 h 6046908"/>
              <a:gd name="connsiteX40" fmla="*/ 7931 w 4527226"/>
              <a:gd name="connsiteY40" fmla="*/ 2563298 h 6046908"/>
              <a:gd name="connsiteX41" fmla="*/ 8566 w 4527226"/>
              <a:gd name="connsiteY41" fmla="*/ 2488368 h 6046908"/>
              <a:gd name="connsiteX42" fmla="*/ 92386 w 4527226"/>
              <a:gd name="connsiteY42" fmla="*/ 2335968 h 6046908"/>
              <a:gd name="connsiteX43" fmla="*/ 221926 w 4527226"/>
              <a:gd name="connsiteY43" fmla="*/ 2175948 h 6046908"/>
              <a:gd name="connsiteX44" fmla="*/ 282886 w 4527226"/>
              <a:gd name="connsiteY44" fmla="*/ 2084508 h 6046908"/>
              <a:gd name="connsiteX45" fmla="*/ 328606 w 4527226"/>
              <a:gd name="connsiteY45" fmla="*/ 1977828 h 6046908"/>
              <a:gd name="connsiteX46" fmla="*/ 359086 w 4527226"/>
              <a:gd name="connsiteY46" fmla="*/ 1871148 h 6046908"/>
              <a:gd name="connsiteX47" fmla="*/ 374326 w 4527226"/>
              <a:gd name="connsiteY47" fmla="*/ 1810188 h 6046908"/>
              <a:gd name="connsiteX48" fmla="*/ 343846 w 4527226"/>
              <a:gd name="connsiteY48" fmla="*/ 1756848 h 6046908"/>
              <a:gd name="connsiteX49" fmla="*/ 328606 w 4527226"/>
              <a:gd name="connsiteY49" fmla="*/ 1680648 h 6046908"/>
              <a:gd name="connsiteX50" fmla="*/ 412426 w 4527226"/>
              <a:gd name="connsiteY50" fmla="*/ 1474908 h 6046908"/>
              <a:gd name="connsiteX51" fmla="*/ 442906 w 4527226"/>
              <a:gd name="connsiteY51" fmla="*/ 1307268 h 6046908"/>
              <a:gd name="connsiteX52" fmla="*/ 465766 w 4527226"/>
              <a:gd name="connsiteY52" fmla="*/ 1192968 h 6046908"/>
              <a:gd name="connsiteX53" fmla="*/ 503866 w 4527226"/>
              <a:gd name="connsiteY53" fmla="*/ 1055808 h 6046908"/>
              <a:gd name="connsiteX54" fmla="*/ 557206 w 4527226"/>
              <a:gd name="connsiteY54" fmla="*/ 888168 h 6046908"/>
              <a:gd name="connsiteX55" fmla="*/ 503866 w 4527226"/>
              <a:gd name="connsiteY55" fmla="*/ 888168 h 6046908"/>
              <a:gd name="connsiteX56" fmla="*/ 412426 w 4527226"/>
              <a:gd name="connsiteY56" fmla="*/ 834828 h 6046908"/>
              <a:gd name="connsiteX57" fmla="*/ 328606 w 4527226"/>
              <a:gd name="connsiteY57" fmla="*/ 789108 h 6046908"/>
              <a:gd name="connsiteX58" fmla="*/ 260026 w 4527226"/>
              <a:gd name="connsiteY58" fmla="*/ 773868 h 6046908"/>
              <a:gd name="connsiteX59" fmla="*/ 214306 w 4527226"/>
              <a:gd name="connsiteY59" fmla="*/ 751008 h 6046908"/>
              <a:gd name="connsiteX60" fmla="*/ 260026 w 4527226"/>
              <a:gd name="connsiteY60" fmla="*/ 674808 h 6046908"/>
              <a:gd name="connsiteX61" fmla="*/ 374326 w 4527226"/>
              <a:gd name="connsiteY61" fmla="*/ 606228 h 6046908"/>
              <a:gd name="connsiteX62" fmla="*/ 557206 w 4527226"/>
              <a:gd name="connsiteY62" fmla="*/ 507168 h 6046908"/>
              <a:gd name="connsiteX63" fmla="*/ 656266 w 4527226"/>
              <a:gd name="connsiteY63" fmla="*/ 423348 h 6046908"/>
              <a:gd name="connsiteX64" fmla="*/ 892486 w 4527226"/>
              <a:gd name="connsiteY64" fmla="*/ 232848 h 6046908"/>
              <a:gd name="connsiteX65" fmla="*/ 1174426 w 4527226"/>
              <a:gd name="connsiteY65" fmla="*/ 80448 h 6046908"/>
              <a:gd name="connsiteX66" fmla="*/ 1593526 w 4527226"/>
              <a:gd name="connsiteY66" fmla="*/ 11868 h 6046908"/>
              <a:gd name="connsiteX67" fmla="*/ 1944046 w 4527226"/>
              <a:gd name="connsiteY67" fmla="*/ 4248 h 6046908"/>
              <a:gd name="connsiteX68" fmla="*/ 2172646 w 4527226"/>
              <a:gd name="connsiteY68" fmla="*/ 4248 h 6046908"/>
              <a:gd name="connsiteX69" fmla="*/ 2393626 w 4527226"/>
              <a:gd name="connsiteY69" fmla="*/ 57588 h 6046908"/>
              <a:gd name="connsiteX70" fmla="*/ 2667946 w 4527226"/>
              <a:gd name="connsiteY70" fmla="*/ 133788 h 6046908"/>
              <a:gd name="connsiteX71" fmla="*/ 2820346 w 4527226"/>
              <a:gd name="connsiteY71" fmla="*/ 202368 h 6046908"/>
              <a:gd name="connsiteX72" fmla="*/ 3102286 w 4527226"/>
              <a:gd name="connsiteY72" fmla="*/ 400488 h 6046908"/>
              <a:gd name="connsiteX73" fmla="*/ 3285166 w 4527226"/>
              <a:gd name="connsiteY73" fmla="*/ 651948 h 6046908"/>
              <a:gd name="connsiteX74" fmla="*/ 3407086 w 4527226"/>
              <a:gd name="connsiteY74" fmla="*/ 918648 h 6046908"/>
              <a:gd name="connsiteX75" fmla="*/ 3475666 w 4527226"/>
              <a:gd name="connsiteY75" fmla="*/ 1238688 h 6046908"/>
              <a:gd name="connsiteX76" fmla="*/ 3506146 w 4527226"/>
              <a:gd name="connsiteY76" fmla="*/ 1543488 h 6046908"/>
              <a:gd name="connsiteX77" fmla="*/ 3506146 w 4527226"/>
              <a:gd name="connsiteY77" fmla="*/ 1962588 h 6046908"/>
              <a:gd name="connsiteX78" fmla="*/ 3338506 w 4527226"/>
              <a:gd name="connsiteY78" fmla="*/ 2305488 h 6046908"/>
              <a:gd name="connsiteX79" fmla="*/ 3254686 w 4527226"/>
              <a:gd name="connsiteY79" fmla="*/ 2473128 h 6046908"/>
              <a:gd name="connsiteX80" fmla="*/ 3132766 w 4527226"/>
              <a:gd name="connsiteY80" fmla="*/ 2663628 h 6046908"/>
              <a:gd name="connsiteX81" fmla="*/ 3071806 w 4527226"/>
              <a:gd name="connsiteY81" fmla="*/ 2838888 h 6046908"/>
              <a:gd name="connsiteX82" fmla="*/ 3064186 w 4527226"/>
              <a:gd name="connsiteY82" fmla="*/ 2915088 h 6046908"/>
              <a:gd name="connsiteX83" fmla="*/ 3018466 w 4527226"/>
              <a:gd name="connsiteY83" fmla="*/ 3014148 h 6046908"/>
              <a:gd name="connsiteX84" fmla="*/ 2980366 w 4527226"/>
              <a:gd name="connsiteY84" fmla="*/ 3082728 h 6046908"/>
              <a:gd name="connsiteX85" fmla="*/ 2957506 w 4527226"/>
              <a:gd name="connsiteY85" fmla="*/ 3120828 h 6046908"/>
              <a:gd name="connsiteX86" fmla="*/ 2957506 w 4527226"/>
              <a:gd name="connsiteY86" fmla="*/ 3555168 h 6046908"/>
              <a:gd name="connsiteX87" fmla="*/ 3010846 w 4527226"/>
              <a:gd name="connsiteY87" fmla="*/ 3539928 h 6046908"/>
              <a:gd name="connsiteX88" fmla="*/ 3109906 w 4527226"/>
              <a:gd name="connsiteY88" fmla="*/ 3570408 h 6046908"/>
              <a:gd name="connsiteX89" fmla="*/ 3140386 w 4527226"/>
              <a:gd name="connsiteY89" fmla="*/ 3631368 h 6046908"/>
              <a:gd name="connsiteX90" fmla="*/ 3117526 w 4527226"/>
              <a:gd name="connsiteY90" fmla="*/ 3738048 h 6046908"/>
              <a:gd name="connsiteX91" fmla="*/ 3125146 w 4527226"/>
              <a:gd name="connsiteY91" fmla="*/ 4103808 h 6046908"/>
              <a:gd name="connsiteX92" fmla="*/ 3163246 w 4527226"/>
              <a:gd name="connsiteY92" fmla="*/ 4157148 h 6046908"/>
              <a:gd name="connsiteX93" fmla="*/ 3201346 w 4527226"/>
              <a:gd name="connsiteY93" fmla="*/ 4164768 h 6046908"/>
              <a:gd name="connsiteX94" fmla="*/ 3231826 w 4527226"/>
              <a:gd name="connsiteY94" fmla="*/ 4172388 h 6046908"/>
              <a:gd name="connsiteX95" fmla="*/ 3285166 w 4527226"/>
              <a:gd name="connsiteY95" fmla="*/ 4294308 h 6046908"/>
              <a:gd name="connsiteX96" fmla="*/ 3300406 w 4527226"/>
              <a:gd name="connsiteY96" fmla="*/ 4347648 h 6046908"/>
              <a:gd name="connsiteX97" fmla="*/ 3330886 w 4527226"/>
              <a:gd name="connsiteY97" fmla="*/ 4408608 h 6046908"/>
              <a:gd name="connsiteX98" fmla="*/ 3551866 w 4527226"/>
              <a:gd name="connsiteY98" fmla="*/ 4644828 h 6046908"/>
              <a:gd name="connsiteX99" fmla="*/ 3887146 w 4527226"/>
              <a:gd name="connsiteY99" fmla="*/ 5025828 h 6046908"/>
              <a:gd name="connsiteX100" fmla="*/ 4100506 w 4527226"/>
              <a:gd name="connsiteY100" fmla="*/ 5300148 h 6046908"/>
              <a:gd name="connsiteX101" fmla="*/ 4367206 w 4527226"/>
              <a:gd name="connsiteY101" fmla="*/ 5726868 h 6046908"/>
              <a:gd name="connsiteX102" fmla="*/ 4527226 w 4527226"/>
              <a:gd name="connsiteY102" fmla="*/ 6046908 h 6046908"/>
              <a:gd name="connsiteX0" fmla="*/ 473386 w 4527226"/>
              <a:gd name="connsiteY0" fmla="*/ 5665908 h 6046908"/>
              <a:gd name="connsiteX1" fmla="*/ 511486 w 4527226"/>
              <a:gd name="connsiteY1" fmla="*/ 5612568 h 6046908"/>
              <a:gd name="connsiteX2" fmla="*/ 541966 w 4527226"/>
              <a:gd name="connsiteY2" fmla="*/ 5521128 h 6046908"/>
              <a:gd name="connsiteX3" fmla="*/ 564826 w 4527226"/>
              <a:gd name="connsiteY3" fmla="*/ 5353488 h 6046908"/>
              <a:gd name="connsiteX4" fmla="*/ 602926 w 4527226"/>
              <a:gd name="connsiteY4" fmla="*/ 5223948 h 6046908"/>
              <a:gd name="connsiteX5" fmla="*/ 625786 w 4527226"/>
              <a:gd name="connsiteY5" fmla="*/ 5178228 h 6046908"/>
              <a:gd name="connsiteX6" fmla="*/ 701986 w 4527226"/>
              <a:gd name="connsiteY6" fmla="*/ 5071548 h 6046908"/>
              <a:gd name="connsiteX7" fmla="*/ 717226 w 4527226"/>
              <a:gd name="connsiteY7" fmla="*/ 5063928 h 6046908"/>
              <a:gd name="connsiteX8" fmla="*/ 709606 w 4527226"/>
              <a:gd name="connsiteY8" fmla="*/ 5025828 h 6046908"/>
              <a:gd name="connsiteX9" fmla="*/ 701986 w 4527226"/>
              <a:gd name="connsiteY9" fmla="*/ 5002968 h 6046908"/>
              <a:gd name="connsiteX10" fmla="*/ 968686 w 4527226"/>
              <a:gd name="connsiteY10" fmla="*/ 4682928 h 6046908"/>
              <a:gd name="connsiteX11" fmla="*/ 961066 w 4527226"/>
              <a:gd name="connsiteY11" fmla="*/ 4644828 h 6046908"/>
              <a:gd name="connsiteX12" fmla="*/ 1342066 w 4527226"/>
              <a:gd name="connsiteY12" fmla="*/ 4172388 h 6046908"/>
              <a:gd name="connsiteX13" fmla="*/ 1258246 w 4527226"/>
              <a:gd name="connsiteY13" fmla="*/ 4012368 h 6046908"/>
              <a:gd name="connsiteX14" fmla="*/ 1204906 w 4527226"/>
              <a:gd name="connsiteY14" fmla="*/ 3928548 h 6046908"/>
              <a:gd name="connsiteX15" fmla="*/ 1174426 w 4527226"/>
              <a:gd name="connsiteY15" fmla="*/ 3768528 h 6046908"/>
              <a:gd name="connsiteX16" fmla="*/ 1151566 w 4527226"/>
              <a:gd name="connsiteY16" fmla="*/ 3699948 h 6046908"/>
              <a:gd name="connsiteX17" fmla="*/ 1143946 w 4527226"/>
              <a:gd name="connsiteY17" fmla="*/ 3669468 h 6046908"/>
              <a:gd name="connsiteX18" fmla="*/ 1067746 w 4527226"/>
              <a:gd name="connsiteY18" fmla="*/ 3661848 h 6046908"/>
              <a:gd name="connsiteX19" fmla="*/ 938206 w 4527226"/>
              <a:gd name="connsiteY19" fmla="*/ 3669468 h 6046908"/>
              <a:gd name="connsiteX20" fmla="*/ 831526 w 4527226"/>
              <a:gd name="connsiteY20" fmla="*/ 3692328 h 6046908"/>
              <a:gd name="connsiteX21" fmla="*/ 610546 w 4527226"/>
              <a:gd name="connsiteY21" fmla="*/ 3738048 h 6046908"/>
              <a:gd name="connsiteX22" fmla="*/ 389566 w 4527226"/>
              <a:gd name="connsiteY22" fmla="*/ 3638988 h 6046908"/>
              <a:gd name="connsiteX23" fmla="*/ 381946 w 4527226"/>
              <a:gd name="connsiteY23" fmla="*/ 3326568 h 6046908"/>
              <a:gd name="connsiteX24" fmla="*/ 420046 w 4527226"/>
              <a:gd name="connsiteY24" fmla="*/ 3227508 h 6046908"/>
              <a:gd name="connsiteX25" fmla="*/ 389566 w 4527226"/>
              <a:gd name="connsiteY25" fmla="*/ 3166548 h 6046908"/>
              <a:gd name="connsiteX26" fmla="*/ 351466 w 4527226"/>
              <a:gd name="connsiteY26" fmla="*/ 3105588 h 6046908"/>
              <a:gd name="connsiteX27" fmla="*/ 397186 w 4527226"/>
              <a:gd name="connsiteY27" fmla="*/ 3021768 h 6046908"/>
              <a:gd name="connsiteX28" fmla="*/ 488626 w 4527226"/>
              <a:gd name="connsiteY28" fmla="*/ 2998908 h 6046908"/>
              <a:gd name="connsiteX29" fmla="*/ 471956 w 4527226"/>
              <a:gd name="connsiteY29" fmla="*/ 2942709 h 6046908"/>
              <a:gd name="connsiteX30" fmla="*/ 435286 w 4527226"/>
              <a:gd name="connsiteY30" fmla="*/ 2930328 h 6046908"/>
              <a:gd name="connsiteX31" fmla="*/ 389566 w 4527226"/>
              <a:gd name="connsiteY31" fmla="*/ 2930328 h 6046908"/>
              <a:gd name="connsiteX32" fmla="*/ 314000 w 4527226"/>
              <a:gd name="connsiteY32" fmla="*/ 2893495 h 6046908"/>
              <a:gd name="connsiteX33" fmla="*/ 320986 w 4527226"/>
              <a:gd name="connsiteY33" fmla="*/ 2846508 h 6046908"/>
              <a:gd name="connsiteX34" fmla="*/ 328606 w 4527226"/>
              <a:gd name="connsiteY34" fmla="*/ 2793168 h 6046908"/>
              <a:gd name="connsiteX35" fmla="*/ 313366 w 4527226"/>
              <a:gd name="connsiteY35" fmla="*/ 2732208 h 6046908"/>
              <a:gd name="connsiteX36" fmla="*/ 267646 w 4527226"/>
              <a:gd name="connsiteY36" fmla="*/ 2671248 h 6046908"/>
              <a:gd name="connsiteX37" fmla="*/ 176206 w 4527226"/>
              <a:gd name="connsiteY37" fmla="*/ 2656008 h 6046908"/>
              <a:gd name="connsiteX38" fmla="*/ 54286 w 4527226"/>
              <a:gd name="connsiteY38" fmla="*/ 2610288 h 6046908"/>
              <a:gd name="connsiteX39" fmla="*/ 7931 w 4527226"/>
              <a:gd name="connsiteY39" fmla="*/ 2563298 h 6046908"/>
              <a:gd name="connsiteX40" fmla="*/ 8566 w 4527226"/>
              <a:gd name="connsiteY40" fmla="*/ 2488368 h 6046908"/>
              <a:gd name="connsiteX41" fmla="*/ 92386 w 4527226"/>
              <a:gd name="connsiteY41" fmla="*/ 2335968 h 6046908"/>
              <a:gd name="connsiteX42" fmla="*/ 221926 w 4527226"/>
              <a:gd name="connsiteY42" fmla="*/ 2175948 h 6046908"/>
              <a:gd name="connsiteX43" fmla="*/ 282886 w 4527226"/>
              <a:gd name="connsiteY43" fmla="*/ 2084508 h 6046908"/>
              <a:gd name="connsiteX44" fmla="*/ 328606 w 4527226"/>
              <a:gd name="connsiteY44" fmla="*/ 1977828 h 6046908"/>
              <a:gd name="connsiteX45" fmla="*/ 359086 w 4527226"/>
              <a:gd name="connsiteY45" fmla="*/ 1871148 h 6046908"/>
              <a:gd name="connsiteX46" fmla="*/ 374326 w 4527226"/>
              <a:gd name="connsiteY46" fmla="*/ 1810188 h 6046908"/>
              <a:gd name="connsiteX47" fmla="*/ 343846 w 4527226"/>
              <a:gd name="connsiteY47" fmla="*/ 1756848 h 6046908"/>
              <a:gd name="connsiteX48" fmla="*/ 328606 w 4527226"/>
              <a:gd name="connsiteY48" fmla="*/ 1680648 h 6046908"/>
              <a:gd name="connsiteX49" fmla="*/ 412426 w 4527226"/>
              <a:gd name="connsiteY49" fmla="*/ 1474908 h 6046908"/>
              <a:gd name="connsiteX50" fmla="*/ 442906 w 4527226"/>
              <a:gd name="connsiteY50" fmla="*/ 1307268 h 6046908"/>
              <a:gd name="connsiteX51" fmla="*/ 465766 w 4527226"/>
              <a:gd name="connsiteY51" fmla="*/ 1192968 h 6046908"/>
              <a:gd name="connsiteX52" fmla="*/ 503866 w 4527226"/>
              <a:gd name="connsiteY52" fmla="*/ 1055808 h 6046908"/>
              <a:gd name="connsiteX53" fmla="*/ 557206 w 4527226"/>
              <a:gd name="connsiteY53" fmla="*/ 888168 h 6046908"/>
              <a:gd name="connsiteX54" fmla="*/ 503866 w 4527226"/>
              <a:gd name="connsiteY54" fmla="*/ 888168 h 6046908"/>
              <a:gd name="connsiteX55" fmla="*/ 412426 w 4527226"/>
              <a:gd name="connsiteY55" fmla="*/ 834828 h 6046908"/>
              <a:gd name="connsiteX56" fmla="*/ 328606 w 4527226"/>
              <a:gd name="connsiteY56" fmla="*/ 789108 h 6046908"/>
              <a:gd name="connsiteX57" fmla="*/ 260026 w 4527226"/>
              <a:gd name="connsiteY57" fmla="*/ 773868 h 6046908"/>
              <a:gd name="connsiteX58" fmla="*/ 214306 w 4527226"/>
              <a:gd name="connsiteY58" fmla="*/ 751008 h 6046908"/>
              <a:gd name="connsiteX59" fmla="*/ 260026 w 4527226"/>
              <a:gd name="connsiteY59" fmla="*/ 674808 h 6046908"/>
              <a:gd name="connsiteX60" fmla="*/ 374326 w 4527226"/>
              <a:gd name="connsiteY60" fmla="*/ 606228 h 6046908"/>
              <a:gd name="connsiteX61" fmla="*/ 557206 w 4527226"/>
              <a:gd name="connsiteY61" fmla="*/ 507168 h 6046908"/>
              <a:gd name="connsiteX62" fmla="*/ 656266 w 4527226"/>
              <a:gd name="connsiteY62" fmla="*/ 423348 h 6046908"/>
              <a:gd name="connsiteX63" fmla="*/ 892486 w 4527226"/>
              <a:gd name="connsiteY63" fmla="*/ 232848 h 6046908"/>
              <a:gd name="connsiteX64" fmla="*/ 1174426 w 4527226"/>
              <a:gd name="connsiteY64" fmla="*/ 80448 h 6046908"/>
              <a:gd name="connsiteX65" fmla="*/ 1593526 w 4527226"/>
              <a:gd name="connsiteY65" fmla="*/ 11868 h 6046908"/>
              <a:gd name="connsiteX66" fmla="*/ 1944046 w 4527226"/>
              <a:gd name="connsiteY66" fmla="*/ 4248 h 6046908"/>
              <a:gd name="connsiteX67" fmla="*/ 2172646 w 4527226"/>
              <a:gd name="connsiteY67" fmla="*/ 4248 h 6046908"/>
              <a:gd name="connsiteX68" fmla="*/ 2393626 w 4527226"/>
              <a:gd name="connsiteY68" fmla="*/ 57588 h 6046908"/>
              <a:gd name="connsiteX69" fmla="*/ 2667946 w 4527226"/>
              <a:gd name="connsiteY69" fmla="*/ 133788 h 6046908"/>
              <a:gd name="connsiteX70" fmla="*/ 2820346 w 4527226"/>
              <a:gd name="connsiteY70" fmla="*/ 202368 h 6046908"/>
              <a:gd name="connsiteX71" fmla="*/ 3102286 w 4527226"/>
              <a:gd name="connsiteY71" fmla="*/ 400488 h 6046908"/>
              <a:gd name="connsiteX72" fmla="*/ 3285166 w 4527226"/>
              <a:gd name="connsiteY72" fmla="*/ 651948 h 6046908"/>
              <a:gd name="connsiteX73" fmla="*/ 3407086 w 4527226"/>
              <a:gd name="connsiteY73" fmla="*/ 918648 h 6046908"/>
              <a:gd name="connsiteX74" fmla="*/ 3475666 w 4527226"/>
              <a:gd name="connsiteY74" fmla="*/ 1238688 h 6046908"/>
              <a:gd name="connsiteX75" fmla="*/ 3506146 w 4527226"/>
              <a:gd name="connsiteY75" fmla="*/ 1543488 h 6046908"/>
              <a:gd name="connsiteX76" fmla="*/ 3506146 w 4527226"/>
              <a:gd name="connsiteY76" fmla="*/ 1962588 h 6046908"/>
              <a:gd name="connsiteX77" fmla="*/ 3338506 w 4527226"/>
              <a:gd name="connsiteY77" fmla="*/ 2305488 h 6046908"/>
              <a:gd name="connsiteX78" fmla="*/ 3254686 w 4527226"/>
              <a:gd name="connsiteY78" fmla="*/ 2473128 h 6046908"/>
              <a:gd name="connsiteX79" fmla="*/ 3132766 w 4527226"/>
              <a:gd name="connsiteY79" fmla="*/ 2663628 h 6046908"/>
              <a:gd name="connsiteX80" fmla="*/ 3071806 w 4527226"/>
              <a:gd name="connsiteY80" fmla="*/ 2838888 h 6046908"/>
              <a:gd name="connsiteX81" fmla="*/ 3064186 w 4527226"/>
              <a:gd name="connsiteY81" fmla="*/ 2915088 h 6046908"/>
              <a:gd name="connsiteX82" fmla="*/ 3018466 w 4527226"/>
              <a:gd name="connsiteY82" fmla="*/ 3014148 h 6046908"/>
              <a:gd name="connsiteX83" fmla="*/ 2980366 w 4527226"/>
              <a:gd name="connsiteY83" fmla="*/ 3082728 h 6046908"/>
              <a:gd name="connsiteX84" fmla="*/ 2957506 w 4527226"/>
              <a:gd name="connsiteY84" fmla="*/ 3120828 h 6046908"/>
              <a:gd name="connsiteX85" fmla="*/ 2957506 w 4527226"/>
              <a:gd name="connsiteY85" fmla="*/ 3555168 h 6046908"/>
              <a:gd name="connsiteX86" fmla="*/ 3010846 w 4527226"/>
              <a:gd name="connsiteY86" fmla="*/ 3539928 h 6046908"/>
              <a:gd name="connsiteX87" fmla="*/ 3109906 w 4527226"/>
              <a:gd name="connsiteY87" fmla="*/ 3570408 h 6046908"/>
              <a:gd name="connsiteX88" fmla="*/ 3140386 w 4527226"/>
              <a:gd name="connsiteY88" fmla="*/ 3631368 h 6046908"/>
              <a:gd name="connsiteX89" fmla="*/ 3117526 w 4527226"/>
              <a:gd name="connsiteY89" fmla="*/ 3738048 h 6046908"/>
              <a:gd name="connsiteX90" fmla="*/ 3125146 w 4527226"/>
              <a:gd name="connsiteY90" fmla="*/ 4103808 h 6046908"/>
              <a:gd name="connsiteX91" fmla="*/ 3163246 w 4527226"/>
              <a:gd name="connsiteY91" fmla="*/ 4157148 h 6046908"/>
              <a:gd name="connsiteX92" fmla="*/ 3201346 w 4527226"/>
              <a:gd name="connsiteY92" fmla="*/ 4164768 h 6046908"/>
              <a:gd name="connsiteX93" fmla="*/ 3231826 w 4527226"/>
              <a:gd name="connsiteY93" fmla="*/ 4172388 h 6046908"/>
              <a:gd name="connsiteX94" fmla="*/ 3285166 w 4527226"/>
              <a:gd name="connsiteY94" fmla="*/ 4294308 h 6046908"/>
              <a:gd name="connsiteX95" fmla="*/ 3300406 w 4527226"/>
              <a:gd name="connsiteY95" fmla="*/ 4347648 h 6046908"/>
              <a:gd name="connsiteX96" fmla="*/ 3330886 w 4527226"/>
              <a:gd name="connsiteY96" fmla="*/ 4408608 h 6046908"/>
              <a:gd name="connsiteX97" fmla="*/ 3551866 w 4527226"/>
              <a:gd name="connsiteY97" fmla="*/ 4644828 h 6046908"/>
              <a:gd name="connsiteX98" fmla="*/ 3887146 w 4527226"/>
              <a:gd name="connsiteY98" fmla="*/ 5025828 h 6046908"/>
              <a:gd name="connsiteX99" fmla="*/ 4100506 w 4527226"/>
              <a:gd name="connsiteY99" fmla="*/ 5300148 h 6046908"/>
              <a:gd name="connsiteX100" fmla="*/ 4367206 w 4527226"/>
              <a:gd name="connsiteY100" fmla="*/ 5726868 h 6046908"/>
              <a:gd name="connsiteX101" fmla="*/ 4527226 w 4527226"/>
              <a:gd name="connsiteY101" fmla="*/ 6046908 h 6046908"/>
              <a:gd name="connsiteX0" fmla="*/ 511486 w 4527226"/>
              <a:gd name="connsiteY0" fmla="*/ 5612568 h 6046908"/>
              <a:gd name="connsiteX1" fmla="*/ 541966 w 4527226"/>
              <a:gd name="connsiteY1" fmla="*/ 5521128 h 6046908"/>
              <a:gd name="connsiteX2" fmla="*/ 564826 w 4527226"/>
              <a:gd name="connsiteY2" fmla="*/ 5353488 h 6046908"/>
              <a:gd name="connsiteX3" fmla="*/ 602926 w 4527226"/>
              <a:gd name="connsiteY3" fmla="*/ 5223948 h 6046908"/>
              <a:gd name="connsiteX4" fmla="*/ 625786 w 4527226"/>
              <a:gd name="connsiteY4" fmla="*/ 5178228 h 6046908"/>
              <a:gd name="connsiteX5" fmla="*/ 701986 w 4527226"/>
              <a:gd name="connsiteY5" fmla="*/ 5071548 h 6046908"/>
              <a:gd name="connsiteX6" fmla="*/ 717226 w 4527226"/>
              <a:gd name="connsiteY6" fmla="*/ 5063928 h 6046908"/>
              <a:gd name="connsiteX7" fmla="*/ 709606 w 4527226"/>
              <a:gd name="connsiteY7" fmla="*/ 5025828 h 6046908"/>
              <a:gd name="connsiteX8" fmla="*/ 701986 w 4527226"/>
              <a:gd name="connsiteY8" fmla="*/ 5002968 h 6046908"/>
              <a:gd name="connsiteX9" fmla="*/ 968686 w 4527226"/>
              <a:gd name="connsiteY9" fmla="*/ 4682928 h 6046908"/>
              <a:gd name="connsiteX10" fmla="*/ 961066 w 4527226"/>
              <a:gd name="connsiteY10" fmla="*/ 4644828 h 6046908"/>
              <a:gd name="connsiteX11" fmla="*/ 1342066 w 4527226"/>
              <a:gd name="connsiteY11" fmla="*/ 4172388 h 6046908"/>
              <a:gd name="connsiteX12" fmla="*/ 1258246 w 4527226"/>
              <a:gd name="connsiteY12" fmla="*/ 4012368 h 6046908"/>
              <a:gd name="connsiteX13" fmla="*/ 1204906 w 4527226"/>
              <a:gd name="connsiteY13" fmla="*/ 3928548 h 6046908"/>
              <a:gd name="connsiteX14" fmla="*/ 1174426 w 4527226"/>
              <a:gd name="connsiteY14" fmla="*/ 3768528 h 6046908"/>
              <a:gd name="connsiteX15" fmla="*/ 1151566 w 4527226"/>
              <a:gd name="connsiteY15" fmla="*/ 3699948 h 6046908"/>
              <a:gd name="connsiteX16" fmla="*/ 1143946 w 4527226"/>
              <a:gd name="connsiteY16" fmla="*/ 3669468 h 6046908"/>
              <a:gd name="connsiteX17" fmla="*/ 1067746 w 4527226"/>
              <a:gd name="connsiteY17" fmla="*/ 3661848 h 6046908"/>
              <a:gd name="connsiteX18" fmla="*/ 938206 w 4527226"/>
              <a:gd name="connsiteY18" fmla="*/ 3669468 h 6046908"/>
              <a:gd name="connsiteX19" fmla="*/ 831526 w 4527226"/>
              <a:gd name="connsiteY19" fmla="*/ 3692328 h 6046908"/>
              <a:gd name="connsiteX20" fmla="*/ 610546 w 4527226"/>
              <a:gd name="connsiteY20" fmla="*/ 3738048 h 6046908"/>
              <a:gd name="connsiteX21" fmla="*/ 389566 w 4527226"/>
              <a:gd name="connsiteY21" fmla="*/ 3638988 h 6046908"/>
              <a:gd name="connsiteX22" fmla="*/ 381946 w 4527226"/>
              <a:gd name="connsiteY22" fmla="*/ 3326568 h 6046908"/>
              <a:gd name="connsiteX23" fmla="*/ 420046 w 4527226"/>
              <a:gd name="connsiteY23" fmla="*/ 3227508 h 6046908"/>
              <a:gd name="connsiteX24" fmla="*/ 389566 w 4527226"/>
              <a:gd name="connsiteY24" fmla="*/ 3166548 h 6046908"/>
              <a:gd name="connsiteX25" fmla="*/ 351466 w 4527226"/>
              <a:gd name="connsiteY25" fmla="*/ 3105588 h 6046908"/>
              <a:gd name="connsiteX26" fmla="*/ 397186 w 4527226"/>
              <a:gd name="connsiteY26" fmla="*/ 3021768 h 6046908"/>
              <a:gd name="connsiteX27" fmla="*/ 488626 w 4527226"/>
              <a:gd name="connsiteY27" fmla="*/ 2998908 h 6046908"/>
              <a:gd name="connsiteX28" fmla="*/ 471956 w 4527226"/>
              <a:gd name="connsiteY28" fmla="*/ 2942709 h 6046908"/>
              <a:gd name="connsiteX29" fmla="*/ 435286 w 4527226"/>
              <a:gd name="connsiteY29" fmla="*/ 2930328 h 6046908"/>
              <a:gd name="connsiteX30" fmla="*/ 389566 w 4527226"/>
              <a:gd name="connsiteY30" fmla="*/ 2930328 h 6046908"/>
              <a:gd name="connsiteX31" fmla="*/ 314000 w 4527226"/>
              <a:gd name="connsiteY31" fmla="*/ 2893495 h 6046908"/>
              <a:gd name="connsiteX32" fmla="*/ 320986 w 4527226"/>
              <a:gd name="connsiteY32" fmla="*/ 2846508 h 6046908"/>
              <a:gd name="connsiteX33" fmla="*/ 328606 w 4527226"/>
              <a:gd name="connsiteY33" fmla="*/ 2793168 h 6046908"/>
              <a:gd name="connsiteX34" fmla="*/ 313366 w 4527226"/>
              <a:gd name="connsiteY34" fmla="*/ 2732208 h 6046908"/>
              <a:gd name="connsiteX35" fmla="*/ 267646 w 4527226"/>
              <a:gd name="connsiteY35" fmla="*/ 2671248 h 6046908"/>
              <a:gd name="connsiteX36" fmla="*/ 176206 w 4527226"/>
              <a:gd name="connsiteY36" fmla="*/ 2656008 h 6046908"/>
              <a:gd name="connsiteX37" fmla="*/ 54286 w 4527226"/>
              <a:gd name="connsiteY37" fmla="*/ 2610288 h 6046908"/>
              <a:gd name="connsiteX38" fmla="*/ 7931 w 4527226"/>
              <a:gd name="connsiteY38" fmla="*/ 2563298 h 6046908"/>
              <a:gd name="connsiteX39" fmla="*/ 8566 w 4527226"/>
              <a:gd name="connsiteY39" fmla="*/ 2488368 h 6046908"/>
              <a:gd name="connsiteX40" fmla="*/ 92386 w 4527226"/>
              <a:gd name="connsiteY40" fmla="*/ 2335968 h 6046908"/>
              <a:gd name="connsiteX41" fmla="*/ 221926 w 4527226"/>
              <a:gd name="connsiteY41" fmla="*/ 2175948 h 6046908"/>
              <a:gd name="connsiteX42" fmla="*/ 282886 w 4527226"/>
              <a:gd name="connsiteY42" fmla="*/ 2084508 h 6046908"/>
              <a:gd name="connsiteX43" fmla="*/ 328606 w 4527226"/>
              <a:gd name="connsiteY43" fmla="*/ 1977828 h 6046908"/>
              <a:gd name="connsiteX44" fmla="*/ 359086 w 4527226"/>
              <a:gd name="connsiteY44" fmla="*/ 1871148 h 6046908"/>
              <a:gd name="connsiteX45" fmla="*/ 374326 w 4527226"/>
              <a:gd name="connsiteY45" fmla="*/ 1810188 h 6046908"/>
              <a:gd name="connsiteX46" fmla="*/ 343846 w 4527226"/>
              <a:gd name="connsiteY46" fmla="*/ 1756848 h 6046908"/>
              <a:gd name="connsiteX47" fmla="*/ 328606 w 4527226"/>
              <a:gd name="connsiteY47" fmla="*/ 1680648 h 6046908"/>
              <a:gd name="connsiteX48" fmla="*/ 412426 w 4527226"/>
              <a:gd name="connsiteY48" fmla="*/ 1474908 h 6046908"/>
              <a:gd name="connsiteX49" fmla="*/ 442906 w 4527226"/>
              <a:gd name="connsiteY49" fmla="*/ 1307268 h 6046908"/>
              <a:gd name="connsiteX50" fmla="*/ 465766 w 4527226"/>
              <a:gd name="connsiteY50" fmla="*/ 1192968 h 6046908"/>
              <a:gd name="connsiteX51" fmla="*/ 503866 w 4527226"/>
              <a:gd name="connsiteY51" fmla="*/ 1055808 h 6046908"/>
              <a:gd name="connsiteX52" fmla="*/ 557206 w 4527226"/>
              <a:gd name="connsiteY52" fmla="*/ 888168 h 6046908"/>
              <a:gd name="connsiteX53" fmla="*/ 503866 w 4527226"/>
              <a:gd name="connsiteY53" fmla="*/ 888168 h 6046908"/>
              <a:gd name="connsiteX54" fmla="*/ 412426 w 4527226"/>
              <a:gd name="connsiteY54" fmla="*/ 834828 h 6046908"/>
              <a:gd name="connsiteX55" fmla="*/ 328606 w 4527226"/>
              <a:gd name="connsiteY55" fmla="*/ 789108 h 6046908"/>
              <a:gd name="connsiteX56" fmla="*/ 260026 w 4527226"/>
              <a:gd name="connsiteY56" fmla="*/ 773868 h 6046908"/>
              <a:gd name="connsiteX57" fmla="*/ 214306 w 4527226"/>
              <a:gd name="connsiteY57" fmla="*/ 751008 h 6046908"/>
              <a:gd name="connsiteX58" fmla="*/ 260026 w 4527226"/>
              <a:gd name="connsiteY58" fmla="*/ 674808 h 6046908"/>
              <a:gd name="connsiteX59" fmla="*/ 374326 w 4527226"/>
              <a:gd name="connsiteY59" fmla="*/ 606228 h 6046908"/>
              <a:gd name="connsiteX60" fmla="*/ 557206 w 4527226"/>
              <a:gd name="connsiteY60" fmla="*/ 507168 h 6046908"/>
              <a:gd name="connsiteX61" fmla="*/ 656266 w 4527226"/>
              <a:gd name="connsiteY61" fmla="*/ 423348 h 6046908"/>
              <a:gd name="connsiteX62" fmla="*/ 892486 w 4527226"/>
              <a:gd name="connsiteY62" fmla="*/ 232848 h 6046908"/>
              <a:gd name="connsiteX63" fmla="*/ 1174426 w 4527226"/>
              <a:gd name="connsiteY63" fmla="*/ 80448 h 6046908"/>
              <a:gd name="connsiteX64" fmla="*/ 1593526 w 4527226"/>
              <a:gd name="connsiteY64" fmla="*/ 11868 h 6046908"/>
              <a:gd name="connsiteX65" fmla="*/ 1944046 w 4527226"/>
              <a:gd name="connsiteY65" fmla="*/ 4248 h 6046908"/>
              <a:gd name="connsiteX66" fmla="*/ 2172646 w 4527226"/>
              <a:gd name="connsiteY66" fmla="*/ 4248 h 6046908"/>
              <a:gd name="connsiteX67" fmla="*/ 2393626 w 4527226"/>
              <a:gd name="connsiteY67" fmla="*/ 57588 h 6046908"/>
              <a:gd name="connsiteX68" fmla="*/ 2667946 w 4527226"/>
              <a:gd name="connsiteY68" fmla="*/ 133788 h 6046908"/>
              <a:gd name="connsiteX69" fmla="*/ 2820346 w 4527226"/>
              <a:gd name="connsiteY69" fmla="*/ 202368 h 6046908"/>
              <a:gd name="connsiteX70" fmla="*/ 3102286 w 4527226"/>
              <a:gd name="connsiteY70" fmla="*/ 400488 h 6046908"/>
              <a:gd name="connsiteX71" fmla="*/ 3285166 w 4527226"/>
              <a:gd name="connsiteY71" fmla="*/ 651948 h 6046908"/>
              <a:gd name="connsiteX72" fmla="*/ 3407086 w 4527226"/>
              <a:gd name="connsiteY72" fmla="*/ 918648 h 6046908"/>
              <a:gd name="connsiteX73" fmla="*/ 3475666 w 4527226"/>
              <a:gd name="connsiteY73" fmla="*/ 1238688 h 6046908"/>
              <a:gd name="connsiteX74" fmla="*/ 3506146 w 4527226"/>
              <a:gd name="connsiteY74" fmla="*/ 1543488 h 6046908"/>
              <a:gd name="connsiteX75" fmla="*/ 3506146 w 4527226"/>
              <a:gd name="connsiteY75" fmla="*/ 1962588 h 6046908"/>
              <a:gd name="connsiteX76" fmla="*/ 3338506 w 4527226"/>
              <a:gd name="connsiteY76" fmla="*/ 2305488 h 6046908"/>
              <a:gd name="connsiteX77" fmla="*/ 3254686 w 4527226"/>
              <a:gd name="connsiteY77" fmla="*/ 2473128 h 6046908"/>
              <a:gd name="connsiteX78" fmla="*/ 3132766 w 4527226"/>
              <a:gd name="connsiteY78" fmla="*/ 2663628 h 6046908"/>
              <a:gd name="connsiteX79" fmla="*/ 3071806 w 4527226"/>
              <a:gd name="connsiteY79" fmla="*/ 2838888 h 6046908"/>
              <a:gd name="connsiteX80" fmla="*/ 3064186 w 4527226"/>
              <a:gd name="connsiteY80" fmla="*/ 2915088 h 6046908"/>
              <a:gd name="connsiteX81" fmla="*/ 3018466 w 4527226"/>
              <a:gd name="connsiteY81" fmla="*/ 3014148 h 6046908"/>
              <a:gd name="connsiteX82" fmla="*/ 2980366 w 4527226"/>
              <a:gd name="connsiteY82" fmla="*/ 3082728 h 6046908"/>
              <a:gd name="connsiteX83" fmla="*/ 2957506 w 4527226"/>
              <a:gd name="connsiteY83" fmla="*/ 3120828 h 6046908"/>
              <a:gd name="connsiteX84" fmla="*/ 2957506 w 4527226"/>
              <a:gd name="connsiteY84" fmla="*/ 3555168 h 6046908"/>
              <a:gd name="connsiteX85" fmla="*/ 3010846 w 4527226"/>
              <a:gd name="connsiteY85" fmla="*/ 3539928 h 6046908"/>
              <a:gd name="connsiteX86" fmla="*/ 3109906 w 4527226"/>
              <a:gd name="connsiteY86" fmla="*/ 3570408 h 6046908"/>
              <a:gd name="connsiteX87" fmla="*/ 3140386 w 4527226"/>
              <a:gd name="connsiteY87" fmla="*/ 3631368 h 6046908"/>
              <a:gd name="connsiteX88" fmla="*/ 3117526 w 4527226"/>
              <a:gd name="connsiteY88" fmla="*/ 3738048 h 6046908"/>
              <a:gd name="connsiteX89" fmla="*/ 3125146 w 4527226"/>
              <a:gd name="connsiteY89" fmla="*/ 4103808 h 6046908"/>
              <a:gd name="connsiteX90" fmla="*/ 3163246 w 4527226"/>
              <a:gd name="connsiteY90" fmla="*/ 4157148 h 6046908"/>
              <a:gd name="connsiteX91" fmla="*/ 3201346 w 4527226"/>
              <a:gd name="connsiteY91" fmla="*/ 4164768 h 6046908"/>
              <a:gd name="connsiteX92" fmla="*/ 3231826 w 4527226"/>
              <a:gd name="connsiteY92" fmla="*/ 4172388 h 6046908"/>
              <a:gd name="connsiteX93" fmla="*/ 3285166 w 4527226"/>
              <a:gd name="connsiteY93" fmla="*/ 4294308 h 6046908"/>
              <a:gd name="connsiteX94" fmla="*/ 3300406 w 4527226"/>
              <a:gd name="connsiteY94" fmla="*/ 4347648 h 6046908"/>
              <a:gd name="connsiteX95" fmla="*/ 3330886 w 4527226"/>
              <a:gd name="connsiteY95" fmla="*/ 4408608 h 6046908"/>
              <a:gd name="connsiteX96" fmla="*/ 3551866 w 4527226"/>
              <a:gd name="connsiteY96" fmla="*/ 4644828 h 6046908"/>
              <a:gd name="connsiteX97" fmla="*/ 3887146 w 4527226"/>
              <a:gd name="connsiteY97" fmla="*/ 5025828 h 6046908"/>
              <a:gd name="connsiteX98" fmla="*/ 4100506 w 4527226"/>
              <a:gd name="connsiteY98" fmla="*/ 5300148 h 6046908"/>
              <a:gd name="connsiteX99" fmla="*/ 4367206 w 4527226"/>
              <a:gd name="connsiteY99" fmla="*/ 5726868 h 6046908"/>
              <a:gd name="connsiteX100" fmla="*/ 4527226 w 4527226"/>
              <a:gd name="connsiteY100" fmla="*/ 6046908 h 6046908"/>
              <a:gd name="connsiteX0" fmla="*/ 541966 w 4527226"/>
              <a:gd name="connsiteY0" fmla="*/ 5521128 h 6046908"/>
              <a:gd name="connsiteX1" fmla="*/ 564826 w 4527226"/>
              <a:gd name="connsiteY1" fmla="*/ 5353488 h 6046908"/>
              <a:gd name="connsiteX2" fmla="*/ 602926 w 4527226"/>
              <a:gd name="connsiteY2" fmla="*/ 5223948 h 6046908"/>
              <a:gd name="connsiteX3" fmla="*/ 625786 w 4527226"/>
              <a:gd name="connsiteY3" fmla="*/ 5178228 h 6046908"/>
              <a:gd name="connsiteX4" fmla="*/ 701986 w 4527226"/>
              <a:gd name="connsiteY4" fmla="*/ 5071548 h 6046908"/>
              <a:gd name="connsiteX5" fmla="*/ 717226 w 4527226"/>
              <a:gd name="connsiteY5" fmla="*/ 5063928 h 6046908"/>
              <a:gd name="connsiteX6" fmla="*/ 709606 w 4527226"/>
              <a:gd name="connsiteY6" fmla="*/ 5025828 h 6046908"/>
              <a:gd name="connsiteX7" fmla="*/ 701986 w 4527226"/>
              <a:gd name="connsiteY7" fmla="*/ 5002968 h 6046908"/>
              <a:gd name="connsiteX8" fmla="*/ 968686 w 4527226"/>
              <a:gd name="connsiteY8" fmla="*/ 4682928 h 6046908"/>
              <a:gd name="connsiteX9" fmla="*/ 961066 w 4527226"/>
              <a:gd name="connsiteY9" fmla="*/ 4644828 h 6046908"/>
              <a:gd name="connsiteX10" fmla="*/ 1342066 w 4527226"/>
              <a:gd name="connsiteY10" fmla="*/ 4172388 h 6046908"/>
              <a:gd name="connsiteX11" fmla="*/ 1258246 w 4527226"/>
              <a:gd name="connsiteY11" fmla="*/ 4012368 h 6046908"/>
              <a:gd name="connsiteX12" fmla="*/ 1204906 w 4527226"/>
              <a:gd name="connsiteY12" fmla="*/ 3928548 h 6046908"/>
              <a:gd name="connsiteX13" fmla="*/ 1174426 w 4527226"/>
              <a:gd name="connsiteY13" fmla="*/ 3768528 h 6046908"/>
              <a:gd name="connsiteX14" fmla="*/ 1151566 w 4527226"/>
              <a:gd name="connsiteY14" fmla="*/ 3699948 h 6046908"/>
              <a:gd name="connsiteX15" fmla="*/ 1143946 w 4527226"/>
              <a:gd name="connsiteY15" fmla="*/ 3669468 h 6046908"/>
              <a:gd name="connsiteX16" fmla="*/ 1067746 w 4527226"/>
              <a:gd name="connsiteY16" fmla="*/ 3661848 h 6046908"/>
              <a:gd name="connsiteX17" fmla="*/ 938206 w 4527226"/>
              <a:gd name="connsiteY17" fmla="*/ 3669468 h 6046908"/>
              <a:gd name="connsiteX18" fmla="*/ 831526 w 4527226"/>
              <a:gd name="connsiteY18" fmla="*/ 3692328 h 6046908"/>
              <a:gd name="connsiteX19" fmla="*/ 610546 w 4527226"/>
              <a:gd name="connsiteY19" fmla="*/ 3738048 h 6046908"/>
              <a:gd name="connsiteX20" fmla="*/ 389566 w 4527226"/>
              <a:gd name="connsiteY20" fmla="*/ 3638988 h 6046908"/>
              <a:gd name="connsiteX21" fmla="*/ 381946 w 4527226"/>
              <a:gd name="connsiteY21" fmla="*/ 3326568 h 6046908"/>
              <a:gd name="connsiteX22" fmla="*/ 420046 w 4527226"/>
              <a:gd name="connsiteY22" fmla="*/ 3227508 h 6046908"/>
              <a:gd name="connsiteX23" fmla="*/ 389566 w 4527226"/>
              <a:gd name="connsiteY23" fmla="*/ 3166548 h 6046908"/>
              <a:gd name="connsiteX24" fmla="*/ 351466 w 4527226"/>
              <a:gd name="connsiteY24" fmla="*/ 3105588 h 6046908"/>
              <a:gd name="connsiteX25" fmla="*/ 397186 w 4527226"/>
              <a:gd name="connsiteY25" fmla="*/ 3021768 h 6046908"/>
              <a:gd name="connsiteX26" fmla="*/ 488626 w 4527226"/>
              <a:gd name="connsiteY26" fmla="*/ 2998908 h 6046908"/>
              <a:gd name="connsiteX27" fmla="*/ 471956 w 4527226"/>
              <a:gd name="connsiteY27" fmla="*/ 2942709 h 6046908"/>
              <a:gd name="connsiteX28" fmla="*/ 435286 w 4527226"/>
              <a:gd name="connsiteY28" fmla="*/ 2930328 h 6046908"/>
              <a:gd name="connsiteX29" fmla="*/ 389566 w 4527226"/>
              <a:gd name="connsiteY29" fmla="*/ 2930328 h 6046908"/>
              <a:gd name="connsiteX30" fmla="*/ 314000 w 4527226"/>
              <a:gd name="connsiteY30" fmla="*/ 2893495 h 6046908"/>
              <a:gd name="connsiteX31" fmla="*/ 320986 w 4527226"/>
              <a:gd name="connsiteY31" fmla="*/ 2846508 h 6046908"/>
              <a:gd name="connsiteX32" fmla="*/ 328606 w 4527226"/>
              <a:gd name="connsiteY32" fmla="*/ 2793168 h 6046908"/>
              <a:gd name="connsiteX33" fmla="*/ 313366 w 4527226"/>
              <a:gd name="connsiteY33" fmla="*/ 2732208 h 6046908"/>
              <a:gd name="connsiteX34" fmla="*/ 267646 w 4527226"/>
              <a:gd name="connsiteY34" fmla="*/ 2671248 h 6046908"/>
              <a:gd name="connsiteX35" fmla="*/ 176206 w 4527226"/>
              <a:gd name="connsiteY35" fmla="*/ 2656008 h 6046908"/>
              <a:gd name="connsiteX36" fmla="*/ 54286 w 4527226"/>
              <a:gd name="connsiteY36" fmla="*/ 2610288 h 6046908"/>
              <a:gd name="connsiteX37" fmla="*/ 7931 w 4527226"/>
              <a:gd name="connsiteY37" fmla="*/ 2563298 h 6046908"/>
              <a:gd name="connsiteX38" fmla="*/ 8566 w 4527226"/>
              <a:gd name="connsiteY38" fmla="*/ 2488368 h 6046908"/>
              <a:gd name="connsiteX39" fmla="*/ 92386 w 4527226"/>
              <a:gd name="connsiteY39" fmla="*/ 2335968 h 6046908"/>
              <a:gd name="connsiteX40" fmla="*/ 221926 w 4527226"/>
              <a:gd name="connsiteY40" fmla="*/ 2175948 h 6046908"/>
              <a:gd name="connsiteX41" fmla="*/ 282886 w 4527226"/>
              <a:gd name="connsiteY41" fmla="*/ 2084508 h 6046908"/>
              <a:gd name="connsiteX42" fmla="*/ 328606 w 4527226"/>
              <a:gd name="connsiteY42" fmla="*/ 1977828 h 6046908"/>
              <a:gd name="connsiteX43" fmla="*/ 359086 w 4527226"/>
              <a:gd name="connsiteY43" fmla="*/ 1871148 h 6046908"/>
              <a:gd name="connsiteX44" fmla="*/ 374326 w 4527226"/>
              <a:gd name="connsiteY44" fmla="*/ 1810188 h 6046908"/>
              <a:gd name="connsiteX45" fmla="*/ 343846 w 4527226"/>
              <a:gd name="connsiteY45" fmla="*/ 1756848 h 6046908"/>
              <a:gd name="connsiteX46" fmla="*/ 328606 w 4527226"/>
              <a:gd name="connsiteY46" fmla="*/ 1680648 h 6046908"/>
              <a:gd name="connsiteX47" fmla="*/ 412426 w 4527226"/>
              <a:gd name="connsiteY47" fmla="*/ 1474908 h 6046908"/>
              <a:gd name="connsiteX48" fmla="*/ 442906 w 4527226"/>
              <a:gd name="connsiteY48" fmla="*/ 1307268 h 6046908"/>
              <a:gd name="connsiteX49" fmla="*/ 465766 w 4527226"/>
              <a:gd name="connsiteY49" fmla="*/ 1192968 h 6046908"/>
              <a:gd name="connsiteX50" fmla="*/ 503866 w 4527226"/>
              <a:gd name="connsiteY50" fmla="*/ 1055808 h 6046908"/>
              <a:gd name="connsiteX51" fmla="*/ 557206 w 4527226"/>
              <a:gd name="connsiteY51" fmla="*/ 888168 h 6046908"/>
              <a:gd name="connsiteX52" fmla="*/ 503866 w 4527226"/>
              <a:gd name="connsiteY52" fmla="*/ 888168 h 6046908"/>
              <a:gd name="connsiteX53" fmla="*/ 412426 w 4527226"/>
              <a:gd name="connsiteY53" fmla="*/ 834828 h 6046908"/>
              <a:gd name="connsiteX54" fmla="*/ 328606 w 4527226"/>
              <a:gd name="connsiteY54" fmla="*/ 789108 h 6046908"/>
              <a:gd name="connsiteX55" fmla="*/ 260026 w 4527226"/>
              <a:gd name="connsiteY55" fmla="*/ 773868 h 6046908"/>
              <a:gd name="connsiteX56" fmla="*/ 214306 w 4527226"/>
              <a:gd name="connsiteY56" fmla="*/ 751008 h 6046908"/>
              <a:gd name="connsiteX57" fmla="*/ 260026 w 4527226"/>
              <a:gd name="connsiteY57" fmla="*/ 674808 h 6046908"/>
              <a:gd name="connsiteX58" fmla="*/ 374326 w 4527226"/>
              <a:gd name="connsiteY58" fmla="*/ 606228 h 6046908"/>
              <a:gd name="connsiteX59" fmla="*/ 557206 w 4527226"/>
              <a:gd name="connsiteY59" fmla="*/ 507168 h 6046908"/>
              <a:gd name="connsiteX60" fmla="*/ 656266 w 4527226"/>
              <a:gd name="connsiteY60" fmla="*/ 423348 h 6046908"/>
              <a:gd name="connsiteX61" fmla="*/ 892486 w 4527226"/>
              <a:gd name="connsiteY61" fmla="*/ 232848 h 6046908"/>
              <a:gd name="connsiteX62" fmla="*/ 1174426 w 4527226"/>
              <a:gd name="connsiteY62" fmla="*/ 80448 h 6046908"/>
              <a:gd name="connsiteX63" fmla="*/ 1593526 w 4527226"/>
              <a:gd name="connsiteY63" fmla="*/ 11868 h 6046908"/>
              <a:gd name="connsiteX64" fmla="*/ 1944046 w 4527226"/>
              <a:gd name="connsiteY64" fmla="*/ 4248 h 6046908"/>
              <a:gd name="connsiteX65" fmla="*/ 2172646 w 4527226"/>
              <a:gd name="connsiteY65" fmla="*/ 4248 h 6046908"/>
              <a:gd name="connsiteX66" fmla="*/ 2393626 w 4527226"/>
              <a:gd name="connsiteY66" fmla="*/ 57588 h 6046908"/>
              <a:gd name="connsiteX67" fmla="*/ 2667946 w 4527226"/>
              <a:gd name="connsiteY67" fmla="*/ 133788 h 6046908"/>
              <a:gd name="connsiteX68" fmla="*/ 2820346 w 4527226"/>
              <a:gd name="connsiteY68" fmla="*/ 202368 h 6046908"/>
              <a:gd name="connsiteX69" fmla="*/ 3102286 w 4527226"/>
              <a:gd name="connsiteY69" fmla="*/ 400488 h 6046908"/>
              <a:gd name="connsiteX70" fmla="*/ 3285166 w 4527226"/>
              <a:gd name="connsiteY70" fmla="*/ 651948 h 6046908"/>
              <a:gd name="connsiteX71" fmla="*/ 3407086 w 4527226"/>
              <a:gd name="connsiteY71" fmla="*/ 918648 h 6046908"/>
              <a:gd name="connsiteX72" fmla="*/ 3475666 w 4527226"/>
              <a:gd name="connsiteY72" fmla="*/ 1238688 h 6046908"/>
              <a:gd name="connsiteX73" fmla="*/ 3506146 w 4527226"/>
              <a:gd name="connsiteY73" fmla="*/ 1543488 h 6046908"/>
              <a:gd name="connsiteX74" fmla="*/ 3506146 w 4527226"/>
              <a:gd name="connsiteY74" fmla="*/ 1962588 h 6046908"/>
              <a:gd name="connsiteX75" fmla="*/ 3338506 w 4527226"/>
              <a:gd name="connsiteY75" fmla="*/ 2305488 h 6046908"/>
              <a:gd name="connsiteX76" fmla="*/ 3254686 w 4527226"/>
              <a:gd name="connsiteY76" fmla="*/ 2473128 h 6046908"/>
              <a:gd name="connsiteX77" fmla="*/ 3132766 w 4527226"/>
              <a:gd name="connsiteY77" fmla="*/ 2663628 h 6046908"/>
              <a:gd name="connsiteX78" fmla="*/ 3071806 w 4527226"/>
              <a:gd name="connsiteY78" fmla="*/ 2838888 h 6046908"/>
              <a:gd name="connsiteX79" fmla="*/ 3064186 w 4527226"/>
              <a:gd name="connsiteY79" fmla="*/ 2915088 h 6046908"/>
              <a:gd name="connsiteX80" fmla="*/ 3018466 w 4527226"/>
              <a:gd name="connsiteY80" fmla="*/ 3014148 h 6046908"/>
              <a:gd name="connsiteX81" fmla="*/ 2980366 w 4527226"/>
              <a:gd name="connsiteY81" fmla="*/ 3082728 h 6046908"/>
              <a:gd name="connsiteX82" fmla="*/ 2957506 w 4527226"/>
              <a:gd name="connsiteY82" fmla="*/ 3120828 h 6046908"/>
              <a:gd name="connsiteX83" fmla="*/ 2957506 w 4527226"/>
              <a:gd name="connsiteY83" fmla="*/ 3555168 h 6046908"/>
              <a:gd name="connsiteX84" fmla="*/ 3010846 w 4527226"/>
              <a:gd name="connsiteY84" fmla="*/ 3539928 h 6046908"/>
              <a:gd name="connsiteX85" fmla="*/ 3109906 w 4527226"/>
              <a:gd name="connsiteY85" fmla="*/ 3570408 h 6046908"/>
              <a:gd name="connsiteX86" fmla="*/ 3140386 w 4527226"/>
              <a:gd name="connsiteY86" fmla="*/ 3631368 h 6046908"/>
              <a:gd name="connsiteX87" fmla="*/ 3117526 w 4527226"/>
              <a:gd name="connsiteY87" fmla="*/ 3738048 h 6046908"/>
              <a:gd name="connsiteX88" fmla="*/ 3125146 w 4527226"/>
              <a:gd name="connsiteY88" fmla="*/ 4103808 h 6046908"/>
              <a:gd name="connsiteX89" fmla="*/ 3163246 w 4527226"/>
              <a:gd name="connsiteY89" fmla="*/ 4157148 h 6046908"/>
              <a:gd name="connsiteX90" fmla="*/ 3201346 w 4527226"/>
              <a:gd name="connsiteY90" fmla="*/ 4164768 h 6046908"/>
              <a:gd name="connsiteX91" fmla="*/ 3231826 w 4527226"/>
              <a:gd name="connsiteY91" fmla="*/ 4172388 h 6046908"/>
              <a:gd name="connsiteX92" fmla="*/ 3285166 w 4527226"/>
              <a:gd name="connsiteY92" fmla="*/ 4294308 h 6046908"/>
              <a:gd name="connsiteX93" fmla="*/ 3300406 w 4527226"/>
              <a:gd name="connsiteY93" fmla="*/ 4347648 h 6046908"/>
              <a:gd name="connsiteX94" fmla="*/ 3330886 w 4527226"/>
              <a:gd name="connsiteY94" fmla="*/ 4408608 h 6046908"/>
              <a:gd name="connsiteX95" fmla="*/ 3551866 w 4527226"/>
              <a:gd name="connsiteY95" fmla="*/ 4644828 h 6046908"/>
              <a:gd name="connsiteX96" fmla="*/ 3887146 w 4527226"/>
              <a:gd name="connsiteY96" fmla="*/ 5025828 h 6046908"/>
              <a:gd name="connsiteX97" fmla="*/ 4100506 w 4527226"/>
              <a:gd name="connsiteY97" fmla="*/ 5300148 h 6046908"/>
              <a:gd name="connsiteX98" fmla="*/ 4367206 w 4527226"/>
              <a:gd name="connsiteY98" fmla="*/ 5726868 h 6046908"/>
              <a:gd name="connsiteX99" fmla="*/ 4527226 w 4527226"/>
              <a:gd name="connsiteY99" fmla="*/ 6046908 h 6046908"/>
              <a:gd name="connsiteX0" fmla="*/ 564826 w 4527226"/>
              <a:gd name="connsiteY0" fmla="*/ 5353488 h 6046908"/>
              <a:gd name="connsiteX1" fmla="*/ 602926 w 4527226"/>
              <a:gd name="connsiteY1" fmla="*/ 5223948 h 6046908"/>
              <a:gd name="connsiteX2" fmla="*/ 625786 w 4527226"/>
              <a:gd name="connsiteY2" fmla="*/ 5178228 h 6046908"/>
              <a:gd name="connsiteX3" fmla="*/ 701986 w 4527226"/>
              <a:gd name="connsiteY3" fmla="*/ 5071548 h 6046908"/>
              <a:gd name="connsiteX4" fmla="*/ 717226 w 4527226"/>
              <a:gd name="connsiteY4" fmla="*/ 5063928 h 6046908"/>
              <a:gd name="connsiteX5" fmla="*/ 709606 w 4527226"/>
              <a:gd name="connsiteY5" fmla="*/ 5025828 h 6046908"/>
              <a:gd name="connsiteX6" fmla="*/ 701986 w 4527226"/>
              <a:gd name="connsiteY6" fmla="*/ 5002968 h 6046908"/>
              <a:gd name="connsiteX7" fmla="*/ 968686 w 4527226"/>
              <a:gd name="connsiteY7" fmla="*/ 4682928 h 6046908"/>
              <a:gd name="connsiteX8" fmla="*/ 961066 w 4527226"/>
              <a:gd name="connsiteY8" fmla="*/ 4644828 h 6046908"/>
              <a:gd name="connsiteX9" fmla="*/ 1342066 w 4527226"/>
              <a:gd name="connsiteY9" fmla="*/ 4172388 h 6046908"/>
              <a:gd name="connsiteX10" fmla="*/ 1258246 w 4527226"/>
              <a:gd name="connsiteY10" fmla="*/ 4012368 h 6046908"/>
              <a:gd name="connsiteX11" fmla="*/ 1204906 w 4527226"/>
              <a:gd name="connsiteY11" fmla="*/ 3928548 h 6046908"/>
              <a:gd name="connsiteX12" fmla="*/ 1174426 w 4527226"/>
              <a:gd name="connsiteY12" fmla="*/ 3768528 h 6046908"/>
              <a:gd name="connsiteX13" fmla="*/ 1151566 w 4527226"/>
              <a:gd name="connsiteY13" fmla="*/ 3699948 h 6046908"/>
              <a:gd name="connsiteX14" fmla="*/ 1143946 w 4527226"/>
              <a:gd name="connsiteY14" fmla="*/ 3669468 h 6046908"/>
              <a:gd name="connsiteX15" fmla="*/ 1067746 w 4527226"/>
              <a:gd name="connsiteY15" fmla="*/ 3661848 h 6046908"/>
              <a:gd name="connsiteX16" fmla="*/ 938206 w 4527226"/>
              <a:gd name="connsiteY16" fmla="*/ 3669468 h 6046908"/>
              <a:gd name="connsiteX17" fmla="*/ 831526 w 4527226"/>
              <a:gd name="connsiteY17" fmla="*/ 3692328 h 6046908"/>
              <a:gd name="connsiteX18" fmla="*/ 610546 w 4527226"/>
              <a:gd name="connsiteY18" fmla="*/ 3738048 h 6046908"/>
              <a:gd name="connsiteX19" fmla="*/ 389566 w 4527226"/>
              <a:gd name="connsiteY19" fmla="*/ 3638988 h 6046908"/>
              <a:gd name="connsiteX20" fmla="*/ 381946 w 4527226"/>
              <a:gd name="connsiteY20" fmla="*/ 3326568 h 6046908"/>
              <a:gd name="connsiteX21" fmla="*/ 420046 w 4527226"/>
              <a:gd name="connsiteY21" fmla="*/ 3227508 h 6046908"/>
              <a:gd name="connsiteX22" fmla="*/ 389566 w 4527226"/>
              <a:gd name="connsiteY22" fmla="*/ 3166548 h 6046908"/>
              <a:gd name="connsiteX23" fmla="*/ 351466 w 4527226"/>
              <a:gd name="connsiteY23" fmla="*/ 3105588 h 6046908"/>
              <a:gd name="connsiteX24" fmla="*/ 397186 w 4527226"/>
              <a:gd name="connsiteY24" fmla="*/ 3021768 h 6046908"/>
              <a:gd name="connsiteX25" fmla="*/ 488626 w 4527226"/>
              <a:gd name="connsiteY25" fmla="*/ 2998908 h 6046908"/>
              <a:gd name="connsiteX26" fmla="*/ 471956 w 4527226"/>
              <a:gd name="connsiteY26" fmla="*/ 2942709 h 6046908"/>
              <a:gd name="connsiteX27" fmla="*/ 435286 w 4527226"/>
              <a:gd name="connsiteY27" fmla="*/ 2930328 h 6046908"/>
              <a:gd name="connsiteX28" fmla="*/ 389566 w 4527226"/>
              <a:gd name="connsiteY28" fmla="*/ 2930328 h 6046908"/>
              <a:gd name="connsiteX29" fmla="*/ 314000 w 4527226"/>
              <a:gd name="connsiteY29" fmla="*/ 2893495 h 6046908"/>
              <a:gd name="connsiteX30" fmla="*/ 320986 w 4527226"/>
              <a:gd name="connsiteY30" fmla="*/ 2846508 h 6046908"/>
              <a:gd name="connsiteX31" fmla="*/ 328606 w 4527226"/>
              <a:gd name="connsiteY31" fmla="*/ 2793168 h 6046908"/>
              <a:gd name="connsiteX32" fmla="*/ 313366 w 4527226"/>
              <a:gd name="connsiteY32" fmla="*/ 2732208 h 6046908"/>
              <a:gd name="connsiteX33" fmla="*/ 267646 w 4527226"/>
              <a:gd name="connsiteY33" fmla="*/ 2671248 h 6046908"/>
              <a:gd name="connsiteX34" fmla="*/ 176206 w 4527226"/>
              <a:gd name="connsiteY34" fmla="*/ 2656008 h 6046908"/>
              <a:gd name="connsiteX35" fmla="*/ 54286 w 4527226"/>
              <a:gd name="connsiteY35" fmla="*/ 2610288 h 6046908"/>
              <a:gd name="connsiteX36" fmla="*/ 7931 w 4527226"/>
              <a:gd name="connsiteY36" fmla="*/ 2563298 h 6046908"/>
              <a:gd name="connsiteX37" fmla="*/ 8566 w 4527226"/>
              <a:gd name="connsiteY37" fmla="*/ 2488368 h 6046908"/>
              <a:gd name="connsiteX38" fmla="*/ 92386 w 4527226"/>
              <a:gd name="connsiteY38" fmla="*/ 2335968 h 6046908"/>
              <a:gd name="connsiteX39" fmla="*/ 221926 w 4527226"/>
              <a:gd name="connsiteY39" fmla="*/ 2175948 h 6046908"/>
              <a:gd name="connsiteX40" fmla="*/ 282886 w 4527226"/>
              <a:gd name="connsiteY40" fmla="*/ 2084508 h 6046908"/>
              <a:gd name="connsiteX41" fmla="*/ 328606 w 4527226"/>
              <a:gd name="connsiteY41" fmla="*/ 1977828 h 6046908"/>
              <a:gd name="connsiteX42" fmla="*/ 359086 w 4527226"/>
              <a:gd name="connsiteY42" fmla="*/ 1871148 h 6046908"/>
              <a:gd name="connsiteX43" fmla="*/ 374326 w 4527226"/>
              <a:gd name="connsiteY43" fmla="*/ 1810188 h 6046908"/>
              <a:gd name="connsiteX44" fmla="*/ 343846 w 4527226"/>
              <a:gd name="connsiteY44" fmla="*/ 1756848 h 6046908"/>
              <a:gd name="connsiteX45" fmla="*/ 328606 w 4527226"/>
              <a:gd name="connsiteY45" fmla="*/ 1680648 h 6046908"/>
              <a:gd name="connsiteX46" fmla="*/ 412426 w 4527226"/>
              <a:gd name="connsiteY46" fmla="*/ 1474908 h 6046908"/>
              <a:gd name="connsiteX47" fmla="*/ 442906 w 4527226"/>
              <a:gd name="connsiteY47" fmla="*/ 1307268 h 6046908"/>
              <a:gd name="connsiteX48" fmla="*/ 465766 w 4527226"/>
              <a:gd name="connsiteY48" fmla="*/ 1192968 h 6046908"/>
              <a:gd name="connsiteX49" fmla="*/ 503866 w 4527226"/>
              <a:gd name="connsiteY49" fmla="*/ 1055808 h 6046908"/>
              <a:gd name="connsiteX50" fmla="*/ 557206 w 4527226"/>
              <a:gd name="connsiteY50" fmla="*/ 888168 h 6046908"/>
              <a:gd name="connsiteX51" fmla="*/ 503866 w 4527226"/>
              <a:gd name="connsiteY51" fmla="*/ 888168 h 6046908"/>
              <a:gd name="connsiteX52" fmla="*/ 412426 w 4527226"/>
              <a:gd name="connsiteY52" fmla="*/ 834828 h 6046908"/>
              <a:gd name="connsiteX53" fmla="*/ 328606 w 4527226"/>
              <a:gd name="connsiteY53" fmla="*/ 789108 h 6046908"/>
              <a:gd name="connsiteX54" fmla="*/ 260026 w 4527226"/>
              <a:gd name="connsiteY54" fmla="*/ 773868 h 6046908"/>
              <a:gd name="connsiteX55" fmla="*/ 214306 w 4527226"/>
              <a:gd name="connsiteY55" fmla="*/ 751008 h 6046908"/>
              <a:gd name="connsiteX56" fmla="*/ 260026 w 4527226"/>
              <a:gd name="connsiteY56" fmla="*/ 674808 h 6046908"/>
              <a:gd name="connsiteX57" fmla="*/ 374326 w 4527226"/>
              <a:gd name="connsiteY57" fmla="*/ 606228 h 6046908"/>
              <a:gd name="connsiteX58" fmla="*/ 557206 w 4527226"/>
              <a:gd name="connsiteY58" fmla="*/ 507168 h 6046908"/>
              <a:gd name="connsiteX59" fmla="*/ 656266 w 4527226"/>
              <a:gd name="connsiteY59" fmla="*/ 423348 h 6046908"/>
              <a:gd name="connsiteX60" fmla="*/ 892486 w 4527226"/>
              <a:gd name="connsiteY60" fmla="*/ 232848 h 6046908"/>
              <a:gd name="connsiteX61" fmla="*/ 1174426 w 4527226"/>
              <a:gd name="connsiteY61" fmla="*/ 80448 h 6046908"/>
              <a:gd name="connsiteX62" fmla="*/ 1593526 w 4527226"/>
              <a:gd name="connsiteY62" fmla="*/ 11868 h 6046908"/>
              <a:gd name="connsiteX63" fmla="*/ 1944046 w 4527226"/>
              <a:gd name="connsiteY63" fmla="*/ 4248 h 6046908"/>
              <a:gd name="connsiteX64" fmla="*/ 2172646 w 4527226"/>
              <a:gd name="connsiteY64" fmla="*/ 4248 h 6046908"/>
              <a:gd name="connsiteX65" fmla="*/ 2393626 w 4527226"/>
              <a:gd name="connsiteY65" fmla="*/ 57588 h 6046908"/>
              <a:gd name="connsiteX66" fmla="*/ 2667946 w 4527226"/>
              <a:gd name="connsiteY66" fmla="*/ 133788 h 6046908"/>
              <a:gd name="connsiteX67" fmla="*/ 2820346 w 4527226"/>
              <a:gd name="connsiteY67" fmla="*/ 202368 h 6046908"/>
              <a:gd name="connsiteX68" fmla="*/ 3102286 w 4527226"/>
              <a:gd name="connsiteY68" fmla="*/ 400488 h 6046908"/>
              <a:gd name="connsiteX69" fmla="*/ 3285166 w 4527226"/>
              <a:gd name="connsiteY69" fmla="*/ 651948 h 6046908"/>
              <a:gd name="connsiteX70" fmla="*/ 3407086 w 4527226"/>
              <a:gd name="connsiteY70" fmla="*/ 918648 h 6046908"/>
              <a:gd name="connsiteX71" fmla="*/ 3475666 w 4527226"/>
              <a:gd name="connsiteY71" fmla="*/ 1238688 h 6046908"/>
              <a:gd name="connsiteX72" fmla="*/ 3506146 w 4527226"/>
              <a:gd name="connsiteY72" fmla="*/ 1543488 h 6046908"/>
              <a:gd name="connsiteX73" fmla="*/ 3506146 w 4527226"/>
              <a:gd name="connsiteY73" fmla="*/ 1962588 h 6046908"/>
              <a:gd name="connsiteX74" fmla="*/ 3338506 w 4527226"/>
              <a:gd name="connsiteY74" fmla="*/ 2305488 h 6046908"/>
              <a:gd name="connsiteX75" fmla="*/ 3254686 w 4527226"/>
              <a:gd name="connsiteY75" fmla="*/ 2473128 h 6046908"/>
              <a:gd name="connsiteX76" fmla="*/ 3132766 w 4527226"/>
              <a:gd name="connsiteY76" fmla="*/ 2663628 h 6046908"/>
              <a:gd name="connsiteX77" fmla="*/ 3071806 w 4527226"/>
              <a:gd name="connsiteY77" fmla="*/ 2838888 h 6046908"/>
              <a:gd name="connsiteX78" fmla="*/ 3064186 w 4527226"/>
              <a:gd name="connsiteY78" fmla="*/ 2915088 h 6046908"/>
              <a:gd name="connsiteX79" fmla="*/ 3018466 w 4527226"/>
              <a:gd name="connsiteY79" fmla="*/ 3014148 h 6046908"/>
              <a:gd name="connsiteX80" fmla="*/ 2980366 w 4527226"/>
              <a:gd name="connsiteY80" fmla="*/ 3082728 h 6046908"/>
              <a:gd name="connsiteX81" fmla="*/ 2957506 w 4527226"/>
              <a:gd name="connsiteY81" fmla="*/ 3120828 h 6046908"/>
              <a:gd name="connsiteX82" fmla="*/ 2957506 w 4527226"/>
              <a:gd name="connsiteY82" fmla="*/ 3555168 h 6046908"/>
              <a:gd name="connsiteX83" fmla="*/ 3010846 w 4527226"/>
              <a:gd name="connsiteY83" fmla="*/ 3539928 h 6046908"/>
              <a:gd name="connsiteX84" fmla="*/ 3109906 w 4527226"/>
              <a:gd name="connsiteY84" fmla="*/ 3570408 h 6046908"/>
              <a:gd name="connsiteX85" fmla="*/ 3140386 w 4527226"/>
              <a:gd name="connsiteY85" fmla="*/ 3631368 h 6046908"/>
              <a:gd name="connsiteX86" fmla="*/ 3117526 w 4527226"/>
              <a:gd name="connsiteY86" fmla="*/ 3738048 h 6046908"/>
              <a:gd name="connsiteX87" fmla="*/ 3125146 w 4527226"/>
              <a:gd name="connsiteY87" fmla="*/ 4103808 h 6046908"/>
              <a:gd name="connsiteX88" fmla="*/ 3163246 w 4527226"/>
              <a:gd name="connsiteY88" fmla="*/ 4157148 h 6046908"/>
              <a:gd name="connsiteX89" fmla="*/ 3201346 w 4527226"/>
              <a:gd name="connsiteY89" fmla="*/ 4164768 h 6046908"/>
              <a:gd name="connsiteX90" fmla="*/ 3231826 w 4527226"/>
              <a:gd name="connsiteY90" fmla="*/ 4172388 h 6046908"/>
              <a:gd name="connsiteX91" fmla="*/ 3285166 w 4527226"/>
              <a:gd name="connsiteY91" fmla="*/ 4294308 h 6046908"/>
              <a:gd name="connsiteX92" fmla="*/ 3300406 w 4527226"/>
              <a:gd name="connsiteY92" fmla="*/ 4347648 h 6046908"/>
              <a:gd name="connsiteX93" fmla="*/ 3330886 w 4527226"/>
              <a:gd name="connsiteY93" fmla="*/ 4408608 h 6046908"/>
              <a:gd name="connsiteX94" fmla="*/ 3551866 w 4527226"/>
              <a:gd name="connsiteY94" fmla="*/ 4644828 h 6046908"/>
              <a:gd name="connsiteX95" fmla="*/ 3887146 w 4527226"/>
              <a:gd name="connsiteY95" fmla="*/ 5025828 h 6046908"/>
              <a:gd name="connsiteX96" fmla="*/ 4100506 w 4527226"/>
              <a:gd name="connsiteY96" fmla="*/ 5300148 h 6046908"/>
              <a:gd name="connsiteX97" fmla="*/ 4367206 w 4527226"/>
              <a:gd name="connsiteY97" fmla="*/ 5726868 h 6046908"/>
              <a:gd name="connsiteX98" fmla="*/ 4527226 w 4527226"/>
              <a:gd name="connsiteY98" fmla="*/ 6046908 h 6046908"/>
              <a:gd name="connsiteX0" fmla="*/ 602926 w 4527226"/>
              <a:gd name="connsiteY0" fmla="*/ 5223948 h 6046908"/>
              <a:gd name="connsiteX1" fmla="*/ 625786 w 4527226"/>
              <a:gd name="connsiteY1" fmla="*/ 5178228 h 6046908"/>
              <a:gd name="connsiteX2" fmla="*/ 701986 w 4527226"/>
              <a:gd name="connsiteY2" fmla="*/ 5071548 h 6046908"/>
              <a:gd name="connsiteX3" fmla="*/ 717226 w 4527226"/>
              <a:gd name="connsiteY3" fmla="*/ 5063928 h 6046908"/>
              <a:gd name="connsiteX4" fmla="*/ 709606 w 4527226"/>
              <a:gd name="connsiteY4" fmla="*/ 5025828 h 6046908"/>
              <a:gd name="connsiteX5" fmla="*/ 701986 w 4527226"/>
              <a:gd name="connsiteY5" fmla="*/ 5002968 h 6046908"/>
              <a:gd name="connsiteX6" fmla="*/ 968686 w 4527226"/>
              <a:gd name="connsiteY6" fmla="*/ 4682928 h 6046908"/>
              <a:gd name="connsiteX7" fmla="*/ 961066 w 4527226"/>
              <a:gd name="connsiteY7" fmla="*/ 4644828 h 6046908"/>
              <a:gd name="connsiteX8" fmla="*/ 1342066 w 4527226"/>
              <a:gd name="connsiteY8" fmla="*/ 4172388 h 6046908"/>
              <a:gd name="connsiteX9" fmla="*/ 1258246 w 4527226"/>
              <a:gd name="connsiteY9" fmla="*/ 4012368 h 6046908"/>
              <a:gd name="connsiteX10" fmla="*/ 1204906 w 4527226"/>
              <a:gd name="connsiteY10" fmla="*/ 3928548 h 6046908"/>
              <a:gd name="connsiteX11" fmla="*/ 1174426 w 4527226"/>
              <a:gd name="connsiteY11" fmla="*/ 3768528 h 6046908"/>
              <a:gd name="connsiteX12" fmla="*/ 1151566 w 4527226"/>
              <a:gd name="connsiteY12" fmla="*/ 3699948 h 6046908"/>
              <a:gd name="connsiteX13" fmla="*/ 1143946 w 4527226"/>
              <a:gd name="connsiteY13" fmla="*/ 3669468 h 6046908"/>
              <a:gd name="connsiteX14" fmla="*/ 1067746 w 4527226"/>
              <a:gd name="connsiteY14" fmla="*/ 3661848 h 6046908"/>
              <a:gd name="connsiteX15" fmla="*/ 938206 w 4527226"/>
              <a:gd name="connsiteY15" fmla="*/ 3669468 h 6046908"/>
              <a:gd name="connsiteX16" fmla="*/ 831526 w 4527226"/>
              <a:gd name="connsiteY16" fmla="*/ 3692328 h 6046908"/>
              <a:gd name="connsiteX17" fmla="*/ 610546 w 4527226"/>
              <a:gd name="connsiteY17" fmla="*/ 3738048 h 6046908"/>
              <a:gd name="connsiteX18" fmla="*/ 389566 w 4527226"/>
              <a:gd name="connsiteY18" fmla="*/ 3638988 h 6046908"/>
              <a:gd name="connsiteX19" fmla="*/ 381946 w 4527226"/>
              <a:gd name="connsiteY19" fmla="*/ 3326568 h 6046908"/>
              <a:gd name="connsiteX20" fmla="*/ 420046 w 4527226"/>
              <a:gd name="connsiteY20" fmla="*/ 3227508 h 6046908"/>
              <a:gd name="connsiteX21" fmla="*/ 389566 w 4527226"/>
              <a:gd name="connsiteY21" fmla="*/ 3166548 h 6046908"/>
              <a:gd name="connsiteX22" fmla="*/ 351466 w 4527226"/>
              <a:gd name="connsiteY22" fmla="*/ 3105588 h 6046908"/>
              <a:gd name="connsiteX23" fmla="*/ 397186 w 4527226"/>
              <a:gd name="connsiteY23" fmla="*/ 3021768 h 6046908"/>
              <a:gd name="connsiteX24" fmla="*/ 488626 w 4527226"/>
              <a:gd name="connsiteY24" fmla="*/ 2998908 h 6046908"/>
              <a:gd name="connsiteX25" fmla="*/ 471956 w 4527226"/>
              <a:gd name="connsiteY25" fmla="*/ 2942709 h 6046908"/>
              <a:gd name="connsiteX26" fmla="*/ 435286 w 4527226"/>
              <a:gd name="connsiteY26" fmla="*/ 2930328 h 6046908"/>
              <a:gd name="connsiteX27" fmla="*/ 389566 w 4527226"/>
              <a:gd name="connsiteY27" fmla="*/ 2930328 h 6046908"/>
              <a:gd name="connsiteX28" fmla="*/ 314000 w 4527226"/>
              <a:gd name="connsiteY28" fmla="*/ 2893495 h 6046908"/>
              <a:gd name="connsiteX29" fmla="*/ 320986 w 4527226"/>
              <a:gd name="connsiteY29" fmla="*/ 2846508 h 6046908"/>
              <a:gd name="connsiteX30" fmla="*/ 328606 w 4527226"/>
              <a:gd name="connsiteY30" fmla="*/ 2793168 h 6046908"/>
              <a:gd name="connsiteX31" fmla="*/ 313366 w 4527226"/>
              <a:gd name="connsiteY31" fmla="*/ 2732208 h 6046908"/>
              <a:gd name="connsiteX32" fmla="*/ 267646 w 4527226"/>
              <a:gd name="connsiteY32" fmla="*/ 2671248 h 6046908"/>
              <a:gd name="connsiteX33" fmla="*/ 176206 w 4527226"/>
              <a:gd name="connsiteY33" fmla="*/ 2656008 h 6046908"/>
              <a:gd name="connsiteX34" fmla="*/ 54286 w 4527226"/>
              <a:gd name="connsiteY34" fmla="*/ 2610288 h 6046908"/>
              <a:gd name="connsiteX35" fmla="*/ 7931 w 4527226"/>
              <a:gd name="connsiteY35" fmla="*/ 2563298 h 6046908"/>
              <a:gd name="connsiteX36" fmla="*/ 8566 w 4527226"/>
              <a:gd name="connsiteY36" fmla="*/ 2488368 h 6046908"/>
              <a:gd name="connsiteX37" fmla="*/ 92386 w 4527226"/>
              <a:gd name="connsiteY37" fmla="*/ 2335968 h 6046908"/>
              <a:gd name="connsiteX38" fmla="*/ 221926 w 4527226"/>
              <a:gd name="connsiteY38" fmla="*/ 2175948 h 6046908"/>
              <a:gd name="connsiteX39" fmla="*/ 282886 w 4527226"/>
              <a:gd name="connsiteY39" fmla="*/ 2084508 h 6046908"/>
              <a:gd name="connsiteX40" fmla="*/ 328606 w 4527226"/>
              <a:gd name="connsiteY40" fmla="*/ 1977828 h 6046908"/>
              <a:gd name="connsiteX41" fmla="*/ 359086 w 4527226"/>
              <a:gd name="connsiteY41" fmla="*/ 1871148 h 6046908"/>
              <a:gd name="connsiteX42" fmla="*/ 374326 w 4527226"/>
              <a:gd name="connsiteY42" fmla="*/ 1810188 h 6046908"/>
              <a:gd name="connsiteX43" fmla="*/ 343846 w 4527226"/>
              <a:gd name="connsiteY43" fmla="*/ 1756848 h 6046908"/>
              <a:gd name="connsiteX44" fmla="*/ 328606 w 4527226"/>
              <a:gd name="connsiteY44" fmla="*/ 1680648 h 6046908"/>
              <a:gd name="connsiteX45" fmla="*/ 412426 w 4527226"/>
              <a:gd name="connsiteY45" fmla="*/ 1474908 h 6046908"/>
              <a:gd name="connsiteX46" fmla="*/ 442906 w 4527226"/>
              <a:gd name="connsiteY46" fmla="*/ 1307268 h 6046908"/>
              <a:gd name="connsiteX47" fmla="*/ 465766 w 4527226"/>
              <a:gd name="connsiteY47" fmla="*/ 1192968 h 6046908"/>
              <a:gd name="connsiteX48" fmla="*/ 503866 w 4527226"/>
              <a:gd name="connsiteY48" fmla="*/ 1055808 h 6046908"/>
              <a:gd name="connsiteX49" fmla="*/ 557206 w 4527226"/>
              <a:gd name="connsiteY49" fmla="*/ 888168 h 6046908"/>
              <a:gd name="connsiteX50" fmla="*/ 503866 w 4527226"/>
              <a:gd name="connsiteY50" fmla="*/ 888168 h 6046908"/>
              <a:gd name="connsiteX51" fmla="*/ 412426 w 4527226"/>
              <a:gd name="connsiteY51" fmla="*/ 834828 h 6046908"/>
              <a:gd name="connsiteX52" fmla="*/ 328606 w 4527226"/>
              <a:gd name="connsiteY52" fmla="*/ 789108 h 6046908"/>
              <a:gd name="connsiteX53" fmla="*/ 260026 w 4527226"/>
              <a:gd name="connsiteY53" fmla="*/ 773868 h 6046908"/>
              <a:gd name="connsiteX54" fmla="*/ 214306 w 4527226"/>
              <a:gd name="connsiteY54" fmla="*/ 751008 h 6046908"/>
              <a:gd name="connsiteX55" fmla="*/ 260026 w 4527226"/>
              <a:gd name="connsiteY55" fmla="*/ 674808 h 6046908"/>
              <a:gd name="connsiteX56" fmla="*/ 374326 w 4527226"/>
              <a:gd name="connsiteY56" fmla="*/ 606228 h 6046908"/>
              <a:gd name="connsiteX57" fmla="*/ 557206 w 4527226"/>
              <a:gd name="connsiteY57" fmla="*/ 507168 h 6046908"/>
              <a:gd name="connsiteX58" fmla="*/ 656266 w 4527226"/>
              <a:gd name="connsiteY58" fmla="*/ 423348 h 6046908"/>
              <a:gd name="connsiteX59" fmla="*/ 892486 w 4527226"/>
              <a:gd name="connsiteY59" fmla="*/ 232848 h 6046908"/>
              <a:gd name="connsiteX60" fmla="*/ 1174426 w 4527226"/>
              <a:gd name="connsiteY60" fmla="*/ 80448 h 6046908"/>
              <a:gd name="connsiteX61" fmla="*/ 1593526 w 4527226"/>
              <a:gd name="connsiteY61" fmla="*/ 11868 h 6046908"/>
              <a:gd name="connsiteX62" fmla="*/ 1944046 w 4527226"/>
              <a:gd name="connsiteY62" fmla="*/ 4248 h 6046908"/>
              <a:gd name="connsiteX63" fmla="*/ 2172646 w 4527226"/>
              <a:gd name="connsiteY63" fmla="*/ 4248 h 6046908"/>
              <a:gd name="connsiteX64" fmla="*/ 2393626 w 4527226"/>
              <a:gd name="connsiteY64" fmla="*/ 57588 h 6046908"/>
              <a:gd name="connsiteX65" fmla="*/ 2667946 w 4527226"/>
              <a:gd name="connsiteY65" fmla="*/ 133788 h 6046908"/>
              <a:gd name="connsiteX66" fmla="*/ 2820346 w 4527226"/>
              <a:gd name="connsiteY66" fmla="*/ 202368 h 6046908"/>
              <a:gd name="connsiteX67" fmla="*/ 3102286 w 4527226"/>
              <a:gd name="connsiteY67" fmla="*/ 400488 h 6046908"/>
              <a:gd name="connsiteX68" fmla="*/ 3285166 w 4527226"/>
              <a:gd name="connsiteY68" fmla="*/ 651948 h 6046908"/>
              <a:gd name="connsiteX69" fmla="*/ 3407086 w 4527226"/>
              <a:gd name="connsiteY69" fmla="*/ 918648 h 6046908"/>
              <a:gd name="connsiteX70" fmla="*/ 3475666 w 4527226"/>
              <a:gd name="connsiteY70" fmla="*/ 1238688 h 6046908"/>
              <a:gd name="connsiteX71" fmla="*/ 3506146 w 4527226"/>
              <a:gd name="connsiteY71" fmla="*/ 1543488 h 6046908"/>
              <a:gd name="connsiteX72" fmla="*/ 3506146 w 4527226"/>
              <a:gd name="connsiteY72" fmla="*/ 1962588 h 6046908"/>
              <a:gd name="connsiteX73" fmla="*/ 3338506 w 4527226"/>
              <a:gd name="connsiteY73" fmla="*/ 2305488 h 6046908"/>
              <a:gd name="connsiteX74" fmla="*/ 3254686 w 4527226"/>
              <a:gd name="connsiteY74" fmla="*/ 2473128 h 6046908"/>
              <a:gd name="connsiteX75" fmla="*/ 3132766 w 4527226"/>
              <a:gd name="connsiteY75" fmla="*/ 2663628 h 6046908"/>
              <a:gd name="connsiteX76" fmla="*/ 3071806 w 4527226"/>
              <a:gd name="connsiteY76" fmla="*/ 2838888 h 6046908"/>
              <a:gd name="connsiteX77" fmla="*/ 3064186 w 4527226"/>
              <a:gd name="connsiteY77" fmla="*/ 2915088 h 6046908"/>
              <a:gd name="connsiteX78" fmla="*/ 3018466 w 4527226"/>
              <a:gd name="connsiteY78" fmla="*/ 3014148 h 6046908"/>
              <a:gd name="connsiteX79" fmla="*/ 2980366 w 4527226"/>
              <a:gd name="connsiteY79" fmla="*/ 3082728 h 6046908"/>
              <a:gd name="connsiteX80" fmla="*/ 2957506 w 4527226"/>
              <a:gd name="connsiteY80" fmla="*/ 3120828 h 6046908"/>
              <a:gd name="connsiteX81" fmla="*/ 2957506 w 4527226"/>
              <a:gd name="connsiteY81" fmla="*/ 3555168 h 6046908"/>
              <a:gd name="connsiteX82" fmla="*/ 3010846 w 4527226"/>
              <a:gd name="connsiteY82" fmla="*/ 3539928 h 6046908"/>
              <a:gd name="connsiteX83" fmla="*/ 3109906 w 4527226"/>
              <a:gd name="connsiteY83" fmla="*/ 3570408 h 6046908"/>
              <a:gd name="connsiteX84" fmla="*/ 3140386 w 4527226"/>
              <a:gd name="connsiteY84" fmla="*/ 3631368 h 6046908"/>
              <a:gd name="connsiteX85" fmla="*/ 3117526 w 4527226"/>
              <a:gd name="connsiteY85" fmla="*/ 3738048 h 6046908"/>
              <a:gd name="connsiteX86" fmla="*/ 3125146 w 4527226"/>
              <a:gd name="connsiteY86" fmla="*/ 4103808 h 6046908"/>
              <a:gd name="connsiteX87" fmla="*/ 3163246 w 4527226"/>
              <a:gd name="connsiteY87" fmla="*/ 4157148 h 6046908"/>
              <a:gd name="connsiteX88" fmla="*/ 3201346 w 4527226"/>
              <a:gd name="connsiteY88" fmla="*/ 4164768 h 6046908"/>
              <a:gd name="connsiteX89" fmla="*/ 3231826 w 4527226"/>
              <a:gd name="connsiteY89" fmla="*/ 4172388 h 6046908"/>
              <a:gd name="connsiteX90" fmla="*/ 3285166 w 4527226"/>
              <a:gd name="connsiteY90" fmla="*/ 4294308 h 6046908"/>
              <a:gd name="connsiteX91" fmla="*/ 3300406 w 4527226"/>
              <a:gd name="connsiteY91" fmla="*/ 4347648 h 6046908"/>
              <a:gd name="connsiteX92" fmla="*/ 3330886 w 4527226"/>
              <a:gd name="connsiteY92" fmla="*/ 4408608 h 6046908"/>
              <a:gd name="connsiteX93" fmla="*/ 3551866 w 4527226"/>
              <a:gd name="connsiteY93" fmla="*/ 4644828 h 6046908"/>
              <a:gd name="connsiteX94" fmla="*/ 3887146 w 4527226"/>
              <a:gd name="connsiteY94" fmla="*/ 5025828 h 6046908"/>
              <a:gd name="connsiteX95" fmla="*/ 4100506 w 4527226"/>
              <a:gd name="connsiteY95" fmla="*/ 5300148 h 6046908"/>
              <a:gd name="connsiteX96" fmla="*/ 4367206 w 4527226"/>
              <a:gd name="connsiteY96" fmla="*/ 5726868 h 6046908"/>
              <a:gd name="connsiteX97" fmla="*/ 4527226 w 4527226"/>
              <a:gd name="connsiteY97" fmla="*/ 6046908 h 6046908"/>
              <a:gd name="connsiteX0" fmla="*/ 625786 w 4527226"/>
              <a:gd name="connsiteY0" fmla="*/ 5178228 h 6046908"/>
              <a:gd name="connsiteX1" fmla="*/ 701986 w 4527226"/>
              <a:gd name="connsiteY1" fmla="*/ 5071548 h 6046908"/>
              <a:gd name="connsiteX2" fmla="*/ 717226 w 4527226"/>
              <a:gd name="connsiteY2" fmla="*/ 5063928 h 6046908"/>
              <a:gd name="connsiteX3" fmla="*/ 709606 w 4527226"/>
              <a:gd name="connsiteY3" fmla="*/ 5025828 h 6046908"/>
              <a:gd name="connsiteX4" fmla="*/ 701986 w 4527226"/>
              <a:gd name="connsiteY4" fmla="*/ 5002968 h 6046908"/>
              <a:gd name="connsiteX5" fmla="*/ 968686 w 4527226"/>
              <a:gd name="connsiteY5" fmla="*/ 4682928 h 6046908"/>
              <a:gd name="connsiteX6" fmla="*/ 961066 w 4527226"/>
              <a:gd name="connsiteY6" fmla="*/ 4644828 h 6046908"/>
              <a:gd name="connsiteX7" fmla="*/ 1342066 w 4527226"/>
              <a:gd name="connsiteY7" fmla="*/ 4172388 h 6046908"/>
              <a:gd name="connsiteX8" fmla="*/ 1258246 w 4527226"/>
              <a:gd name="connsiteY8" fmla="*/ 4012368 h 6046908"/>
              <a:gd name="connsiteX9" fmla="*/ 1204906 w 4527226"/>
              <a:gd name="connsiteY9" fmla="*/ 3928548 h 6046908"/>
              <a:gd name="connsiteX10" fmla="*/ 1174426 w 4527226"/>
              <a:gd name="connsiteY10" fmla="*/ 3768528 h 6046908"/>
              <a:gd name="connsiteX11" fmla="*/ 1151566 w 4527226"/>
              <a:gd name="connsiteY11" fmla="*/ 3699948 h 6046908"/>
              <a:gd name="connsiteX12" fmla="*/ 1143946 w 4527226"/>
              <a:gd name="connsiteY12" fmla="*/ 3669468 h 6046908"/>
              <a:gd name="connsiteX13" fmla="*/ 1067746 w 4527226"/>
              <a:gd name="connsiteY13" fmla="*/ 3661848 h 6046908"/>
              <a:gd name="connsiteX14" fmla="*/ 938206 w 4527226"/>
              <a:gd name="connsiteY14" fmla="*/ 3669468 h 6046908"/>
              <a:gd name="connsiteX15" fmla="*/ 831526 w 4527226"/>
              <a:gd name="connsiteY15" fmla="*/ 3692328 h 6046908"/>
              <a:gd name="connsiteX16" fmla="*/ 610546 w 4527226"/>
              <a:gd name="connsiteY16" fmla="*/ 3738048 h 6046908"/>
              <a:gd name="connsiteX17" fmla="*/ 389566 w 4527226"/>
              <a:gd name="connsiteY17" fmla="*/ 3638988 h 6046908"/>
              <a:gd name="connsiteX18" fmla="*/ 381946 w 4527226"/>
              <a:gd name="connsiteY18" fmla="*/ 3326568 h 6046908"/>
              <a:gd name="connsiteX19" fmla="*/ 420046 w 4527226"/>
              <a:gd name="connsiteY19" fmla="*/ 3227508 h 6046908"/>
              <a:gd name="connsiteX20" fmla="*/ 389566 w 4527226"/>
              <a:gd name="connsiteY20" fmla="*/ 3166548 h 6046908"/>
              <a:gd name="connsiteX21" fmla="*/ 351466 w 4527226"/>
              <a:gd name="connsiteY21" fmla="*/ 3105588 h 6046908"/>
              <a:gd name="connsiteX22" fmla="*/ 397186 w 4527226"/>
              <a:gd name="connsiteY22" fmla="*/ 3021768 h 6046908"/>
              <a:gd name="connsiteX23" fmla="*/ 488626 w 4527226"/>
              <a:gd name="connsiteY23" fmla="*/ 2998908 h 6046908"/>
              <a:gd name="connsiteX24" fmla="*/ 471956 w 4527226"/>
              <a:gd name="connsiteY24" fmla="*/ 2942709 h 6046908"/>
              <a:gd name="connsiteX25" fmla="*/ 435286 w 4527226"/>
              <a:gd name="connsiteY25" fmla="*/ 2930328 h 6046908"/>
              <a:gd name="connsiteX26" fmla="*/ 389566 w 4527226"/>
              <a:gd name="connsiteY26" fmla="*/ 2930328 h 6046908"/>
              <a:gd name="connsiteX27" fmla="*/ 314000 w 4527226"/>
              <a:gd name="connsiteY27" fmla="*/ 2893495 h 6046908"/>
              <a:gd name="connsiteX28" fmla="*/ 320986 w 4527226"/>
              <a:gd name="connsiteY28" fmla="*/ 2846508 h 6046908"/>
              <a:gd name="connsiteX29" fmla="*/ 328606 w 4527226"/>
              <a:gd name="connsiteY29" fmla="*/ 2793168 h 6046908"/>
              <a:gd name="connsiteX30" fmla="*/ 313366 w 4527226"/>
              <a:gd name="connsiteY30" fmla="*/ 2732208 h 6046908"/>
              <a:gd name="connsiteX31" fmla="*/ 267646 w 4527226"/>
              <a:gd name="connsiteY31" fmla="*/ 2671248 h 6046908"/>
              <a:gd name="connsiteX32" fmla="*/ 176206 w 4527226"/>
              <a:gd name="connsiteY32" fmla="*/ 2656008 h 6046908"/>
              <a:gd name="connsiteX33" fmla="*/ 54286 w 4527226"/>
              <a:gd name="connsiteY33" fmla="*/ 2610288 h 6046908"/>
              <a:gd name="connsiteX34" fmla="*/ 7931 w 4527226"/>
              <a:gd name="connsiteY34" fmla="*/ 2563298 h 6046908"/>
              <a:gd name="connsiteX35" fmla="*/ 8566 w 4527226"/>
              <a:gd name="connsiteY35" fmla="*/ 2488368 h 6046908"/>
              <a:gd name="connsiteX36" fmla="*/ 92386 w 4527226"/>
              <a:gd name="connsiteY36" fmla="*/ 2335968 h 6046908"/>
              <a:gd name="connsiteX37" fmla="*/ 221926 w 4527226"/>
              <a:gd name="connsiteY37" fmla="*/ 2175948 h 6046908"/>
              <a:gd name="connsiteX38" fmla="*/ 282886 w 4527226"/>
              <a:gd name="connsiteY38" fmla="*/ 2084508 h 6046908"/>
              <a:gd name="connsiteX39" fmla="*/ 328606 w 4527226"/>
              <a:gd name="connsiteY39" fmla="*/ 1977828 h 6046908"/>
              <a:gd name="connsiteX40" fmla="*/ 359086 w 4527226"/>
              <a:gd name="connsiteY40" fmla="*/ 1871148 h 6046908"/>
              <a:gd name="connsiteX41" fmla="*/ 374326 w 4527226"/>
              <a:gd name="connsiteY41" fmla="*/ 1810188 h 6046908"/>
              <a:gd name="connsiteX42" fmla="*/ 343846 w 4527226"/>
              <a:gd name="connsiteY42" fmla="*/ 1756848 h 6046908"/>
              <a:gd name="connsiteX43" fmla="*/ 328606 w 4527226"/>
              <a:gd name="connsiteY43" fmla="*/ 1680648 h 6046908"/>
              <a:gd name="connsiteX44" fmla="*/ 412426 w 4527226"/>
              <a:gd name="connsiteY44" fmla="*/ 1474908 h 6046908"/>
              <a:gd name="connsiteX45" fmla="*/ 442906 w 4527226"/>
              <a:gd name="connsiteY45" fmla="*/ 1307268 h 6046908"/>
              <a:gd name="connsiteX46" fmla="*/ 465766 w 4527226"/>
              <a:gd name="connsiteY46" fmla="*/ 1192968 h 6046908"/>
              <a:gd name="connsiteX47" fmla="*/ 503866 w 4527226"/>
              <a:gd name="connsiteY47" fmla="*/ 1055808 h 6046908"/>
              <a:gd name="connsiteX48" fmla="*/ 557206 w 4527226"/>
              <a:gd name="connsiteY48" fmla="*/ 888168 h 6046908"/>
              <a:gd name="connsiteX49" fmla="*/ 503866 w 4527226"/>
              <a:gd name="connsiteY49" fmla="*/ 888168 h 6046908"/>
              <a:gd name="connsiteX50" fmla="*/ 412426 w 4527226"/>
              <a:gd name="connsiteY50" fmla="*/ 834828 h 6046908"/>
              <a:gd name="connsiteX51" fmla="*/ 328606 w 4527226"/>
              <a:gd name="connsiteY51" fmla="*/ 789108 h 6046908"/>
              <a:gd name="connsiteX52" fmla="*/ 260026 w 4527226"/>
              <a:gd name="connsiteY52" fmla="*/ 773868 h 6046908"/>
              <a:gd name="connsiteX53" fmla="*/ 214306 w 4527226"/>
              <a:gd name="connsiteY53" fmla="*/ 751008 h 6046908"/>
              <a:gd name="connsiteX54" fmla="*/ 260026 w 4527226"/>
              <a:gd name="connsiteY54" fmla="*/ 674808 h 6046908"/>
              <a:gd name="connsiteX55" fmla="*/ 374326 w 4527226"/>
              <a:gd name="connsiteY55" fmla="*/ 606228 h 6046908"/>
              <a:gd name="connsiteX56" fmla="*/ 557206 w 4527226"/>
              <a:gd name="connsiteY56" fmla="*/ 507168 h 6046908"/>
              <a:gd name="connsiteX57" fmla="*/ 656266 w 4527226"/>
              <a:gd name="connsiteY57" fmla="*/ 423348 h 6046908"/>
              <a:gd name="connsiteX58" fmla="*/ 892486 w 4527226"/>
              <a:gd name="connsiteY58" fmla="*/ 232848 h 6046908"/>
              <a:gd name="connsiteX59" fmla="*/ 1174426 w 4527226"/>
              <a:gd name="connsiteY59" fmla="*/ 80448 h 6046908"/>
              <a:gd name="connsiteX60" fmla="*/ 1593526 w 4527226"/>
              <a:gd name="connsiteY60" fmla="*/ 11868 h 6046908"/>
              <a:gd name="connsiteX61" fmla="*/ 1944046 w 4527226"/>
              <a:gd name="connsiteY61" fmla="*/ 4248 h 6046908"/>
              <a:gd name="connsiteX62" fmla="*/ 2172646 w 4527226"/>
              <a:gd name="connsiteY62" fmla="*/ 4248 h 6046908"/>
              <a:gd name="connsiteX63" fmla="*/ 2393626 w 4527226"/>
              <a:gd name="connsiteY63" fmla="*/ 57588 h 6046908"/>
              <a:gd name="connsiteX64" fmla="*/ 2667946 w 4527226"/>
              <a:gd name="connsiteY64" fmla="*/ 133788 h 6046908"/>
              <a:gd name="connsiteX65" fmla="*/ 2820346 w 4527226"/>
              <a:gd name="connsiteY65" fmla="*/ 202368 h 6046908"/>
              <a:gd name="connsiteX66" fmla="*/ 3102286 w 4527226"/>
              <a:gd name="connsiteY66" fmla="*/ 400488 h 6046908"/>
              <a:gd name="connsiteX67" fmla="*/ 3285166 w 4527226"/>
              <a:gd name="connsiteY67" fmla="*/ 651948 h 6046908"/>
              <a:gd name="connsiteX68" fmla="*/ 3407086 w 4527226"/>
              <a:gd name="connsiteY68" fmla="*/ 918648 h 6046908"/>
              <a:gd name="connsiteX69" fmla="*/ 3475666 w 4527226"/>
              <a:gd name="connsiteY69" fmla="*/ 1238688 h 6046908"/>
              <a:gd name="connsiteX70" fmla="*/ 3506146 w 4527226"/>
              <a:gd name="connsiteY70" fmla="*/ 1543488 h 6046908"/>
              <a:gd name="connsiteX71" fmla="*/ 3506146 w 4527226"/>
              <a:gd name="connsiteY71" fmla="*/ 1962588 h 6046908"/>
              <a:gd name="connsiteX72" fmla="*/ 3338506 w 4527226"/>
              <a:gd name="connsiteY72" fmla="*/ 2305488 h 6046908"/>
              <a:gd name="connsiteX73" fmla="*/ 3254686 w 4527226"/>
              <a:gd name="connsiteY73" fmla="*/ 2473128 h 6046908"/>
              <a:gd name="connsiteX74" fmla="*/ 3132766 w 4527226"/>
              <a:gd name="connsiteY74" fmla="*/ 2663628 h 6046908"/>
              <a:gd name="connsiteX75" fmla="*/ 3071806 w 4527226"/>
              <a:gd name="connsiteY75" fmla="*/ 2838888 h 6046908"/>
              <a:gd name="connsiteX76" fmla="*/ 3064186 w 4527226"/>
              <a:gd name="connsiteY76" fmla="*/ 2915088 h 6046908"/>
              <a:gd name="connsiteX77" fmla="*/ 3018466 w 4527226"/>
              <a:gd name="connsiteY77" fmla="*/ 3014148 h 6046908"/>
              <a:gd name="connsiteX78" fmla="*/ 2980366 w 4527226"/>
              <a:gd name="connsiteY78" fmla="*/ 3082728 h 6046908"/>
              <a:gd name="connsiteX79" fmla="*/ 2957506 w 4527226"/>
              <a:gd name="connsiteY79" fmla="*/ 3120828 h 6046908"/>
              <a:gd name="connsiteX80" fmla="*/ 2957506 w 4527226"/>
              <a:gd name="connsiteY80" fmla="*/ 3555168 h 6046908"/>
              <a:gd name="connsiteX81" fmla="*/ 3010846 w 4527226"/>
              <a:gd name="connsiteY81" fmla="*/ 3539928 h 6046908"/>
              <a:gd name="connsiteX82" fmla="*/ 3109906 w 4527226"/>
              <a:gd name="connsiteY82" fmla="*/ 3570408 h 6046908"/>
              <a:gd name="connsiteX83" fmla="*/ 3140386 w 4527226"/>
              <a:gd name="connsiteY83" fmla="*/ 3631368 h 6046908"/>
              <a:gd name="connsiteX84" fmla="*/ 3117526 w 4527226"/>
              <a:gd name="connsiteY84" fmla="*/ 3738048 h 6046908"/>
              <a:gd name="connsiteX85" fmla="*/ 3125146 w 4527226"/>
              <a:gd name="connsiteY85" fmla="*/ 4103808 h 6046908"/>
              <a:gd name="connsiteX86" fmla="*/ 3163246 w 4527226"/>
              <a:gd name="connsiteY86" fmla="*/ 4157148 h 6046908"/>
              <a:gd name="connsiteX87" fmla="*/ 3201346 w 4527226"/>
              <a:gd name="connsiteY87" fmla="*/ 4164768 h 6046908"/>
              <a:gd name="connsiteX88" fmla="*/ 3231826 w 4527226"/>
              <a:gd name="connsiteY88" fmla="*/ 4172388 h 6046908"/>
              <a:gd name="connsiteX89" fmla="*/ 3285166 w 4527226"/>
              <a:gd name="connsiteY89" fmla="*/ 4294308 h 6046908"/>
              <a:gd name="connsiteX90" fmla="*/ 3300406 w 4527226"/>
              <a:gd name="connsiteY90" fmla="*/ 4347648 h 6046908"/>
              <a:gd name="connsiteX91" fmla="*/ 3330886 w 4527226"/>
              <a:gd name="connsiteY91" fmla="*/ 4408608 h 6046908"/>
              <a:gd name="connsiteX92" fmla="*/ 3551866 w 4527226"/>
              <a:gd name="connsiteY92" fmla="*/ 4644828 h 6046908"/>
              <a:gd name="connsiteX93" fmla="*/ 3887146 w 4527226"/>
              <a:gd name="connsiteY93" fmla="*/ 5025828 h 6046908"/>
              <a:gd name="connsiteX94" fmla="*/ 4100506 w 4527226"/>
              <a:gd name="connsiteY94" fmla="*/ 5300148 h 6046908"/>
              <a:gd name="connsiteX95" fmla="*/ 4367206 w 4527226"/>
              <a:gd name="connsiteY95" fmla="*/ 5726868 h 6046908"/>
              <a:gd name="connsiteX96" fmla="*/ 4527226 w 4527226"/>
              <a:gd name="connsiteY96" fmla="*/ 6046908 h 6046908"/>
              <a:gd name="connsiteX0" fmla="*/ 701986 w 4527226"/>
              <a:gd name="connsiteY0" fmla="*/ 5071548 h 6046908"/>
              <a:gd name="connsiteX1" fmla="*/ 717226 w 4527226"/>
              <a:gd name="connsiteY1" fmla="*/ 5063928 h 6046908"/>
              <a:gd name="connsiteX2" fmla="*/ 709606 w 4527226"/>
              <a:gd name="connsiteY2" fmla="*/ 5025828 h 6046908"/>
              <a:gd name="connsiteX3" fmla="*/ 701986 w 4527226"/>
              <a:gd name="connsiteY3" fmla="*/ 5002968 h 6046908"/>
              <a:gd name="connsiteX4" fmla="*/ 968686 w 4527226"/>
              <a:gd name="connsiteY4" fmla="*/ 4682928 h 6046908"/>
              <a:gd name="connsiteX5" fmla="*/ 961066 w 4527226"/>
              <a:gd name="connsiteY5" fmla="*/ 4644828 h 6046908"/>
              <a:gd name="connsiteX6" fmla="*/ 1342066 w 4527226"/>
              <a:gd name="connsiteY6" fmla="*/ 4172388 h 6046908"/>
              <a:gd name="connsiteX7" fmla="*/ 1258246 w 4527226"/>
              <a:gd name="connsiteY7" fmla="*/ 4012368 h 6046908"/>
              <a:gd name="connsiteX8" fmla="*/ 1204906 w 4527226"/>
              <a:gd name="connsiteY8" fmla="*/ 3928548 h 6046908"/>
              <a:gd name="connsiteX9" fmla="*/ 1174426 w 4527226"/>
              <a:gd name="connsiteY9" fmla="*/ 3768528 h 6046908"/>
              <a:gd name="connsiteX10" fmla="*/ 1151566 w 4527226"/>
              <a:gd name="connsiteY10" fmla="*/ 3699948 h 6046908"/>
              <a:gd name="connsiteX11" fmla="*/ 1143946 w 4527226"/>
              <a:gd name="connsiteY11" fmla="*/ 3669468 h 6046908"/>
              <a:gd name="connsiteX12" fmla="*/ 1067746 w 4527226"/>
              <a:gd name="connsiteY12" fmla="*/ 3661848 h 6046908"/>
              <a:gd name="connsiteX13" fmla="*/ 938206 w 4527226"/>
              <a:gd name="connsiteY13" fmla="*/ 3669468 h 6046908"/>
              <a:gd name="connsiteX14" fmla="*/ 831526 w 4527226"/>
              <a:gd name="connsiteY14" fmla="*/ 3692328 h 6046908"/>
              <a:gd name="connsiteX15" fmla="*/ 610546 w 4527226"/>
              <a:gd name="connsiteY15" fmla="*/ 3738048 h 6046908"/>
              <a:gd name="connsiteX16" fmla="*/ 389566 w 4527226"/>
              <a:gd name="connsiteY16" fmla="*/ 3638988 h 6046908"/>
              <a:gd name="connsiteX17" fmla="*/ 381946 w 4527226"/>
              <a:gd name="connsiteY17" fmla="*/ 3326568 h 6046908"/>
              <a:gd name="connsiteX18" fmla="*/ 420046 w 4527226"/>
              <a:gd name="connsiteY18" fmla="*/ 3227508 h 6046908"/>
              <a:gd name="connsiteX19" fmla="*/ 389566 w 4527226"/>
              <a:gd name="connsiteY19" fmla="*/ 3166548 h 6046908"/>
              <a:gd name="connsiteX20" fmla="*/ 351466 w 4527226"/>
              <a:gd name="connsiteY20" fmla="*/ 3105588 h 6046908"/>
              <a:gd name="connsiteX21" fmla="*/ 397186 w 4527226"/>
              <a:gd name="connsiteY21" fmla="*/ 3021768 h 6046908"/>
              <a:gd name="connsiteX22" fmla="*/ 488626 w 4527226"/>
              <a:gd name="connsiteY22" fmla="*/ 2998908 h 6046908"/>
              <a:gd name="connsiteX23" fmla="*/ 471956 w 4527226"/>
              <a:gd name="connsiteY23" fmla="*/ 2942709 h 6046908"/>
              <a:gd name="connsiteX24" fmla="*/ 435286 w 4527226"/>
              <a:gd name="connsiteY24" fmla="*/ 2930328 h 6046908"/>
              <a:gd name="connsiteX25" fmla="*/ 389566 w 4527226"/>
              <a:gd name="connsiteY25" fmla="*/ 2930328 h 6046908"/>
              <a:gd name="connsiteX26" fmla="*/ 314000 w 4527226"/>
              <a:gd name="connsiteY26" fmla="*/ 2893495 h 6046908"/>
              <a:gd name="connsiteX27" fmla="*/ 320986 w 4527226"/>
              <a:gd name="connsiteY27" fmla="*/ 2846508 h 6046908"/>
              <a:gd name="connsiteX28" fmla="*/ 328606 w 4527226"/>
              <a:gd name="connsiteY28" fmla="*/ 2793168 h 6046908"/>
              <a:gd name="connsiteX29" fmla="*/ 313366 w 4527226"/>
              <a:gd name="connsiteY29" fmla="*/ 2732208 h 6046908"/>
              <a:gd name="connsiteX30" fmla="*/ 267646 w 4527226"/>
              <a:gd name="connsiteY30" fmla="*/ 2671248 h 6046908"/>
              <a:gd name="connsiteX31" fmla="*/ 176206 w 4527226"/>
              <a:gd name="connsiteY31" fmla="*/ 2656008 h 6046908"/>
              <a:gd name="connsiteX32" fmla="*/ 54286 w 4527226"/>
              <a:gd name="connsiteY32" fmla="*/ 2610288 h 6046908"/>
              <a:gd name="connsiteX33" fmla="*/ 7931 w 4527226"/>
              <a:gd name="connsiteY33" fmla="*/ 2563298 h 6046908"/>
              <a:gd name="connsiteX34" fmla="*/ 8566 w 4527226"/>
              <a:gd name="connsiteY34" fmla="*/ 2488368 h 6046908"/>
              <a:gd name="connsiteX35" fmla="*/ 92386 w 4527226"/>
              <a:gd name="connsiteY35" fmla="*/ 2335968 h 6046908"/>
              <a:gd name="connsiteX36" fmla="*/ 221926 w 4527226"/>
              <a:gd name="connsiteY36" fmla="*/ 2175948 h 6046908"/>
              <a:gd name="connsiteX37" fmla="*/ 282886 w 4527226"/>
              <a:gd name="connsiteY37" fmla="*/ 2084508 h 6046908"/>
              <a:gd name="connsiteX38" fmla="*/ 328606 w 4527226"/>
              <a:gd name="connsiteY38" fmla="*/ 1977828 h 6046908"/>
              <a:gd name="connsiteX39" fmla="*/ 359086 w 4527226"/>
              <a:gd name="connsiteY39" fmla="*/ 1871148 h 6046908"/>
              <a:gd name="connsiteX40" fmla="*/ 374326 w 4527226"/>
              <a:gd name="connsiteY40" fmla="*/ 1810188 h 6046908"/>
              <a:gd name="connsiteX41" fmla="*/ 343846 w 4527226"/>
              <a:gd name="connsiteY41" fmla="*/ 1756848 h 6046908"/>
              <a:gd name="connsiteX42" fmla="*/ 328606 w 4527226"/>
              <a:gd name="connsiteY42" fmla="*/ 1680648 h 6046908"/>
              <a:gd name="connsiteX43" fmla="*/ 412426 w 4527226"/>
              <a:gd name="connsiteY43" fmla="*/ 1474908 h 6046908"/>
              <a:gd name="connsiteX44" fmla="*/ 442906 w 4527226"/>
              <a:gd name="connsiteY44" fmla="*/ 1307268 h 6046908"/>
              <a:gd name="connsiteX45" fmla="*/ 465766 w 4527226"/>
              <a:gd name="connsiteY45" fmla="*/ 1192968 h 6046908"/>
              <a:gd name="connsiteX46" fmla="*/ 503866 w 4527226"/>
              <a:gd name="connsiteY46" fmla="*/ 1055808 h 6046908"/>
              <a:gd name="connsiteX47" fmla="*/ 557206 w 4527226"/>
              <a:gd name="connsiteY47" fmla="*/ 888168 h 6046908"/>
              <a:gd name="connsiteX48" fmla="*/ 503866 w 4527226"/>
              <a:gd name="connsiteY48" fmla="*/ 888168 h 6046908"/>
              <a:gd name="connsiteX49" fmla="*/ 412426 w 4527226"/>
              <a:gd name="connsiteY49" fmla="*/ 834828 h 6046908"/>
              <a:gd name="connsiteX50" fmla="*/ 328606 w 4527226"/>
              <a:gd name="connsiteY50" fmla="*/ 789108 h 6046908"/>
              <a:gd name="connsiteX51" fmla="*/ 260026 w 4527226"/>
              <a:gd name="connsiteY51" fmla="*/ 773868 h 6046908"/>
              <a:gd name="connsiteX52" fmla="*/ 214306 w 4527226"/>
              <a:gd name="connsiteY52" fmla="*/ 751008 h 6046908"/>
              <a:gd name="connsiteX53" fmla="*/ 260026 w 4527226"/>
              <a:gd name="connsiteY53" fmla="*/ 674808 h 6046908"/>
              <a:gd name="connsiteX54" fmla="*/ 374326 w 4527226"/>
              <a:gd name="connsiteY54" fmla="*/ 606228 h 6046908"/>
              <a:gd name="connsiteX55" fmla="*/ 557206 w 4527226"/>
              <a:gd name="connsiteY55" fmla="*/ 507168 h 6046908"/>
              <a:gd name="connsiteX56" fmla="*/ 656266 w 4527226"/>
              <a:gd name="connsiteY56" fmla="*/ 423348 h 6046908"/>
              <a:gd name="connsiteX57" fmla="*/ 892486 w 4527226"/>
              <a:gd name="connsiteY57" fmla="*/ 232848 h 6046908"/>
              <a:gd name="connsiteX58" fmla="*/ 1174426 w 4527226"/>
              <a:gd name="connsiteY58" fmla="*/ 80448 h 6046908"/>
              <a:gd name="connsiteX59" fmla="*/ 1593526 w 4527226"/>
              <a:gd name="connsiteY59" fmla="*/ 11868 h 6046908"/>
              <a:gd name="connsiteX60" fmla="*/ 1944046 w 4527226"/>
              <a:gd name="connsiteY60" fmla="*/ 4248 h 6046908"/>
              <a:gd name="connsiteX61" fmla="*/ 2172646 w 4527226"/>
              <a:gd name="connsiteY61" fmla="*/ 4248 h 6046908"/>
              <a:gd name="connsiteX62" fmla="*/ 2393626 w 4527226"/>
              <a:gd name="connsiteY62" fmla="*/ 57588 h 6046908"/>
              <a:gd name="connsiteX63" fmla="*/ 2667946 w 4527226"/>
              <a:gd name="connsiteY63" fmla="*/ 133788 h 6046908"/>
              <a:gd name="connsiteX64" fmla="*/ 2820346 w 4527226"/>
              <a:gd name="connsiteY64" fmla="*/ 202368 h 6046908"/>
              <a:gd name="connsiteX65" fmla="*/ 3102286 w 4527226"/>
              <a:gd name="connsiteY65" fmla="*/ 400488 h 6046908"/>
              <a:gd name="connsiteX66" fmla="*/ 3285166 w 4527226"/>
              <a:gd name="connsiteY66" fmla="*/ 651948 h 6046908"/>
              <a:gd name="connsiteX67" fmla="*/ 3407086 w 4527226"/>
              <a:gd name="connsiteY67" fmla="*/ 918648 h 6046908"/>
              <a:gd name="connsiteX68" fmla="*/ 3475666 w 4527226"/>
              <a:gd name="connsiteY68" fmla="*/ 1238688 h 6046908"/>
              <a:gd name="connsiteX69" fmla="*/ 3506146 w 4527226"/>
              <a:gd name="connsiteY69" fmla="*/ 1543488 h 6046908"/>
              <a:gd name="connsiteX70" fmla="*/ 3506146 w 4527226"/>
              <a:gd name="connsiteY70" fmla="*/ 1962588 h 6046908"/>
              <a:gd name="connsiteX71" fmla="*/ 3338506 w 4527226"/>
              <a:gd name="connsiteY71" fmla="*/ 2305488 h 6046908"/>
              <a:gd name="connsiteX72" fmla="*/ 3254686 w 4527226"/>
              <a:gd name="connsiteY72" fmla="*/ 2473128 h 6046908"/>
              <a:gd name="connsiteX73" fmla="*/ 3132766 w 4527226"/>
              <a:gd name="connsiteY73" fmla="*/ 2663628 h 6046908"/>
              <a:gd name="connsiteX74" fmla="*/ 3071806 w 4527226"/>
              <a:gd name="connsiteY74" fmla="*/ 2838888 h 6046908"/>
              <a:gd name="connsiteX75" fmla="*/ 3064186 w 4527226"/>
              <a:gd name="connsiteY75" fmla="*/ 2915088 h 6046908"/>
              <a:gd name="connsiteX76" fmla="*/ 3018466 w 4527226"/>
              <a:gd name="connsiteY76" fmla="*/ 3014148 h 6046908"/>
              <a:gd name="connsiteX77" fmla="*/ 2980366 w 4527226"/>
              <a:gd name="connsiteY77" fmla="*/ 3082728 h 6046908"/>
              <a:gd name="connsiteX78" fmla="*/ 2957506 w 4527226"/>
              <a:gd name="connsiteY78" fmla="*/ 3120828 h 6046908"/>
              <a:gd name="connsiteX79" fmla="*/ 2957506 w 4527226"/>
              <a:gd name="connsiteY79" fmla="*/ 3555168 h 6046908"/>
              <a:gd name="connsiteX80" fmla="*/ 3010846 w 4527226"/>
              <a:gd name="connsiteY80" fmla="*/ 3539928 h 6046908"/>
              <a:gd name="connsiteX81" fmla="*/ 3109906 w 4527226"/>
              <a:gd name="connsiteY81" fmla="*/ 3570408 h 6046908"/>
              <a:gd name="connsiteX82" fmla="*/ 3140386 w 4527226"/>
              <a:gd name="connsiteY82" fmla="*/ 3631368 h 6046908"/>
              <a:gd name="connsiteX83" fmla="*/ 3117526 w 4527226"/>
              <a:gd name="connsiteY83" fmla="*/ 3738048 h 6046908"/>
              <a:gd name="connsiteX84" fmla="*/ 3125146 w 4527226"/>
              <a:gd name="connsiteY84" fmla="*/ 4103808 h 6046908"/>
              <a:gd name="connsiteX85" fmla="*/ 3163246 w 4527226"/>
              <a:gd name="connsiteY85" fmla="*/ 4157148 h 6046908"/>
              <a:gd name="connsiteX86" fmla="*/ 3201346 w 4527226"/>
              <a:gd name="connsiteY86" fmla="*/ 4164768 h 6046908"/>
              <a:gd name="connsiteX87" fmla="*/ 3231826 w 4527226"/>
              <a:gd name="connsiteY87" fmla="*/ 4172388 h 6046908"/>
              <a:gd name="connsiteX88" fmla="*/ 3285166 w 4527226"/>
              <a:gd name="connsiteY88" fmla="*/ 4294308 h 6046908"/>
              <a:gd name="connsiteX89" fmla="*/ 3300406 w 4527226"/>
              <a:gd name="connsiteY89" fmla="*/ 4347648 h 6046908"/>
              <a:gd name="connsiteX90" fmla="*/ 3330886 w 4527226"/>
              <a:gd name="connsiteY90" fmla="*/ 4408608 h 6046908"/>
              <a:gd name="connsiteX91" fmla="*/ 3551866 w 4527226"/>
              <a:gd name="connsiteY91" fmla="*/ 4644828 h 6046908"/>
              <a:gd name="connsiteX92" fmla="*/ 3887146 w 4527226"/>
              <a:gd name="connsiteY92" fmla="*/ 5025828 h 6046908"/>
              <a:gd name="connsiteX93" fmla="*/ 4100506 w 4527226"/>
              <a:gd name="connsiteY93" fmla="*/ 5300148 h 6046908"/>
              <a:gd name="connsiteX94" fmla="*/ 4367206 w 4527226"/>
              <a:gd name="connsiteY94" fmla="*/ 5726868 h 6046908"/>
              <a:gd name="connsiteX95" fmla="*/ 4527226 w 4527226"/>
              <a:gd name="connsiteY95" fmla="*/ 6046908 h 6046908"/>
              <a:gd name="connsiteX0" fmla="*/ 717226 w 4527226"/>
              <a:gd name="connsiteY0" fmla="*/ 5063928 h 6046908"/>
              <a:gd name="connsiteX1" fmla="*/ 709606 w 4527226"/>
              <a:gd name="connsiteY1" fmla="*/ 5025828 h 6046908"/>
              <a:gd name="connsiteX2" fmla="*/ 701986 w 4527226"/>
              <a:gd name="connsiteY2" fmla="*/ 5002968 h 6046908"/>
              <a:gd name="connsiteX3" fmla="*/ 968686 w 4527226"/>
              <a:gd name="connsiteY3" fmla="*/ 4682928 h 6046908"/>
              <a:gd name="connsiteX4" fmla="*/ 961066 w 4527226"/>
              <a:gd name="connsiteY4" fmla="*/ 4644828 h 6046908"/>
              <a:gd name="connsiteX5" fmla="*/ 1342066 w 4527226"/>
              <a:gd name="connsiteY5" fmla="*/ 4172388 h 6046908"/>
              <a:gd name="connsiteX6" fmla="*/ 1258246 w 4527226"/>
              <a:gd name="connsiteY6" fmla="*/ 4012368 h 6046908"/>
              <a:gd name="connsiteX7" fmla="*/ 1204906 w 4527226"/>
              <a:gd name="connsiteY7" fmla="*/ 3928548 h 6046908"/>
              <a:gd name="connsiteX8" fmla="*/ 1174426 w 4527226"/>
              <a:gd name="connsiteY8" fmla="*/ 3768528 h 6046908"/>
              <a:gd name="connsiteX9" fmla="*/ 1151566 w 4527226"/>
              <a:gd name="connsiteY9" fmla="*/ 3699948 h 6046908"/>
              <a:gd name="connsiteX10" fmla="*/ 1143946 w 4527226"/>
              <a:gd name="connsiteY10" fmla="*/ 3669468 h 6046908"/>
              <a:gd name="connsiteX11" fmla="*/ 1067746 w 4527226"/>
              <a:gd name="connsiteY11" fmla="*/ 3661848 h 6046908"/>
              <a:gd name="connsiteX12" fmla="*/ 938206 w 4527226"/>
              <a:gd name="connsiteY12" fmla="*/ 3669468 h 6046908"/>
              <a:gd name="connsiteX13" fmla="*/ 831526 w 4527226"/>
              <a:gd name="connsiteY13" fmla="*/ 3692328 h 6046908"/>
              <a:gd name="connsiteX14" fmla="*/ 610546 w 4527226"/>
              <a:gd name="connsiteY14" fmla="*/ 3738048 h 6046908"/>
              <a:gd name="connsiteX15" fmla="*/ 389566 w 4527226"/>
              <a:gd name="connsiteY15" fmla="*/ 3638988 h 6046908"/>
              <a:gd name="connsiteX16" fmla="*/ 381946 w 4527226"/>
              <a:gd name="connsiteY16" fmla="*/ 3326568 h 6046908"/>
              <a:gd name="connsiteX17" fmla="*/ 420046 w 4527226"/>
              <a:gd name="connsiteY17" fmla="*/ 3227508 h 6046908"/>
              <a:gd name="connsiteX18" fmla="*/ 389566 w 4527226"/>
              <a:gd name="connsiteY18" fmla="*/ 3166548 h 6046908"/>
              <a:gd name="connsiteX19" fmla="*/ 351466 w 4527226"/>
              <a:gd name="connsiteY19" fmla="*/ 3105588 h 6046908"/>
              <a:gd name="connsiteX20" fmla="*/ 397186 w 4527226"/>
              <a:gd name="connsiteY20" fmla="*/ 3021768 h 6046908"/>
              <a:gd name="connsiteX21" fmla="*/ 488626 w 4527226"/>
              <a:gd name="connsiteY21" fmla="*/ 2998908 h 6046908"/>
              <a:gd name="connsiteX22" fmla="*/ 471956 w 4527226"/>
              <a:gd name="connsiteY22" fmla="*/ 2942709 h 6046908"/>
              <a:gd name="connsiteX23" fmla="*/ 435286 w 4527226"/>
              <a:gd name="connsiteY23" fmla="*/ 2930328 h 6046908"/>
              <a:gd name="connsiteX24" fmla="*/ 389566 w 4527226"/>
              <a:gd name="connsiteY24" fmla="*/ 2930328 h 6046908"/>
              <a:gd name="connsiteX25" fmla="*/ 314000 w 4527226"/>
              <a:gd name="connsiteY25" fmla="*/ 2893495 h 6046908"/>
              <a:gd name="connsiteX26" fmla="*/ 320986 w 4527226"/>
              <a:gd name="connsiteY26" fmla="*/ 2846508 h 6046908"/>
              <a:gd name="connsiteX27" fmla="*/ 328606 w 4527226"/>
              <a:gd name="connsiteY27" fmla="*/ 2793168 h 6046908"/>
              <a:gd name="connsiteX28" fmla="*/ 313366 w 4527226"/>
              <a:gd name="connsiteY28" fmla="*/ 2732208 h 6046908"/>
              <a:gd name="connsiteX29" fmla="*/ 267646 w 4527226"/>
              <a:gd name="connsiteY29" fmla="*/ 2671248 h 6046908"/>
              <a:gd name="connsiteX30" fmla="*/ 176206 w 4527226"/>
              <a:gd name="connsiteY30" fmla="*/ 2656008 h 6046908"/>
              <a:gd name="connsiteX31" fmla="*/ 54286 w 4527226"/>
              <a:gd name="connsiteY31" fmla="*/ 2610288 h 6046908"/>
              <a:gd name="connsiteX32" fmla="*/ 7931 w 4527226"/>
              <a:gd name="connsiteY32" fmla="*/ 2563298 h 6046908"/>
              <a:gd name="connsiteX33" fmla="*/ 8566 w 4527226"/>
              <a:gd name="connsiteY33" fmla="*/ 2488368 h 6046908"/>
              <a:gd name="connsiteX34" fmla="*/ 92386 w 4527226"/>
              <a:gd name="connsiteY34" fmla="*/ 2335968 h 6046908"/>
              <a:gd name="connsiteX35" fmla="*/ 221926 w 4527226"/>
              <a:gd name="connsiteY35" fmla="*/ 2175948 h 6046908"/>
              <a:gd name="connsiteX36" fmla="*/ 282886 w 4527226"/>
              <a:gd name="connsiteY36" fmla="*/ 2084508 h 6046908"/>
              <a:gd name="connsiteX37" fmla="*/ 328606 w 4527226"/>
              <a:gd name="connsiteY37" fmla="*/ 1977828 h 6046908"/>
              <a:gd name="connsiteX38" fmla="*/ 359086 w 4527226"/>
              <a:gd name="connsiteY38" fmla="*/ 1871148 h 6046908"/>
              <a:gd name="connsiteX39" fmla="*/ 374326 w 4527226"/>
              <a:gd name="connsiteY39" fmla="*/ 1810188 h 6046908"/>
              <a:gd name="connsiteX40" fmla="*/ 343846 w 4527226"/>
              <a:gd name="connsiteY40" fmla="*/ 1756848 h 6046908"/>
              <a:gd name="connsiteX41" fmla="*/ 328606 w 4527226"/>
              <a:gd name="connsiteY41" fmla="*/ 1680648 h 6046908"/>
              <a:gd name="connsiteX42" fmla="*/ 412426 w 4527226"/>
              <a:gd name="connsiteY42" fmla="*/ 1474908 h 6046908"/>
              <a:gd name="connsiteX43" fmla="*/ 442906 w 4527226"/>
              <a:gd name="connsiteY43" fmla="*/ 1307268 h 6046908"/>
              <a:gd name="connsiteX44" fmla="*/ 465766 w 4527226"/>
              <a:gd name="connsiteY44" fmla="*/ 1192968 h 6046908"/>
              <a:gd name="connsiteX45" fmla="*/ 503866 w 4527226"/>
              <a:gd name="connsiteY45" fmla="*/ 1055808 h 6046908"/>
              <a:gd name="connsiteX46" fmla="*/ 557206 w 4527226"/>
              <a:gd name="connsiteY46" fmla="*/ 888168 h 6046908"/>
              <a:gd name="connsiteX47" fmla="*/ 503866 w 4527226"/>
              <a:gd name="connsiteY47" fmla="*/ 888168 h 6046908"/>
              <a:gd name="connsiteX48" fmla="*/ 412426 w 4527226"/>
              <a:gd name="connsiteY48" fmla="*/ 834828 h 6046908"/>
              <a:gd name="connsiteX49" fmla="*/ 328606 w 4527226"/>
              <a:gd name="connsiteY49" fmla="*/ 789108 h 6046908"/>
              <a:gd name="connsiteX50" fmla="*/ 260026 w 4527226"/>
              <a:gd name="connsiteY50" fmla="*/ 773868 h 6046908"/>
              <a:gd name="connsiteX51" fmla="*/ 214306 w 4527226"/>
              <a:gd name="connsiteY51" fmla="*/ 751008 h 6046908"/>
              <a:gd name="connsiteX52" fmla="*/ 260026 w 4527226"/>
              <a:gd name="connsiteY52" fmla="*/ 674808 h 6046908"/>
              <a:gd name="connsiteX53" fmla="*/ 374326 w 4527226"/>
              <a:gd name="connsiteY53" fmla="*/ 606228 h 6046908"/>
              <a:gd name="connsiteX54" fmla="*/ 557206 w 4527226"/>
              <a:gd name="connsiteY54" fmla="*/ 507168 h 6046908"/>
              <a:gd name="connsiteX55" fmla="*/ 656266 w 4527226"/>
              <a:gd name="connsiteY55" fmla="*/ 423348 h 6046908"/>
              <a:gd name="connsiteX56" fmla="*/ 892486 w 4527226"/>
              <a:gd name="connsiteY56" fmla="*/ 232848 h 6046908"/>
              <a:gd name="connsiteX57" fmla="*/ 1174426 w 4527226"/>
              <a:gd name="connsiteY57" fmla="*/ 80448 h 6046908"/>
              <a:gd name="connsiteX58" fmla="*/ 1593526 w 4527226"/>
              <a:gd name="connsiteY58" fmla="*/ 11868 h 6046908"/>
              <a:gd name="connsiteX59" fmla="*/ 1944046 w 4527226"/>
              <a:gd name="connsiteY59" fmla="*/ 4248 h 6046908"/>
              <a:gd name="connsiteX60" fmla="*/ 2172646 w 4527226"/>
              <a:gd name="connsiteY60" fmla="*/ 4248 h 6046908"/>
              <a:gd name="connsiteX61" fmla="*/ 2393626 w 4527226"/>
              <a:gd name="connsiteY61" fmla="*/ 57588 h 6046908"/>
              <a:gd name="connsiteX62" fmla="*/ 2667946 w 4527226"/>
              <a:gd name="connsiteY62" fmla="*/ 133788 h 6046908"/>
              <a:gd name="connsiteX63" fmla="*/ 2820346 w 4527226"/>
              <a:gd name="connsiteY63" fmla="*/ 202368 h 6046908"/>
              <a:gd name="connsiteX64" fmla="*/ 3102286 w 4527226"/>
              <a:gd name="connsiteY64" fmla="*/ 400488 h 6046908"/>
              <a:gd name="connsiteX65" fmla="*/ 3285166 w 4527226"/>
              <a:gd name="connsiteY65" fmla="*/ 651948 h 6046908"/>
              <a:gd name="connsiteX66" fmla="*/ 3407086 w 4527226"/>
              <a:gd name="connsiteY66" fmla="*/ 918648 h 6046908"/>
              <a:gd name="connsiteX67" fmla="*/ 3475666 w 4527226"/>
              <a:gd name="connsiteY67" fmla="*/ 1238688 h 6046908"/>
              <a:gd name="connsiteX68" fmla="*/ 3506146 w 4527226"/>
              <a:gd name="connsiteY68" fmla="*/ 1543488 h 6046908"/>
              <a:gd name="connsiteX69" fmla="*/ 3506146 w 4527226"/>
              <a:gd name="connsiteY69" fmla="*/ 1962588 h 6046908"/>
              <a:gd name="connsiteX70" fmla="*/ 3338506 w 4527226"/>
              <a:gd name="connsiteY70" fmla="*/ 2305488 h 6046908"/>
              <a:gd name="connsiteX71" fmla="*/ 3254686 w 4527226"/>
              <a:gd name="connsiteY71" fmla="*/ 2473128 h 6046908"/>
              <a:gd name="connsiteX72" fmla="*/ 3132766 w 4527226"/>
              <a:gd name="connsiteY72" fmla="*/ 2663628 h 6046908"/>
              <a:gd name="connsiteX73" fmla="*/ 3071806 w 4527226"/>
              <a:gd name="connsiteY73" fmla="*/ 2838888 h 6046908"/>
              <a:gd name="connsiteX74" fmla="*/ 3064186 w 4527226"/>
              <a:gd name="connsiteY74" fmla="*/ 2915088 h 6046908"/>
              <a:gd name="connsiteX75" fmla="*/ 3018466 w 4527226"/>
              <a:gd name="connsiteY75" fmla="*/ 3014148 h 6046908"/>
              <a:gd name="connsiteX76" fmla="*/ 2980366 w 4527226"/>
              <a:gd name="connsiteY76" fmla="*/ 3082728 h 6046908"/>
              <a:gd name="connsiteX77" fmla="*/ 2957506 w 4527226"/>
              <a:gd name="connsiteY77" fmla="*/ 3120828 h 6046908"/>
              <a:gd name="connsiteX78" fmla="*/ 2957506 w 4527226"/>
              <a:gd name="connsiteY78" fmla="*/ 3555168 h 6046908"/>
              <a:gd name="connsiteX79" fmla="*/ 3010846 w 4527226"/>
              <a:gd name="connsiteY79" fmla="*/ 3539928 h 6046908"/>
              <a:gd name="connsiteX80" fmla="*/ 3109906 w 4527226"/>
              <a:gd name="connsiteY80" fmla="*/ 3570408 h 6046908"/>
              <a:gd name="connsiteX81" fmla="*/ 3140386 w 4527226"/>
              <a:gd name="connsiteY81" fmla="*/ 3631368 h 6046908"/>
              <a:gd name="connsiteX82" fmla="*/ 3117526 w 4527226"/>
              <a:gd name="connsiteY82" fmla="*/ 3738048 h 6046908"/>
              <a:gd name="connsiteX83" fmla="*/ 3125146 w 4527226"/>
              <a:gd name="connsiteY83" fmla="*/ 4103808 h 6046908"/>
              <a:gd name="connsiteX84" fmla="*/ 3163246 w 4527226"/>
              <a:gd name="connsiteY84" fmla="*/ 4157148 h 6046908"/>
              <a:gd name="connsiteX85" fmla="*/ 3201346 w 4527226"/>
              <a:gd name="connsiteY85" fmla="*/ 4164768 h 6046908"/>
              <a:gd name="connsiteX86" fmla="*/ 3231826 w 4527226"/>
              <a:gd name="connsiteY86" fmla="*/ 4172388 h 6046908"/>
              <a:gd name="connsiteX87" fmla="*/ 3285166 w 4527226"/>
              <a:gd name="connsiteY87" fmla="*/ 4294308 h 6046908"/>
              <a:gd name="connsiteX88" fmla="*/ 3300406 w 4527226"/>
              <a:gd name="connsiteY88" fmla="*/ 4347648 h 6046908"/>
              <a:gd name="connsiteX89" fmla="*/ 3330886 w 4527226"/>
              <a:gd name="connsiteY89" fmla="*/ 4408608 h 6046908"/>
              <a:gd name="connsiteX90" fmla="*/ 3551866 w 4527226"/>
              <a:gd name="connsiteY90" fmla="*/ 4644828 h 6046908"/>
              <a:gd name="connsiteX91" fmla="*/ 3887146 w 4527226"/>
              <a:gd name="connsiteY91" fmla="*/ 5025828 h 6046908"/>
              <a:gd name="connsiteX92" fmla="*/ 4100506 w 4527226"/>
              <a:gd name="connsiteY92" fmla="*/ 5300148 h 6046908"/>
              <a:gd name="connsiteX93" fmla="*/ 4367206 w 4527226"/>
              <a:gd name="connsiteY93" fmla="*/ 5726868 h 6046908"/>
              <a:gd name="connsiteX94" fmla="*/ 4527226 w 4527226"/>
              <a:gd name="connsiteY94" fmla="*/ 6046908 h 6046908"/>
              <a:gd name="connsiteX0" fmla="*/ 709606 w 4527226"/>
              <a:gd name="connsiteY0" fmla="*/ 5025828 h 6046908"/>
              <a:gd name="connsiteX1" fmla="*/ 701986 w 4527226"/>
              <a:gd name="connsiteY1" fmla="*/ 5002968 h 6046908"/>
              <a:gd name="connsiteX2" fmla="*/ 968686 w 4527226"/>
              <a:gd name="connsiteY2" fmla="*/ 4682928 h 6046908"/>
              <a:gd name="connsiteX3" fmla="*/ 961066 w 4527226"/>
              <a:gd name="connsiteY3" fmla="*/ 4644828 h 6046908"/>
              <a:gd name="connsiteX4" fmla="*/ 1342066 w 4527226"/>
              <a:gd name="connsiteY4" fmla="*/ 4172388 h 6046908"/>
              <a:gd name="connsiteX5" fmla="*/ 1258246 w 4527226"/>
              <a:gd name="connsiteY5" fmla="*/ 4012368 h 6046908"/>
              <a:gd name="connsiteX6" fmla="*/ 1204906 w 4527226"/>
              <a:gd name="connsiteY6" fmla="*/ 3928548 h 6046908"/>
              <a:gd name="connsiteX7" fmla="*/ 1174426 w 4527226"/>
              <a:gd name="connsiteY7" fmla="*/ 3768528 h 6046908"/>
              <a:gd name="connsiteX8" fmla="*/ 1151566 w 4527226"/>
              <a:gd name="connsiteY8" fmla="*/ 3699948 h 6046908"/>
              <a:gd name="connsiteX9" fmla="*/ 1143946 w 4527226"/>
              <a:gd name="connsiteY9" fmla="*/ 3669468 h 6046908"/>
              <a:gd name="connsiteX10" fmla="*/ 1067746 w 4527226"/>
              <a:gd name="connsiteY10" fmla="*/ 3661848 h 6046908"/>
              <a:gd name="connsiteX11" fmla="*/ 938206 w 4527226"/>
              <a:gd name="connsiteY11" fmla="*/ 3669468 h 6046908"/>
              <a:gd name="connsiteX12" fmla="*/ 831526 w 4527226"/>
              <a:gd name="connsiteY12" fmla="*/ 3692328 h 6046908"/>
              <a:gd name="connsiteX13" fmla="*/ 610546 w 4527226"/>
              <a:gd name="connsiteY13" fmla="*/ 3738048 h 6046908"/>
              <a:gd name="connsiteX14" fmla="*/ 389566 w 4527226"/>
              <a:gd name="connsiteY14" fmla="*/ 3638988 h 6046908"/>
              <a:gd name="connsiteX15" fmla="*/ 381946 w 4527226"/>
              <a:gd name="connsiteY15" fmla="*/ 3326568 h 6046908"/>
              <a:gd name="connsiteX16" fmla="*/ 420046 w 4527226"/>
              <a:gd name="connsiteY16" fmla="*/ 3227508 h 6046908"/>
              <a:gd name="connsiteX17" fmla="*/ 389566 w 4527226"/>
              <a:gd name="connsiteY17" fmla="*/ 3166548 h 6046908"/>
              <a:gd name="connsiteX18" fmla="*/ 351466 w 4527226"/>
              <a:gd name="connsiteY18" fmla="*/ 3105588 h 6046908"/>
              <a:gd name="connsiteX19" fmla="*/ 397186 w 4527226"/>
              <a:gd name="connsiteY19" fmla="*/ 3021768 h 6046908"/>
              <a:gd name="connsiteX20" fmla="*/ 488626 w 4527226"/>
              <a:gd name="connsiteY20" fmla="*/ 2998908 h 6046908"/>
              <a:gd name="connsiteX21" fmla="*/ 471956 w 4527226"/>
              <a:gd name="connsiteY21" fmla="*/ 2942709 h 6046908"/>
              <a:gd name="connsiteX22" fmla="*/ 435286 w 4527226"/>
              <a:gd name="connsiteY22" fmla="*/ 2930328 h 6046908"/>
              <a:gd name="connsiteX23" fmla="*/ 389566 w 4527226"/>
              <a:gd name="connsiteY23" fmla="*/ 2930328 h 6046908"/>
              <a:gd name="connsiteX24" fmla="*/ 314000 w 4527226"/>
              <a:gd name="connsiteY24" fmla="*/ 2893495 h 6046908"/>
              <a:gd name="connsiteX25" fmla="*/ 320986 w 4527226"/>
              <a:gd name="connsiteY25" fmla="*/ 2846508 h 6046908"/>
              <a:gd name="connsiteX26" fmla="*/ 328606 w 4527226"/>
              <a:gd name="connsiteY26" fmla="*/ 2793168 h 6046908"/>
              <a:gd name="connsiteX27" fmla="*/ 313366 w 4527226"/>
              <a:gd name="connsiteY27" fmla="*/ 2732208 h 6046908"/>
              <a:gd name="connsiteX28" fmla="*/ 267646 w 4527226"/>
              <a:gd name="connsiteY28" fmla="*/ 2671248 h 6046908"/>
              <a:gd name="connsiteX29" fmla="*/ 176206 w 4527226"/>
              <a:gd name="connsiteY29" fmla="*/ 2656008 h 6046908"/>
              <a:gd name="connsiteX30" fmla="*/ 54286 w 4527226"/>
              <a:gd name="connsiteY30" fmla="*/ 2610288 h 6046908"/>
              <a:gd name="connsiteX31" fmla="*/ 7931 w 4527226"/>
              <a:gd name="connsiteY31" fmla="*/ 2563298 h 6046908"/>
              <a:gd name="connsiteX32" fmla="*/ 8566 w 4527226"/>
              <a:gd name="connsiteY32" fmla="*/ 2488368 h 6046908"/>
              <a:gd name="connsiteX33" fmla="*/ 92386 w 4527226"/>
              <a:gd name="connsiteY33" fmla="*/ 2335968 h 6046908"/>
              <a:gd name="connsiteX34" fmla="*/ 221926 w 4527226"/>
              <a:gd name="connsiteY34" fmla="*/ 2175948 h 6046908"/>
              <a:gd name="connsiteX35" fmla="*/ 282886 w 4527226"/>
              <a:gd name="connsiteY35" fmla="*/ 2084508 h 6046908"/>
              <a:gd name="connsiteX36" fmla="*/ 328606 w 4527226"/>
              <a:gd name="connsiteY36" fmla="*/ 1977828 h 6046908"/>
              <a:gd name="connsiteX37" fmla="*/ 359086 w 4527226"/>
              <a:gd name="connsiteY37" fmla="*/ 1871148 h 6046908"/>
              <a:gd name="connsiteX38" fmla="*/ 374326 w 4527226"/>
              <a:gd name="connsiteY38" fmla="*/ 1810188 h 6046908"/>
              <a:gd name="connsiteX39" fmla="*/ 343846 w 4527226"/>
              <a:gd name="connsiteY39" fmla="*/ 1756848 h 6046908"/>
              <a:gd name="connsiteX40" fmla="*/ 328606 w 4527226"/>
              <a:gd name="connsiteY40" fmla="*/ 1680648 h 6046908"/>
              <a:gd name="connsiteX41" fmla="*/ 412426 w 4527226"/>
              <a:gd name="connsiteY41" fmla="*/ 1474908 h 6046908"/>
              <a:gd name="connsiteX42" fmla="*/ 442906 w 4527226"/>
              <a:gd name="connsiteY42" fmla="*/ 1307268 h 6046908"/>
              <a:gd name="connsiteX43" fmla="*/ 465766 w 4527226"/>
              <a:gd name="connsiteY43" fmla="*/ 1192968 h 6046908"/>
              <a:gd name="connsiteX44" fmla="*/ 503866 w 4527226"/>
              <a:gd name="connsiteY44" fmla="*/ 1055808 h 6046908"/>
              <a:gd name="connsiteX45" fmla="*/ 557206 w 4527226"/>
              <a:gd name="connsiteY45" fmla="*/ 888168 h 6046908"/>
              <a:gd name="connsiteX46" fmla="*/ 503866 w 4527226"/>
              <a:gd name="connsiteY46" fmla="*/ 888168 h 6046908"/>
              <a:gd name="connsiteX47" fmla="*/ 412426 w 4527226"/>
              <a:gd name="connsiteY47" fmla="*/ 834828 h 6046908"/>
              <a:gd name="connsiteX48" fmla="*/ 328606 w 4527226"/>
              <a:gd name="connsiteY48" fmla="*/ 789108 h 6046908"/>
              <a:gd name="connsiteX49" fmla="*/ 260026 w 4527226"/>
              <a:gd name="connsiteY49" fmla="*/ 773868 h 6046908"/>
              <a:gd name="connsiteX50" fmla="*/ 214306 w 4527226"/>
              <a:gd name="connsiteY50" fmla="*/ 751008 h 6046908"/>
              <a:gd name="connsiteX51" fmla="*/ 260026 w 4527226"/>
              <a:gd name="connsiteY51" fmla="*/ 674808 h 6046908"/>
              <a:gd name="connsiteX52" fmla="*/ 374326 w 4527226"/>
              <a:gd name="connsiteY52" fmla="*/ 606228 h 6046908"/>
              <a:gd name="connsiteX53" fmla="*/ 557206 w 4527226"/>
              <a:gd name="connsiteY53" fmla="*/ 507168 h 6046908"/>
              <a:gd name="connsiteX54" fmla="*/ 656266 w 4527226"/>
              <a:gd name="connsiteY54" fmla="*/ 423348 h 6046908"/>
              <a:gd name="connsiteX55" fmla="*/ 892486 w 4527226"/>
              <a:gd name="connsiteY55" fmla="*/ 232848 h 6046908"/>
              <a:gd name="connsiteX56" fmla="*/ 1174426 w 4527226"/>
              <a:gd name="connsiteY56" fmla="*/ 80448 h 6046908"/>
              <a:gd name="connsiteX57" fmla="*/ 1593526 w 4527226"/>
              <a:gd name="connsiteY57" fmla="*/ 11868 h 6046908"/>
              <a:gd name="connsiteX58" fmla="*/ 1944046 w 4527226"/>
              <a:gd name="connsiteY58" fmla="*/ 4248 h 6046908"/>
              <a:gd name="connsiteX59" fmla="*/ 2172646 w 4527226"/>
              <a:gd name="connsiteY59" fmla="*/ 4248 h 6046908"/>
              <a:gd name="connsiteX60" fmla="*/ 2393626 w 4527226"/>
              <a:gd name="connsiteY60" fmla="*/ 57588 h 6046908"/>
              <a:gd name="connsiteX61" fmla="*/ 2667946 w 4527226"/>
              <a:gd name="connsiteY61" fmla="*/ 133788 h 6046908"/>
              <a:gd name="connsiteX62" fmla="*/ 2820346 w 4527226"/>
              <a:gd name="connsiteY62" fmla="*/ 202368 h 6046908"/>
              <a:gd name="connsiteX63" fmla="*/ 3102286 w 4527226"/>
              <a:gd name="connsiteY63" fmla="*/ 400488 h 6046908"/>
              <a:gd name="connsiteX64" fmla="*/ 3285166 w 4527226"/>
              <a:gd name="connsiteY64" fmla="*/ 651948 h 6046908"/>
              <a:gd name="connsiteX65" fmla="*/ 3407086 w 4527226"/>
              <a:gd name="connsiteY65" fmla="*/ 918648 h 6046908"/>
              <a:gd name="connsiteX66" fmla="*/ 3475666 w 4527226"/>
              <a:gd name="connsiteY66" fmla="*/ 1238688 h 6046908"/>
              <a:gd name="connsiteX67" fmla="*/ 3506146 w 4527226"/>
              <a:gd name="connsiteY67" fmla="*/ 1543488 h 6046908"/>
              <a:gd name="connsiteX68" fmla="*/ 3506146 w 4527226"/>
              <a:gd name="connsiteY68" fmla="*/ 1962588 h 6046908"/>
              <a:gd name="connsiteX69" fmla="*/ 3338506 w 4527226"/>
              <a:gd name="connsiteY69" fmla="*/ 2305488 h 6046908"/>
              <a:gd name="connsiteX70" fmla="*/ 3254686 w 4527226"/>
              <a:gd name="connsiteY70" fmla="*/ 2473128 h 6046908"/>
              <a:gd name="connsiteX71" fmla="*/ 3132766 w 4527226"/>
              <a:gd name="connsiteY71" fmla="*/ 2663628 h 6046908"/>
              <a:gd name="connsiteX72" fmla="*/ 3071806 w 4527226"/>
              <a:gd name="connsiteY72" fmla="*/ 2838888 h 6046908"/>
              <a:gd name="connsiteX73" fmla="*/ 3064186 w 4527226"/>
              <a:gd name="connsiteY73" fmla="*/ 2915088 h 6046908"/>
              <a:gd name="connsiteX74" fmla="*/ 3018466 w 4527226"/>
              <a:gd name="connsiteY74" fmla="*/ 3014148 h 6046908"/>
              <a:gd name="connsiteX75" fmla="*/ 2980366 w 4527226"/>
              <a:gd name="connsiteY75" fmla="*/ 3082728 h 6046908"/>
              <a:gd name="connsiteX76" fmla="*/ 2957506 w 4527226"/>
              <a:gd name="connsiteY76" fmla="*/ 3120828 h 6046908"/>
              <a:gd name="connsiteX77" fmla="*/ 2957506 w 4527226"/>
              <a:gd name="connsiteY77" fmla="*/ 3555168 h 6046908"/>
              <a:gd name="connsiteX78" fmla="*/ 3010846 w 4527226"/>
              <a:gd name="connsiteY78" fmla="*/ 3539928 h 6046908"/>
              <a:gd name="connsiteX79" fmla="*/ 3109906 w 4527226"/>
              <a:gd name="connsiteY79" fmla="*/ 3570408 h 6046908"/>
              <a:gd name="connsiteX80" fmla="*/ 3140386 w 4527226"/>
              <a:gd name="connsiteY80" fmla="*/ 3631368 h 6046908"/>
              <a:gd name="connsiteX81" fmla="*/ 3117526 w 4527226"/>
              <a:gd name="connsiteY81" fmla="*/ 3738048 h 6046908"/>
              <a:gd name="connsiteX82" fmla="*/ 3125146 w 4527226"/>
              <a:gd name="connsiteY82" fmla="*/ 4103808 h 6046908"/>
              <a:gd name="connsiteX83" fmla="*/ 3163246 w 4527226"/>
              <a:gd name="connsiteY83" fmla="*/ 4157148 h 6046908"/>
              <a:gd name="connsiteX84" fmla="*/ 3201346 w 4527226"/>
              <a:gd name="connsiteY84" fmla="*/ 4164768 h 6046908"/>
              <a:gd name="connsiteX85" fmla="*/ 3231826 w 4527226"/>
              <a:gd name="connsiteY85" fmla="*/ 4172388 h 6046908"/>
              <a:gd name="connsiteX86" fmla="*/ 3285166 w 4527226"/>
              <a:gd name="connsiteY86" fmla="*/ 4294308 h 6046908"/>
              <a:gd name="connsiteX87" fmla="*/ 3300406 w 4527226"/>
              <a:gd name="connsiteY87" fmla="*/ 4347648 h 6046908"/>
              <a:gd name="connsiteX88" fmla="*/ 3330886 w 4527226"/>
              <a:gd name="connsiteY88" fmla="*/ 4408608 h 6046908"/>
              <a:gd name="connsiteX89" fmla="*/ 3551866 w 4527226"/>
              <a:gd name="connsiteY89" fmla="*/ 4644828 h 6046908"/>
              <a:gd name="connsiteX90" fmla="*/ 3887146 w 4527226"/>
              <a:gd name="connsiteY90" fmla="*/ 5025828 h 6046908"/>
              <a:gd name="connsiteX91" fmla="*/ 4100506 w 4527226"/>
              <a:gd name="connsiteY91" fmla="*/ 5300148 h 6046908"/>
              <a:gd name="connsiteX92" fmla="*/ 4367206 w 4527226"/>
              <a:gd name="connsiteY92" fmla="*/ 5726868 h 6046908"/>
              <a:gd name="connsiteX93" fmla="*/ 4527226 w 4527226"/>
              <a:gd name="connsiteY93" fmla="*/ 6046908 h 6046908"/>
              <a:gd name="connsiteX0" fmla="*/ 701986 w 4527226"/>
              <a:gd name="connsiteY0" fmla="*/ 5002968 h 6046908"/>
              <a:gd name="connsiteX1" fmla="*/ 968686 w 4527226"/>
              <a:gd name="connsiteY1" fmla="*/ 4682928 h 6046908"/>
              <a:gd name="connsiteX2" fmla="*/ 961066 w 4527226"/>
              <a:gd name="connsiteY2" fmla="*/ 4644828 h 6046908"/>
              <a:gd name="connsiteX3" fmla="*/ 1342066 w 4527226"/>
              <a:gd name="connsiteY3" fmla="*/ 4172388 h 6046908"/>
              <a:gd name="connsiteX4" fmla="*/ 1258246 w 4527226"/>
              <a:gd name="connsiteY4" fmla="*/ 4012368 h 6046908"/>
              <a:gd name="connsiteX5" fmla="*/ 1204906 w 4527226"/>
              <a:gd name="connsiteY5" fmla="*/ 3928548 h 6046908"/>
              <a:gd name="connsiteX6" fmla="*/ 1174426 w 4527226"/>
              <a:gd name="connsiteY6" fmla="*/ 3768528 h 6046908"/>
              <a:gd name="connsiteX7" fmla="*/ 1151566 w 4527226"/>
              <a:gd name="connsiteY7" fmla="*/ 3699948 h 6046908"/>
              <a:gd name="connsiteX8" fmla="*/ 1143946 w 4527226"/>
              <a:gd name="connsiteY8" fmla="*/ 3669468 h 6046908"/>
              <a:gd name="connsiteX9" fmla="*/ 1067746 w 4527226"/>
              <a:gd name="connsiteY9" fmla="*/ 3661848 h 6046908"/>
              <a:gd name="connsiteX10" fmla="*/ 938206 w 4527226"/>
              <a:gd name="connsiteY10" fmla="*/ 3669468 h 6046908"/>
              <a:gd name="connsiteX11" fmla="*/ 831526 w 4527226"/>
              <a:gd name="connsiteY11" fmla="*/ 3692328 h 6046908"/>
              <a:gd name="connsiteX12" fmla="*/ 610546 w 4527226"/>
              <a:gd name="connsiteY12" fmla="*/ 3738048 h 6046908"/>
              <a:gd name="connsiteX13" fmla="*/ 389566 w 4527226"/>
              <a:gd name="connsiteY13" fmla="*/ 3638988 h 6046908"/>
              <a:gd name="connsiteX14" fmla="*/ 381946 w 4527226"/>
              <a:gd name="connsiteY14" fmla="*/ 3326568 h 6046908"/>
              <a:gd name="connsiteX15" fmla="*/ 420046 w 4527226"/>
              <a:gd name="connsiteY15" fmla="*/ 3227508 h 6046908"/>
              <a:gd name="connsiteX16" fmla="*/ 389566 w 4527226"/>
              <a:gd name="connsiteY16" fmla="*/ 3166548 h 6046908"/>
              <a:gd name="connsiteX17" fmla="*/ 351466 w 4527226"/>
              <a:gd name="connsiteY17" fmla="*/ 3105588 h 6046908"/>
              <a:gd name="connsiteX18" fmla="*/ 397186 w 4527226"/>
              <a:gd name="connsiteY18" fmla="*/ 3021768 h 6046908"/>
              <a:gd name="connsiteX19" fmla="*/ 488626 w 4527226"/>
              <a:gd name="connsiteY19" fmla="*/ 2998908 h 6046908"/>
              <a:gd name="connsiteX20" fmla="*/ 471956 w 4527226"/>
              <a:gd name="connsiteY20" fmla="*/ 2942709 h 6046908"/>
              <a:gd name="connsiteX21" fmla="*/ 435286 w 4527226"/>
              <a:gd name="connsiteY21" fmla="*/ 2930328 h 6046908"/>
              <a:gd name="connsiteX22" fmla="*/ 389566 w 4527226"/>
              <a:gd name="connsiteY22" fmla="*/ 2930328 h 6046908"/>
              <a:gd name="connsiteX23" fmla="*/ 314000 w 4527226"/>
              <a:gd name="connsiteY23" fmla="*/ 2893495 h 6046908"/>
              <a:gd name="connsiteX24" fmla="*/ 320986 w 4527226"/>
              <a:gd name="connsiteY24" fmla="*/ 2846508 h 6046908"/>
              <a:gd name="connsiteX25" fmla="*/ 328606 w 4527226"/>
              <a:gd name="connsiteY25" fmla="*/ 2793168 h 6046908"/>
              <a:gd name="connsiteX26" fmla="*/ 313366 w 4527226"/>
              <a:gd name="connsiteY26" fmla="*/ 2732208 h 6046908"/>
              <a:gd name="connsiteX27" fmla="*/ 267646 w 4527226"/>
              <a:gd name="connsiteY27" fmla="*/ 2671248 h 6046908"/>
              <a:gd name="connsiteX28" fmla="*/ 176206 w 4527226"/>
              <a:gd name="connsiteY28" fmla="*/ 2656008 h 6046908"/>
              <a:gd name="connsiteX29" fmla="*/ 54286 w 4527226"/>
              <a:gd name="connsiteY29" fmla="*/ 2610288 h 6046908"/>
              <a:gd name="connsiteX30" fmla="*/ 7931 w 4527226"/>
              <a:gd name="connsiteY30" fmla="*/ 2563298 h 6046908"/>
              <a:gd name="connsiteX31" fmla="*/ 8566 w 4527226"/>
              <a:gd name="connsiteY31" fmla="*/ 2488368 h 6046908"/>
              <a:gd name="connsiteX32" fmla="*/ 92386 w 4527226"/>
              <a:gd name="connsiteY32" fmla="*/ 2335968 h 6046908"/>
              <a:gd name="connsiteX33" fmla="*/ 221926 w 4527226"/>
              <a:gd name="connsiteY33" fmla="*/ 2175948 h 6046908"/>
              <a:gd name="connsiteX34" fmla="*/ 282886 w 4527226"/>
              <a:gd name="connsiteY34" fmla="*/ 2084508 h 6046908"/>
              <a:gd name="connsiteX35" fmla="*/ 328606 w 4527226"/>
              <a:gd name="connsiteY35" fmla="*/ 1977828 h 6046908"/>
              <a:gd name="connsiteX36" fmla="*/ 359086 w 4527226"/>
              <a:gd name="connsiteY36" fmla="*/ 1871148 h 6046908"/>
              <a:gd name="connsiteX37" fmla="*/ 374326 w 4527226"/>
              <a:gd name="connsiteY37" fmla="*/ 1810188 h 6046908"/>
              <a:gd name="connsiteX38" fmla="*/ 343846 w 4527226"/>
              <a:gd name="connsiteY38" fmla="*/ 1756848 h 6046908"/>
              <a:gd name="connsiteX39" fmla="*/ 328606 w 4527226"/>
              <a:gd name="connsiteY39" fmla="*/ 1680648 h 6046908"/>
              <a:gd name="connsiteX40" fmla="*/ 412426 w 4527226"/>
              <a:gd name="connsiteY40" fmla="*/ 1474908 h 6046908"/>
              <a:gd name="connsiteX41" fmla="*/ 442906 w 4527226"/>
              <a:gd name="connsiteY41" fmla="*/ 1307268 h 6046908"/>
              <a:gd name="connsiteX42" fmla="*/ 465766 w 4527226"/>
              <a:gd name="connsiteY42" fmla="*/ 1192968 h 6046908"/>
              <a:gd name="connsiteX43" fmla="*/ 503866 w 4527226"/>
              <a:gd name="connsiteY43" fmla="*/ 1055808 h 6046908"/>
              <a:gd name="connsiteX44" fmla="*/ 557206 w 4527226"/>
              <a:gd name="connsiteY44" fmla="*/ 888168 h 6046908"/>
              <a:gd name="connsiteX45" fmla="*/ 503866 w 4527226"/>
              <a:gd name="connsiteY45" fmla="*/ 888168 h 6046908"/>
              <a:gd name="connsiteX46" fmla="*/ 412426 w 4527226"/>
              <a:gd name="connsiteY46" fmla="*/ 834828 h 6046908"/>
              <a:gd name="connsiteX47" fmla="*/ 328606 w 4527226"/>
              <a:gd name="connsiteY47" fmla="*/ 789108 h 6046908"/>
              <a:gd name="connsiteX48" fmla="*/ 260026 w 4527226"/>
              <a:gd name="connsiteY48" fmla="*/ 773868 h 6046908"/>
              <a:gd name="connsiteX49" fmla="*/ 214306 w 4527226"/>
              <a:gd name="connsiteY49" fmla="*/ 751008 h 6046908"/>
              <a:gd name="connsiteX50" fmla="*/ 260026 w 4527226"/>
              <a:gd name="connsiteY50" fmla="*/ 674808 h 6046908"/>
              <a:gd name="connsiteX51" fmla="*/ 374326 w 4527226"/>
              <a:gd name="connsiteY51" fmla="*/ 606228 h 6046908"/>
              <a:gd name="connsiteX52" fmla="*/ 557206 w 4527226"/>
              <a:gd name="connsiteY52" fmla="*/ 507168 h 6046908"/>
              <a:gd name="connsiteX53" fmla="*/ 656266 w 4527226"/>
              <a:gd name="connsiteY53" fmla="*/ 423348 h 6046908"/>
              <a:gd name="connsiteX54" fmla="*/ 892486 w 4527226"/>
              <a:gd name="connsiteY54" fmla="*/ 232848 h 6046908"/>
              <a:gd name="connsiteX55" fmla="*/ 1174426 w 4527226"/>
              <a:gd name="connsiteY55" fmla="*/ 80448 h 6046908"/>
              <a:gd name="connsiteX56" fmla="*/ 1593526 w 4527226"/>
              <a:gd name="connsiteY56" fmla="*/ 11868 h 6046908"/>
              <a:gd name="connsiteX57" fmla="*/ 1944046 w 4527226"/>
              <a:gd name="connsiteY57" fmla="*/ 4248 h 6046908"/>
              <a:gd name="connsiteX58" fmla="*/ 2172646 w 4527226"/>
              <a:gd name="connsiteY58" fmla="*/ 4248 h 6046908"/>
              <a:gd name="connsiteX59" fmla="*/ 2393626 w 4527226"/>
              <a:gd name="connsiteY59" fmla="*/ 57588 h 6046908"/>
              <a:gd name="connsiteX60" fmla="*/ 2667946 w 4527226"/>
              <a:gd name="connsiteY60" fmla="*/ 133788 h 6046908"/>
              <a:gd name="connsiteX61" fmla="*/ 2820346 w 4527226"/>
              <a:gd name="connsiteY61" fmla="*/ 202368 h 6046908"/>
              <a:gd name="connsiteX62" fmla="*/ 3102286 w 4527226"/>
              <a:gd name="connsiteY62" fmla="*/ 400488 h 6046908"/>
              <a:gd name="connsiteX63" fmla="*/ 3285166 w 4527226"/>
              <a:gd name="connsiteY63" fmla="*/ 651948 h 6046908"/>
              <a:gd name="connsiteX64" fmla="*/ 3407086 w 4527226"/>
              <a:gd name="connsiteY64" fmla="*/ 918648 h 6046908"/>
              <a:gd name="connsiteX65" fmla="*/ 3475666 w 4527226"/>
              <a:gd name="connsiteY65" fmla="*/ 1238688 h 6046908"/>
              <a:gd name="connsiteX66" fmla="*/ 3506146 w 4527226"/>
              <a:gd name="connsiteY66" fmla="*/ 1543488 h 6046908"/>
              <a:gd name="connsiteX67" fmla="*/ 3506146 w 4527226"/>
              <a:gd name="connsiteY67" fmla="*/ 1962588 h 6046908"/>
              <a:gd name="connsiteX68" fmla="*/ 3338506 w 4527226"/>
              <a:gd name="connsiteY68" fmla="*/ 2305488 h 6046908"/>
              <a:gd name="connsiteX69" fmla="*/ 3254686 w 4527226"/>
              <a:gd name="connsiteY69" fmla="*/ 2473128 h 6046908"/>
              <a:gd name="connsiteX70" fmla="*/ 3132766 w 4527226"/>
              <a:gd name="connsiteY70" fmla="*/ 2663628 h 6046908"/>
              <a:gd name="connsiteX71" fmla="*/ 3071806 w 4527226"/>
              <a:gd name="connsiteY71" fmla="*/ 2838888 h 6046908"/>
              <a:gd name="connsiteX72" fmla="*/ 3064186 w 4527226"/>
              <a:gd name="connsiteY72" fmla="*/ 2915088 h 6046908"/>
              <a:gd name="connsiteX73" fmla="*/ 3018466 w 4527226"/>
              <a:gd name="connsiteY73" fmla="*/ 3014148 h 6046908"/>
              <a:gd name="connsiteX74" fmla="*/ 2980366 w 4527226"/>
              <a:gd name="connsiteY74" fmla="*/ 3082728 h 6046908"/>
              <a:gd name="connsiteX75" fmla="*/ 2957506 w 4527226"/>
              <a:gd name="connsiteY75" fmla="*/ 3120828 h 6046908"/>
              <a:gd name="connsiteX76" fmla="*/ 2957506 w 4527226"/>
              <a:gd name="connsiteY76" fmla="*/ 3555168 h 6046908"/>
              <a:gd name="connsiteX77" fmla="*/ 3010846 w 4527226"/>
              <a:gd name="connsiteY77" fmla="*/ 3539928 h 6046908"/>
              <a:gd name="connsiteX78" fmla="*/ 3109906 w 4527226"/>
              <a:gd name="connsiteY78" fmla="*/ 3570408 h 6046908"/>
              <a:gd name="connsiteX79" fmla="*/ 3140386 w 4527226"/>
              <a:gd name="connsiteY79" fmla="*/ 3631368 h 6046908"/>
              <a:gd name="connsiteX80" fmla="*/ 3117526 w 4527226"/>
              <a:gd name="connsiteY80" fmla="*/ 3738048 h 6046908"/>
              <a:gd name="connsiteX81" fmla="*/ 3125146 w 4527226"/>
              <a:gd name="connsiteY81" fmla="*/ 4103808 h 6046908"/>
              <a:gd name="connsiteX82" fmla="*/ 3163246 w 4527226"/>
              <a:gd name="connsiteY82" fmla="*/ 4157148 h 6046908"/>
              <a:gd name="connsiteX83" fmla="*/ 3201346 w 4527226"/>
              <a:gd name="connsiteY83" fmla="*/ 4164768 h 6046908"/>
              <a:gd name="connsiteX84" fmla="*/ 3231826 w 4527226"/>
              <a:gd name="connsiteY84" fmla="*/ 4172388 h 6046908"/>
              <a:gd name="connsiteX85" fmla="*/ 3285166 w 4527226"/>
              <a:gd name="connsiteY85" fmla="*/ 4294308 h 6046908"/>
              <a:gd name="connsiteX86" fmla="*/ 3300406 w 4527226"/>
              <a:gd name="connsiteY86" fmla="*/ 4347648 h 6046908"/>
              <a:gd name="connsiteX87" fmla="*/ 3330886 w 4527226"/>
              <a:gd name="connsiteY87" fmla="*/ 4408608 h 6046908"/>
              <a:gd name="connsiteX88" fmla="*/ 3551866 w 4527226"/>
              <a:gd name="connsiteY88" fmla="*/ 4644828 h 6046908"/>
              <a:gd name="connsiteX89" fmla="*/ 3887146 w 4527226"/>
              <a:gd name="connsiteY89" fmla="*/ 5025828 h 6046908"/>
              <a:gd name="connsiteX90" fmla="*/ 4100506 w 4527226"/>
              <a:gd name="connsiteY90" fmla="*/ 5300148 h 6046908"/>
              <a:gd name="connsiteX91" fmla="*/ 4367206 w 4527226"/>
              <a:gd name="connsiteY91" fmla="*/ 5726868 h 6046908"/>
              <a:gd name="connsiteX92" fmla="*/ 4527226 w 4527226"/>
              <a:gd name="connsiteY92" fmla="*/ 6046908 h 6046908"/>
              <a:gd name="connsiteX0" fmla="*/ 701986 w 4527226"/>
              <a:gd name="connsiteY0" fmla="*/ 5002968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527226"/>
              <a:gd name="connsiteY0" fmla="*/ 5008470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367206"/>
              <a:gd name="connsiteY0" fmla="*/ 5008470 h 5726868"/>
              <a:gd name="connsiteX1" fmla="*/ 961066 w 4367206"/>
              <a:gd name="connsiteY1" fmla="*/ 4644828 h 5726868"/>
              <a:gd name="connsiteX2" fmla="*/ 1342066 w 4367206"/>
              <a:gd name="connsiteY2" fmla="*/ 4172388 h 5726868"/>
              <a:gd name="connsiteX3" fmla="*/ 1258246 w 4367206"/>
              <a:gd name="connsiteY3" fmla="*/ 4012368 h 5726868"/>
              <a:gd name="connsiteX4" fmla="*/ 1204906 w 4367206"/>
              <a:gd name="connsiteY4" fmla="*/ 3928548 h 5726868"/>
              <a:gd name="connsiteX5" fmla="*/ 1174426 w 4367206"/>
              <a:gd name="connsiteY5" fmla="*/ 3768528 h 5726868"/>
              <a:gd name="connsiteX6" fmla="*/ 1151566 w 4367206"/>
              <a:gd name="connsiteY6" fmla="*/ 3699948 h 5726868"/>
              <a:gd name="connsiteX7" fmla="*/ 1143946 w 4367206"/>
              <a:gd name="connsiteY7" fmla="*/ 3669468 h 5726868"/>
              <a:gd name="connsiteX8" fmla="*/ 1067746 w 4367206"/>
              <a:gd name="connsiteY8" fmla="*/ 3661848 h 5726868"/>
              <a:gd name="connsiteX9" fmla="*/ 938206 w 4367206"/>
              <a:gd name="connsiteY9" fmla="*/ 3669468 h 5726868"/>
              <a:gd name="connsiteX10" fmla="*/ 831526 w 4367206"/>
              <a:gd name="connsiteY10" fmla="*/ 3692328 h 5726868"/>
              <a:gd name="connsiteX11" fmla="*/ 610546 w 4367206"/>
              <a:gd name="connsiteY11" fmla="*/ 3738048 h 5726868"/>
              <a:gd name="connsiteX12" fmla="*/ 389566 w 4367206"/>
              <a:gd name="connsiteY12" fmla="*/ 3638988 h 5726868"/>
              <a:gd name="connsiteX13" fmla="*/ 381946 w 4367206"/>
              <a:gd name="connsiteY13" fmla="*/ 3326568 h 5726868"/>
              <a:gd name="connsiteX14" fmla="*/ 420046 w 4367206"/>
              <a:gd name="connsiteY14" fmla="*/ 3227508 h 5726868"/>
              <a:gd name="connsiteX15" fmla="*/ 389566 w 4367206"/>
              <a:gd name="connsiteY15" fmla="*/ 3166548 h 5726868"/>
              <a:gd name="connsiteX16" fmla="*/ 351466 w 4367206"/>
              <a:gd name="connsiteY16" fmla="*/ 3105588 h 5726868"/>
              <a:gd name="connsiteX17" fmla="*/ 397186 w 4367206"/>
              <a:gd name="connsiteY17" fmla="*/ 3021768 h 5726868"/>
              <a:gd name="connsiteX18" fmla="*/ 488626 w 4367206"/>
              <a:gd name="connsiteY18" fmla="*/ 2998908 h 5726868"/>
              <a:gd name="connsiteX19" fmla="*/ 471956 w 4367206"/>
              <a:gd name="connsiteY19" fmla="*/ 2942709 h 5726868"/>
              <a:gd name="connsiteX20" fmla="*/ 435286 w 4367206"/>
              <a:gd name="connsiteY20" fmla="*/ 2930328 h 5726868"/>
              <a:gd name="connsiteX21" fmla="*/ 389566 w 4367206"/>
              <a:gd name="connsiteY21" fmla="*/ 2930328 h 5726868"/>
              <a:gd name="connsiteX22" fmla="*/ 314000 w 4367206"/>
              <a:gd name="connsiteY22" fmla="*/ 2893495 h 5726868"/>
              <a:gd name="connsiteX23" fmla="*/ 320986 w 4367206"/>
              <a:gd name="connsiteY23" fmla="*/ 2846508 h 5726868"/>
              <a:gd name="connsiteX24" fmla="*/ 328606 w 4367206"/>
              <a:gd name="connsiteY24" fmla="*/ 2793168 h 5726868"/>
              <a:gd name="connsiteX25" fmla="*/ 313366 w 4367206"/>
              <a:gd name="connsiteY25" fmla="*/ 2732208 h 5726868"/>
              <a:gd name="connsiteX26" fmla="*/ 267646 w 4367206"/>
              <a:gd name="connsiteY26" fmla="*/ 2671248 h 5726868"/>
              <a:gd name="connsiteX27" fmla="*/ 176206 w 4367206"/>
              <a:gd name="connsiteY27" fmla="*/ 2656008 h 5726868"/>
              <a:gd name="connsiteX28" fmla="*/ 54286 w 4367206"/>
              <a:gd name="connsiteY28" fmla="*/ 2610288 h 5726868"/>
              <a:gd name="connsiteX29" fmla="*/ 7931 w 4367206"/>
              <a:gd name="connsiteY29" fmla="*/ 2563298 h 5726868"/>
              <a:gd name="connsiteX30" fmla="*/ 8566 w 4367206"/>
              <a:gd name="connsiteY30" fmla="*/ 2488368 h 5726868"/>
              <a:gd name="connsiteX31" fmla="*/ 92386 w 4367206"/>
              <a:gd name="connsiteY31" fmla="*/ 2335968 h 5726868"/>
              <a:gd name="connsiteX32" fmla="*/ 221926 w 4367206"/>
              <a:gd name="connsiteY32" fmla="*/ 2175948 h 5726868"/>
              <a:gd name="connsiteX33" fmla="*/ 282886 w 4367206"/>
              <a:gd name="connsiteY33" fmla="*/ 2084508 h 5726868"/>
              <a:gd name="connsiteX34" fmla="*/ 328606 w 4367206"/>
              <a:gd name="connsiteY34" fmla="*/ 1977828 h 5726868"/>
              <a:gd name="connsiteX35" fmla="*/ 359086 w 4367206"/>
              <a:gd name="connsiteY35" fmla="*/ 1871148 h 5726868"/>
              <a:gd name="connsiteX36" fmla="*/ 374326 w 4367206"/>
              <a:gd name="connsiteY36" fmla="*/ 1810188 h 5726868"/>
              <a:gd name="connsiteX37" fmla="*/ 343846 w 4367206"/>
              <a:gd name="connsiteY37" fmla="*/ 1756848 h 5726868"/>
              <a:gd name="connsiteX38" fmla="*/ 328606 w 4367206"/>
              <a:gd name="connsiteY38" fmla="*/ 1680648 h 5726868"/>
              <a:gd name="connsiteX39" fmla="*/ 412426 w 4367206"/>
              <a:gd name="connsiteY39" fmla="*/ 1474908 h 5726868"/>
              <a:gd name="connsiteX40" fmla="*/ 442906 w 4367206"/>
              <a:gd name="connsiteY40" fmla="*/ 1307268 h 5726868"/>
              <a:gd name="connsiteX41" fmla="*/ 465766 w 4367206"/>
              <a:gd name="connsiteY41" fmla="*/ 1192968 h 5726868"/>
              <a:gd name="connsiteX42" fmla="*/ 503866 w 4367206"/>
              <a:gd name="connsiteY42" fmla="*/ 1055808 h 5726868"/>
              <a:gd name="connsiteX43" fmla="*/ 557206 w 4367206"/>
              <a:gd name="connsiteY43" fmla="*/ 888168 h 5726868"/>
              <a:gd name="connsiteX44" fmla="*/ 503866 w 4367206"/>
              <a:gd name="connsiteY44" fmla="*/ 888168 h 5726868"/>
              <a:gd name="connsiteX45" fmla="*/ 412426 w 4367206"/>
              <a:gd name="connsiteY45" fmla="*/ 834828 h 5726868"/>
              <a:gd name="connsiteX46" fmla="*/ 328606 w 4367206"/>
              <a:gd name="connsiteY46" fmla="*/ 789108 h 5726868"/>
              <a:gd name="connsiteX47" fmla="*/ 260026 w 4367206"/>
              <a:gd name="connsiteY47" fmla="*/ 773868 h 5726868"/>
              <a:gd name="connsiteX48" fmla="*/ 214306 w 4367206"/>
              <a:gd name="connsiteY48" fmla="*/ 751008 h 5726868"/>
              <a:gd name="connsiteX49" fmla="*/ 260026 w 4367206"/>
              <a:gd name="connsiteY49" fmla="*/ 674808 h 5726868"/>
              <a:gd name="connsiteX50" fmla="*/ 374326 w 4367206"/>
              <a:gd name="connsiteY50" fmla="*/ 606228 h 5726868"/>
              <a:gd name="connsiteX51" fmla="*/ 557206 w 4367206"/>
              <a:gd name="connsiteY51" fmla="*/ 507168 h 5726868"/>
              <a:gd name="connsiteX52" fmla="*/ 656266 w 4367206"/>
              <a:gd name="connsiteY52" fmla="*/ 423348 h 5726868"/>
              <a:gd name="connsiteX53" fmla="*/ 892486 w 4367206"/>
              <a:gd name="connsiteY53" fmla="*/ 232848 h 5726868"/>
              <a:gd name="connsiteX54" fmla="*/ 1174426 w 4367206"/>
              <a:gd name="connsiteY54" fmla="*/ 80448 h 5726868"/>
              <a:gd name="connsiteX55" fmla="*/ 1593526 w 4367206"/>
              <a:gd name="connsiteY55" fmla="*/ 11868 h 5726868"/>
              <a:gd name="connsiteX56" fmla="*/ 1944046 w 4367206"/>
              <a:gd name="connsiteY56" fmla="*/ 4248 h 5726868"/>
              <a:gd name="connsiteX57" fmla="*/ 2172646 w 4367206"/>
              <a:gd name="connsiteY57" fmla="*/ 4248 h 5726868"/>
              <a:gd name="connsiteX58" fmla="*/ 2393626 w 4367206"/>
              <a:gd name="connsiteY58" fmla="*/ 57588 h 5726868"/>
              <a:gd name="connsiteX59" fmla="*/ 2667946 w 4367206"/>
              <a:gd name="connsiteY59" fmla="*/ 133788 h 5726868"/>
              <a:gd name="connsiteX60" fmla="*/ 2820346 w 4367206"/>
              <a:gd name="connsiteY60" fmla="*/ 202368 h 5726868"/>
              <a:gd name="connsiteX61" fmla="*/ 3102286 w 4367206"/>
              <a:gd name="connsiteY61" fmla="*/ 400488 h 5726868"/>
              <a:gd name="connsiteX62" fmla="*/ 3285166 w 4367206"/>
              <a:gd name="connsiteY62" fmla="*/ 651948 h 5726868"/>
              <a:gd name="connsiteX63" fmla="*/ 3407086 w 4367206"/>
              <a:gd name="connsiteY63" fmla="*/ 918648 h 5726868"/>
              <a:gd name="connsiteX64" fmla="*/ 3475666 w 4367206"/>
              <a:gd name="connsiteY64" fmla="*/ 1238688 h 5726868"/>
              <a:gd name="connsiteX65" fmla="*/ 3506146 w 4367206"/>
              <a:gd name="connsiteY65" fmla="*/ 1543488 h 5726868"/>
              <a:gd name="connsiteX66" fmla="*/ 3506146 w 4367206"/>
              <a:gd name="connsiteY66" fmla="*/ 1962588 h 5726868"/>
              <a:gd name="connsiteX67" fmla="*/ 3338506 w 4367206"/>
              <a:gd name="connsiteY67" fmla="*/ 2305488 h 5726868"/>
              <a:gd name="connsiteX68" fmla="*/ 3254686 w 4367206"/>
              <a:gd name="connsiteY68" fmla="*/ 2473128 h 5726868"/>
              <a:gd name="connsiteX69" fmla="*/ 3132766 w 4367206"/>
              <a:gd name="connsiteY69" fmla="*/ 2663628 h 5726868"/>
              <a:gd name="connsiteX70" fmla="*/ 3071806 w 4367206"/>
              <a:gd name="connsiteY70" fmla="*/ 2838888 h 5726868"/>
              <a:gd name="connsiteX71" fmla="*/ 3064186 w 4367206"/>
              <a:gd name="connsiteY71" fmla="*/ 2915088 h 5726868"/>
              <a:gd name="connsiteX72" fmla="*/ 3018466 w 4367206"/>
              <a:gd name="connsiteY72" fmla="*/ 3014148 h 5726868"/>
              <a:gd name="connsiteX73" fmla="*/ 2980366 w 4367206"/>
              <a:gd name="connsiteY73" fmla="*/ 3082728 h 5726868"/>
              <a:gd name="connsiteX74" fmla="*/ 2957506 w 4367206"/>
              <a:gd name="connsiteY74" fmla="*/ 3120828 h 5726868"/>
              <a:gd name="connsiteX75" fmla="*/ 2957506 w 4367206"/>
              <a:gd name="connsiteY75" fmla="*/ 3555168 h 5726868"/>
              <a:gd name="connsiteX76" fmla="*/ 3010846 w 4367206"/>
              <a:gd name="connsiteY76" fmla="*/ 3539928 h 5726868"/>
              <a:gd name="connsiteX77" fmla="*/ 3109906 w 4367206"/>
              <a:gd name="connsiteY77" fmla="*/ 3570408 h 5726868"/>
              <a:gd name="connsiteX78" fmla="*/ 3140386 w 4367206"/>
              <a:gd name="connsiteY78" fmla="*/ 3631368 h 5726868"/>
              <a:gd name="connsiteX79" fmla="*/ 3117526 w 4367206"/>
              <a:gd name="connsiteY79" fmla="*/ 3738048 h 5726868"/>
              <a:gd name="connsiteX80" fmla="*/ 3125146 w 4367206"/>
              <a:gd name="connsiteY80" fmla="*/ 4103808 h 5726868"/>
              <a:gd name="connsiteX81" fmla="*/ 3163246 w 4367206"/>
              <a:gd name="connsiteY81" fmla="*/ 4157148 h 5726868"/>
              <a:gd name="connsiteX82" fmla="*/ 3201346 w 4367206"/>
              <a:gd name="connsiteY82" fmla="*/ 4164768 h 5726868"/>
              <a:gd name="connsiteX83" fmla="*/ 3231826 w 4367206"/>
              <a:gd name="connsiteY83" fmla="*/ 4172388 h 5726868"/>
              <a:gd name="connsiteX84" fmla="*/ 3285166 w 4367206"/>
              <a:gd name="connsiteY84" fmla="*/ 4294308 h 5726868"/>
              <a:gd name="connsiteX85" fmla="*/ 3300406 w 4367206"/>
              <a:gd name="connsiteY85" fmla="*/ 4347648 h 5726868"/>
              <a:gd name="connsiteX86" fmla="*/ 3330886 w 4367206"/>
              <a:gd name="connsiteY86" fmla="*/ 4408608 h 5726868"/>
              <a:gd name="connsiteX87" fmla="*/ 3551866 w 4367206"/>
              <a:gd name="connsiteY87" fmla="*/ 4644828 h 5726868"/>
              <a:gd name="connsiteX88" fmla="*/ 3887146 w 4367206"/>
              <a:gd name="connsiteY88" fmla="*/ 5025828 h 5726868"/>
              <a:gd name="connsiteX89" fmla="*/ 4100506 w 4367206"/>
              <a:gd name="connsiteY89" fmla="*/ 5300148 h 5726868"/>
              <a:gd name="connsiteX90" fmla="*/ 4367206 w 4367206"/>
              <a:gd name="connsiteY90" fmla="*/ 5726868 h 5726868"/>
              <a:gd name="connsiteX0" fmla="*/ 707488 w 4100506"/>
              <a:gd name="connsiteY0" fmla="*/ 5008470 h 5300148"/>
              <a:gd name="connsiteX1" fmla="*/ 961066 w 4100506"/>
              <a:gd name="connsiteY1" fmla="*/ 4644828 h 5300148"/>
              <a:gd name="connsiteX2" fmla="*/ 1342066 w 4100506"/>
              <a:gd name="connsiteY2" fmla="*/ 4172388 h 5300148"/>
              <a:gd name="connsiteX3" fmla="*/ 1258246 w 4100506"/>
              <a:gd name="connsiteY3" fmla="*/ 4012368 h 5300148"/>
              <a:gd name="connsiteX4" fmla="*/ 1204906 w 4100506"/>
              <a:gd name="connsiteY4" fmla="*/ 3928548 h 5300148"/>
              <a:gd name="connsiteX5" fmla="*/ 1174426 w 4100506"/>
              <a:gd name="connsiteY5" fmla="*/ 3768528 h 5300148"/>
              <a:gd name="connsiteX6" fmla="*/ 1151566 w 4100506"/>
              <a:gd name="connsiteY6" fmla="*/ 3699948 h 5300148"/>
              <a:gd name="connsiteX7" fmla="*/ 1143946 w 4100506"/>
              <a:gd name="connsiteY7" fmla="*/ 3669468 h 5300148"/>
              <a:gd name="connsiteX8" fmla="*/ 1067746 w 4100506"/>
              <a:gd name="connsiteY8" fmla="*/ 3661848 h 5300148"/>
              <a:gd name="connsiteX9" fmla="*/ 938206 w 4100506"/>
              <a:gd name="connsiteY9" fmla="*/ 3669468 h 5300148"/>
              <a:gd name="connsiteX10" fmla="*/ 831526 w 4100506"/>
              <a:gd name="connsiteY10" fmla="*/ 3692328 h 5300148"/>
              <a:gd name="connsiteX11" fmla="*/ 610546 w 4100506"/>
              <a:gd name="connsiteY11" fmla="*/ 3738048 h 5300148"/>
              <a:gd name="connsiteX12" fmla="*/ 389566 w 4100506"/>
              <a:gd name="connsiteY12" fmla="*/ 3638988 h 5300148"/>
              <a:gd name="connsiteX13" fmla="*/ 381946 w 4100506"/>
              <a:gd name="connsiteY13" fmla="*/ 3326568 h 5300148"/>
              <a:gd name="connsiteX14" fmla="*/ 420046 w 4100506"/>
              <a:gd name="connsiteY14" fmla="*/ 3227508 h 5300148"/>
              <a:gd name="connsiteX15" fmla="*/ 389566 w 4100506"/>
              <a:gd name="connsiteY15" fmla="*/ 3166548 h 5300148"/>
              <a:gd name="connsiteX16" fmla="*/ 351466 w 4100506"/>
              <a:gd name="connsiteY16" fmla="*/ 3105588 h 5300148"/>
              <a:gd name="connsiteX17" fmla="*/ 397186 w 4100506"/>
              <a:gd name="connsiteY17" fmla="*/ 3021768 h 5300148"/>
              <a:gd name="connsiteX18" fmla="*/ 488626 w 4100506"/>
              <a:gd name="connsiteY18" fmla="*/ 2998908 h 5300148"/>
              <a:gd name="connsiteX19" fmla="*/ 471956 w 4100506"/>
              <a:gd name="connsiteY19" fmla="*/ 2942709 h 5300148"/>
              <a:gd name="connsiteX20" fmla="*/ 435286 w 4100506"/>
              <a:gd name="connsiteY20" fmla="*/ 2930328 h 5300148"/>
              <a:gd name="connsiteX21" fmla="*/ 389566 w 4100506"/>
              <a:gd name="connsiteY21" fmla="*/ 2930328 h 5300148"/>
              <a:gd name="connsiteX22" fmla="*/ 314000 w 4100506"/>
              <a:gd name="connsiteY22" fmla="*/ 2893495 h 5300148"/>
              <a:gd name="connsiteX23" fmla="*/ 320986 w 4100506"/>
              <a:gd name="connsiteY23" fmla="*/ 2846508 h 5300148"/>
              <a:gd name="connsiteX24" fmla="*/ 328606 w 4100506"/>
              <a:gd name="connsiteY24" fmla="*/ 2793168 h 5300148"/>
              <a:gd name="connsiteX25" fmla="*/ 313366 w 4100506"/>
              <a:gd name="connsiteY25" fmla="*/ 2732208 h 5300148"/>
              <a:gd name="connsiteX26" fmla="*/ 267646 w 4100506"/>
              <a:gd name="connsiteY26" fmla="*/ 2671248 h 5300148"/>
              <a:gd name="connsiteX27" fmla="*/ 176206 w 4100506"/>
              <a:gd name="connsiteY27" fmla="*/ 2656008 h 5300148"/>
              <a:gd name="connsiteX28" fmla="*/ 54286 w 4100506"/>
              <a:gd name="connsiteY28" fmla="*/ 2610288 h 5300148"/>
              <a:gd name="connsiteX29" fmla="*/ 7931 w 4100506"/>
              <a:gd name="connsiteY29" fmla="*/ 2563298 h 5300148"/>
              <a:gd name="connsiteX30" fmla="*/ 8566 w 4100506"/>
              <a:gd name="connsiteY30" fmla="*/ 2488368 h 5300148"/>
              <a:gd name="connsiteX31" fmla="*/ 92386 w 4100506"/>
              <a:gd name="connsiteY31" fmla="*/ 2335968 h 5300148"/>
              <a:gd name="connsiteX32" fmla="*/ 221926 w 4100506"/>
              <a:gd name="connsiteY32" fmla="*/ 2175948 h 5300148"/>
              <a:gd name="connsiteX33" fmla="*/ 282886 w 4100506"/>
              <a:gd name="connsiteY33" fmla="*/ 2084508 h 5300148"/>
              <a:gd name="connsiteX34" fmla="*/ 328606 w 4100506"/>
              <a:gd name="connsiteY34" fmla="*/ 1977828 h 5300148"/>
              <a:gd name="connsiteX35" fmla="*/ 359086 w 4100506"/>
              <a:gd name="connsiteY35" fmla="*/ 1871148 h 5300148"/>
              <a:gd name="connsiteX36" fmla="*/ 374326 w 4100506"/>
              <a:gd name="connsiteY36" fmla="*/ 1810188 h 5300148"/>
              <a:gd name="connsiteX37" fmla="*/ 343846 w 4100506"/>
              <a:gd name="connsiteY37" fmla="*/ 1756848 h 5300148"/>
              <a:gd name="connsiteX38" fmla="*/ 328606 w 4100506"/>
              <a:gd name="connsiteY38" fmla="*/ 1680648 h 5300148"/>
              <a:gd name="connsiteX39" fmla="*/ 412426 w 4100506"/>
              <a:gd name="connsiteY39" fmla="*/ 1474908 h 5300148"/>
              <a:gd name="connsiteX40" fmla="*/ 442906 w 4100506"/>
              <a:gd name="connsiteY40" fmla="*/ 1307268 h 5300148"/>
              <a:gd name="connsiteX41" fmla="*/ 465766 w 4100506"/>
              <a:gd name="connsiteY41" fmla="*/ 1192968 h 5300148"/>
              <a:gd name="connsiteX42" fmla="*/ 503866 w 4100506"/>
              <a:gd name="connsiteY42" fmla="*/ 1055808 h 5300148"/>
              <a:gd name="connsiteX43" fmla="*/ 557206 w 4100506"/>
              <a:gd name="connsiteY43" fmla="*/ 888168 h 5300148"/>
              <a:gd name="connsiteX44" fmla="*/ 503866 w 4100506"/>
              <a:gd name="connsiteY44" fmla="*/ 888168 h 5300148"/>
              <a:gd name="connsiteX45" fmla="*/ 412426 w 4100506"/>
              <a:gd name="connsiteY45" fmla="*/ 834828 h 5300148"/>
              <a:gd name="connsiteX46" fmla="*/ 328606 w 4100506"/>
              <a:gd name="connsiteY46" fmla="*/ 789108 h 5300148"/>
              <a:gd name="connsiteX47" fmla="*/ 260026 w 4100506"/>
              <a:gd name="connsiteY47" fmla="*/ 773868 h 5300148"/>
              <a:gd name="connsiteX48" fmla="*/ 214306 w 4100506"/>
              <a:gd name="connsiteY48" fmla="*/ 751008 h 5300148"/>
              <a:gd name="connsiteX49" fmla="*/ 260026 w 4100506"/>
              <a:gd name="connsiteY49" fmla="*/ 674808 h 5300148"/>
              <a:gd name="connsiteX50" fmla="*/ 374326 w 4100506"/>
              <a:gd name="connsiteY50" fmla="*/ 606228 h 5300148"/>
              <a:gd name="connsiteX51" fmla="*/ 557206 w 4100506"/>
              <a:gd name="connsiteY51" fmla="*/ 507168 h 5300148"/>
              <a:gd name="connsiteX52" fmla="*/ 656266 w 4100506"/>
              <a:gd name="connsiteY52" fmla="*/ 423348 h 5300148"/>
              <a:gd name="connsiteX53" fmla="*/ 892486 w 4100506"/>
              <a:gd name="connsiteY53" fmla="*/ 232848 h 5300148"/>
              <a:gd name="connsiteX54" fmla="*/ 1174426 w 4100506"/>
              <a:gd name="connsiteY54" fmla="*/ 80448 h 5300148"/>
              <a:gd name="connsiteX55" fmla="*/ 1593526 w 4100506"/>
              <a:gd name="connsiteY55" fmla="*/ 11868 h 5300148"/>
              <a:gd name="connsiteX56" fmla="*/ 1944046 w 4100506"/>
              <a:gd name="connsiteY56" fmla="*/ 4248 h 5300148"/>
              <a:gd name="connsiteX57" fmla="*/ 2172646 w 4100506"/>
              <a:gd name="connsiteY57" fmla="*/ 4248 h 5300148"/>
              <a:gd name="connsiteX58" fmla="*/ 2393626 w 4100506"/>
              <a:gd name="connsiteY58" fmla="*/ 57588 h 5300148"/>
              <a:gd name="connsiteX59" fmla="*/ 2667946 w 4100506"/>
              <a:gd name="connsiteY59" fmla="*/ 133788 h 5300148"/>
              <a:gd name="connsiteX60" fmla="*/ 2820346 w 4100506"/>
              <a:gd name="connsiteY60" fmla="*/ 202368 h 5300148"/>
              <a:gd name="connsiteX61" fmla="*/ 3102286 w 4100506"/>
              <a:gd name="connsiteY61" fmla="*/ 400488 h 5300148"/>
              <a:gd name="connsiteX62" fmla="*/ 3285166 w 4100506"/>
              <a:gd name="connsiteY62" fmla="*/ 651948 h 5300148"/>
              <a:gd name="connsiteX63" fmla="*/ 3407086 w 4100506"/>
              <a:gd name="connsiteY63" fmla="*/ 918648 h 5300148"/>
              <a:gd name="connsiteX64" fmla="*/ 3475666 w 4100506"/>
              <a:gd name="connsiteY64" fmla="*/ 1238688 h 5300148"/>
              <a:gd name="connsiteX65" fmla="*/ 3506146 w 4100506"/>
              <a:gd name="connsiteY65" fmla="*/ 1543488 h 5300148"/>
              <a:gd name="connsiteX66" fmla="*/ 3506146 w 4100506"/>
              <a:gd name="connsiteY66" fmla="*/ 1962588 h 5300148"/>
              <a:gd name="connsiteX67" fmla="*/ 3338506 w 4100506"/>
              <a:gd name="connsiteY67" fmla="*/ 2305488 h 5300148"/>
              <a:gd name="connsiteX68" fmla="*/ 3254686 w 4100506"/>
              <a:gd name="connsiteY68" fmla="*/ 2473128 h 5300148"/>
              <a:gd name="connsiteX69" fmla="*/ 3132766 w 4100506"/>
              <a:gd name="connsiteY69" fmla="*/ 2663628 h 5300148"/>
              <a:gd name="connsiteX70" fmla="*/ 3071806 w 4100506"/>
              <a:gd name="connsiteY70" fmla="*/ 2838888 h 5300148"/>
              <a:gd name="connsiteX71" fmla="*/ 3064186 w 4100506"/>
              <a:gd name="connsiteY71" fmla="*/ 2915088 h 5300148"/>
              <a:gd name="connsiteX72" fmla="*/ 3018466 w 4100506"/>
              <a:gd name="connsiteY72" fmla="*/ 3014148 h 5300148"/>
              <a:gd name="connsiteX73" fmla="*/ 2980366 w 4100506"/>
              <a:gd name="connsiteY73" fmla="*/ 3082728 h 5300148"/>
              <a:gd name="connsiteX74" fmla="*/ 2957506 w 4100506"/>
              <a:gd name="connsiteY74" fmla="*/ 3120828 h 5300148"/>
              <a:gd name="connsiteX75" fmla="*/ 2957506 w 4100506"/>
              <a:gd name="connsiteY75" fmla="*/ 3555168 h 5300148"/>
              <a:gd name="connsiteX76" fmla="*/ 3010846 w 4100506"/>
              <a:gd name="connsiteY76" fmla="*/ 3539928 h 5300148"/>
              <a:gd name="connsiteX77" fmla="*/ 3109906 w 4100506"/>
              <a:gd name="connsiteY77" fmla="*/ 3570408 h 5300148"/>
              <a:gd name="connsiteX78" fmla="*/ 3140386 w 4100506"/>
              <a:gd name="connsiteY78" fmla="*/ 3631368 h 5300148"/>
              <a:gd name="connsiteX79" fmla="*/ 3117526 w 4100506"/>
              <a:gd name="connsiteY79" fmla="*/ 3738048 h 5300148"/>
              <a:gd name="connsiteX80" fmla="*/ 3125146 w 4100506"/>
              <a:gd name="connsiteY80" fmla="*/ 4103808 h 5300148"/>
              <a:gd name="connsiteX81" fmla="*/ 3163246 w 4100506"/>
              <a:gd name="connsiteY81" fmla="*/ 4157148 h 5300148"/>
              <a:gd name="connsiteX82" fmla="*/ 3201346 w 4100506"/>
              <a:gd name="connsiteY82" fmla="*/ 4164768 h 5300148"/>
              <a:gd name="connsiteX83" fmla="*/ 3231826 w 4100506"/>
              <a:gd name="connsiteY83" fmla="*/ 4172388 h 5300148"/>
              <a:gd name="connsiteX84" fmla="*/ 3285166 w 4100506"/>
              <a:gd name="connsiteY84" fmla="*/ 4294308 h 5300148"/>
              <a:gd name="connsiteX85" fmla="*/ 3300406 w 4100506"/>
              <a:gd name="connsiteY85" fmla="*/ 4347648 h 5300148"/>
              <a:gd name="connsiteX86" fmla="*/ 3330886 w 4100506"/>
              <a:gd name="connsiteY86" fmla="*/ 4408608 h 5300148"/>
              <a:gd name="connsiteX87" fmla="*/ 3551866 w 4100506"/>
              <a:gd name="connsiteY87" fmla="*/ 4644828 h 5300148"/>
              <a:gd name="connsiteX88" fmla="*/ 3887146 w 4100506"/>
              <a:gd name="connsiteY88" fmla="*/ 5025828 h 5300148"/>
              <a:gd name="connsiteX89" fmla="*/ 4100506 w 4100506"/>
              <a:gd name="connsiteY89" fmla="*/ 5300148 h 5300148"/>
              <a:gd name="connsiteX0" fmla="*/ 707488 w 3887146"/>
              <a:gd name="connsiteY0" fmla="*/ 5008470 h 5025828"/>
              <a:gd name="connsiteX1" fmla="*/ 961066 w 3887146"/>
              <a:gd name="connsiteY1" fmla="*/ 4644828 h 5025828"/>
              <a:gd name="connsiteX2" fmla="*/ 1342066 w 3887146"/>
              <a:gd name="connsiteY2" fmla="*/ 4172388 h 5025828"/>
              <a:gd name="connsiteX3" fmla="*/ 1258246 w 3887146"/>
              <a:gd name="connsiteY3" fmla="*/ 4012368 h 5025828"/>
              <a:gd name="connsiteX4" fmla="*/ 1204906 w 3887146"/>
              <a:gd name="connsiteY4" fmla="*/ 3928548 h 5025828"/>
              <a:gd name="connsiteX5" fmla="*/ 1174426 w 3887146"/>
              <a:gd name="connsiteY5" fmla="*/ 3768528 h 5025828"/>
              <a:gd name="connsiteX6" fmla="*/ 1151566 w 3887146"/>
              <a:gd name="connsiteY6" fmla="*/ 3699948 h 5025828"/>
              <a:gd name="connsiteX7" fmla="*/ 1143946 w 3887146"/>
              <a:gd name="connsiteY7" fmla="*/ 3669468 h 5025828"/>
              <a:gd name="connsiteX8" fmla="*/ 1067746 w 3887146"/>
              <a:gd name="connsiteY8" fmla="*/ 3661848 h 5025828"/>
              <a:gd name="connsiteX9" fmla="*/ 938206 w 3887146"/>
              <a:gd name="connsiteY9" fmla="*/ 3669468 h 5025828"/>
              <a:gd name="connsiteX10" fmla="*/ 831526 w 3887146"/>
              <a:gd name="connsiteY10" fmla="*/ 3692328 h 5025828"/>
              <a:gd name="connsiteX11" fmla="*/ 610546 w 3887146"/>
              <a:gd name="connsiteY11" fmla="*/ 3738048 h 5025828"/>
              <a:gd name="connsiteX12" fmla="*/ 389566 w 3887146"/>
              <a:gd name="connsiteY12" fmla="*/ 3638988 h 5025828"/>
              <a:gd name="connsiteX13" fmla="*/ 381946 w 3887146"/>
              <a:gd name="connsiteY13" fmla="*/ 3326568 h 5025828"/>
              <a:gd name="connsiteX14" fmla="*/ 420046 w 3887146"/>
              <a:gd name="connsiteY14" fmla="*/ 3227508 h 5025828"/>
              <a:gd name="connsiteX15" fmla="*/ 389566 w 3887146"/>
              <a:gd name="connsiteY15" fmla="*/ 3166548 h 5025828"/>
              <a:gd name="connsiteX16" fmla="*/ 351466 w 3887146"/>
              <a:gd name="connsiteY16" fmla="*/ 3105588 h 5025828"/>
              <a:gd name="connsiteX17" fmla="*/ 397186 w 3887146"/>
              <a:gd name="connsiteY17" fmla="*/ 3021768 h 5025828"/>
              <a:gd name="connsiteX18" fmla="*/ 488626 w 3887146"/>
              <a:gd name="connsiteY18" fmla="*/ 2998908 h 5025828"/>
              <a:gd name="connsiteX19" fmla="*/ 471956 w 3887146"/>
              <a:gd name="connsiteY19" fmla="*/ 2942709 h 5025828"/>
              <a:gd name="connsiteX20" fmla="*/ 435286 w 3887146"/>
              <a:gd name="connsiteY20" fmla="*/ 2930328 h 5025828"/>
              <a:gd name="connsiteX21" fmla="*/ 389566 w 3887146"/>
              <a:gd name="connsiteY21" fmla="*/ 2930328 h 5025828"/>
              <a:gd name="connsiteX22" fmla="*/ 314000 w 3887146"/>
              <a:gd name="connsiteY22" fmla="*/ 2893495 h 5025828"/>
              <a:gd name="connsiteX23" fmla="*/ 320986 w 3887146"/>
              <a:gd name="connsiteY23" fmla="*/ 2846508 h 5025828"/>
              <a:gd name="connsiteX24" fmla="*/ 328606 w 3887146"/>
              <a:gd name="connsiteY24" fmla="*/ 2793168 h 5025828"/>
              <a:gd name="connsiteX25" fmla="*/ 313366 w 3887146"/>
              <a:gd name="connsiteY25" fmla="*/ 2732208 h 5025828"/>
              <a:gd name="connsiteX26" fmla="*/ 267646 w 3887146"/>
              <a:gd name="connsiteY26" fmla="*/ 2671248 h 5025828"/>
              <a:gd name="connsiteX27" fmla="*/ 176206 w 3887146"/>
              <a:gd name="connsiteY27" fmla="*/ 2656008 h 5025828"/>
              <a:gd name="connsiteX28" fmla="*/ 54286 w 3887146"/>
              <a:gd name="connsiteY28" fmla="*/ 2610288 h 5025828"/>
              <a:gd name="connsiteX29" fmla="*/ 7931 w 3887146"/>
              <a:gd name="connsiteY29" fmla="*/ 2563298 h 5025828"/>
              <a:gd name="connsiteX30" fmla="*/ 8566 w 3887146"/>
              <a:gd name="connsiteY30" fmla="*/ 2488368 h 5025828"/>
              <a:gd name="connsiteX31" fmla="*/ 92386 w 3887146"/>
              <a:gd name="connsiteY31" fmla="*/ 2335968 h 5025828"/>
              <a:gd name="connsiteX32" fmla="*/ 221926 w 3887146"/>
              <a:gd name="connsiteY32" fmla="*/ 2175948 h 5025828"/>
              <a:gd name="connsiteX33" fmla="*/ 282886 w 3887146"/>
              <a:gd name="connsiteY33" fmla="*/ 2084508 h 5025828"/>
              <a:gd name="connsiteX34" fmla="*/ 328606 w 3887146"/>
              <a:gd name="connsiteY34" fmla="*/ 1977828 h 5025828"/>
              <a:gd name="connsiteX35" fmla="*/ 359086 w 3887146"/>
              <a:gd name="connsiteY35" fmla="*/ 1871148 h 5025828"/>
              <a:gd name="connsiteX36" fmla="*/ 374326 w 3887146"/>
              <a:gd name="connsiteY36" fmla="*/ 1810188 h 5025828"/>
              <a:gd name="connsiteX37" fmla="*/ 343846 w 3887146"/>
              <a:gd name="connsiteY37" fmla="*/ 1756848 h 5025828"/>
              <a:gd name="connsiteX38" fmla="*/ 328606 w 3887146"/>
              <a:gd name="connsiteY38" fmla="*/ 1680648 h 5025828"/>
              <a:gd name="connsiteX39" fmla="*/ 412426 w 3887146"/>
              <a:gd name="connsiteY39" fmla="*/ 1474908 h 5025828"/>
              <a:gd name="connsiteX40" fmla="*/ 442906 w 3887146"/>
              <a:gd name="connsiteY40" fmla="*/ 1307268 h 5025828"/>
              <a:gd name="connsiteX41" fmla="*/ 465766 w 3887146"/>
              <a:gd name="connsiteY41" fmla="*/ 1192968 h 5025828"/>
              <a:gd name="connsiteX42" fmla="*/ 503866 w 3887146"/>
              <a:gd name="connsiteY42" fmla="*/ 1055808 h 5025828"/>
              <a:gd name="connsiteX43" fmla="*/ 557206 w 3887146"/>
              <a:gd name="connsiteY43" fmla="*/ 888168 h 5025828"/>
              <a:gd name="connsiteX44" fmla="*/ 503866 w 3887146"/>
              <a:gd name="connsiteY44" fmla="*/ 888168 h 5025828"/>
              <a:gd name="connsiteX45" fmla="*/ 412426 w 3887146"/>
              <a:gd name="connsiteY45" fmla="*/ 834828 h 5025828"/>
              <a:gd name="connsiteX46" fmla="*/ 328606 w 3887146"/>
              <a:gd name="connsiteY46" fmla="*/ 789108 h 5025828"/>
              <a:gd name="connsiteX47" fmla="*/ 260026 w 3887146"/>
              <a:gd name="connsiteY47" fmla="*/ 773868 h 5025828"/>
              <a:gd name="connsiteX48" fmla="*/ 214306 w 3887146"/>
              <a:gd name="connsiteY48" fmla="*/ 751008 h 5025828"/>
              <a:gd name="connsiteX49" fmla="*/ 260026 w 3887146"/>
              <a:gd name="connsiteY49" fmla="*/ 674808 h 5025828"/>
              <a:gd name="connsiteX50" fmla="*/ 374326 w 3887146"/>
              <a:gd name="connsiteY50" fmla="*/ 606228 h 5025828"/>
              <a:gd name="connsiteX51" fmla="*/ 557206 w 3887146"/>
              <a:gd name="connsiteY51" fmla="*/ 507168 h 5025828"/>
              <a:gd name="connsiteX52" fmla="*/ 656266 w 3887146"/>
              <a:gd name="connsiteY52" fmla="*/ 423348 h 5025828"/>
              <a:gd name="connsiteX53" fmla="*/ 892486 w 3887146"/>
              <a:gd name="connsiteY53" fmla="*/ 232848 h 5025828"/>
              <a:gd name="connsiteX54" fmla="*/ 1174426 w 3887146"/>
              <a:gd name="connsiteY54" fmla="*/ 80448 h 5025828"/>
              <a:gd name="connsiteX55" fmla="*/ 1593526 w 3887146"/>
              <a:gd name="connsiteY55" fmla="*/ 11868 h 5025828"/>
              <a:gd name="connsiteX56" fmla="*/ 1944046 w 3887146"/>
              <a:gd name="connsiteY56" fmla="*/ 4248 h 5025828"/>
              <a:gd name="connsiteX57" fmla="*/ 2172646 w 3887146"/>
              <a:gd name="connsiteY57" fmla="*/ 4248 h 5025828"/>
              <a:gd name="connsiteX58" fmla="*/ 2393626 w 3887146"/>
              <a:gd name="connsiteY58" fmla="*/ 57588 h 5025828"/>
              <a:gd name="connsiteX59" fmla="*/ 2667946 w 3887146"/>
              <a:gd name="connsiteY59" fmla="*/ 133788 h 5025828"/>
              <a:gd name="connsiteX60" fmla="*/ 2820346 w 3887146"/>
              <a:gd name="connsiteY60" fmla="*/ 202368 h 5025828"/>
              <a:gd name="connsiteX61" fmla="*/ 3102286 w 3887146"/>
              <a:gd name="connsiteY61" fmla="*/ 400488 h 5025828"/>
              <a:gd name="connsiteX62" fmla="*/ 3285166 w 3887146"/>
              <a:gd name="connsiteY62" fmla="*/ 651948 h 5025828"/>
              <a:gd name="connsiteX63" fmla="*/ 3407086 w 3887146"/>
              <a:gd name="connsiteY63" fmla="*/ 918648 h 5025828"/>
              <a:gd name="connsiteX64" fmla="*/ 3475666 w 3887146"/>
              <a:gd name="connsiteY64" fmla="*/ 1238688 h 5025828"/>
              <a:gd name="connsiteX65" fmla="*/ 3506146 w 3887146"/>
              <a:gd name="connsiteY65" fmla="*/ 1543488 h 5025828"/>
              <a:gd name="connsiteX66" fmla="*/ 3506146 w 3887146"/>
              <a:gd name="connsiteY66" fmla="*/ 1962588 h 5025828"/>
              <a:gd name="connsiteX67" fmla="*/ 3338506 w 3887146"/>
              <a:gd name="connsiteY67" fmla="*/ 2305488 h 5025828"/>
              <a:gd name="connsiteX68" fmla="*/ 3254686 w 3887146"/>
              <a:gd name="connsiteY68" fmla="*/ 2473128 h 5025828"/>
              <a:gd name="connsiteX69" fmla="*/ 3132766 w 3887146"/>
              <a:gd name="connsiteY69" fmla="*/ 2663628 h 5025828"/>
              <a:gd name="connsiteX70" fmla="*/ 3071806 w 3887146"/>
              <a:gd name="connsiteY70" fmla="*/ 2838888 h 5025828"/>
              <a:gd name="connsiteX71" fmla="*/ 3064186 w 3887146"/>
              <a:gd name="connsiteY71" fmla="*/ 2915088 h 5025828"/>
              <a:gd name="connsiteX72" fmla="*/ 3018466 w 3887146"/>
              <a:gd name="connsiteY72" fmla="*/ 3014148 h 5025828"/>
              <a:gd name="connsiteX73" fmla="*/ 2980366 w 3887146"/>
              <a:gd name="connsiteY73" fmla="*/ 3082728 h 5025828"/>
              <a:gd name="connsiteX74" fmla="*/ 2957506 w 3887146"/>
              <a:gd name="connsiteY74" fmla="*/ 3120828 h 5025828"/>
              <a:gd name="connsiteX75" fmla="*/ 2957506 w 3887146"/>
              <a:gd name="connsiteY75" fmla="*/ 3555168 h 5025828"/>
              <a:gd name="connsiteX76" fmla="*/ 3010846 w 3887146"/>
              <a:gd name="connsiteY76" fmla="*/ 3539928 h 5025828"/>
              <a:gd name="connsiteX77" fmla="*/ 3109906 w 3887146"/>
              <a:gd name="connsiteY77" fmla="*/ 3570408 h 5025828"/>
              <a:gd name="connsiteX78" fmla="*/ 3140386 w 3887146"/>
              <a:gd name="connsiteY78" fmla="*/ 3631368 h 5025828"/>
              <a:gd name="connsiteX79" fmla="*/ 3117526 w 3887146"/>
              <a:gd name="connsiteY79" fmla="*/ 3738048 h 5025828"/>
              <a:gd name="connsiteX80" fmla="*/ 3125146 w 3887146"/>
              <a:gd name="connsiteY80" fmla="*/ 4103808 h 5025828"/>
              <a:gd name="connsiteX81" fmla="*/ 3163246 w 3887146"/>
              <a:gd name="connsiteY81" fmla="*/ 4157148 h 5025828"/>
              <a:gd name="connsiteX82" fmla="*/ 3201346 w 3887146"/>
              <a:gd name="connsiteY82" fmla="*/ 4164768 h 5025828"/>
              <a:gd name="connsiteX83" fmla="*/ 3231826 w 3887146"/>
              <a:gd name="connsiteY83" fmla="*/ 4172388 h 5025828"/>
              <a:gd name="connsiteX84" fmla="*/ 3285166 w 3887146"/>
              <a:gd name="connsiteY84" fmla="*/ 4294308 h 5025828"/>
              <a:gd name="connsiteX85" fmla="*/ 3300406 w 3887146"/>
              <a:gd name="connsiteY85" fmla="*/ 4347648 h 5025828"/>
              <a:gd name="connsiteX86" fmla="*/ 3330886 w 3887146"/>
              <a:gd name="connsiteY86" fmla="*/ 4408608 h 5025828"/>
              <a:gd name="connsiteX87" fmla="*/ 3551866 w 3887146"/>
              <a:gd name="connsiteY87" fmla="*/ 4644828 h 5025828"/>
              <a:gd name="connsiteX88" fmla="*/ 3887146 w 3887146"/>
              <a:gd name="connsiteY88" fmla="*/ 5025828 h 5025828"/>
              <a:gd name="connsiteX0" fmla="*/ 707488 w 3884395"/>
              <a:gd name="connsiteY0" fmla="*/ 5008470 h 5017575"/>
              <a:gd name="connsiteX1" fmla="*/ 961066 w 3884395"/>
              <a:gd name="connsiteY1" fmla="*/ 4644828 h 5017575"/>
              <a:gd name="connsiteX2" fmla="*/ 1342066 w 3884395"/>
              <a:gd name="connsiteY2" fmla="*/ 4172388 h 5017575"/>
              <a:gd name="connsiteX3" fmla="*/ 1258246 w 3884395"/>
              <a:gd name="connsiteY3" fmla="*/ 4012368 h 5017575"/>
              <a:gd name="connsiteX4" fmla="*/ 1204906 w 3884395"/>
              <a:gd name="connsiteY4" fmla="*/ 3928548 h 5017575"/>
              <a:gd name="connsiteX5" fmla="*/ 1174426 w 3884395"/>
              <a:gd name="connsiteY5" fmla="*/ 3768528 h 5017575"/>
              <a:gd name="connsiteX6" fmla="*/ 1151566 w 3884395"/>
              <a:gd name="connsiteY6" fmla="*/ 3699948 h 5017575"/>
              <a:gd name="connsiteX7" fmla="*/ 1143946 w 3884395"/>
              <a:gd name="connsiteY7" fmla="*/ 3669468 h 5017575"/>
              <a:gd name="connsiteX8" fmla="*/ 1067746 w 3884395"/>
              <a:gd name="connsiteY8" fmla="*/ 3661848 h 5017575"/>
              <a:gd name="connsiteX9" fmla="*/ 938206 w 3884395"/>
              <a:gd name="connsiteY9" fmla="*/ 3669468 h 5017575"/>
              <a:gd name="connsiteX10" fmla="*/ 831526 w 3884395"/>
              <a:gd name="connsiteY10" fmla="*/ 3692328 h 5017575"/>
              <a:gd name="connsiteX11" fmla="*/ 610546 w 3884395"/>
              <a:gd name="connsiteY11" fmla="*/ 3738048 h 5017575"/>
              <a:gd name="connsiteX12" fmla="*/ 389566 w 3884395"/>
              <a:gd name="connsiteY12" fmla="*/ 3638988 h 5017575"/>
              <a:gd name="connsiteX13" fmla="*/ 381946 w 3884395"/>
              <a:gd name="connsiteY13" fmla="*/ 3326568 h 5017575"/>
              <a:gd name="connsiteX14" fmla="*/ 420046 w 3884395"/>
              <a:gd name="connsiteY14" fmla="*/ 3227508 h 5017575"/>
              <a:gd name="connsiteX15" fmla="*/ 389566 w 3884395"/>
              <a:gd name="connsiteY15" fmla="*/ 3166548 h 5017575"/>
              <a:gd name="connsiteX16" fmla="*/ 351466 w 3884395"/>
              <a:gd name="connsiteY16" fmla="*/ 3105588 h 5017575"/>
              <a:gd name="connsiteX17" fmla="*/ 397186 w 3884395"/>
              <a:gd name="connsiteY17" fmla="*/ 3021768 h 5017575"/>
              <a:gd name="connsiteX18" fmla="*/ 488626 w 3884395"/>
              <a:gd name="connsiteY18" fmla="*/ 2998908 h 5017575"/>
              <a:gd name="connsiteX19" fmla="*/ 471956 w 3884395"/>
              <a:gd name="connsiteY19" fmla="*/ 2942709 h 5017575"/>
              <a:gd name="connsiteX20" fmla="*/ 435286 w 3884395"/>
              <a:gd name="connsiteY20" fmla="*/ 2930328 h 5017575"/>
              <a:gd name="connsiteX21" fmla="*/ 389566 w 3884395"/>
              <a:gd name="connsiteY21" fmla="*/ 2930328 h 5017575"/>
              <a:gd name="connsiteX22" fmla="*/ 314000 w 3884395"/>
              <a:gd name="connsiteY22" fmla="*/ 2893495 h 5017575"/>
              <a:gd name="connsiteX23" fmla="*/ 320986 w 3884395"/>
              <a:gd name="connsiteY23" fmla="*/ 2846508 h 5017575"/>
              <a:gd name="connsiteX24" fmla="*/ 328606 w 3884395"/>
              <a:gd name="connsiteY24" fmla="*/ 2793168 h 5017575"/>
              <a:gd name="connsiteX25" fmla="*/ 313366 w 3884395"/>
              <a:gd name="connsiteY25" fmla="*/ 2732208 h 5017575"/>
              <a:gd name="connsiteX26" fmla="*/ 267646 w 3884395"/>
              <a:gd name="connsiteY26" fmla="*/ 2671248 h 5017575"/>
              <a:gd name="connsiteX27" fmla="*/ 176206 w 3884395"/>
              <a:gd name="connsiteY27" fmla="*/ 2656008 h 5017575"/>
              <a:gd name="connsiteX28" fmla="*/ 54286 w 3884395"/>
              <a:gd name="connsiteY28" fmla="*/ 2610288 h 5017575"/>
              <a:gd name="connsiteX29" fmla="*/ 7931 w 3884395"/>
              <a:gd name="connsiteY29" fmla="*/ 2563298 h 5017575"/>
              <a:gd name="connsiteX30" fmla="*/ 8566 w 3884395"/>
              <a:gd name="connsiteY30" fmla="*/ 2488368 h 5017575"/>
              <a:gd name="connsiteX31" fmla="*/ 92386 w 3884395"/>
              <a:gd name="connsiteY31" fmla="*/ 2335968 h 5017575"/>
              <a:gd name="connsiteX32" fmla="*/ 221926 w 3884395"/>
              <a:gd name="connsiteY32" fmla="*/ 2175948 h 5017575"/>
              <a:gd name="connsiteX33" fmla="*/ 282886 w 3884395"/>
              <a:gd name="connsiteY33" fmla="*/ 2084508 h 5017575"/>
              <a:gd name="connsiteX34" fmla="*/ 328606 w 3884395"/>
              <a:gd name="connsiteY34" fmla="*/ 1977828 h 5017575"/>
              <a:gd name="connsiteX35" fmla="*/ 359086 w 3884395"/>
              <a:gd name="connsiteY35" fmla="*/ 1871148 h 5017575"/>
              <a:gd name="connsiteX36" fmla="*/ 374326 w 3884395"/>
              <a:gd name="connsiteY36" fmla="*/ 1810188 h 5017575"/>
              <a:gd name="connsiteX37" fmla="*/ 343846 w 3884395"/>
              <a:gd name="connsiteY37" fmla="*/ 1756848 h 5017575"/>
              <a:gd name="connsiteX38" fmla="*/ 328606 w 3884395"/>
              <a:gd name="connsiteY38" fmla="*/ 1680648 h 5017575"/>
              <a:gd name="connsiteX39" fmla="*/ 412426 w 3884395"/>
              <a:gd name="connsiteY39" fmla="*/ 1474908 h 5017575"/>
              <a:gd name="connsiteX40" fmla="*/ 442906 w 3884395"/>
              <a:gd name="connsiteY40" fmla="*/ 1307268 h 5017575"/>
              <a:gd name="connsiteX41" fmla="*/ 465766 w 3884395"/>
              <a:gd name="connsiteY41" fmla="*/ 1192968 h 5017575"/>
              <a:gd name="connsiteX42" fmla="*/ 503866 w 3884395"/>
              <a:gd name="connsiteY42" fmla="*/ 1055808 h 5017575"/>
              <a:gd name="connsiteX43" fmla="*/ 557206 w 3884395"/>
              <a:gd name="connsiteY43" fmla="*/ 888168 h 5017575"/>
              <a:gd name="connsiteX44" fmla="*/ 503866 w 3884395"/>
              <a:gd name="connsiteY44" fmla="*/ 888168 h 5017575"/>
              <a:gd name="connsiteX45" fmla="*/ 412426 w 3884395"/>
              <a:gd name="connsiteY45" fmla="*/ 834828 h 5017575"/>
              <a:gd name="connsiteX46" fmla="*/ 328606 w 3884395"/>
              <a:gd name="connsiteY46" fmla="*/ 789108 h 5017575"/>
              <a:gd name="connsiteX47" fmla="*/ 260026 w 3884395"/>
              <a:gd name="connsiteY47" fmla="*/ 773868 h 5017575"/>
              <a:gd name="connsiteX48" fmla="*/ 214306 w 3884395"/>
              <a:gd name="connsiteY48" fmla="*/ 751008 h 5017575"/>
              <a:gd name="connsiteX49" fmla="*/ 260026 w 3884395"/>
              <a:gd name="connsiteY49" fmla="*/ 674808 h 5017575"/>
              <a:gd name="connsiteX50" fmla="*/ 374326 w 3884395"/>
              <a:gd name="connsiteY50" fmla="*/ 606228 h 5017575"/>
              <a:gd name="connsiteX51" fmla="*/ 557206 w 3884395"/>
              <a:gd name="connsiteY51" fmla="*/ 507168 h 5017575"/>
              <a:gd name="connsiteX52" fmla="*/ 656266 w 3884395"/>
              <a:gd name="connsiteY52" fmla="*/ 423348 h 5017575"/>
              <a:gd name="connsiteX53" fmla="*/ 892486 w 3884395"/>
              <a:gd name="connsiteY53" fmla="*/ 232848 h 5017575"/>
              <a:gd name="connsiteX54" fmla="*/ 1174426 w 3884395"/>
              <a:gd name="connsiteY54" fmla="*/ 80448 h 5017575"/>
              <a:gd name="connsiteX55" fmla="*/ 1593526 w 3884395"/>
              <a:gd name="connsiteY55" fmla="*/ 11868 h 5017575"/>
              <a:gd name="connsiteX56" fmla="*/ 1944046 w 3884395"/>
              <a:gd name="connsiteY56" fmla="*/ 4248 h 5017575"/>
              <a:gd name="connsiteX57" fmla="*/ 2172646 w 3884395"/>
              <a:gd name="connsiteY57" fmla="*/ 4248 h 5017575"/>
              <a:gd name="connsiteX58" fmla="*/ 2393626 w 3884395"/>
              <a:gd name="connsiteY58" fmla="*/ 57588 h 5017575"/>
              <a:gd name="connsiteX59" fmla="*/ 2667946 w 3884395"/>
              <a:gd name="connsiteY59" fmla="*/ 133788 h 5017575"/>
              <a:gd name="connsiteX60" fmla="*/ 2820346 w 3884395"/>
              <a:gd name="connsiteY60" fmla="*/ 202368 h 5017575"/>
              <a:gd name="connsiteX61" fmla="*/ 3102286 w 3884395"/>
              <a:gd name="connsiteY61" fmla="*/ 400488 h 5017575"/>
              <a:gd name="connsiteX62" fmla="*/ 3285166 w 3884395"/>
              <a:gd name="connsiteY62" fmla="*/ 651948 h 5017575"/>
              <a:gd name="connsiteX63" fmla="*/ 3407086 w 3884395"/>
              <a:gd name="connsiteY63" fmla="*/ 918648 h 5017575"/>
              <a:gd name="connsiteX64" fmla="*/ 3475666 w 3884395"/>
              <a:gd name="connsiteY64" fmla="*/ 1238688 h 5017575"/>
              <a:gd name="connsiteX65" fmla="*/ 3506146 w 3884395"/>
              <a:gd name="connsiteY65" fmla="*/ 1543488 h 5017575"/>
              <a:gd name="connsiteX66" fmla="*/ 3506146 w 3884395"/>
              <a:gd name="connsiteY66" fmla="*/ 1962588 h 5017575"/>
              <a:gd name="connsiteX67" fmla="*/ 3338506 w 3884395"/>
              <a:gd name="connsiteY67" fmla="*/ 2305488 h 5017575"/>
              <a:gd name="connsiteX68" fmla="*/ 3254686 w 3884395"/>
              <a:gd name="connsiteY68" fmla="*/ 2473128 h 5017575"/>
              <a:gd name="connsiteX69" fmla="*/ 3132766 w 3884395"/>
              <a:gd name="connsiteY69" fmla="*/ 2663628 h 5017575"/>
              <a:gd name="connsiteX70" fmla="*/ 3071806 w 3884395"/>
              <a:gd name="connsiteY70" fmla="*/ 2838888 h 5017575"/>
              <a:gd name="connsiteX71" fmla="*/ 3064186 w 3884395"/>
              <a:gd name="connsiteY71" fmla="*/ 2915088 h 5017575"/>
              <a:gd name="connsiteX72" fmla="*/ 3018466 w 3884395"/>
              <a:gd name="connsiteY72" fmla="*/ 3014148 h 5017575"/>
              <a:gd name="connsiteX73" fmla="*/ 2980366 w 3884395"/>
              <a:gd name="connsiteY73" fmla="*/ 3082728 h 5017575"/>
              <a:gd name="connsiteX74" fmla="*/ 2957506 w 3884395"/>
              <a:gd name="connsiteY74" fmla="*/ 3120828 h 5017575"/>
              <a:gd name="connsiteX75" fmla="*/ 2957506 w 3884395"/>
              <a:gd name="connsiteY75" fmla="*/ 3555168 h 5017575"/>
              <a:gd name="connsiteX76" fmla="*/ 3010846 w 3884395"/>
              <a:gd name="connsiteY76" fmla="*/ 3539928 h 5017575"/>
              <a:gd name="connsiteX77" fmla="*/ 3109906 w 3884395"/>
              <a:gd name="connsiteY77" fmla="*/ 3570408 h 5017575"/>
              <a:gd name="connsiteX78" fmla="*/ 3140386 w 3884395"/>
              <a:gd name="connsiteY78" fmla="*/ 3631368 h 5017575"/>
              <a:gd name="connsiteX79" fmla="*/ 3117526 w 3884395"/>
              <a:gd name="connsiteY79" fmla="*/ 3738048 h 5017575"/>
              <a:gd name="connsiteX80" fmla="*/ 3125146 w 3884395"/>
              <a:gd name="connsiteY80" fmla="*/ 4103808 h 5017575"/>
              <a:gd name="connsiteX81" fmla="*/ 3163246 w 3884395"/>
              <a:gd name="connsiteY81" fmla="*/ 4157148 h 5017575"/>
              <a:gd name="connsiteX82" fmla="*/ 3201346 w 3884395"/>
              <a:gd name="connsiteY82" fmla="*/ 4164768 h 5017575"/>
              <a:gd name="connsiteX83" fmla="*/ 3231826 w 3884395"/>
              <a:gd name="connsiteY83" fmla="*/ 4172388 h 5017575"/>
              <a:gd name="connsiteX84" fmla="*/ 3285166 w 3884395"/>
              <a:gd name="connsiteY84" fmla="*/ 4294308 h 5017575"/>
              <a:gd name="connsiteX85" fmla="*/ 3300406 w 3884395"/>
              <a:gd name="connsiteY85" fmla="*/ 4347648 h 5017575"/>
              <a:gd name="connsiteX86" fmla="*/ 3330886 w 3884395"/>
              <a:gd name="connsiteY86" fmla="*/ 4408608 h 5017575"/>
              <a:gd name="connsiteX87" fmla="*/ 3551866 w 3884395"/>
              <a:gd name="connsiteY87" fmla="*/ 4644828 h 5017575"/>
              <a:gd name="connsiteX88" fmla="*/ 3884395 w 3884395"/>
              <a:gd name="connsiteY88" fmla="*/ 5017575 h 5017575"/>
              <a:gd name="connsiteX0" fmla="*/ 707488 w 3889897"/>
              <a:gd name="connsiteY0" fmla="*/ 5008470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04737 w 3889897"/>
              <a:gd name="connsiteY0" fmla="*/ 5016723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0239 w 3889897"/>
              <a:gd name="connsiteY0" fmla="*/ 5024991 h 5024991"/>
              <a:gd name="connsiteX1" fmla="*/ 961066 w 3889897"/>
              <a:gd name="connsiteY1" fmla="*/ 4644828 h 5024991"/>
              <a:gd name="connsiteX2" fmla="*/ 1342066 w 3889897"/>
              <a:gd name="connsiteY2" fmla="*/ 4172388 h 5024991"/>
              <a:gd name="connsiteX3" fmla="*/ 1258246 w 3889897"/>
              <a:gd name="connsiteY3" fmla="*/ 4012368 h 5024991"/>
              <a:gd name="connsiteX4" fmla="*/ 1204906 w 3889897"/>
              <a:gd name="connsiteY4" fmla="*/ 3928548 h 5024991"/>
              <a:gd name="connsiteX5" fmla="*/ 1174426 w 3889897"/>
              <a:gd name="connsiteY5" fmla="*/ 3768528 h 5024991"/>
              <a:gd name="connsiteX6" fmla="*/ 1151566 w 3889897"/>
              <a:gd name="connsiteY6" fmla="*/ 3699948 h 5024991"/>
              <a:gd name="connsiteX7" fmla="*/ 1143946 w 3889897"/>
              <a:gd name="connsiteY7" fmla="*/ 3669468 h 5024991"/>
              <a:gd name="connsiteX8" fmla="*/ 1067746 w 3889897"/>
              <a:gd name="connsiteY8" fmla="*/ 3661848 h 5024991"/>
              <a:gd name="connsiteX9" fmla="*/ 938206 w 3889897"/>
              <a:gd name="connsiteY9" fmla="*/ 3669468 h 5024991"/>
              <a:gd name="connsiteX10" fmla="*/ 831526 w 3889897"/>
              <a:gd name="connsiteY10" fmla="*/ 3692328 h 5024991"/>
              <a:gd name="connsiteX11" fmla="*/ 610546 w 3889897"/>
              <a:gd name="connsiteY11" fmla="*/ 3738048 h 5024991"/>
              <a:gd name="connsiteX12" fmla="*/ 389566 w 3889897"/>
              <a:gd name="connsiteY12" fmla="*/ 3638988 h 5024991"/>
              <a:gd name="connsiteX13" fmla="*/ 381946 w 3889897"/>
              <a:gd name="connsiteY13" fmla="*/ 3326568 h 5024991"/>
              <a:gd name="connsiteX14" fmla="*/ 420046 w 3889897"/>
              <a:gd name="connsiteY14" fmla="*/ 3227508 h 5024991"/>
              <a:gd name="connsiteX15" fmla="*/ 389566 w 3889897"/>
              <a:gd name="connsiteY15" fmla="*/ 3166548 h 5024991"/>
              <a:gd name="connsiteX16" fmla="*/ 351466 w 3889897"/>
              <a:gd name="connsiteY16" fmla="*/ 3105588 h 5024991"/>
              <a:gd name="connsiteX17" fmla="*/ 397186 w 3889897"/>
              <a:gd name="connsiteY17" fmla="*/ 3021768 h 5024991"/>
              <a:gd name="connsiteX18" fmla="*/ 488626 w 3889897"/>
              <a:gd name="connsiteY18" fmla="*/ 2998908 h 5024991"/>
              <a:gd name="connsiteX19" fmla="*/ 471956 w 3889897"/>
              <a:gd name="connsiteY19" fmla="*/ 2942709 h 5024991"/>
              <a:gd name="connsiteX20" fmla="*/ 435286 w 3889897"/>
              <a:gd name="connsiteY20" fmla="*/ 2930328 h 5024991"/>
              <a:gd name="connsiteX21" fmla="*/ 389566 w 3889897"/>
              <a:gd name="connsiteY21" fmla="*/ 2930328 h 5024991"/>
              <a:gd name="connsiteX22" fmla="*/ 314000 w 3889897"/>
              <a:gd name="connsiteY22" fmla="*/ 2893495 h 5024991"/>
              <a:gd name="connsiteX23" fmla="*/ 320986 w 3889897"/>
              <a:gd name="connsiteY23" fmla="*/ 2846508 h 5024991"/>
              <a:gd name="connsiteX24" fmla="*/ 328606 w 3889897"/>
              <a:gd name="connsiteY24" fmla="*/ 2793168 h 5024991"/>
              <a:gd name="connsiteX25" fmla="*/ 313366 w 3889897"/>
              <a:gd name="connsiteY25" fmla="*/ 2732208 h 5024991"/>
              <a:gd name="connsiteX26" fmla="*/ 267646 w 3889897"/>
              <a:gd name="connsiteY26" fmla="*/ 2671248 h 5024991"/>
              <a:gd name="connsiteX27" fmla="*/ 176206 w 3889897"/>
              <a:gd name="connsiteY27" fmla="*/ 2656008 h 5024991"/>
              <a:gd name="connsiteX28" fmla="*/ 54286 w 3889897"/>
              <a:gd name="connsiteY28" fmla="*/ 2610288 h 5024991"/>
              <a:gd name="connsiteX29" fmla="*/ 7931 w 3889897"/>
              <a:gd name="connsiteY29" fmla="*/ 2563298 h 5024991"/>
              <a:gd name="connsiteX30" fmla="*/ 8566 w 3889897"/>
              <a:gd name="connsiteY30" fmla="*/ 2488368 h 5024991"/>
              <a:gd name="connsiteX31" fmla="*/ 92386 w 3889897"/>
              <a:gd name="connsiteY31" fmla="*/ 2335968 h 5024991"/>
              <a:gd name="connsiteX32" fmla="*/ 221926 w 3889897"/>
              <a:gd name="connsiteY32" fmla="*/ 2175948 h 5024991"/>
              <a:gd name="connsiteX33" fmla="*/ 282886 w 3889897"/>
              <a:gd name="connsiteY33" fmla="*/ 2084508 h 5024991"/>
              <a:gd name="connsiteX34" fmla="*/ 328606 w 3889897"/>
              <a:gd name="connsiteY34" fmla="*/ 1977828 h 5024991"/>
              <a:gd name="connsiteX35" fmla="*/ 359086 w 3889897"/>
              <a:gd name="connsiteY35" fmla="*/ 1871148 h 5024991"/>
              <a:gd name="connsiteX36" fmla="*/ 374326 w 3889897"/>
              <a:gd name="connsiteY36" fmla="*/ 1810188 h 5024991"/>
              <a:gd name="connsiteX37" fmla="*/ 343846 w 3889897"/>
              <a:gd name="connsiteY37" fmla="*/ 1756848 h 5024991"/>
              <a:gd name="connsiteX38" fmla="*/ 328606 w 3889897"/>
              <a:gd name="connsiteY38" fmla="*/ 1680648 h 5024991"/>
              <a:gd name="connsiteX39" fmla="*/ 412426 w 3889897"/>
              <a:gd name="connsiteY39" fmla="*/ 1474908 h 5024991"/>
              <a:gd name="connsiteX40" fmla="*/ 442906 w 3889897"/>
              <a:gd name="connsiteY40" fmla="*/ 1307268 h 5024991"/>
              <a:gd name="connsiteX41" fmla="*/ 465766 w 3889897"/>
              <a:gd name="connsiteY41" fmla="*/ 1192968 h 5024991"/>
              <a:gd name="connsiteX42" fmla="*/ 503866 w 3889897"/>
              <a:gd name="connsiteY42" fmla="*/ 1055808 h 5024991"/>
              <a:gd name="connsiteX43" fmla="*/ 557206 w 3889897"/>
              <a:gd name="connsiteY43" fmla="*/ 888168 h 5024991"/>
              <a:gd name="connsiteX44" fmla="*/ 503866 w 3889897"/>
              <a:gd name="connsiteY44" fmla="*/ 888168 h 5024991"/>
              <a:gd name="connsiteX45" fmla="*/ 412426 w 3889897"/>
              <a:gd name="connsiteY45" fmla="*/ 834828 h 5024991"/>
              <a:gd name="connsiteX46" fmla="*/ 328606 w 3889897"/>
              <a:gd name="connsiteY46" fmla="*/ 789108 h 5024991"/>
              <a:gd name="connsiteX47" fmla="*/ 260026 w 3889897"/>
              <a:gd name="connsiteY47" fmla="*/ 773868 h 5024991"/>
              <a:gd name="connsiteX48" fmla="*/ 214306 w 3889897"/>
              <a:gd name="connsiteY48" fmla="*/ 751008 h 5024991"/>
              <a:gd name="connsiteX49" fmla="*/ 260026 w 3889897"/>
              <a:gd name="connsiteY49" fmla="*/ 674808 h 5024991"/>
              <a:gd name="connsiteX50" fmla="*/ 374326 w 3889897"/>
              <a:gd name="connsiteY50" fmla="*/ 606228 h 5024991"/>
              <a:gd name="connsiteX51" fmla="*/ 557206 w 3889897"/>
              <a:gd name="connsiteY51" fmla="*/ 507168 h 5024991"/>
              <a:gd name="connsiteX52" fmla="*/ 656266 w 3889897"/>
              <a:gd name="connsiteY52" fmla="*/ 423348 h 5024991"/>
              <a:gd name="connsiteX53" fmla="*/ 892486 w 3889897"/>
              <a:gd name="connsiteY53" fmla="*/ 232848 h 5024991"/>
              <a:gd name="connsiteX54" fmla="*/ 1174426 w 3889897"/>
              <a:gd name="connsiteY54" fmla="*/ 80448 h 5024991"/>
              <a:gd name="connsiteX55" fmla="*/ 1593526 w 3889897"/>
              <a:gd name="connsiteY55" fmla="*/ 11868 h 5024991"/>
              <a:gd name="connsiteX56" fmla="*/ 1944046 w 3889897"/>
              <a:gd name="connsiteY56" fmla="*/ 4248 h 5024991"/>
              <a:gd name="connsiteX57" fmla="*/ 2172646 w 3889897"/>
              <a:gd name="connsiteY57" fmla="*/ 4248 h 5024991"/>
              <a:gd name="connsiteX58" fmla="*/ 2393626 w 3889897"/>
              <a:gd name="connsiteY58" fmla="*/ 57588 h 5024991"/>
              <a:gd name="connsiteX59" fmla="*/ 2667946 w 3889897"/>
              <a:gd name="connsiteY59" fmla="*/ 133788 h 5024991"/>
              <a:gd name="connsiteX60" fmla="*/ 2820346 w 3889897"/>
              <a:gd name="connsiteY60" fmla="*/ 202368 h 5024991"/>
              <a:gd name="connsiteX61" fmla="*/ 3102286 w 3889897"/>
              <a:gd name="connsiteY61" fmla="*/ 400488 h 5024991"/>
              <a:gd name="connsiteX62" fmla="*/ 3285166 w 3889897"/>
              <a:gd name="connsiteY62" fmla="*/ 651948 h 5024991"/>
              <a:gd name="connsiteX63" fmla="*/ 3407086 w 3889897"/>
              <a:gd name="connsiteY63" fmla="*/ 918648 h 5024991"/>
              <a:gd name="connsiteX64" fmla="*/ 3475666 w 3889897"/>
              <a:gd name="connsiteY64" fmla="*/ 1238688 h 5024991"/>
              <a:gd name="connsiteX65" fmla="*/ 3506146 w 3889897"/>
              <a:gd name="connsiteY65" fmla="*/ 1543488 h 5024991"/>
              <a:gd name="connsiteX66" fmla="*/ 3506146 w 3889897"/>
              <a:gd name="connsiteY66" fmla="*/ 1962588 h 5024991"/>
              <a:gd name="connsiteX67" fmla="*/ 3338506 w 3889897"/>
              <a:gd name="connsiteY67" fmla="*/ 2305488 h 5024991"/>
              <a:gd name="connsiteX68" fmla="*/ 3254686 w 3889897"/>
              <a:gd name="connsiteY68" fmla="*/ 2473128 h 5024991"/>
              <a:gd name="connsiteX69" fmla="*/ 3132766 w 3889897"/>
              <a:gd name="connsiteY69" fmla="*/ 2663628 h 5024991"/>
              <a:gd name="connsiteX70" fmla="*/ 3071806 w 3889897"/>
              <a:gd name="connsiteY70" fmla="*/ 2838888 h 5024991"/>
              <a:gd name="connsiteX71" fmla="*/ 3064186 w 3889897"/>
              <a:gd name="connsiteY71" fmla="*/ 2915088 h 5024991"/>
              <a:gd name="connsiteX72" fmla="*/ 3018466 w 3889897"/>
              <a:gd name="connsiteY72" fmla="*/ 3014148 h 5024991"/>
              <a:gd name="connsiteX73" fmla="*/ 2980366 w 3889897"/>
              <a:gd name="connsiteY73" fmla="*/ 3082728 h 5024991"/>
              <a:gd name="connsiteX74" fmla="*/ 2957506 w 3889897"/>
              <a:gd name="connsiteY74" fmla="*/ 3120828 h 5024991"/>
              <a:gd name="connsiteX75" fmla="*/ 2957506 w 3889897"/>
              <a:gd name="connsiteY75" fmla="*/ 3555168 h 5024991"/>
              <a:gd name="connsiteX76" fmla="*/ 3010846 w 3889897"/>
              <a:gd name="connsiteY76" fmla="*/ 3539928 h 5024991"/>
              <a:gd name="connsiteX77" fmla="*/ 3109906 w 3889897"/>
              <a:gd name="connsiteY77" fmla="*/ 3570408 h 5024991"/>
              <a:gd name="connsiteX78" fmla="*/ 3140386 w 3889897"/>
              <a:gd name="connsiteY78" fmla="*/ 3631368 h 5024991"/>
              <a:gd name="connsiteX79" fmla="*/ 3117526 w 3889897"/>
              <a:gd name="connsiteY79" fmla="*/ 3738048 h 5024991"/>
              <a:gd name="connsiteX80" fmla="*/ 3125146 w 3889897"/>
              <a:gd name="connsiteY80" fmla="*/ 4103808 h 5024991"/>
              <a:gd name="connsiteX81" fmla="*/ 3163246 w 3889897"/>
              <a:gd name="connsiteY81" fmla="*/ 4157148 h 5024991"/>
              <a:gd name="connsiteX82" fmla="*/ 3201346 w 3889897"/>
              <a:gd name="connsiteY82" fmla="*/ 4164768 h 5024991"/>
              <a:gd name="connsiteX83" fmla="*/ 3231826 w 3889897"/>
              <a:gd name="connsiteY83" fmla="*/ 4172388 h 5024991"/>
              <a:gd name="connsiteX84" fmla="*/ 3285166 w 3889897"/>
              <a:gd name="connsiteY84" fmla="*/ 4294308 h 5024991"/>
              <a:gd name="connsiteX85" fmla="*/ 3300406 w 3889897"/>
              <a:gd name="connsiteY85" fmla="*/ 4347648 h 5024991"/>
              <a:gd name="connsiteX86" fmla="*/ 3330886 w 3889897"/>
              <a:gd name="connsiteY86" fmla="*/ 4408608 h 5024991"/>
              <a:gd name="connsiteX87" fmla="*/ 3551866 w 3889897"/>
              <a:gd name="connsiteY87" fmla="*/ 4644828 h 5024991"/>
              <a:gd name="connsiteX88" fmla="*/ 3889897 w 3889897"/>
              <a:gd name="connsiteY88" fmla="*/ 5020326 h 5024991"/>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01346 w 3889897"/>
              <a:gd name="connsiteY81" fmla="*/ 4164768 h 5020326"/>
              <a:gd name="connsiteX82" fmla="*/ 3231826 w 3889897"/>
              <a:gd name="connsiteY82" fmla="*/ 4172388 h 5020326"/>
              <a:gd name="connsiteX83" fmla="*/ 3285166 w 3889897"/>
              <a:gd name="connsiteY83" fmla="*/ 4294308 h 5020326"/>
              <a:gd name="connsiteX84" fmla="*/ 3300406 w 3889897"/>
              <a:gd name="connsiteY84" fmla="*/ 4347648 h 5020326"/>
              <a:gd name="connsiteX85" fmla="*/ 3330886 w 3889897"/>
              <a:gd name="connsiteY85" fmla="*/ 4408608 h 5020326"/>
              <a:gd name="connsiteX86" fmla="*/ 3551866 w 3889897"/>
              <a:gd name="connsiteY86" fmla="*/ 4644828 h 5020326"/>
              <a:gd name="connsiteX87" fmla="*/ 3889897 w 3889897"/>
              <a:gd name="connsiteY87"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31826 w 3889897"/>
              <a:gd name="connsiteY81" fmla="*/ 4172388 h 5020326"/>
              <a:gd name="connsiteX82" fmla="*/ 3285166 w 3889897"/>
              <a:gd name="connsiteY82" fmla="*/ 4294308 h 5020326"/>
              <a:gd name="connsiteX83" fmla="*/ 3300406 w 3889897"/>
              <a:gd name="connsiteY83" fmla="*/ 4347648 h 5020326"/>
              <a:gd name="connsiteX84" fmla="*/ 3330886 w 3889897"/>
              <a:gd name="connsiteY84" fmla="*/ 4408608 h 5020326"/>
              <a:gd name="connsiteX85" fmla="*/ 3551866 w 3889897"/>
              <a:gd name="connsiteY85" fmla="*/ 4644828 h 5020326"/>
              <a:gd name="connsiteX86" fmla="*/ 3889897 w 3889897"/>
              <a:gd name="connsiteY86"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00406 w 3889897"/>
              <a:gd name="connsiteY82" fmla="*/ 4347648 h 5020326"/>
              <a:gd name="connsiteX83" fmla="*/ 3330886 w 3889897"/>
              <a:gd name="connsiteY83" fmla="*/ 4408608 h 5020326"/>
              <a:gd name="connsiteX84" fmla="*/ 3551866 w 3889897"/>
              <a:gd name="connsiteY84" fmla="*/ 4644828 h 5020326"/>
              <a:gd name="connsiteX85" fmla="*/ 3889897 w 3889897"/>
              <a:gd name="connsiteY85"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30886 w 3889897"/>
              <a:gd name="connsiteY82" fmla="*/ 4408608 h 5020326"/>
              <a:gd name="connsiteX83" fmla="*/ 3551866 w 3889897"/>
              <a:gd name="connsiteY83" fmla="*/ 4644828 h 5020326"/>
              <a:gd name="connsiteX84" fmla="*/ 3889897 w 3889897"/>
              <a:gd name="connsiteY84" fmla="*/ 5020326 h 502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solidFill>
            <a:schemeClr val="bg1">
              <a:lumMod val="50000"/>
            </a:schemeClr>
          </a:solidFill>
          <a:ln>
            <a:noFill/>
          </a:ln>
          <a:effectLst>
            <a:outerShdw blurRad="1016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5" name="Freeform 5"/>
          <p:cNvSpPr/>
          <p:nvPr/>
        </p:nvSpPr>
        <p:spPr>
          <a:xfrm>
            <a:off x="3041400" y="2738694"/>
            <a:ext cx="980459" cy="819157"/>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6"/>
          <p:cNvSpPr/>
          <p:nvPr/>
        </p:nvSpPr>
        <p:spPr>
          <a:xfrm>
            <a:off x="3606674" y="3310324"/>
            <a:ext cx="1239631" cy="10356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7"/>
          <p:cNvSpPr/>
          <p:nvPr/>
        </p:nvSpPr>
        <p:spPr>
          <a:xfrm>
            <a:off x="4055951" y="2738695"/>
            <a:ext cx="702814" cy="646964"/>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53D7C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8"/>
          <p:cNvSpPr/>
          <p:nvPr/>
        </p:nvSpPr>
        <p:spPr>
          <a:xfrm rot="20700000">
            <a:off x="2794307" y="3465707"/>
            <a:ext cx="778795" cy="716909"/>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9"/>
          <p:cNvSpPr/>
          <p:nvPr/>
        </p:nvSpPr>
        <p:spPr>
          <a:xfrm>
            <a:off x="2766863" y="3396840"/>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D3D2D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10"/>
          <p:cNvSpPr/>
          <p:nvPr/>
        </p:nvSpPr>
        <p:spPr>
          <a:xfrm>
            <a:off x="4679830" y="3271958"/>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E6E7E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1"/>
          <p:cNvSpPr/>
          <p:nvPr/>
        </p:nvSpPr>
        <p:spPr>
          <a:xfrm rot="20700000">
            <a:off x="3980330" y="3601485"/>
            <a:ext cx="481272" cy="443027"/>
          </a:xfrm>
          <a:custGeom>
            <a:avLst/>
            <a:gdLst>
              <a:gd name="connsiteX0" fmla="*/ 840547 w 1433696"/>
              <a:gd name="connsiteY0" fmla="*/ 316176 h 1555648"/>
              <a:gd name="connsiteX1" fmla="*/ 255200 w 1433696"/>
              <a:gd name="connsiteY1" fmla="*/ 654127 h 1555648"/>
              <a:gd name="connsiteX2" fmla="*/ 593150 w 1433696"/>
              <a:gd name="connsiteY2" fmla="*/ 1239474 h 1555648"/>
              <a:gd name="connsiteX3" fmla="*/ 1178498 w 1433696"/>
              <a:gd name="connsiteY3" fmla="*/ 901524 h 1555648"/>
              <a:gd name="connsiteX4" fmla="*/ 840547 w 1433696"/>
              <a:gd name="connsiteY4" fmla="*/ 316176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40547" y="316176"/>
                </a:moveTo>
                <a:cubicBezTo>
                  <a:pt x="585585" y="247860"/>
                  <a:pt x="323517" y="399165"/>
                  <a:pt x="255200" y="654127"/>
                </a:cubicBezTo>
                <a:cubicBezTo>
                  <a:pt x="186883" y="909089"/>
                  <a:pt x="338188" y="1171157"/>
                  <a:pt x="593150" y="1239474"/>
                </a:cubicBezTo>
                <a:cubicBezTo>
                  <a:pt x="848112" y="1307791"/>
                  <a:pt x="1110181" y="1156486"/>
                  <a:pt x="1178498" y="901524"/>
                </a:cubicBezTo>
                <a:cubicBezTo>
                  <a:pt x="1246814" y="646562"/>
                  <a:pt x="1095509" y="384493"/>
                  <a:pt x="840547" y="316176"/>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2"/>
          <p:cNvSpPr/>
          <p:nvPr/>
        </p:nvSpPr>
        <p:spPr>
          <a:xfrm>
            <a:off x="3254820" y="2917572"/>
            <a:ext cx="444875" cy="409522"/>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3"/>
          <p:cNvSpPr/>
          <p:nvPr/>
        </p:nvSpPr>
        <p:spPr>
          <a:xfrm>
            <a:off x="2909112" y="2464423"/>
            <a:ext cx="367441" cy="3069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4"/>
          <p:cNvSpPr/>
          <p:nvPr/>
        </p:nvSpPr>
        <p:spPr>
          <a:xfrm>
            <a:off x="3037751" y="3926511"/>
            <a:ext cx="348193" cy="295397"/>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5" name="Freeform 15"/>
          <p:cNvSpPr/>
          <p:nvPr/>
        </p:nvSpPr>
        <p:spPr>
          <a:xfrm>
            <a:off x="4269463" y="2934477"/>
            <a:ext cx="286539" cy="243092"/>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rgbClr val="53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6" name="Line Callout 2 3"/>
          <p:cNvSpPr/>
          <p:nvPr/>
        </p:nvSpPr>
        <p:spPr>
          <a:xfrm>
            <a:off x="6234691" y="519803"/>
            <a:ext cx="5728709" cy="3579443"/>
          </a:xfrm>
          <a:prstGeom prst="borderCallout2">
            <a:avLst>
              <a:gd name="adj1" fmla="val 52340"/>
              <a:gd name="adj2" fmla="val -246"/>
              <a:gd name="adj3" fmla="val 52332"/>
              <a:gd name="adj4" fmla="val -19899"/>
              <a:gd name="adj5" fmla="val 64333"/>
              <a:gd name="adj6" fmla="val -47601"/>
            </a:avLst>
          </a:prstGeom>
          <a:solidFill>
            <a:srgbClr val="0D4711"/>
          </a:solidFill>
          <a:ln w="3175">
            <a:solidFill>
              <a:srgbClr val="2B733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dirty="0">
                <a:solidFill>
                  <a:schemeClr val="bg1"/>
                </a:solidFill>
              </a:rPr>
              <a:t>  1 - What is a company network?</a:t>
            </a:r>
          </a:p>
          <a:p>
            <a:pPr>
              <a:defRPr/>
            </a:pPr>
            <a:r>
              <a:rPr lang="en-US" b="1" dirty="0">
                <a:solidFill>
                  <a:schemeClr val="bg1"/>
                </a:solidFill>
              </a:rPr>
              <a:t>  </a:t>
            </a:r>
          </a:p>
          <a:p>
            <a:pPr>
              <a:defRPr/>
            </a:pPr>
            <a:r>
              <a:rPr lang="en-US" b="1" dirty="0">
                <a:solidFill>
                  <a:schemeClr val="bg1"/>
                </a:solidFill>
              </a:rPr>
              <a:t>  2 - What are the advantages of looking at a company this way?</a:t>
            </a:r>
          </a:p>
          <a:p>
            <a:pPr>
              <a:defRPr/>
            </a:pPr>
            <a:endParaRPr lang="en-US" b="1" dirty="0">
              <a:solidFill>
                <a:schemeClr val="bg1"/>
              </a:solidFill>
            </a:endParaRPr>
          </a:p>
          <a:p>
            <a:pPr>
              <a:defRPr/>
            </a:pPr>
            <a:r>
              <a:rPr lang="en-US" b="1" dirty="0">
                <a:solidFill>
                  <a:schemeClr val="bg1"/>
                </a:solidFill>
              </a:rPr>
              <a:t>  3 - What is a contract (interorganizational relationship)?</a:t>
            </a:r>
          </a:p>
          <a:p>
            <a:pPr>
              <a:defRPr/>
            </a:pPr>
            <a:endParaRPr lang="en-US" b="1" dirty="0">
              <a:solidFill>
                <a:schemeClr val="bg1"/>
              </a:solidFill>
            </a:endParaRPr>
          </a:p>
          <a:p>
            <a:pPr>
              <a:defRPr/>
            </a:pPr>
            <a:r>
              <a:rPr lang="en-US" b="1" dirty="0">
                <a:solidFill>
                  <a:schemeClr val="bg1"/>
                </a:solidFill>
              </a:rPr>
              <a:t>  4 - What are the flows that happens in a network?</a:t>
            </a:r>
          </a:p>
          <a:p>
            <a:pPr>
              <a:defRPr/>
            </a:pPr>
            <a:endParaRPr lang="en-US" b="1" dirty="0">
              <a:solidFill>
                <a:schemeClr val="bg1"/>
              </a:solidFill>
            </a:endParaRPr>
          </a:p>
          <a:p>
            <a:pPr>
              <a:defRPr/>
            </a:pPr>
            <a:r>
              <a:rPr lang="en-US" b="1" dirty="0">
                <a:solidFill>
                  <a:schemeClr val="accent4">
                    <a:lumMod val="75000"/>
                  </a:schemeClr>
                </a:solidFill>
              </a:rPr>
              <a:t>  5 - How to improve the network governance/efficiency (contracts)?</a:t>
            </a:r>
          </a:p>
        </p:txBody>
      </p:sp>
      <p:pic>
        <p:nvPicPr>
          <p:cNvPr id="18" name="Picture 1" descr="Screen Shot 2019-04-03 at 20.35.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10" y="559428"/>
            <a:ext cx="1663590" cy="2365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024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76F8DBD-8331-1448-B58D-DFBB8A87C12A}"/>
              </a:ext>
            </a:extLst>
          </p:cNvPr>
          <p:cNvSpPr txBox="1"/>
          <p:nvPr/>
        </p:nvSpPr>
        <p:spPr>
          <a:xfrm>
            <a:off x="2416629" y="326572"/>
            <a:ext cx="4282006" cy="461665"/>
          </a:xfrm>
          <a:prstGeom prst="rect">
            <a:avLst/>
          </a:prstGeom>
          <a:noFill/>
        </p:spPr>
        <p:txBody>
          <a:bodyPr wrap="none" rtlCol="0">
            <a:spAutoFit/>
          </a:bodyPr>
          <a:lstStyle/>
          <a:p>
            <a:r>
              <a:rPr lang="pt-BR" sz="2400" b="1" dirty="0"/>
              <a:t>5 – </a:t>
            </a:r>
            <a:r>
              <a:rPr lang="pt-BR" sz="2400" b="1" dirty="0" err="1"/>
              <a:t>How</a:t>
            </a:r>
            <a:r>
              <a:rPr lang="pt-BR" sz="2400" b="1" dirty="0"/>
              <a:t> </a:t>
            </a:r>
            <a:r>
              <a:rPr lang="pt-BR" sz="2400" b="1" dirty="0" err="1"/>
              <a:t>to</a:t>
            </a:r>
            <a:r>
              <a:rPr lang="pt-BR" sz="2400" b="1" dirty="0"/>
              <a:t> Improve a </a:t>
            </a:r>
            <a:r>
              <a:rPr lang="pt-BR" sz="2400" b="1" dirty="0" err="1"/>
              <a:t>Contract</a:t>
            </a:r>
            <a:r>
              <a:rPr lang="pt-BR" sz="2400" b="1" dirty="0"/>
              <a:t> ?</a:t>
            </a:r>
          </a:p>
        </p:txBody>
      </p:sp>
      <p:sp>
        <p:nvSpPr>
          <p:cNvPr id="2" name="CaixaDeTexto 1">
            <a:extLst>
              <a:ext uri="{FF2B5EF4-FFF2-40B4-BE49-F238E27FC236}">
                <a16:creationId xmlns:a16="http://schemas.microsoft.com/office/drawing/2014/main" id="{2EBA0181-CB1A-764E-A40E-41D7F647CA27}"/>
              </a:ext>
            </a:extLst>
          </p:cNvPr>
          <p:cNvSpPr txBox="1"/>
          <p:nvPr/>
        </p:nvSpPr>
        <p:spPr>
          <a:xfrm>
            <a:off x="881743" y="1763486"/>
            <a:ext cx="11001153" cy="2585323"/>
          </a:xfrm>
          <a:prstGeom prst="rect">
            <a:avLst/>
          </a:prstGeom>
          <a:noFill/>
        </p:spPr>
        <p:txBody>
          <a:bodyPr wrap="none" rtlCol="0">
            <a:spAutoFit/>
          </a:bodyPr>
          <a:lstStyle/>
          <a:p>
            <a:r>
              <a:rPr lang="en-US" b="1" dirty="0"/>
              <a:t>We have at least three ways to improve each contract and at the end, the efficiency and resilience of our network</a:t>
            </a:r>
          </a:p>
          <a:p>
            <a:endParaRPr lang="en-US" b="1" dirty="0"/>
          </a:p>
          <a:p>
            <a:endParaRPr lang="en-US" b="1" dirty="0"/>
          </a:p>
          <a:p>
            <a:endParaRPr lang="en-US" b="1" dirty="0"/>
          </a:p>
          <a:p>
            <a:r>
              <a:rPr lang="en-US" b="1" dirty="0">
                <a:solidFill>
                  <a:schemeClr val="accent4">
                    <a:lumMod val="50000"/>
                  </a:schemeClr>
                </a:solidFill>
              </a:rPr>
              <a:t>5.1 – Asset Specificity Analysis</a:t>
            </a:r>
          </a:p>
          <a:p>
            <a:endParaRPr lang="en-US" b="1" dirty="0"/>
          </a:p>
          <a:p>
            <a:r>
              <a:rPr lang="en-US" b="1" dirty="0"/>
              <a:t>5.2 – Flows Improvements Possibilities</a:t>
            </a:r>
          </a:p>
          <a:p>
            <a:endParaRPr lang="en-US" b="1" dirty="0"/>
          </a:p>
          <a:p>
            <a:r>
              <a:rPr lang="en-US" b="1" dirty="0"/>
              <a:t>5.3 – Preparing for Uncertainties (Macroenvironmental – PEST changes)</a:t>
            </a:r>
          </a:p>
        </p:txBody>
      </p:sp>
    </p:spTree>
    <p:extLst>
      <p:ext uri="{BB962C8B-B14F-4D97-AF65-F5344CB8AC3E}">
        <p14:creationId xmlns:p14="http://schemas.microsoft.com/office/powerpoint/2010/main" val="292744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69906" y="110551"/>
            <a:ext cx="11010900" cy="582612"/>
          </a:xfrm>
        </p:spPr>
        <p:txBody>
          <a:bodyPr/>
          <a:lstStyle/>
          <a:p>
            <a:pPr algn="ctr"/>
            <a:r>
              <a:rPr lang="en-US" sz="2400" b="1" dirty="0">
                <a:latin typeface="+mn-lt"/>
                <a:cs typeface="Arial" charset="0"/>
              </a:rPr>
              <a:t>The Focal Company Network</a:t>
            </a:r>
            <a:endParaRPr lang="pt-BR" sz="2400" b="1" dirty="0">
              <a:latin typeface="+mn-lt"/>
              <a:cs typeface="Arial" charset="0"/>
            </a:endParaRPr>
          </a:p>
        </p:txBody>
      </p:sp>
      <p:grpSp>
        <p:nvGrpSpPr>
          <p:cNvPr id="2" name="Group 1"/>
          <p:cNvGrpSpPr/>
          <p:nvPr/>
        </p:nvGrpSpPr>
        <p:grpSpPr>
          <a:xfrm>
            <a:off x="642956" y="808485"/>
            <a:ext cx="10871200" cy="5383309"/>
            <a:chOff x="776288" y="1103993"/>
            <a:chExt cx="8153400" cy="538330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grpSpPr>
        <p:sp>
          <p:nvSpPr>
            <p:cNvPr id="16388" name="Text Box 4"/>
            <p:cNvSpPr txBox="1">
              <a:spLocks noChangeArrowheads="1"/>
            </p:cNvSpPr>
            <p:nvPr/>
          </p:nvSpPr>
          <p:spPr bwMode="auto">
            <a:xfrm>
              <a:off x="2993018" y="1484746"/>
              <a:ext cx="3264356" cy="26161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spAutoFit/>
            </a:bodyPr>
            <a:lstStyle/>
            <a:p>
              <a:pPr algn="ctr" eaLnBrk="0" hangingPunct="0">
                <a:defRPr/>
              </a:pPr>
              <a:r>
                <a:rPr lang="en-US" sz="1050" dirty="0">
                  <a:solidFill>
                    <a:schemeClr val="tx1"/>
                  </a:solidFill>
                  <a:cs typeface="Times New Roman" pitchFamily="18" charset="0"/>
                </a:rPr>
                <a:t>Flows of Market/Consumer Information, Financials and Product Requests</a:t>
              </a:r>
              <a:r>
                <a:rPr lang="pt-BR" sz="1050" dirty="0">
                  <a:solidFill>
                    <a:schemeClr val="tx1"/>
                  </a:solidFill>
                </a:rPr>
                <a:t> </a:t>
              </a:r>
            </a:p>
          </p:txBody>
        </p:sp>
        <p:sp>
          <p:nvSpPr>
            <p:cNvPr id="16389" name="Text Box 5"/>
            <p:cNvSpPr txBox="1">
              <a:spLocks noChangeArrowheads="1"/>
            </p:cNvSpPr>
            <p:nvPr/>
          </p:nvSpPr>
          <p:spPr bwMode="auto">
            <a:xfrm>
              <a:off x="3031367" y="1103993"/>
              <a:ext cx="3224202" cy="26161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eaLnBrk="0" hangingPunct="0">
                <a:defRPr/>
              </a:pPr>
              <a:r>
                <a:rPr lang="en-US" sz="1050" dirty="0">
                  <a:solidFill>
                    <a:schemeClr val="tx1"/>
                  </a:solidFill>
                  <a:cs typeface="Times New Roman" pitchFamily="18" charset="0"/>
                </a:rPr>
                <a:t>Flows of Products, Services and Marketing Communications</a:t>
              </a:r>
              <a:r>
                <a:rPr lang="pt-BR" sz="1050" dirty="0">
                  <a:solidFill>
                    <a:schemeClr val="tx1"/>
                  </a:solidFill>
                </a:rPr>
                <a:t> </a:t>
              </a:r>
            </a:p>
          </p:txBody>
        </p:sp>
        <p:sp>
          <p:nvSpPr>
            <p:cNvPr id="21509" name="Line 6"/>
            <p:cNvSpPr>
              <a:spLocks noChangeShapeType="1"/>
            </p:cNvSpPr>
            <p:nvPr/>
          </p:nvSpPr>
          <p:spPr bwMode="auto">
            <a:xfrm>
              <a:off x="2071688" y="1390650"/>
              <a:ext cx="5410200" cy="3032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10" name="Line 7"/>
            <p:cNvSpPr>
              <a:spLocks noChangeShapeType="1"/>
            </p:cNvSpPr>
            <p:nvPr/>
          </p:nvSpPr>
          <p:spPr bwMode="auto">
            <a:xfrm>
              <a:off x="2071688" y="1803400"/>
              <a:ext cx="5410200" cy="0"/>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16392" name="Rectangle 8"/>
            <p:cNvSpPr>
              <a:spLocks noChangeArrowheads="1"/>
            </p:cNvSpPr>
            <p:nvPr/>
          </p:nvSpPr>
          <p:spPr bwMode="auto">
            <a:xfrm>
              <a:off x="4814888" y="6134100"/>
              <a:ext cx="2590800" cy="353202"/>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b="1" dirty="0">
                  <a:solidFill>
                    <a:schemeClr val="tx1"/>
                  </a:solidFill>
                </a:rPr>
                <a:t>Focal </a:t>
              </a:r>
              <a:r>
                <a:rPr lang="pt-BR" sz="1050" b="1" dirty="0" err="1">
                  <a:solidFill>
                    <a:schemeClr val="tx1"/>
                  </a:solidFill>
                </a:rPr>
                <a:t>Company</a:t>
              </a:r>
              <a:r>
                <a:rPr lang="pt-BR" sz="1050" b="1" dirty="0">
                  <a:solidFill>
                    <a:schemeClr val="tx1"/>
                  </a:solidFill>
                </a:rPr>
                <a:t> Marketing </a:t>
              </a:r>
              <a:r>
                <a:rPr lang="pt-BR" sz="1050" b="1" dirty="0" err="1">
                  <a:solidFill>
                    <a:schemeClr val="tx1"/>
                  </a:solidFill>
                </a:rPr>
                <a:t>Channels</a:t>
              </a:r>
              <a:endParaRPr lang="pt-BR" sz="1050" b="1" dirty="0">
                <a:solidFill>
                  <a:schemeClr val="tx1"/>
                </a:solidFill>
              </a:endParaRPr>
            </a:p>
          </p:txBody>
        </p:sp>
        <p:sp>
          <p:nvSpPr>
            <p:cNvPr id="16393" name="Rectangle 9"/>
            <p:cNvSpPr>
              <a:spLocks noChangeArrowheads="1"/>
            </p:cNvSpPr>
            <p:nvPr/>
          </p:nvSpPr>
          <p:spPr bwMode="auto">
            <a:xfrm>
              <a:off x="2300288" y="6134100"/>
              <a:ext cx="2362200" cy="347092"/>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b="1" dirty="0">
                  <a:solidFill>
                    <a:schemeClr val="tx1"/>
                  </a:solidFill>
                </a:rPr>
                <a:t>Focal </a:t>
              </a:r>
              <a:r>
                <a:rPr lang="pt-BR" sz="1050" b="1" dirty="0" err="1">
                  <a:solidFill>
                    <a:schemeClr val="tx1"/>
                  </a:solidFill>
                </a:rPr>
                <a:t>Company</a:t>
              </a:r>
              <a:r>
                <a:rPr lang="pt-BR" sz="1050" b="1" dirty="0">
                  <a:solidFill>
                    <a:schemeClr val="tx1"/>
                  </a:solidFill>
                </a:rPr>
                <a:t> </a:t>
              </a:r>
              <a:r>
                <a:rPr lang="pt-BR" sz="1050" b="1" dirty="0" err="1">
                  <a:solidFill>
                    <a:schemeClr val="tx1"/>
                  </a:solidFill>
                </a:rPr>
                <a:t>Supply</a:t>
              </a:r>
              <a:r>
                <a:rPr lang="pt-BR" sz="1050" b="1" dirty="0">
                  <a:solidFill>
                    <a:schemeClr val="tx1"/>
                  </a:solidFill>
                </a:rPr>
                <a:t> Chain</a:t>
              </a:r>
            </a:p>
          </p:txBody>
        </p:sp>
        <p:grpSp>
          <p:nvGrpSpPr>
            <p:cNvPr id="21514" name="Group 13"/>
            <p:cNvGrpSpPr>
              <a:grpSpLocks/>
            </p:cNvGrpSpPr>
            <p:nvPr/>
          </p:nvGrpSpPr>
          <p:grpSpPr bwMode="auto">
            <a:xfrm>
              <a:off x="776288" y="2667000"/>
              <a:ext cx="1143000" cy="2590800"/>
              <a:chOff x="432" y="1776"/>
              <a:chExt cx="720" cy="1632"/>
            </a:xfrm>
            <a:grpFill/>
          </p:grpSpPr>
          <p:sp>
            <p:nvSpPr>
              <p:cNvPr id="637966" name="Rectangle 14"/>
              <p:cNvSpPr>
                <a:spLocks noChangeArrowheads="1"/>
              </p:cNvSpPr>
              <p:nvPr/>
            </p:nvSpPr>
            <p:spPr bwMode="auto">
              <a:xfrm>
                <a:off x="432" y="1776"/>
                <a:ext cx="336" cy="16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pt-BR" sz="1400">
                    <a:solidFill>
                      <a:schemeClr val="tx1"/>
                    </a:solidFill>
                  </a:rPr>
                  <a:t>S</a:t>
                </a:r>
              </a:p>
              <a:p>
                <a:pPr algn="ctr" eaLnBrk="0" hangingPunct="0">
                  <a:defRPr/>
                </a:pPr>
                <a:r>
                  <a:rPr lang="pt-BR" sz="1400">
                    <a:solidFill>
                      <a:schemeClr val="tx1"/>
                    </a:solidFill>
                  </a:rPr>
                  <a:t>U</a:t>
                </a:r>
              </a:p>
              <a:p>
                <a:pPr algn="ctr" eaLnBrk="0" hangingPunct="0">
                  <a:defRPr/>
                </a:pPr>
                <a:r>
                  <a:rPr lang="pt-BR" sz="1400">
                    <a:solidFill>
                      <a:schemeClr val="tx1"/>
                    </a:solidFill>
                  </a:rPr>
                  <a:t>P</a:t>
                </a:r>
              </a:p>
              <a:p>
                <a:pPr algn="ctr" eaLnBrk="0" hangingPunct="0">
                  <a:defRPr/>
                </a:pPr>
                <a:r>
                  <a:rPr lang="pt-BR" sz="1400">
                    <a:solidFill>
                      <a:schemeClr val="tx1"/>
                    </a:solidFill>
                  </a:rPr>
                  <a:t>P</a:t>
                </a:r>
              </a:p>
              <a:p>
                <a:pPr algn="ctr" eaLnBrk="0" hangingPunct="0">
                  <a:defRPr/>
                </a:pPr>
                <a:r>
                  <a:rPr lang="pt-BR" sz="1400">
                    <a:solidFill>
                      <a:schemeClr val="tx1"/>
                    </a:solidFill>
                  </a:rPr>
                  <a:t>L</a:t>
                </a:r>
              </a:p>
              <a:p>
                <a:pPr algn="ctr" eaLnBrk="0" hangingPunct="0">
                  <a:defRPr/>
                </a:pPr>
                <a:r>
                  <a:rPr lang="pt-BR" sz="1400">
                    <a:solidFill>
                      <a:schemeClr val="tx1"/>
                    </a:solidFill>
                  </a:rPr>
                  <a:t>I</a:t>
                </a:r>
              </a:p>
              <a:p>
                <a:pPr algn="ctr" eaLnBrk="0" hangingPunct="0">
                  <a:defRPr/>
                </a:pPr>
                <a:r>
                  <a:rPr lang="pt-BR" sz="1400">
                    <a:solidFill>
                      <a:schemeClr val="tx1"/>
                    </a:solidFill>
                  </a:rPr>
                  <a:t>E</a:t>
                </a:r>
              </a:p>
              <a:p>
                <a:pPr algn="ctr" eaLnBrk="0" hangingPunct="0">
                  <a:defRPr/>
                </a:pPr>
                <a:r>
                  <a:rPr lang="pt-BR" sz="1400">
                    <a:solidFill>
                      <a:schemeClr val="tx1"/>
                    </a:solidFill>
                  </a:rPr>
                  <a:t>R</a:t>
                </a:r>
              </a:p>
              <a:p>
                <a:pPr algn="ctr" eaLnBrk="0" hangingPunct="0">
                  <a:defRPr/>
                </a:pPr>
                <a:r>
                  <a:rPr lang="pt-BR" sz="1400">
                    <a:solidFill>
                      <a:schemeClr val="tx1"/>
                    </a:solidFill>
                  </a:rPr>
                  <a:t>S</a:t>
                </a:r>
              </a:p>
            </p:txBody>
          </p:sp>
          <p:sp>
            <p:nvSpPr>
              <p:cNvPr id="21605" name="Line 15"/>
              <p:cNvSpPr>
                <a:spLocks noChangeShapeType="1"/>
              </p:cNvSpPr>
              <p:nvPr/>
            </p:nvSpPr>
            <p:spPr bwMode="auto">
              <a:xfrm>
                <a:off x="768" y="2160"/>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606" name="Line 16"/>
              <p:cNvSpPr>
                <a:spLocks noChangeShapeType="1"/>
              </p:cNvSpPr>
              <p:nvPr/>
            </p:nvSpPr>
            <p:spPr bwMode="auto">
              <a:xfrm>
                <a:off x="768" y="2592"/>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607" name="Line 17"/>
              <p:cNvSpPr>
                <a:spLocks noChangeShapeType="1"/>
              </p:cNvSpPr>
              <p:nvPr/>
            </p:nvSpPr>
            <p:spPr bwMode="auto">
              <a:xfrm>
                <a:off x="768" y="3024"/>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15" name="Group 18"/>
            <p:cNvGrpSpPr>
              <a:grpSpLocks/>
            </p:cNvGrpSpPr>
            <p:nvPr/>
          </p:nvGrpSpPr>
          <p:grpSpPr bwMode="auto">
            <a:xfrm>
              <a:off x="3062288" y="3276600"/>
              <a:ext cx="762000" cy="1371600"/>
              <a:chOff x="1872" y="2160"/>
              <a:chExt cx="480" cy="864"/>
            </a:xfrm>
            <a:grpFill/>
          </p:grpSpPr>
          <p:sp>
            <p:nvSpPr>
              <p:cNvPr id="21597" name="Line 19"/>
              <p:cNvSpPr>
                <a:spLocks noChangeShapeType="1"/>
              </p:cNvSpPr>
              <p:nvPr/>
            </p:nvSpPr>
            <p:spPr bwMode="auto">
              <a:xfrm>
                <a:off x="1872" y="2592"/>
                <a:ext cx="480"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8" name="Line 20"/>
              <p:cNvSpPr>
                <a:spLocks noChangeShapeType="1"/>
              </p:cNvSpPr>
              <p:nvPr/>
            </p:nvSpPr>
            <p:spPr bwMode="auto">
              <a:xfrm>
                <a:off x="1872" y="3024"/>
                <a:ext cx="240" cy="0"/>
              </a:xfrm>
              <a:prstGeom prst="line">
                <a:avLst/>
              </a:prstGeom>
              <a:ln>
                <a:headEn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9" name="Line 21"/>
              <p:cNvSpPr>
                <a:spLocks noChangeShapeType="1"/>
              </p:cNvSpPr>
              <p:nvPr/>
            </p:nvSpPr>
            <p:spPr bwMode="auto">
              <a:xfrm flipV="1">
                <a:off x="2112" y="2592"/>
                <a:ext cx="0" cy="432"/>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600" name="Line 22"/>
              <p:cNvSpPr>
                <a:spLocks noChangeShapeType="1"/>
              </p:cNvSpPr>
              <p:nvPr/>
            </p:nvSpPr>
            <p:spPr bwMode="auto">
              <a:xfrm>
                <a:off x="1872" y="2160"/>
                <a:ext cx="240" cy="0"/>
              </a:xfrm>
              <a:prstGeom prst="line">
                <a:avLst/>
              </a:prstGeom>
              <a:ln>
                <a:headEn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601" name="Line 23"/>
              <p:cNvSpPr>
                <a:spLocks noChangeShapeType="1"/>
              </p:cNvSpPr>
              <p:nvPr/>
            </p:nvSpPr>
            <p:spPr bwMode="auto">
              <a:xfrm flipV="1">
                <a:off x="2112" y="2160"/>
                <a:ext cx="0" cy="432"/>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16" name="Group 24"/>
            <p:cNvGrpSpPr>
              <a:grpSpLocks/>
            </p:cNvGrpSpPr>
            <p:nvPr/>
          </p:nvGrpSpPr>
          <p:grpSpPr bwMode="auto">
            <a:xfrm>
              <a:off x="5348288" y="3276600"/>
              <a:ext cx="685800" cy="1371600"/>
              <a:chOff x="3312" y="2160"/>
              <a:chExt cx="432" cy="864"/>
            </a:xfrm>
            <a:grpFill/>
          </p:grpSpPr>
          <p:sp>
            <p:nvSpPr>
              <p:cNvPr id="21592" name="Line 25"/>
              <p:cNvSpPr>
                <a:spLocks noChangeShapeType="1"/>
              </p:cNvSpPr>
              <p:nvPr/>
            </p:nvSpPr>
            <p:spPr bwMode="auto">
              <a:xfrm>
                <a:off x="3312" y="2592"/>
                <a:ext cx="432"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3" name="Line 26"/>
              <p:cNvSpPr>
                <a:spLocks noChangeShapeType="1"/>
              </p:cNvSpPr>
              <p:nvPr/>
            </p:nvSpPr>
            <p:spPr bwMode="auto">
              <a:xfrm>
                <a:off x="3504" y="3024"/>
                <a:ext cx="240"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4" name="Line 27"/>
              <p:cNvSpPr>
                <a:spLocks noChangeShapeType="1"/>
              </p:cNvSpPr>
              <p:nvPr/>
            </p:nvSpPr>
            <p:spPr bwMode="auto">
              <a:xfrm flipV="1">
                <a:off x="3504" y="2592"/>
                <a:ext cx="0" cy="432"/>
              </a:xfrm>
              <a:prstGeom prst="line">
                <a:avLst/>
              </a:prstGeom>
              <a:ln>
                <a:headEn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5" name="Line 28"/>
              <p:cNvSpPr>
                <a:spLocks noChangeShapeType="1"/>
              </p:cNvSpPr>
              <p:nvPr/>
            </p:nvSpPr>
            <p:spPr bwMode="auto">
              <a:xfrm>
                <a:off x="3504" y="2160"/>
                <a:ext cx="240"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6" name="Line 29"/>
              <p:cNvSpPr>
                <a:spLocks noChangeShapeType="1"/>
              </p:cNvSpPr>
              <p:nvPr/>
            </p:nvSpPr>
            <p:spPr bwMode="auto">
              <a:xfrm flipV="1">
                <a:off x="3504" y="2160"/>
                <a:ext cx="0" cy="432"/>
              </a:xfrm>
              <a:prstGeom prst="line">
                <a:avLst/>
              </a:prstGeom>
              <a:ln>
                <a:headEn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17" name="Group 30"/>
            <p:cNvGrpSpPr>
              <a:grpSpLocks/>
            </p:cNvGrpSpPr>
            <p:nvPr/>
          </p:nvGrpSpPr>
          <p:grpSpPr bwMode="auto">
            <a:xfrm>
              <a:off x="7024688" y="2667000"/>
              <a:ext cx="1905000" cy="2590800"/>
              <a:chOff x="4368" y="1776"/>
              <a:chExt cx="1200" cy="1632"/>
            </a:xfrm>
            <a:grpFill/>
          </p:grpSpPr>
          <p:sp>
            <p:nvSpPr>
              <p:cNvPr id="637983" name="Rectangle 31"/>
              <p:cNvSpPr>
                <a:spLocks noChangeArrowheads="1"/>
              </p:cNvSpPr>
              <p:nvPr/>
            </p:nvSpPr>
            <p:spPr bwMode="auto">
              <a:xfrm>
                <a:off x="5232" y="1776"/>
                <a:ext cx="336" cy="16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pt-BR" sz="1200" b="1" dirty="0">
                    <a:solidFill>
                      <a:schemeClr val="tx1"/>
                    </a:solidFill>
                  </a:rPr>
                  <a:t>F</a:t>
                </a:r>
              </a:p>
              <a:p>
                <a:pPr algn="ctr" eaLnBrk="0" hangingPunct="0">
                  <a:defRPr/>
                </a:pPr>
                <a:r>
                  <a:rPr lang="pt-BR" sz="1200" b="1" dirty="0">
                    <a:solidFill>
                      <a:schemeClr val="tx1"/>
                    </a:solidFill>
                  </a:rPr>
                  <a:t>I</a:t>
                </a:r>
              </a:p>
              <a:p>
                <a:pPr algn="ctr" eaLnBrk="0" hangingPunct="0">
                  <a:defRPr/>
                </a:pPr>
                <a:r>
                  <a:rPr lang="pt-BR" sz="1200" b="1" dirty="0">
                    <a:solidFill>
                      <a:schemeClr val="tx1"/>
                    </a:solidFill>
                  </a:rPr>
                  <a:t>N</a:t>
                </a:r>
              </a:p>
              <a:p>
                <a:pPr algn="ctr" eaLnBrk="0" hangingPunct="0">
                  <a:defRPr/>
                </a:pPr>
                <a:r>
                  <a:rPr lang="pt-BR" sz="1200" b="1" dirty="0">
                    <a:solidFill>
                      <a:schemeClr val="tx1"/>
                    </a:solidFill>
                  </a:rPr>
                  <a:t>A</a:t>
                </a:r>
              </a:p>
              <a:p>
                <a:pPr algn="ctr" eaLnBrk="0" hangingPunct="0">
                  <a:defRPr/>
                </a:pPr>
                <a:r>
                  <a:rPr lang="pt-BR" sz="1200" b="1" dirty="0">
                    <a:solidFill>
                      <a:schemeClr val="tx1"/>
                    </a:solidFill>
                  </a:rPr>
                  <a:t>L</a:t>
                </a:r>
              </a:p>
              <a:p>
                <a:pPr algn="ctr" eaLnBrk="0" hangingPunct="0">
                  <a:defRPr/>
                </a:pPr>
                <a:endParaRPr lang="pt-BR" sz="1200" b="1" dirty="0">
                  <a:solidFill>
                    <a:schemeClr val="tx1"/>
                  </a:solidFill>
                </a:endParaRPr>
              </a:p>
              <a:p>
                <a:pPr algn="ctr" eaLnBrk="0" hangingPunct="0">
                  <a:defRPr/>
                </a:pPr>
                <a:r>
                  <a:rPr lang="pt-BR" sz="1200" b="1" dirty="0">
                    <a:solidFill>
                      <a:schemeClr val="tx1"/>
                    </a:solidFill>
                  </a:rPr>
                  <a:t>C</a:t>
                </a:r>
              </a:p>
              <a:p>
                <a:pPr algn="ctr" eaLnBrk="0" hangingPunct="0">
                  <a:defRPr/>
                </a:pPr>
                <a:r>
                  <a:rPr lang="pt-BR" sz="1200" b="1" dirty="0">
                    <a:solidFill>
                      <a:schemeClr val="tx1"/>
                    </a:solidFill>
                  </a:rPr>
                  <a:t>O</a:t>
                </a:r>
              </a:p>
              <a:p>
                <a:pPr algn="ctr" eaLnBrk="0" hangingPunct="0">
                  <a:defRPr/>
                </a:pPr>
                <a:r>
                  <a:rPr lang="pt-BR" sz="1200" b="1" dirty="0">
                    <a:solidFill>
                      <a:schemeClr val="tx1"/>
                    </a:solidFill>
                  </a:rPr>
                  <a:t>N</a:t>
                </a:r>
              </a:p>
              <a:p>
                <a:pPr algn="ctr" eaLnBrk="0" hangingPunct="0">
                  <a:defRPr/>
                </a:pPr>
                <a:r>
                  <a:rPr lang="pt-BR" sz="1200" b="1" dirty="0">
                    <a:solidFill>
                      <a:schemeClr val="tx1"/>
                    </a:solidFill>
                  </a:rPr>
                  <a:t>S</a:t>
                </a:r>
              </a:p>
              <a:p>
                <a:pPr algn="ctr" eaLnBrk="0" hangingPunct="0">
                  <a:defRPr/>
                </a:pPr>
                <a:r>
                  <a:rPr lang="pt-BR" sz="1200" b="1" dirty="0">
                    <a:solidFill>
                      <a:schemeClr val="tx1"/>
                    </a:solidFill>
                  </a:rPr>
                  <a:t>U</a:t>
                </a:r>
              </a:p>
              <a:p>
                <a:pPr algn="ctr" eaLnBrk="0" hangingPunct="0">
                  <a:defRPr/>
                </a:pPr>
                <a:r>
                  <a:rPr lang="pt-BR" sz="1200" b="1" dirty="0">
                    <a:solidFill>
                      <a:schemeClr val="tx1"/>
                    </a:solidFill>
                  </a:rPr>
                  <a:t>M</a:t>
                </a:r>
              </a:p>
              <a:p>
                <a:pPr algn="ctr" eaLnBrk="0" hangingPunct="0">
                  <a:defRPr/>
                </a:pPr>
                <a:r>
                  <a:rPr lang="pt-BR" sz="1200" b="1" dirty="0">
                    <a:solidFill>
                      <a:schemeClr val="tx1"/>
                    </a:solidFill>
                  </a:rPr>
                  <a:t>E</a:t>
                </a:r>
              </a:p>
              <a:p>
                <a:pPr algn="ctr" eaLnBrk="0" hangingPunct="0">
                  <a:defRPr/>
                </a:pPr>
                <a:r>
                  <a:rPr lang="pt-BR" sz="1200" b="1" dirty="0">
                    <a:solidFill>
                      <a:schemeClr val="tx1"/>
                    </a:solidFill>
                  </a:rPr>
                  <a:t>R</a:t>
                </a:r>
              </a:p>
            </p:txBody>
          </p:sp>
          <p:sp>
            <p:nvSpPr>
              <p:cNvPr id="637984" name="Rectangle 32"/>
              <p:cNvSpPr>
                <a:spLocks noChangeArrowheads="1"/>
              </p:cNvSpPr>
              <p:nvPr/>
            </p:nvSpPr>
            <p:spPr bwMode="auto">
              <a:xfrm>
                <a:off x="4752" y="1776"/>
                <a:ext cx="336" cy="16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pt-BR" sz="1400" dirty="0">
                    <a:solidFill>
                      <a:schemeClr val="tx1"/>
                    </a:solidFill>
                  </a:rPr>
                  <a:t>D</a:t>
                </a:r>
              </a:p>
              <a:p>
                <a:pPr algn="ctr" eaLnBrk="0" hangingPunct="0">
                  <a:defRPr/>
                </a:pPr>
                <a:r>
                  <a:rPr lang="pt-BR" sz="1400" dirty="0">
                    <a:solidFill>
                      <a:schemeClr val="tx1"/>
                    </a:solidFill>
                  </a:rPr>
                  <a:t>I</a:t>
                </a:r>
              </a:p>
              <a:p>
                <a:pPr algn="ctr" eaLnBrk="0" hangingPunct="0">
                  <a:defRPr/>
                </a:pPr>
                <a:r>
                  <a:rPr lang="pt-BR" sz="1400" dirty="0">
                    <a:solidFill>
                      <a:schemeClr val="tx1"/>
                    </a:solidFill>
                  </a:rPr>
                  <a:t>S</a:t>
                </a:r>
              </a:p>
              <a:p>
                <a:pPr algn="ctr" eaLnBrk="0" hangingPunct="0">
                  <a:defRPr/>
                </a:pPr>
                <a:r>
                  <a:rPr lang="pt-BR" sz="1400" dirty="0">
                    <a:solidFill>
                      <a:schemeClr val="tx1"/>
                    </a:solidFill>
                  </a:rPr>
                  <a:t>T</a:t>
                </a:r>
              </a:p>
              <a:p>
                <a:pPr algn="ctr" eaLnBrk="0" hangingPunct="0">
                  <a:defRPr/>
                </a:pPr>
                <a:r>
                  <a:rPr lang="pt-BR" sz="1400" dirty="0">
                    <a:solidFill>
                      <a:schemeClr val="tx1"/>
                    </a:solidFill>
                  </a:rPr>
                  <a:t>R</a:t>
                </a:r>
              </a:p>
              <a:p>
                <a:pPr algn="ctr" eaLnBrk="0" hangingPunct="0">
                  <a:defRPr/>
                </a:pPr>
                <a:r>
                  <a:rPr lang="pt-BR" sz="1400" dirty="0">
                    <a:solidFill>
                      <a:schemeClr val="tx1"/>
                    </a:solidFill>
                  </a:rPr>
                  <a:t>I</a:t>
                </a:r>
              </a:p>
              <a:p>
                <a:pPr algn="ctr" eaLnBrk="0" hangingPunct="0">
                  <a:defRPr/>
                </a:pPr>
                <a:r>
                  <a:rPr lang="pt-BR" sz="1400" dirty="0">
                    <a:solidFill>
                      <a:schemeClr val="tx1"/>
                    </a:solidFill>
                  </a:rPr>
                  <a:t>B</a:t>
                </a:r>
              </a:p>
              <a:p>
                <a:pPr algn="ctr" eaLnBrk="0" hangingPunct="0">
                  <a:defRPr/>
                </a:pPr>
                <a:r>
                  <a:rPr lang="pt-BR" sz="1400" dirty="0">
                    <a:solidFill>
                      <a:schemeClr val="tx1"/>
                    </a:solidFill>
                  </a:rPr>
                  <a:t>U</a:t>
                </a:r>
              </a:p>
              <a:p>
                <a:pPr algn="ctr" eaLnBrk="0" hangingPunct="0">
                  <a:defRPr/>
                </a:pPr>
                <a:r>
                  <a:rPr lang="pt-BR" sz="1400" dirty="0">
                    <a:solidFill>
                      <a:schemeClr val="tx1"/>
                    </a:solidFill>
                  </a:rPr>
                  <a:t>T</a:t>
                </a:r>
              </a:p>
              <a:p>
                <a:pPr algn="ctr" eaLnBrk="0" hangingPunct="0">
                  <a:defRPr/>
                </a:pPr>
                <a:r>
                  <a:rPr lang="pt-BR" sz="1400" dirty="0">
                    <a:solidFill>
                      <a:schemeClr val="tx1"/>
                    </a:solidFill>
                  </a:rPr>
                  <a:t>O</a:t>
                </a:r>
              </a:p>
              <a:p>
                <a:pPr algn="ctr" eaLnBrk="0" hangingPunct="0">
                  <a:defRPr/>
                </a:pPr>
                <a:r>
                  <a:rPr lang="pt-BR" sz="1400" dirty="0">
                    <a:solidFill>
                      <a:schemeClr val="tx1"/>
                    </a:solidFill>
                  </a:rPr>
                  <a:t>R</a:t>
                </a:r>
              </a:p>
              <a:p>
                <a:pPr algn="ctr" eaLnBrk="0" hangingPunct="0">
                  <a:defRPr/>
                </a:pPr>
                <a:r>
                  <a:rPr lang="pt-BR" sz="1400" dirty="0">
                    <a:solidFill>
                      <a:schemeClr val="tx1"/>
                    </a:solidFill>
                  </a:rPr>
                  <a:t>S</a:t>
                </a:r>
              </a:p>
            </p:txBody>
          </p:sp>
          <p:grpSp>
            <p:nvGrpSpPr>
              <p:cNvPr id="21584" name="Group 33"/>
              <p:cNvGrpSpPr>
                <a:grpSpLocks/>
              </p:cNvGrpSpPr>
              <p:nvPr/>
            </p:nvGrpSpPr>
            <p:grpSpPr bwMode="auto">
              <a:xfrm>
                <a:off x="4368" y="2160"/>
                <a:ext cx="384" cy="864"/>
                <a:chOff x="4368" y="2160"/>
                <a:chExt cx="384" cy="864"/>
              </a:xfrm>
              <a:grpFill/>
            </p:grpSpPr>
            <p:sp>
              <p:nvSpPr>
                <p:cNvPr id="21589" name="Line 34"/>
                <p:cNvSpPr>
                  <a:spLocks noChangeShapeType="1"/>
                </p:cNvSpPr>
                <p:nvPr/>
              </p:nvSpPr>
              <p:spPr bwMode="auto">
                <a:xfrm>
                  <a:off x="4368" y="2160"/>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0" name="Line 35"/>
                <p:cNvSpPr>
                  <a:spLocks noChangeShapeType="1"/>
                </p:cNvSpPr>
                <p:nvPr/>
              </p:nvSpPr>
              <p:spPr bwMode="auto">
                <a:xfrm>
                  <a:off x="4368" y="2592"/>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1" name="Line 36"/>
                <p:cNvSpPr>
                  <a:spLocks noChangeShapeType="1"/>
                </p:cNvSpPr>
                <p:nvPr/>
              </p:nvSpPr>
              <p:spPr bwMode="auto">
                <a:xfrm>
                  <a:off x="4368" y="3024"/>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85" name="Group 37"/>
              <p:cNvGrpSpPr>
                <a:grpSpLocks/>
              </p:cNvGrpSpPr>
              <p:nvPr/>
            </p:nvGrpSpPr>
            <p:grpSpPr bwMode="auto">
              <a:xfrm>
                <a:off x="5088" y="2160"/>
                <a:ext cx="144" cy="864"/>
                <a:chOff x="5088" y="2160"/>
                <a:chExt cx="144" cy="864"/>
              </a:xfrm>
              <a:grpFill/>
            </p:grpSpPr>
            <p:sp>
              <p:nvSpPr>
                <p:cNvPr id="21586" name="Line 38"/>
                <p:cNvSpPr>
                  <a:spLocks noChangeShapeType="1"/>
                </p:cNvSpPr>
                <p:nvPr/>
              </p:nvSpPr>
              <p:spPr bwMode="auto">
                <a:xfrm>
                  <a:off x="5088" y="2592"/>
                  <a:ext cx="14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87" name="Line 39"/>
                <p:cNvSpPr>
                  <a:spLocks noChangeShapeType="1"/>
                </p:cNvSpPr>
                <p:nvPr/>
              </p:nvSpPr>
              <p:spPr bwMode="auto">
                <a:xfrm>
                  <a:off x="5088" y="3024"/>
                  <a:ext cx="14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88" name="Line 40"/>
                <p:cNvSpPr>
                  <a:spLocks noChangeShapeType="1"/>
                </p:cNvSpPr>
                <p:nvPr/>
              </p:nvSpPr>
              <p:spPr bwMode="auto">
                <a:xfrm>
                  <a:off x="5088" y="2160"/>
                  <a:ext cx="14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grpSp>
          <p:nvGrpSpPr>
            <p:cNvPr id="21518" name="Group 41"/>
            <p:cNvGrpSpPr>
              <a:grpSpLocks/>
            </p:cNvGrpSpPr>
            <p:nvPr/>
          </p:nvGrpSpPr>
          <p:grpSpPr bwMode="auto">
            <a:xfrm>
              <a:off x="1976438" y="2895600"/>
              <a:ext cx="1085850" cy="2063750"/>
              <a:chOff x="1188" y="1920"/>
              <a:chExt cx="684" cy="1300"/>
            </a:xfrm>
            <a:grpFill/>
          </p:grpSpPr>
          <p:grpSp>
            <p:nvGrpSpPr>
              <p:cNvPr id="21563" name="Group 42"/>
              <p:cNvGrpSpPr>
                <a:grpSpLocks/>
              </p:cNvGrpSpPr>
              <p:nvPr/>
            </p:nvGrpSpPr>
            <p:grpSpPr bwMode="auto">
              <a:xfrm>
                <a:off x="1440" y="2756"/>
                <a:ext cx="144" cy="124"/>
                <a:chOff x="1440" y="2756"/>
                <a:chExt cx="144" cy="124"/>
              </a:xfrm>
              <a:grpFill/>
            </p:grpSpPr>
            <p:sp>
              <p:nvSpPr>
                <p:cNvPr id="21576" name="Line 43"/>
                <p:cNvSpPr>
                  <a:spLocks noChangeShapeType="1"/>
                </p:cNvSpPr>
                <p:nvPr/>
              </p:nvSpPr>
              <p:spPr bwMode="auto">
                <a:xfrm>
                  <a:off x="1440"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77" name="Line 44"/>
                <p:cNvSpPr>
                  <a:spLocks noChangeShapeType="1"/>
                </p:cNvSpPr>
                <p:nvPr/>
              </p:nvSpPr>
              <p:spPr bwMode="auto">
                <a:xfrm flipV="1">
                  <a:off x="1584"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sp>
            <p:nvSpPr>
              <p:cNvPr id="637997" name="Rectangle 45"/>
              <p:cNvSpPr>
                <a:spLocks noChangeArrowheads="1"/>
              </p:cNvSpPr>
              <p:nvPr/>
            </p:nvSpPr>
            <p:spPr bwMode="auto">
              <a:xfrm>
                <a:off x="1188" y="192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noProof="1">
                    <a:solidFill>
                      <a:schemeClr val="tx1"/>
                    </a:solidFill>
                  </a:rPr>
                  <a:t>SUPPLIER</a:t>
                </a:r>
              </a:p>
              <a:p>
                <a:pPr algn="ctr" eaLnBrk="0" hangingPunct="0">
                  <a:defRPr/>
                </a:pPr>
                <a:r>
                  <a:rPr lang="pt-BR" sz="1400" dirty="0">
                    <a:solidFill>
                      <a:schemeClr val="tx1"/>
                    </a:solidFill>
                  </a:rPr>
                  <a:t>A</a:t>
                </a:r>
              </a:p>
            </p:txBody>
          </p:sp>
          <p:sp>
            <p:nvSpPr>
              <p:cNvPr id="637998" name="Rectangle 46"/>
              <p:cNvSpPr>
                <a:spLocks noChangeArrowheads="1"/>
              </p:cNvSpPr>
              <p:nvPr/>
            </p:nvSpPr>
            <p:spPr bwMode="auto">
              <a:xfrm>
                <a:off x="1192" y="2396"/>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noProof="1">
                    <a:solidFill>
                      <a:schemeClr val="tx1"/>
                    </a:solidFill>
                  </a:rPr>
                  <a:t>SUPPLIER</a:t>
                </a:r>
              </a:p>
              <a:p>
                <a:pPr algn="ctr" eaLnBrk="0" hangingPunct="0">
                  <a:defRPr/>
                </a:pPr>
                <a:r>
                  <a:rPr lang="pt-BR" sz="1400">
                    <a:solidFill>
                      <a:schemeClr val="tx1"/>
                    </a:solidFill>
                  </a:rPr>
                  <a:t>B</a:t>
                </a:r>
              </a:p>
            </p:txBody>
          </p:sp>
          <p:sp>
            <p:nvSpPr>
              <p:cNvPr id="637999" name="Rectangle 47"/>
              <p:cNvSpPr>
                <a:spLocks noChangeArrowheads="1"/>
              </p:cNvSpPr>
              <p:nvPr/>
            </p:nvSpPr>
            <p:spPr bwMode="auto">
              <a:xfrm>
                <a:off x="1192" y="288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noProof="1">
                    <a:solidFill>
                      <a:schemeClr val="tx1"/>
                    </a:solidFill>
                  </a:rPr>
                  <a:t>SUPPLIER</a:t>
                </a:r>
              </a:p>
              <a:p>
                <a:pPr algn="ctr" eaLnBrk="0" hangingPunct="0">
                  <a:defRPr/>
                </a:pPr>
                <a:r>
                  <a:rPr lang="pt-BR" sz="1400" dirty="0">
                    <a:solidFill>
                      <a:schemeClr val="tx1"/>
                    </a:solidFill>
                  </a:rPr>
                  <a:t>C</a:t>
                </a:r>
              </a:p>
            </p:txBody>
          </p:sp>
          <p:grpSp>
            <p:nvGrpSpPr>
              <p:cNvPr id="21573" name="Group 48"/>
              <p:cNvGrpSpPr>
                <a:grpSpLocks/>
              </p:cNvGrpSpPr>
              <p:nvPr/>
            </p:nvGrpSpPr>
            <p:grpSpPr bwMode="auto">
              <a:xfrm>
                <a:off x="1440" y="2256"/>
                <a:ext cx="144" cy="124"/>
                <a:chOff x="1440" y="2756"/>
                <a:chExt cx="144" cy="124"/>
              </a:xfrm>
              <a:grpFill/>
            </p:grpSpPr>
            <p:sp>
              <p:nvSpPr>
                <p:cNvPr id="21574" name="Line 49"/>
                <p:cNvSpPr>
                  <a:spLocks noChangeShapeType="1"/>
                </p:cNvSpPr>
                <p:nvPr/>
              </p:nvSpPr>
              <p:spPr bwMode="auto">
                <a:xfrm>
                  <a:off x="1440"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75" name="Line 50"/>
                <p:cNvSpPr>
                  <a:spLocks noChangeShapeType="1"/>
                </p:cNvSpPr>
                <p:nvPr/>
              </p:nvSpPr>
              <p:spPr bwMode="auto">
                <a:xfrm flipV="1">
                  <a:off x="1584"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grpSp>
          <p:nvGrpSpPr>
            <p:cNvPr id="21519" name="Group 51"/>
            <p:cNvGrpSpPr>
              <a:grpSpLocks/>
            </p:cNvGrpSpPr>
            <p:nvPr/>
          </p:nvGrpSpPr>
          <p:grpSpPr bwMode="auto">
            <a:xfrm>
              <a:off x="6034088" y="2895600"/>
              <a:ext cx="1079500" cy="2063750"/>
              <a:chOff x="3744" y="1920"/>
              <a:chExt cx="680" cy="1300"/>
            </a:xfrm>
            <a:grpFill/>
          </p:grpSpPr>
          <p:grpSp>
            <p:nvGrpSpPr>
              <p:cNvPr id="21548" name="Group 52"/>
              <p:cNvGrpSpPr>
                <a:grpSpLocks/>
              </p:cNvGrpSpPr>
              <p:nvPr/>
            </p:nvGrpSpPr>
            <p:grpSpPr bwMode="auto">
              <a:xfrm>
                <a:off x="3984" y="2756"/>
                <a:ext cx="144" cy="124"/>
                <a:chOff x="3984" y="2756"/>
                <a:chExt cx="144" cy="124"/>
              </a:xfrm>
              <a:grpFill/>
            </p:grpSpPr>
            <p:sp>
              <p:nvSpPr>
                <p:cNvPr id="21561" name="Line 53"/>
                <p:cNvSpPr>
                  <a:spLocks noChangeShapeType="1"/>
                </p:cNvSpPr>
                <p:nvPr/>
              </p:nvSpPr>
              <p:spPr bwMode="auto">
                <a:xfrm>
                  <a:off x="3984"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62" name="Line 54"/>
                <p:cNvSpPr>
                  <a:spLocks noChangeShapeType="1"/>
                </p:cNvSpPr>
                <p:nvPr/>
              </p:nvSpPr>
              <p:spPr bwMode="auto">
                <a:xfrm flipV="1">
                  <a:off x="4128"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sp>
            <p:nvSpPr>
              <p:cNvPr id="638007" name="Rectangle 55"/>
              <p:cNvSpPr>
                <a:spLocks noChangeArrowheads="1"/>
              </p:cNvSpPr>
              <p:nvPr/>
            </p:nvSpPr>
            <p:spPr bwMode="auto">
              <a:xfrm>
                <a:off x="3744" y="192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dirty="0">
                    <a:solidFill>
                      <a:schemeClr val="tx1"/>
                    </a:solidFill>
                  </a:rPr>
                  <a:t>CHANNEL                       </a:t>
                </a:r>
                <a:r>
                  <a:rPr lang="pt-BR" sz="1400" dirty="0">
                    <a:solidFill>
                      <a:schemeClr val="tx1"/>
                    </a:solidFill>
                  </a:rPr>
                  <a:t>A </a:t>
                </a:r>
                <a:endParaRPr lang="pt-BR" sz="1400" noProof="1">
                  <a:solidFill>
                    <a:schemeClr val="tx1"/>
                  </a:solidFill>
                </a:endParaRPr>
              </a:p>
            </p:txBody>
          </p:sp>
          <p:sp>
            <p:nvSpPr>
              <p:cNvPr id="638008" name="Rectangle 56"/>
              <p:cNvSpPr>
                <a:spLocks noChangeArrowheads="1"/>
              </p:cNvSpPr>
              <p:nvPr/>
            </p:nvSpPr>
            <p:spPr bwMode="auto">
              <a:xfrm>
                <a:off x="3744" y="241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dirty="0">
                    <a:solidFill>
                      <a:schemeClr val="tx1"/>
                    </a:solidFill>
                  </a:rPr>
                  <a:t>CHANNEL                        </a:t>
                </a:r>
                <a:r>
                  <a:rPr lang="pt-BR" sz="1400" dirty="0">
                    <a:solidFill>
                      <a:schemeClr val="tx1"/>
                    </a:solidFill>
                  </a:rPr>
                  <a:t>B</a:t>
                </a:r>
              </a:p>
            </p:txBody>
          </p:sp>
          <p:sp>
            <p:nvSpPr>
              <p:cNvPr id="638009" name="Rectangle 57"/>
              <p:cNvSpPr>
                <a:spLocks noChangeArrowheads="1"/>
              </p:cNvSpPr>
              <p:nvPr/>
            </p:nvSpPr>
            <p:spPr bwMode="auto">
              <a:xfrm>
                <a:off x="3744" y="288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dirty="0">
                    <a:solidFill>
                      <a:schemeClr val="tx1"/>
                    </a:solidFill>
                  </a:rPr>
                  <a:t>CHANNEL                        </a:t>
                </a:r>
                <a:r>
                  <a:rPr lang="pt-BR" sz="1400" dirty="0">
                    <a:solidFill>
                      <a:schemeClr val="tx1"/>
                    </a:solidFill>
                  </a:rPr>
                  <a:t>C</a:t>
                </a:r>
              </a:p>
            </p:txBody>
          </p:sp>
          <p:grpSp>
            <p:nvGrpSpPr>
              <p:cNvPr id="21558" name="Group 58"/>
              <p:cNvGrpSpPr>
                <a:grpSpLocks/>
              </p:cNvGrpSpPr>
              <p:nvPr/>
            </p:nvGrpSpPr>
            <p:grpSpPr bwMode="auto">
              <a:xfrm>
                <a:off x="3984" y="2256"/>
                <a:ext cx="144" cy="124"/>
                <a:chOff x="1440" y="2756"/>
                <a:chExt cx="144" cy="124"/>
              </a:xfrm>
              <a:grpFill/>
            </p:grpSpPr>
            <p:sp>
              <p:nvSpPr>
                <p:cNvPr id="21559" name="Line 59"/>
                <p:cNvSpPr>
                  <a:spLocks noChangeShapeType="1"/>
                </p:cNvSpPr>
                <p:nvPr/>
              </p:nvSpPr>
              <p:spPr bwMode="auto">
                <a:xfrm>
                  <a:off x="1440"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60" name="Line 60"/>
                <p:cNvSpPr>
                  <a:spLocks noChangeShapeType="1"/>
                </p:cNvSpPr>
                <p:nvPr/>
              </p:nvSpPr>
              <p:spPr bwMode="auto">
                <a:xfrm flipV="1">
                  <a:off x="1584"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sp>
          <p:nvSpPr>
            <p:cNvPr id="21520" name="Line 61"/>
            <p:cNvSpPr>
              <a:spLocks noChangeShapeType="1"/>
            </p:cNvSpPr>
            <p:nvPr/>
          </p:nvSpPr>
          <p:spPr bwMode="auto">
            <a:xfrm flipV="1">
              <a:off x="4662488" y="2546350"/>
              <a:ext cx="0" cy="273050"/>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21" name="Line 62"/>
            <p:cNvSpPr>
              <a:spLocks noChangeShapeType="1"/>
            </p:cNvSpPr>
            <p:nvPr/>
          </p:nvSpPr>
          <p:spPr bwMode="auto">
            <a:xfrm flipV="1">
              <a:off x="6643688" y="2393950"/>
              <a:ext cx="0" cy="304800"/>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22" name="Line 63"/>
            <p:cNvSpPr>
              <a:spLocks noChangeShapeType="1"/>
            </p:cNvSpPr>
            <p:nvPr/>
          </p:nvSpPr>
          <p:spPr bwMode="auto">
            <a:xfrm flipV="1">
              <a:off x="2528888" y="2470150"/>
              <a:ext cx="0" cy="228600"/>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16404" name="Oval 64"/>
            <p:cNvSpPr>
              <a:spLocks noChangeArrowheads="1"/>
            </p:cNvSpPr>
            <p:nvPr/>
          </p:nvSpPr>
          <p:spPr bwMode="auto">
            <a:xfrm>
              <a:off x="1900268" y="1974850"/>
              <a:ext cx="5486400" cy="647700"/>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eaLnBrk="0" hangingPunct="0">
                <a:defRPr/>
              </a:pPr>
              <a:r>
                <a:rPr lang="en-US" sz="1050" dirty="0">
                  <a:solidFill>
                    <a:schemeClr val="tx1"/>
                  </a:solidFill>
                </a:rPr>
                <a:t>Impact of Macro-Environmental Variables (Uncontrollable)</a:t>
              </a:r>
            </a:p>
            <a:p>
              <a:pPr algn="ctr" eaLnBrk="0" hangingPunct="0">
                <a:defRPr/>
              </a:pPr>
              <a:r>
                <a:rPr lang="en-US" sz="1050" dirty="0">
                  <a:solidFill>
                    <a:schemeClr val="tx1"/>
                  </a:solidFill>
                </a:rPr>
                <a:t>Legal-Political, Econ/Natural, Social-Cultural and Technological</a:t>
              </a:r>
            </a:p>
            <a:p>
              <a:pPr eaLnBrk="0" hangingPunct="0">
                <a:defRPr/>
              </a:pPr>
              <a:endParaRPr lang="pt-BR" sz="1050" dirty="0">
                <a:solidFill>
                  <a:schemeClr val="tx1"/>
                </a:solidFill>
              </a:endParaRPr>
            </a:p>
          </p:txBody>
        </p:sp>
        <p:grpSp>
          <p:nvGrpSpPr>
            <p:cNvPr id="21526" name="Group 65"/>
            <p:cNvGrpSpPr>
              <a:grpSpLocks/>
            </p:cNvGrpSpPr>
            <p:nvPr/>
          </p:nvGrpSpPr>
          <p:grpSpPr bwMode="auto">
            <a:xfrm>
              <a:off x="1919288" y="5181600"/>
              <a:ext cx="5486400" cy="838200"/>
              <a:chOff x="1152" y="3360"/>
              <a:chExt cx="3456" cy="528"/>
            </a:xfrm>
            <a:grpFill/>
          </p:grpSpPr>
          <p:sp>
            <p:nvSpPr>
              <p:cNvPr id="21542" name="Line 66"/>
              <p:cNvSpPr>
                <a:spLocks noChangeShapeType="1"/>
              </p:cNvSpPr>
              <p:nvPr/>
            </p:nvSpPr>
            <p:spPr bwMode="auto">
              <a:xfrm flipV="1">
                <a:off x="2880" y="3360"/>
                <a:ext cx="0" cy="172"/>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43" name="Line 67"/>
              <p:cNvSpPr>
                <a:spLocks noChangeShapeType="1"/>
              </p:cNvSpPr>
              <p:nvPr/>
            </p:nvSpPr>
            <p:spPr bwMode="auto">
              <a:xfrm flipV="1">
                <a:off x="4128" y="3408"/>
                <a:ext cx="0" cy="192"/>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44" name="Line 68"/>
              <p:cNvSpPr>
                <a:spLocks noChangeShapeType="1"/>
              </p:cNvSpPr>
              <p:nvPr/>
            </p:nvSpPr>
            <p:spPr bwMode="auto">
              <a:xfrm flipV="1">
                <a:off x="1536" y="3408"/>
                <a:ext cx="0" cy="192"/>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16420" name="Oval 69"/>
              <p:cNvSpPr>
                <a:spLocks noChangeArrowheads="1"/>
              </p:cNvSpPr>
              <p:nvPr/>
            </p:nvSpPr>
            <p:spPr bwMode="auto">
              <a:xfrm>
                <a:off x="1152" y="3480"/>
                <a:ext cx="3456" cy="408"/>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eaLnBrk="0" hangingPunct="0">
                  <a:defRPr/>
                </a:pPr>
                <a:r>
                  <a:rPr lang="en-US" sz="1050">
                    <a:solidFill>
                      <a:schemeClr val="tx1"/>
                    </a:solidFill>
                  </a:rPr>
                  <a:t>Facilitator Companies: logistics operators, transportation companies, warehouses, banks, insurance companies, and certification companies.</a:t>
                </a:r>
              </a:p>
            </p:txBody>
          </p:sp>
        </p:grpSp>
        <p:sp>
          <p:nvSpPr>
            <p:cNvPr id="638023" name="Oval 71"/>
            <p:cNvSpPr>
              <a:spLocks noChangeArrowheads="1"/>
            </p:cNvSpPr>
            <p:nvPr/>
          </p:nvSpPr>
          <p:spPr bwMode="auto">
            <a:xfrm>
              <a:off x="3900518" y="4489450"/>
              <a:ext cx="1439863" cy="539750"/>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pt-BR" sz="1400" dirty="0" err="1">
                  <a:solidFill>
                    <a:schemeClr val="tx1"/>
                  </a:solidFill>
                </a:rPr>
                <a:t>Competitors</a:t>
              </a:r>
              <a:endParaRPr lang="pt-BR" sz="1400" dirty="0">
                <a:solidFill>
                  <a:schemeClr val="tx1"/>
                </a:solidFill>
              </a:endParaRPr>
            </a:p>
          </p:txBody>
        </p:sp>
        <p:grpSp>
          <p:nvGrpSpPr>
            <p:cNvPr id="21530" name="Group 73"/>
            <p:cNvGrpSpPr>
              <a:grpSpLocks/>
            </p:cNvGrpSpPr>
            <p:nvPr/>
          </p:nvGrpSpPr>
          <p:grpSpPr bwMode="auto">
            <a:xfrm>
              <a:off x="4510088" y="4222750"/>
              <a:ext cx="228600" cy="252413"/>
              <a:chOff x="2784" y="2756"/>
              <a:chExt cx="144" cy="159"/>
            </a:xfrm>
            <a:grpFill/>
          </p:grpSpPr>
          <p:sp>
            <p:nvSpPr>
              <p:cNvPr id="21540" name="Line 74"/>
              <p:cNvSpPr>
                <a:spLocks noChangeShapeType="1"/>
              </p:cNvSpPr>
              <p:nvPr/>
            </p:nvSpPr>
            <p:spPr bwMode="auto">
              <a:xfrm>
                <a:off x="2784" y="2756"/>
                <a:ext cx="0" cy="159"/>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41" name="Line 75"/>
              <p:cNvSpPr>
                <a:spLocks noChangeShapeType="1"/>
              </p:cNvSpPr>
              <p:nvPr/>
            </p:nvSpPr>
            <p:spPr bwMode="auto">
              <a:xfrm flipV="1">
                <a:off x="2928" y="2756"/>
                <a:ext cx="0" cy="159"/>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31" name="Group 76"/>
            <p:cNvGrpSpPr>
              <a:grpSpLocks/>
            </p:cNvGrpSpPr>
            <p:nvPr/>
          </p:nvGrpSpPr>
          <p:grpSpPr bwMode="auto">
            <a:xfrm>
              <a:off x="4510088" y="3405188"/>
              <a:ext cx="228600" cy="252412"/>
              <a:chOff x="2784" y="2256"/>
              <a:chExt cx="144" cy="159"/>
            </a:xfrm>
            <a:grpFill/>
          </p:grpSpPr>
          <p:sp>
            <p:nvSpPr>
              <p:cNvPr id="21538" name="Line 77"/>
              <p:cNvSpPr>
                <a:spLocks noChangeShapeType="1"/>
              </p:cNvSpPr>
              <p:nvPr/>
            </p:nvSpPr>
            <p:spPr bwMode="auto">
              <a:xfrm>
                <a:off x="2784" y="2256"/>
                <a:ext cx="0" cy="159"/>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39" name="Line 78"/>
              <p:cNvSpPr>
                <a:spLocks noChangeShapeType="1"/>
              </p:cNvSpPr>
              <p:nvPr/>
            </p:nvSpPr>
            <p:spPr bwMode="auto">
              <a:xfrm flipV="1">
                <a:off x="2928" y="2256"/>
                <a:ext cx="0" cy="159"/>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sp>
          <p:nvSpPr>
            <p:cNvPr id="16412" name="Rectangle 79"/>
            <p:cNvSpPr>
              <a:spLocks noChangeArrowheads="1"/>
            </p:cNvSpPr>
            <p:nvPr/>
          </p:nvSpPr>
          <p:spPr bwMode="auto">
            <a:xfrm>
              <a:off x="3914806" y="3695701"/>
              <a:ext cx="1409700" cy="4953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eaLnBrk="0" hangingPunct="0">
                <a:defRPr/>
              </a:pPr>
              <a:r>
                <a:rPr lang="pt-BR" sz="1400" b="1" dirty="0">
                  <a:solidFill>
                    <a:schemeClr val="tx1"/>
                  </a:solidFill>
                </a:rPr>
                <a:t>FOCAL</a:t>
              </a:r>
            </a:p>
            <a:p>
              <a:pPr algn="ctr" eaLnBrk="0" hangingPunct="0">
                <a:defRPr/>
              </a:pPr>
              <a:r>
                <a:rPr lang="pt-BR" sz="1400" b="1" dirty="0">
                  <a:solidFill>
                    <a:schemeClr val="tx1"/>
                  </a:solidFill>
                </a:rPr>
                <a:t>COMPANY</a:t>
              </a:r>
            </a:p>
          </p:txBody>
        </p:sp>
        <p:sp>
          <p:nvSpPr>
            <p:cNvPr id="638032" name="Oval 80"/>
            <p:cNvSpPr>
              <a:spLocks noChangeArrowheads="1"/>
            </p:cNvSpPr>
            <p:nvPr/>
          </p:nvSpPr>
          <p:spPr bwMode="auto">
            <a:xfrm>
              <a:off x="3900518" y="2889250"/>
              <a:ext cx="1439863" cy="539750"/>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pt-BR" sz="1400" dirty="0" err="1">
                  <a:solidFill>
                    <a:schemeClr val="tx1"/>
                  </a:solidFill>
                </a:rPr>
                <a:t>Other</a:t>
              </a:r>
              <a:r>
                <a:rPr lang="pt-BR" sz="1400" dirty="0">
                  <a:solidFill>
                    <a:schemeClr val="tx1"/>
                  </a:solidFill>
                </a:rPr>
                <a:t> Networks</a:t>
              </a:r>
            </a:p>
          </p:txBody>
        </p:sp>
      </p:grpSp>
      <p:pic>
        <p:nvPicPr>
          <p:cNvPr id="7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149840" y="69280"/>
            <a:ext cx="1998741" cy="6286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97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FBE5412-B44D-A249-897C-89EA95FD2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315" y="1208308"/>
            <a:ext cx="6319165" cy="3820889"/>
          </a:xfrm>
          <a:prstGeom prst="rect">
            <a:avLst/>
          </a:prstGeom>
        </p:spPr>
      </p:pic>
      <p:sp>
        <p:nvSpPr>
          <p:cNvPr id="4" name="CaixaDeTexto 3">
            <a:extLst>
              <a:ext uri="{FF2B5EF4-FFF2-40B4-BE49-F238E27FC236}">
                <a16:creationId xmlns:a16="http://schemas.microsoft.com/office/drawing/2014/main" id="{176F8DBD-8331-1448-B58D-DFBB8A87C12A}"/>
              </a:ext>
            </a:extLst>
          </p:cNvPr>
          <p:cNvSpPr txBox="1"/>
          <p:nvPr/>
        </p:nvSpPr>
        <p:spPr>
          <a:xfrm>
            <a:off x="2416629" y="239486"/>
            <a:ext cx="7998087" cy="369332"/>
          </a:xfrm>
          <a:prstGeom prst="rect">
            <a:avLst/>
          </a:prstGeom>
          <a:noFill/>
        </p:spPr>
        <p:txBody>
          <a:bodyPr wrap="none" rtlCol="0">
            <a:spAutoFit/>
          </a:bodyPr>
          <a:lstStyle/>
          <a:p>
            <a:r>
              <a:rPr lang="pt-BR" b="1" dirty="0"/>
              <a:t>5.1 – </a:t>
            </a:r>
            <a:r>
              <a:rPr lang="pt-BR" b="1" dirty="0" err="1"/>
              <a:t>How</a:t>
            </a:r>
            <a:r>
              <a:rPr lang="pt-BR" b="1" dirty="0"/>
              <a:t> </a:t>
            </a:r>
            <a:r>
              <a:rPr lang="pt-BR" b="1" dirty="0" err="1"/>
              <a:t>to</a:t>
            </a:r>
            <a:r>
              <a:rPr lang="pt-BR" b="1" dirty="0"/>
              <a:t> Improve a </a:t>
            </a:r>
            <a:r>
              <a:rPr lang="pt-BR" b="1" dirty="0" err="1"/>
              <a:t>Contract</a:t>
            </a:r>
            <a:r>
              <a:rPr lang="pt-BR" b="1" dirty="0"/>
              <a:t>:  </a:t>
            </a:r>
            <a:r>
              <a:rPr lang="pt-BR" b="1" dirty="0" err="1"/>
              <a:t>Asset</a:t>
            </a:r>
            <a:r>
              <a:rPr lang="pt-BR" b="1" dirty="0"/>
              <a:t> </a:t>
            </a:r>
            <a:r>
              <a:rPr lang="pt-BR" b="1" dirty="0" err="1"/>
              <a:t>Specificity</a:t>
            </a:r>
            <a:r>
              <a:rPr lang="pt-BR" b="1" dirty="0"/>
              <a:t> </a:t>
            </a:r>
            <a:r>
              <a:rPr lang="pt-BR" b="1" dirty="0" err="1"/>
              <a:t>Analysis</a:t>
            </a:r>
            <a:r>
              <a:rPr lang="pt-BR" b="1" dirty="0"/>
              <a:t> – </a:t>
            </a:r>
            <a:r>
              <a:rPr lang="pt-BR" b="1" dirty="0" err="1"/>
              <a:t>Starting</a:t>
            </a:r>
            <a:r>
              <a:rPr lang="pt-BR" b="1" dirty="0"/>
              <a:t> with a </a:t>
            </a:r>
            <a:r>
              <a:rPr lang="pt-BR" b="1" dirty="0" err="1"/>
              <a:t>Story</a:t>
            </a:r>
            <a:endParaRPr lang="pt-BR" b="1" dirty="0"/>
          </a:p>
        </p:txBody>
      </p:sp>
      <p:pic>
        <p:nvPicPr>
          <p:cNvPr id="6" name="Imagem 5">
            <a:extLst>
              <a:ext uri="{FF2B5EF4-FFF2-40B4-BE49-F238E27FC236}">
                <a16:creationId xmlns:a16="http://schemas.microsoft.com/office/drawing/2014/main" id="{DD99DBCE-E920-FC4E-B549-298794345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64" y="1055914"/>
            <a:ext cx="5512475" cy="4082143"/>
          </a:xfrm>
          <a:prstGeom prst="rect">
            <a:avLst/>
          </a:prstGeom>
        </p:spPr>
      </p:pic>
    </p:spTree>
    <p:extLst>
      <p:ext uri="{BB962C8B-B14F-4D97-AF65-F5344CB8AC3E}">
        <p14:creationId xmlns:p14="http://schemas.microsoft.com/office/powerpoint/2010/main" val="2256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72249BA-C68A-FD49-933B-58916F073AA5}"/>
              </a:ext>
            </a:extLst>
          </p:cNvPr>
          <p:cNvPicPr>
            <a:picLocks noChangeAspect="1"/>
          </p:cNvPicPr>
          <p:nvPr/>
        </p:nvPicPr>
        <p:blipFill rotWithShape="1">
          <a:blip r:embed="rId2">
            <a:extLst>
              <a:ext uri="{28A0092B-C50C-407E-A947-70E740481C1C}">
                <a14:useLocalDpi xmlns:a14="http://schemas.microsoft.com/office/drawing/2010/main" val="0"/>
              </a:ext>
            </a:extLst>
          </a:blip>
          <a:srcRect t="3970"/>
          <a:stretch/>
        </p:blipFill>
        <p:spPr>
          <a:xfrm>
            <a:off x="19053" y="555172"/>
            <a:ext cx="6940548" cy="6204856"/>
          </a:xfrm>
          <a:prstGeom prst="rect">
            <a:avLst/>
          </a:prstGeom>
        </p:spPr>
      </p:pic>
      <p:sp>
        <p:nvSpPr>
          <p:cNvPr id="4" name="CaixaDeTexto 3">
            <a:extLst>
              <a:ext uri="{FF2B5EF4-FFF2-40B4-BE49-F238E27FC236}">
                <a16:creationId xmlns:a16="http://schemas.microsoft.com/office/drawing/2014/main" id="{1BF325E5-EEE2-8F43-9FB6-BFBD2BD3457D}"/>
              </a:ext>
            </a:extLst>
          </p:cNvPr>
          <p:cNvSpPr txBox="1"/>
          <p:nvPr/>
        </p:nvSpPr>
        <p:spPr>
          <a:xfrm>
            <a:off x="1643743" y="54428"/>
            <a:ext cx="9576596" cy="369332"/>
          </a:xfrm>
          <a:prstGeom prst="rect">
            <a:avLst/>
          </a:prstGeom>
          <a:noFill/>
        </p:spPr>
        <p:txBody>
          <a:bodyPr wrap="none" rtlCol="0">
            <a:spAutoFit/>
          </a:bodyPr>
          <a:lstStyle/>
          <a:p>
            <a:r>
              <a:rPr lang="en-US" b="1" dirty="0"/>
              <a:t>5.1 – How to Improve a Contract:  Asset Specificity Analysis – What Are the 6 Types of Specificities?</a:t>
            </a:r>
          </a:p>
        </p:txBody>
      </p:sp>
      <p:pic>
        <p:nvPicPr>
          <p:cNvPr id="5" name="Imagem 4">
            <a:extLst>
              <a:ext uri="{FF2B5EF4-FFF2-40B4-BE49-F238E27FC236}">
                <a16:creationId xmlns:a16="http://schemas.microsoft.com/office/drawing/2014/main" id="{2F028E22-BE57-1C42-8166-844510B7C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867" y="1382484"/>
            <a:ext cx="5245080" cy="4310745"/>
          </a:xfrm>
          <a:prstGeom prst="rect">
            <a:avLst/>
          </a:prstGeom>
        </p:spPr>
      </p:pic>
    </p:spTree>
    <p:extLst>
      <p:ext uri="{BB962C8B-B14F-4D97-AF65-F5344CB8AC3E}">
        <p14:creationId xmlns:p14="http://schemas.microsoft.com/office/powerpoint/2010/main" val="97196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76F8DBD-8331-1448-B58D-DFBB8A87C12A}"/>
              </a:ext>
            </a:extLst>
          </p:cNvPr>
          <p:cNvSpPr txBox="1"/>
          <p:nvPr/>
        </p:nvSpPr>
        <p:spPr>
          <a:xfrm>
            <a:off x="2416629" y="326572"/>
            <a:ext cx="4282006" cy="461665"/>
          </a:xfrm>
          <a:prstGeom prst="rect">
            <a:avLst/>
          </a:prstGeom>
          <a:noFill/>
        </p:spPr>
        <p:txBody>
          <a:bodyPr wrap="none" rtlCol="0">
            <a:spAutoFit/>
          </a:bodyPr>
          <a:lstStyle/>
          <a:p>
            <a:r>
              <a:rPr lang="pt-BR" sz="2400" b="1" dirty="0"/>
              <a:t>5 – </a:t>
            </a:r>
            <a:r>
              <a:rPr lang="pt-BR" sz="2400" b="1" dirty="0" err="1"/>
              <a:t>How</a:t>
            </a:r>
            <a:r>
              <a:rPr lang="pt-BR" sz="2400" b="1" dirty="0"/>
              <a:t> </a:t>
            </a:r>
            <a:r>
              <a:rPr lang="pt-BR" sz="2400" b="1" dirty="0" err="1"/>
              <a:t>to</a:t>
            </a:r>
            <a:r>
              <a:rPr lang="pt-BR" sz="2400" b="1" dirty="0"/>
              <a:t> Improve a </a:t>
            </a:r>
            <a:r>
              <a:rPr lang="pt-BR" sz="2400" b="1" dirty="0" err="1"/>
              <a:t>Contract</a:t>
            </a:r>
            <a:r>
              <a:rPr lang="pt-BR" sz="2400" b="1" dirty="0"/>
              <a:t> ?</a:t>
            </a:r>
          </a:p>
        </p:txBody>
      </p:sp>
      <p:sp>
        <p:nvSpPr>
          <p:cNvPr id="2" name="CaixaDeTexto 1">
            <a:extLst>
              <a:ext uri="{FF2B5EF4-FFF2-40B4-BE49-F238E27FC236}">
                <a16:creationId xmlns:a16="http://schemas.microsoft.com/office/drawing/2014/main" id="{2EBA0181-CB1A-764E-A40E-41D7F647CA27}"/>
              </a:ext>
            </a:extLst>
          </p:cNvPr>
          <p:cNvSpPr txBox="1"/>
          <p:nvPr/>
        </p:nvSpPr>
        <p:spPr>
          <a:xfrm>
            <a:off x="881743" y="1763486"/>
            <a:ext cx="11001153" cy="2585323"/>
          </a:xfrm>
          <a:prstGeom prst="rect">
            <a:avLst/>
          </a:prstGeom>
          <a:noFill/>
        </p:spPr>
        <p:txBody>
          <a:bodyPr wrap="none" rtlCol="0">
            <a:spAutoFit/>
          </a:bodyPr>
          <a:lstStyle/>
          <a:p>
            <a:r>
              <a:rPr lang="en-US" b="1" dirty="0"/>
              <a:t>We have at least three ways to improve each contract and at the end, the efficiency and resilience of our network</a:t>
            </a:r>
          </a:p>
          <a:p>
            <a:endParaRPr lang="en-US" b="1" dirty="0"/>
          </a:p>
          <a:p>
            <a:endParaRPr lang="en-US" b="1" dirty="0"/>
          </a:p>
          <a:p>
            <a:endParaRPr lang="en-US" b="1" dirty="0"/>
          </a:p>
          <a:p>
            <a:r>
              <a:rPr lang="en-US" b="1" dirty="0"/>
              <a:t>5.1 – Asset Specificity Analysis</a:t>
            </a:r>
          </a:p>
          <a:p>
            <a:endParaRPr lang="en-US" b="1" dirty="0"/>
          </a:p>
          <a:p>
            <a:r>
              <a:rPr lang="en-US" b="1" dirty="0">
                <a:solidFill>
                  <a:schemeClr val="accent4">
                    <a:lumMod val="75000"/>
                  </a:schemeClr>
                </a:solidFill>
              </a:rPr>
              <a:t>5.2 – Flows Improvements Possibilities</a:t>
            </a:r>
          </a:p>
          <a:p>
            <a:endParaRPr lang="en-US" b="1" dirty="0"/>
          </a:p>
          <a:p>
            <a:r>
              <a:rPr lang="en-US" b="1" dirty="0"/>
              <a:t>5.3 – Preparing for Uncertainties (Macroenvironmental – PEST changes)</a:t>
            </a:r>
          </a:p>
        </p:txBody>
      </p:sp>
    </p:spTree>
    <p:extLst>
      <p:ext uri="{BB962C8B-B14F-4D97-AF65-F5344CB8AC3E}">
        <p14:creationId xmlns:p14="http://schemas.microsoft.com/office/powerpoint/2010/main" val="425173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5694947"/>
            <a:ext cx="12192000" cy="1163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idx="4294967295"/>
          </p:nvPr>
        </p:nvSpPr>
        <p:spPr>
          <a:xfrm>
            <a:off x="0" y="-37371"/>
            <a:ext cx="12192000" cy="341632"/>
          </a:xfrm>
        </p:spPr>
        <p:txBody>
          <a:bodyPr vert="horz" wrap="square" lIns="91440" tIns="45720" rIns="91440" bIns="45720" rtlCol="0" anchor="ctr">
            <a:spAutoFit/>
          </a:bodyPr>
          <a:lstStyle/>
          <a:p>
            <a:pPr algn="ctr"/>
            <a:r>
              <a:rPr lang="bg-BG" sz="1800" b="1" dirty="0">
                <a:solidFill>
                  <a:srgbClr val="00382E"/>
                </a:solidFill>
                <a:latin typeface="+mn-lt"/>
              </a:rPr>
              <a:t>Products and Services in Contracts</a:t>
            </a:r>
            <a:endParaRPr lang="pt-BR" sz="1800" b="1" dirty="0">
              <a:solidFill>
                <a:srgbClr val="00382E"/>
              </a:solidFill>
              <a:latin typeface="+mn-lt"/>
            </a:endParaRPr>
          </a:p>
        </p:txBody>
      </p:sp>
      <p:graphicFrame>
        <p:nvGraphicFramePr>
          <p:cNvPr id="26" name="Tabela 25"/>
          <p:cNvGraphicFramePr>
            <a:graphicFrameLocks noGrp="1"/>
          </p:cNvGraphicFramePr>
          <p:nvPr>
            <p:extLst>
              <p:ext uri="{D42A27DB-BD31-4B8C-83A1-F6EECF244321}">
                <p14:modId xmlns:p14="http://schemas.microsoft.com/office/powerpoint/2010/main" val="2853304010"/>
              </p:ext>
            </p:extLst>
          </p:nvPr>
        </p:nvGraphicFramePr>
        <p:xfrm>
          <a:off x="253287" y="304261"/>
          <a:ext cx="11685425" cy="6309360"/>
        </p:xfrm>
        <a:graphic>
          <a:graphicData uri="http://schemas.openxmlformats.org/drawingml/2006/table">
            <a:tbl>
              <a:tblPr firstRow="1" bandRow="1">
                <a:tableStyleId>{68D230F3-CF80-4859-8CE7-A43EE81993B5}</a:tableStyleId>
              </a:tblPr>
              <a:tblGrid>
                <a:gridCol w="5104776">
                  <a:extLst>
                    <a:ext uri="{9D8B030D-6E8A-4147-A177-3AD203B41FA5}">
                      <a16:colId xmlns:a16="http://schemas.microsoft.com/office/drawing/2014/main" val="2579308406"/>
                    </a:ext>
                  </a:extLst>
                </a:gridCol>
                <a:gridCol w="3336758">
                  <a:extLst>
                    <a:ext uri="{9D8B030D-6E8A-4147-A177-3AD203B41FA5}">
                      <a16:colId xmlns:a16="http://schemas.microsoft.com/office/drawing/2014/main" val="1087760289"/>
                    </a:ext>
                  </a:extLst>
                </a:gridCol>
                <a:gridCol w="3243891">
                  <a:extLst>
                    <a:ext uri="{9D8B030D-6E8A-4147-A177-3AD203B41FA5}">
                      <a16:colId xmlns:a16="http://schemas.microsoft.com/office/drawing/2014/main" val="2137381804"/>
                    </a:ext>
                  </a:extLst>
                </a:gridCol>
              </a:tblGrid>
              <a:tr h="245002">
                <a:tc>
                  <a:txBody>
                    <a:bodyPr/>
                    <a:lstStyle/>
                    <a:p>
                      <a:pPr algn="ctr"/>
                      <a:r>
                        <a:rPr lang="pt-BR" sz="1200" dirty="0" err="1">
                          <a:solidFill>
                            <a:schemeClr val="bg1"/>
                          </a:solidFill>
                        </a:rPr>
                        <a:t>Function</a:t>
                      </a:r>
                      <a:endParaRPr lang="pt-BR" sz="1200" dirty="0">
                        <a:solidFill>
                          <a:schemeClr val="bg1"/>
                        </a:solidFill>
                      </a:endParaRPr>
                    </a:p>
                  </a:txBody>
                  <a:tcPr marL="121920" marR="121920" anchor="ctr">
                    <a:lnL w="12700" cap="flat" cmpd="sng" algn="ctr">
                      <a:solidFill>
                        <a:srgbClr val="2B733C"/>
                      </a:solidFill>
                      <a:prstDash val="solid"/>
                      <a:round/>
                      <a:headEnd type="none" w="med" len="med"/>
                      <a:tailEnd type="none" w="med" len="med"/>
                    </a:lnL>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lnB w="12700" cap="flat" cmpd="sng" algn="ctr">
                      <a:noFill/>
                      <a:prstDash val="solid"/>
                      <a:round/>
                      <a:headEnd type="none" w="med" len="med"/>
                      <a:tailEnd type="none" w="med" len="med"/>
                    </a:lnB>
                    <a:solidFill>
                      <a:srgbClr val="2B733C"/>
                    </a:solidFill>
                  </a:tcPr>
                </a:tc>
                <a:tc>
                  <a:txBody>
                    <a:bodyPr/>
                    <a:lstStyle/>
                    <a:p>
                      <a:pPr algn="ctr"/>
                      <a:endParaRPr lang="en-US" sz="1200" dirty="0">
                        <a:solidFill>
                          <a:schemeClr val="bg1"/>
                        </a:solidFill>
                      </a:endParaRPr>
                    </a:p>
                  </a:txBody>
                  <a:tcPr marL="121920" marR="121920" anchor="ctr">
                    <a:lnL w="12700" cap="flat" cmpd="sng" algn="ctr">
                      <a:solidFill>
                        <a:srgbClr val="2B733C"/>
                      </a:solidFill>
                      <a:prstDash val="solid"/>
                      <a:round/>
                      <a:headEnd type="none" w="med" len="med"/>
                      <a:tailEnd type="none" w="med" len="med"/>
                    </a:lnL>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lnB w="12700" cap="flat" cmpd="sng" algn="ctr">
                      <a:noFill/>
                      <a:prstDash val="solid"/>
                      <a:round/>
                      <a:headEnd type="none" w="med" len="med"/>
                      <a:tailEnd type="none" w="med" len="med"/>
                    </a:lnB>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Possible improvements</a:t>
                      </a:r>
                      <a:r>
                        <a:rPr lang="en-US" sz="1200" baseline="0" dirty="0">
                          <a:solidFill>
                            <a:schemeClr val="bg1"/>
                          </a:solidFill>
                        </a:rPr>
                        <a:t> </a:t>
                      </a:r>
                      <a:r>
                        <a:rPr lang="en-US" sz="1200" dirty="0">
                          <a:solidFill>
                            <a:schemeClr val="bg1"/>
                          </a:solidFill>
                        </a:rPr>
                        <a:t>(proposals)</a:t>
                      </a:r>
                      <a:endParaRPr lang="pt-BR" sz="1200" b="1" dirty="0">
                        <a:solidFill>
                          <a:schemeClr val="bg1"/>
                        </a:solidFill>
                      </a:endParaRPr>
                    </a:p>
                  </a:txBody>
                  <a:tcPr marL="121920" marR="121920" anchor="ctr">
                    <a:lnL w="12700" cap="flat" cmpd="sng" algn="ctr">
                      <a:solidFill>
                        <a:srgbClr val="2B733C"/>
                      </a:solidFill>
                      <a:prstDash val="solid"/>
                      <a:round/>
                      <a:headEnd type="none" w="med" len="med"/>
                      <a:tailEnd type="none" w="med" len="med"/>
                    </a:lnL>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lnB w="12700" cap="flat" cmpd="sng" algn="ctr">
                      <a:noFill/>
                      <a:prstDash val="solid"/>
                      <a:round/>
                      <a:headEnd type="none" w="med" len="med"/>
                      <a:tailEnd type="none" w="med" len="med"/>
                    </a:lnB>
                    <a:solidFill>
                      <a:srgbClr val="2B733C"/>
                    </a:solidFill>
                  </a:tcPr>
                </a:tc>
                <a:extLst>
                  <a:ext uri="{0D108BD9-81ED-4DB2-BD59-A6C34878D82A}">
                    <a16:rowId xmlns:a16="http://schemas.microsoft.com/office/drawing/2014/main" val="3573433165"/>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err="1"/>
                        <a:t>Products</a:t>
                      </a:r>
                      <a:r>
                        <a:rPr lang="pt-BR" sz="1200" b="1" dirty="0"/>
                        <a:t> </a:t>
                      </a:r>
                      <a:r>
                        <a:rPr lang="pt-BR" sz="1200" b="1" dirty="0" err="1"/>
                        <a:t>and</a:t>
                      </a:r>
                      <a:r>
                        <a:rPr lang="pt-BR" sz="1200" b="1" dirty="0"/>
                        <a:t> </a:t>
                      </a:r>
                      <a:r>
                        <a:rPr lang="pt-BR" sz="1200" b="1" dirty="0" err="1"/>
                        <a:t>services</a:t>
                      </a:r>
                      <a:r>
                        <a:rPr lang="pt-BR" sz="1200" b="1" dirty="0"/>
                        <a:t> </a:t>
                      </a:r>
                      <a:r>
                        <a:rPr lang="pt-BR" sz="1200" b="1" dirty="0" err="1"/>
                        <a:t>functions</a:t>
                      </a:r>
                      <a:endParaRPr lang="pt-BR" sz="1200" b="1" dirty="0">
                        <a:solidFill>
                          <a:schemeClr val="tx1"/>
                        </a:solidFill>
                      </a:endParaRPr>
                    </a:p>
                  </a:txBody>
                  <a:tcPr marL="121920" marR="121920" anchor="ctr">
                    <a:lnL w="12700" cap="flat" cmpd="sng" algn="ctr">
                      <a:solidFill>
                        <a:srgbClr val="2B733C"/>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7410146"/>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Inventory management and its levels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11416517"/>
                  </a:ext>
                </a:extLst>
              </a:tr>
              <a:tr h="245002">
                <a:tc>
                  <a:txBody>
                    <a:bodyPr/>
                    <a:lstStyle/>
                    <a:p>
                      <a:pPr algn="l"/>
                      <a:r>
                        <a:rPr lang="pt-BR" sz="1200" dirty="0" err="1"/>
                        <a:t>Product</a:t>
                      </a:r>
                      <a:r>
                        <a:rPr lang="pt-BR" sz="1200" dirty="0"/>
                        <a:t> delivery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66568319"/>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Product modification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17327389"/>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Product lines and variety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0932422"/>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 product evaluation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22604702"/>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Sales volume (performance) forecast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69203690"/>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User help/installation technical service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83644223"/>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sales service and Sales service supply (team)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83052164"/>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Training: range and costs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68589841"/>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Product maintenance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32367541"/>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Package/specifications issues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70340784"/>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Exclusivity</a:t>
                      </a:r>
                      <a:r>
                        <a:rPr lang="en-US" sz="1200" kern="1200" baseline="0" dirty="0"/>
                        <a:t> </a:t>
                      </a:r>
                      <a:r>
                        <a:rPr lang="en-US" sz="1200" kern="1200" dirty="0"/>
                        <a:t>and</a:t>
                      </a:r>
                      <a:r>
                        <a:rPr lang="en-US" sz="1200" kern="1200" baseline="0" dirty="0"/>
                        <a:t> </a:t>
                      </a:r>
                      <a:r>
                        <a:rPr lang="en-US" sz="1200" kern="1200" dirty="0"/>
                        <a:t>Territorial rights</a:t>
                      </a:r>
                      <a:endParaRPr lang="en-US" sz="1200" kern="1200" dirty="0">
                        <a:solidFill>
                          <a:schemeClr val="dk1"/>
                        </a:solidFill>
                        <a:latin typeface="+mn-lt"/>
                        <a:ea typeface="+mn-ea"/>
                        <a:cs typeface="+mn-cs"/>
                      </a:endParaRP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85909273"/>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Market coverage expected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Exports aspects expected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Time frame (period to carry out the flows)</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Adaptation for specific legislations 	 </a:t>
                      </a:r>
                    </a:p>
                  </a:txBody>
                  <a:tcPr marL="121920" marR="121920" anchor="ctr">
                    <a:lnL w="12700" cap="flat" cmpd="sng" algn="ctr">
                      <a:solidFill>
                        <a:srgbClr val="2B733C"/>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Exclusivity and</a:t>
                      </a:r>
                      <a:r>
                        <a:rPr lang="en-US" sz="1200" kern="1200" baseline="0" dirty="0"/>
                        <a:t> </a:t>
                      </a:r>
                      <a:r>
                        <a:rPr lang="en-US" sz="1200" kern="1200" dirty="0"/>
                        <a:t>Territorial rights</a:t>
                      </a:r>
                      <a:endParaRPr lang="en-US" sz="1200" kern="1200" dirty="0">
                        <a:solidFill>
                          <a:schemeClr val="dk1"/>
                        </a:solidFill>
                        <a:latin typeface="+mn-lt"/>
                        <a:ea typeface="+mn-ea"/>
                        <a:cs typeface="+mn-cs"/>
                      </a:endParaRP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0434955"/>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Market coverage expected 	 </a:t>
                      </a: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0105753"/>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Exports aspects expected 	 </a:t>
                      </a: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2958549"/>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Time frame (period to carry out the flows)</a:t>
                      </a: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7401215"/>
                  </a:ext>
                </a:extLst>
              </a:tr>
              <a:tr h="245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Adaptation for specific legislations 	 </a:t>
                      </a:r>
                    </a:p>
                  </a:txBody>
                  <a:tcPr marL="121920" marR="121920">
                    <a:lnL w="12700" cap="flat" cmpd="sng" algn="ctr">
                      <a:solidFill>
                        <a:srgbClr val="2B733C"/>
                      </a:solidFill>
                      <a:prstDash val="solid"/>
                      <a:round/>
                      <a:headEnd type="none" w="med" len="med"/>
                      <a:tailEnd type="none" w="med" len="med"/>
                    </a:lnL>
                    <a:lnR>
                      <a:noFill/>
                    </a:lnR>
                    <a:lnT>
                      <a:noFill/>
                    </a:lnT>
                    <a:lnB w="12700" cap="flat" cmpd="sng" algn="ctr">
                      <a:solidFill>
                        <a:srgbClr val="2B733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a:noFill/>
                    </a:lnR>
                    <a:lnT>
                      <a:noFill/>
                    </a:lnT>
                    <a:lnB w="12700" cap="flat" cmpd="sng" algn="ctr">
                      <a:solidFill>
                        <a:srgbClr val="2B733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1200" dirty="0"/>
                    </a:p>
                  </a:txBody>
                  <a:tcPr marL="121920" marR="121920" anchor="ctr">
                    <a:lnL>
                      <a:noFill/>
                    </a:lnL>
                    <a:lnR w="12700" cap="flat" cmpd="sng" algn="ctr">
                      <a:solidFill>
                        <a:srgbClr val="2B733C"/>
                      </a:solidFill>
                      <a:prstDash val="solid"/>
                      <a:round/>
                      <a:headEnd type="none" w="med" len="med"/>
                      <a:tailEnd type="none" w="med" len="med"/>
                    </a:lnR>
                    <a:lnT>
                      <a:noFill/>
                    </a:lnT>
                    <a:lnB w="12700" cap="flat" cmpd="sng" algn="ctr">
                      <a:solidFill>
                        <a:srgbClr val="2B733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2093327"/>
                  </a:ext>
                </a:extLst>
              </a:tr>
            </a:tbl>
          </a:graphicData>
        </a:graphic>
      </p:graphicFrame>
      <p:sp>
        <p:nvSpPr>
          <p:cNvPr id="5" name="Retângulo 4"/>
          <p:cNvSpPr>
            <a:spLocks noChangeArrowheads="1"/>
          </p:cNvSpPr>
          <p:nvPr/>
        </p:nvSpPr>
        <p:spPr bwMode="auto">
          <a:xfrm>
            <a:off x="0" y="6613621"/>
            <a:ext cx="1219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a:defRPr/>
            </a:pPr>
            <a:r>
              <a:rPr lang="bg-BG" sz="1600" baseline="30000" dirty="0">
                <a:latin typeface="Calibri"/>
              </a:rPr>
              <a:t>Source</a:t>
            </a:r>
            <a:r>
              <a:rPr lang="pt-BR" sz="1600" baseline="30000" dirty="0">
                <a:latin typeface="Calibri"/>
              </a:rPr>
              <a:t>:  Marcos Fava Neves: </a:t>
            </a:r>
            <a:r>
              <a:rPr lang="bg-BG" sz="1600" baseline="30000" dirty="0">
                <a:latin typeface="Calibri"/>
              </a:rPr>
              <a:t>The Future of Food Business, World Scientific, 2014</a:t>
            </a:r>
            <a:endParaRPr lang="pt-BR" sz="1600" dirty="0">
              <a:latin typeface="Calibri"/>
            </a:endParaRPr>
          </a:p>
        </p:txBody>
      </p:sp>
    </p:spTree>
    <p:extLst>
      <p:ext uri="{BB962C8B-B14F-4D97-AF65-F5344CB8AC3E}">
        <p14:creationId xmlns:p14="http://schemas.microsoft.com/office/powerpoint/2010/main" val="67499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ela 25"/>
          <p:cNvGraphicFramePr>
            <a:graphicFrameLocks noGrp="1"/>
          </p:cNvGraphicFramePr>
          <p:nvPr>
            <p:extLst>
              <p:ext uri="{D42A27DB-BD31-4B8C-83A1-F6EECF244321}">
                <p14:modId xmlns:p14="http://schemas.microsoft.com/office/powerpoint/2010/main" val="4061990524"/>
              </p:ext>
            </p:extLst>
          </p:nvPr>
        </p:nvGraphicFramePr>
        <p:xfrm>
          <a:off x="253287" y="1333141"/>
          <a:ext cx="11685425" cy="3969019"/>
        </p:xfrm>
        <a:graphic>
          <a:graphicData uri="http://schemas.openxmlformats.org/drawingml/2006/table">
            <a:tbl>
              <a:tblPr firstRow="1" bandRow="1">
                <a:tableStyleId>{68D230F3-CF80-4859-8CE7-A43EE81993B5}</a:tableStyleId>
              </a:tblPr>
              <a:tblGrid>
                <a:gridCol w="5650691">
                  <a:extLst>
                    <a:ext uri="{9D8B030D-6E8A-4147-A177-3AD203B41FA5}">
                      <a16:colId xmlns:a16="http://schemas.microsoft.com/office/drawing/2014/main" val="2579308406"/>
                    </a:ext>
                  </a:extLst>
                </a:gridCol>
                <a:gridCol w="1465651">
                  <a:extLst>
                    <a:ext uri="{9D8B030D-6E8A-4147-A177-3AD203B41FA5}">
                      <a16:colId xmlns:a16="http://schemas.microsoft.com/office/drawing/2014/main" val="1087760289"/>
                    </a:ext>
                  </a:extLst>
                </a:gridCol>
                <a:gridCol w="4569083">
                  <a:extLst>
                    <a:ext uri="{9D8B030D-6E8A-4147-A177-3AD203B41FA5}">
                      <a16:colId xmlns:a16="http://schemas.microsoft.com/office/drawing/2014/main" val="2137381804"/>
                    </a:ext>
                  </a:extLst>
                </a:gridCol>
              </a:tblGrid>
              <a:tr h="4638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kern="1200" dirty="0" err="1">
                          <a:solidFill>
                            <a:schemeClr val="bg1"/>
                          </a:solidFill>
                          <a:latin typeface="+mn-lt"/>
                          <a:ea typeface="+mn-ea"/>
                          <a:cs typeface="+mn-cs"/>
                        </a:rPr>
                        <a:t>Function</a:t>
                      </a:r>
                      <a:endParaRPr lang="pt-BR" sz="1600" b="1" kern="1200" dirty="0">
                        <a:solidFill>
                          <a:schemeClr val="bg1"/>
                        </a:solidFill>
                        <a:latin typeface="+mn-lt"/>
                        <a:ea typeface="+mn-ea"/>
                        <a:cs typeface="+mn-cs"/>
                      </a:endParaRPr>
                    </a:p>
                  </a:txBody>
                  <a:tcPr marL="121920" marR="121920" anchor="ctr">
                    <a:lnL w="12700" cap="flat" cmpd="sng" algn="ctr">
                      <a:solidFill>
                        <a:srgbClr val="2B733C"/>
                      </a:solidFill>
                      <a:prstDash val="solid"/>
                      <a:round/>
                      <a:headEnd type="none" w="med" len="med"/>
                      <a:tailEnd type="none" w="med" len="med"/>
                    </a:lnL>
                    <a:lnT w="12700" cap="flat" cmpd="sng" algn="ctr">
                      <a:solidFill>
                        <a:srgbClr val="2B733C"/>
                      </a:solidFill>
                      <a:prstDash val="solid"/>
                      <a:round/>
                      <a:headEnd type="none" w="med" len="med"/>
                      <a:tailEnd type="none" w="med" len="med"/>
                    </a:lnT>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bg1"/>
                        </a:solidFill>
                        <a:latin typeface="+mn-lt"/>
                        <a:ea typeface="+mn-ea"/>
                        <a:cs typeface="+mn-cs"/>
                      </a:endParaRPr>
                    </a:p>
                  </a:txBody>
                  <a:tcPr marL="121920" marR="121920" anchor="ctr">
                    <a:lnT w="12700" cap="flat" cmpd="sng" algn="ctr">
                      <a:solidFill>
                        <a:srgbClr val="2B733C"/>
                      </a:solidFill>
                      <a:prstDash val="solid"/>
                      <a:round/>
                      <a:headEnd type="none" w="med" len="med"/>
                      <a:tailEnd type="none" w="med" len="med"/>
                    </a:lnT>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mn-lt"/>
                          <a:ea typeface="+mn-ea"/>
                          <a:cs typeface="+mn-cs"/>
                        </a:rPr>
                        <a:t>Possible improvement (proposals)</a:t>
                      </a:r>
                      <a:endParaRPr lang="pt-BR" sz="1600" b="1" kern="1200" dirty="0">
                        <a:solidFill>
                          <a:schemeClr val="bg1"/>
                        </a:solidFill>
                        <a:latin typeface="+mn-lt"/>
                        <a:ea typeface="+mn-ea"/>
                        <a:cs typeface="+mn-cs"/>
                      </a:endParaRPr>
                    </a:p>
                  </a:txBody>
                  <a:tcPr marL="121920" marR="121920" anchor="ctr">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solidFill>
                      <a:srgbClr val="2B733C"/>
                    </a:solidFill>
                  </a:tcPr>
                </a:tc>
                <a:extLst>
                  <a:ext uri="{0D108BD9-81ED-4DB2-BD59-A6C34878D82A}">
                    <a16:rowId xmlns:a16="http://schemas.microsoft.com/office/drawing/2014/main" val="3573433165"/>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t>Communication Functions</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98305216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Advertisement  (all forms)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4685898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Sales promotion (all)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4323675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Public relations actions (all)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37034078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Direct marketing actions</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885909273"/>
                  </a:ext>
                </a:extLst>
              </a:tr>
              <a:tr h="332368">
                <a:tc>
                  <a:txBody>
                    <a:bodyPr/>
                    <a:lstStyle/>
                    <a:p>
                      <a:pPr>
                        <a:spcAft>
                          <a:spcPts val="600"/>
                        </a:spcAft>
                      </a:pPr>
                      <a:r>
                        <a:rPr lang="en-US" sz="1700" dirty="0"/>
                        <a:t>Information about  the products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6"/>
                  </a:ext>
                </a:extLst>
              </a:tr>
              <a:tr h="332368">
                <a:tc>
                  <a:txBody>
                    <a:bodyPr/>
                    <a:lstStyle/>
                    <a:p>
                      <a:pPr>
                        <a:spcAft>
                          <a:spcPts val="600"/>
                        </a:spcAft>
                      </a:pPr>
                      <a:r>
                        <a:rPr lang="en-US" sz="1700" dirty="0"/>
                        <a:t>Participation in the communication budget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7"/>
                  </a:ext>
                </a:extLst>
              </a:tr>
              <a:tr h="332368">
                <a:tc>
                  <a:txBody>
                    <a:bodyPr/>
                    <a:lstStyle/>
                    <a:p>
                      <a:pPr>
                        <a:spcAft>
                          <a:spcPts val="600"/>
                        </a:spcAft>
                      </a:pPr>
                      <a:r>
                        <a:rPr lang="en-US" sz="1700" dirty="0"/>
                        <a:t>New media forms of communication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8"/>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Package information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9"/>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Others…</a:t>
                      </a:r>
                    </a:p>
                  </a:txBody>
                  <a:tcPr marL="121920" marR="121920">
                    <a:lnL w="12700" cap="flat" cmpd="sng" algn="ctr">
                      <a:solidFill>
                        <a:srgbClr val="2B733C"/>
                      </a:solidFill>
                      <a:prstDash val="solid"/>
                      <a:round/>
                      <a:headEnd type="none" w="med" len="med"/>
                      <a:tailEnd type="none" w="med" len="med"/>
                    </a:lnL>
                    <a:lnB w="12700" cap="flat" cmpd="sng" algn="ctr">
                      <a:solidFill>
                        <a:srgbClr val="2B733C"/>
                      </a:solidFill>
                      <a:prstDash val="solid"/>
                      <a:round/>
                      <a:headEnd type="none" w="med" len="med"/>
                      <a:tailEnd type="none" w="med" len="med"/>
                    </a:lnB>
                  </a:tcPr>
                </a:tc>
                <a:tc>
                  <a:txBody>
                    <a:bodyPr/>
                    <a:lstStyle/>
                    <a:p>
                      <a:pPr algn="ctr"/>
                      <a:endParaRPr lang="pt-BR" sz="1400" dirty="0"/>
                    </a:p>
                  </a:txBody>
                  <a:tcPr marL="121920" marR="121920">
                    <a:lnB w="12700" cap="flat" cmpd="sng" algn="ctr">
                      <a:solidFill>
                        <a:srgbClr val="2B733C"/>
                      </a:solidFill>
                      <a:prstDash val="solid"/>
                      <a:round/>
                      <a:headEnd type="none" w="med" len="med"/>
                      <a:tailEnd type="none" w="med" len="med"/>
                    </a:lnB>
                  </a:tcPr>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lnB w="12700" cap="flat" cmpd="sng" algn="ctr">
                      <a:solidFill>
                        <a:srgbClr val="2B733C"/>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1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298243" y="90035"/>
            <a:ext cx="1640469" cy="692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ítulo 2"/>
          <p:cNvSpPr txBox="1">
            <a:spLocks/>
          </p:cNvSpPr>
          <p:nvPr/>
        </p:nvSpPr>
        <p:spPr>
          <a:xfrm>
            <a:off x="0" y="301732"/>
            <a:ext cx="12192000"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sz="2800" b="1" dirty="0">
                <a:solidFill>
                  <a:srgbClr val="00382E"/>
                </a:solidFill>
                <a:latin typeface="+mn-lt"/>
              </a:rPr>
              <a:t>Communications in Contracts</a:t>
            </a:r>
            <a:endParaRPr lang="pt-BR" sz="2800" b="1" dirty="0">
              <a:solidFill>
                <a:srgbClr val="00382E"/>
              </a:solidFill>
              <a:latin typeface="+mn-lt"/>
            </a:endParaRPr>
          </a:p>
        </p:txBody>
      </p:sp>
      <p:sp>
        <p:nvSpPr>
          <p:cNvPr id="7" name="Retângulo 6"/>
          <p:cNvSpPr>
            <a:spLocks noChangeArrowheads="1"/>
          </p:cNvSpPr>
          <p:nvPr/>
        </p:nvSpPr>
        <p:spPr bwMode="auto">
          <a:xfrm>
            <a:off x="0" y="6526994"/>
            <a:ext cx="1219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a:defRPr/>
            </a:pPr>
            <a:r>
              <a:rPr lang="bg-BG" sz="1600" baseline="30000" dirty="0">
                <a:latin typeface="Calibri"/>
              </a:rPr>
              <a:t>Source</a:t>
            </a:r>
            <a:r>
              <a:rPr lang="pt-BR" sz="1600" baseline="30000" dirty="0">
                <a:latin typeface="Calibri"/>
              </a:rPr>
              <a:t>:  Marcos Fava Neves: </a:t>
            </a:r>
            <a:r>
              <a:rPr lang="bg-BG" sz="1600" baseline="30000" dirty="0">
                <a:latin typeface="Calibri"/>
              </a:rPr>
              <a:t>The Future of Food Business, World Scientific, 2014</a:t>
            </a:r>
            <a:endParaRPr lang="pt-BR" sz="1600" dirty="0">
              <a:latin typeface="Calibri"/>
            </a:endParaRPr>
          </a:p>
        </p:txBody>
      </p:sp>
    </p:spTree>
    <p:extLst>
      <p:ext uri="{BB962C8B-B14F-4D97-AF65-F5344CB8AC3E}">
        <p14:creationId xmlns:p14="http://schemas.microsoft.com/office/powerpoint/2010/main" val="379039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ela 25"/>
          <p:cNvGraphicFramePr>
            <a:graphicFrameLocks noGrp="1"/>
          </p:cNvGraphicFramePr>
          <p:nvPr>
            <p:extLst>
              <p:ext uri="{D42A27DB-BD31-4B8C-83A1-F6EECF244321}">
                <p14:modId xmlns:p14="http://schemas.microsoft.com/office/powerpoint/2010/main" val="424130779"/>
              </p:ext>
            </p:extLst>
          </p:nvPr>
        </p:nvGraphicFramePr>
        <p:xfrm>
          <a:off x="253288" y="1410542"/>
          <a:ext cx="11685424" cy="3618499"/>
        </p:xfrm>
        <a:graphic>
          <a:graphicData uri="http://schemas.openxmlformats.org/drawingml/2006/table">
            <a:tbl>
              <a:tblPr firstRow="1" bandRow="1">
                <a:tableStyleId>{68D230F3-CF80-4859-8CE7-A43EE81993B5}</a:tableStyleId>
              </a:tblPr>
              <a:tblGrid>
                <a:gridCol w="6322765">
                  <a:extLst>
                    <a:ext uri="{9D8B030D-6E8A-4147-A177-3AD203B41FA5}">
                      <a16:colId xmlns:a16="http://schemas.microsoft.com/office/drawing/2014/main" val="2579308406"/>
                    </a:ext>
                  </a:extLst>
                </a:gridCol>
                <a:gridCol w="793576">
                  <a:extLst>
                    <a:ext uri="{9D8B030D-6E8A-4147-A177-3AD203B41FA5}">
                      <a16:colId xmlns:a16="http://schemas.microsoft.com/office/drawing/2014/main" val="1087760289"/>
                    </a:ext>
                  </a:extLst>
                </a:gridCol>
                <a:gridCol w="4569083">
                  <a:extLst>
                    <a:ext uri="{9D8B030D-6E8A-4147-A177-3AD203B41FA5}">
                      <a16:colId xmlns:a16="http://schemas.microsoft.com/office/drawing/2014/main" val="2137381804"/>
                    </a:ext>
                  </a:extLst>
                </a:gridCol>
              </a:tblGrid>
              <a:tr h="463819">
                <a:tc>
                  <a:txBody>
                    <a:bodyPr/>
                    <a:lstStyle/>
                    <a:p>
                      <a:pPr marL="0" algn="ctr" defTabSz="914400" rtl="0" eaLnBrk="1" latinLnBrk="0" hangingPunct="1"/>
                      <a:r>
                        <a:rPr lang="pt-BR" sz="1600" kern="1200" dirty="0" err="1">
                          <a:solidFill>
                            <a:schemeClr val="bg1"/>
                          </a:solidFill>
                        </a:rPr>
                        <a:t>Function</a:t>
                      </a:r>
                      <a:endParaRPr lang="pt-BR" sz="1600" kern="1200" dirty="0">
                        <a:solidFill>
                          <a:schemeClr val="bg1"/>
                        </a:solidFill>
                        <a:latin typeface="+mn-lt"/>
                        <a:ea typeface="+mn-ea"/>
                        <a:cs typeface="+mn-cs"/>
                      </a:endParaRPr>
                    </a:p>
                  </a:txBody>
                  <a:tcPr marL="121920" marR="121920" anchor="ctr">
                    <a:lnL w="12700" cap="flat" cmpd="sng" algn="ctr">
                      <a:solidFill>
                        <a:srgbClr val="2B733C"/>
                      </a:solidFill>
                      <a:prstDash val="solid"/>
                      <a:round/>
                      <a:headEnd type="none" w="med" len="med"/>
                      <a:tailEnd type="none" w="med" len="med"/>
                    </a:lnL>
                    <a:lnT w="12700" cap="flat" cmpd="sng" algn="ctr">
                      <a:solidFill>
                        <a:srgbClr val="2B733C"/>
                      </a:solidFill>
                      <a:prstDash val="solid"/>
                      <a:round/>
                      <a:headEnd type="none" w="med" len="med"/>
                      <a:tailEnd type="none" w="med" len="med"/>
                    </a:lnT>
                    <a:lnB w="12700" cap="flat" cmpd="sng" algn="ctr">
                      <a:solidFill>
                        <a:srgbClr val="2B733C"/>
                      </a:solidFill>
                      <a:prstDash val="solid"/>
                      <a:round/>
                      <a:headEnd type="none" w="med" len="med"/>
                      <a:tailEnd type="none" w="med" len="med"/>
                    </a:lnB>
                    <a:solidFill>
                      <a:srgbClr val="2B733C"/>
                    </a:solidFill>
                  </a:tcPr>
                </a:tc>
                <a:tc>
                  <a:txBody>
                    <a:bodyPr/>
                    <a:lstStyle/>
                    <a:p>
                      <a:pPr marL="0" algn="ctr" defTabSz="914400" rtl="0" eaLnBrk="1" latinLnBrk="0" hangingPunct="1"/>
                      <a:endParaRPr lang="en-US" sz="1600" kern="1200" dirty="0">
                        <a:solidFill>
                          <a:schemeClr val="bg1"/>
                        </a:solidFill>
                        <a:latin typeface="+mn-lt"/>
                        <a:ea typeface="+mn-ea"/>
                        <a:cs typeface="+mn-cs"/>
                      </a:endParaRPr>
                    </a:p>
                  </a:txBody>
                  <a:tcPr marL="121920" marR="121920" anchor="ctr">
                    <a:lnT w="12700" cap="flat" cmpd="sng" algn="ctr">
                      <a:solidFill>
                        <a:srgbClr val="2B733C"/>
                      </a:solidFill>
                      <a:prstDash val="solid"/>
                      <a:round/>
                      <a:headEnd type="none" w="med" len="med"/>
                      <a:tailEnd type="none" w="med" len="med"/>
                    </a:lnT>
                    <a:lnB w="12700" cap="flat" cmpd="sng" algn="ctr">
                      <a:solidFill>
                        <a:srgbClr val="2B733C"/>
                      </a:solidFill>
                      <a:prstDash val="solid"/>
                      <a:round/>
                      <a:headEnd type="none" w="med" len="med"/>
                      <a:tailEnd type="none" w="med" len="med"/>
                    </a:lnB>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rPr>
                        <a:t>Possible improvement (proposals)</a:t>
                      </a:r>
                      <a:endParaRPr lang="pt-BR" sz="1600" kern="1200" dirty="0">
                        <a:solidFill>
                          <a:schemeClr val="bg1"/>
                        </a:solidFill>
                        <a:latin typeface="+mn-lt"/>
                        <a:ea typeface="+mn-ea"/>
                        <a:cs typeface="+mn-cs"/>
                      </a:endParaRPr>
                    </a:p>
                  </a:txBody>
                  <a:tcPr marL="121920" marR="121920" anchor="ctr">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lnB w="12700" cap="flat" cmpd="sng" algn="ctr">
                      <a:solidFill>
                        <a:srgbClr val="2B733C"/>
                      </a:solidFill>
                      <a:prstDash val="solid"/>
                      <a:round/>
                      <a:headEnd type="none" w="med" len="med"/>
                      <a:tailEnd type="none" w="med" len="med"/>
                    </a:lnB>
                    <a:solidFill>
                      <a:srgbClr val="2B733C"/>
                    </a:solidFill>
                  </a:tcPr>
                </a:tc>
                <a:extLst>
                  <a:ext uri="{0D108BD9-81ED-4DB2-BD59-A6C34878D82A}">
                    <a16:rowId xmlns:a16="http://schemas.microsoft.com/office/drawing/2014/main" val="3573433165"/>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kern="1200" dirty="0">
                          <a:solidFill>
                            <a:schemeClr val="tx1"/>
                          </a:solidFill>
                          <a:latin typeface="+mn-lt"/>
                          <a:ea typeface="+mn-ea"/>
                          <a:cs typeface="+mn-cs"/>
                        </a:rPr>
                        <a:t>Information Functions</a:t>
                      </a:r>
                    </a:p>
                  </a:txBody>
                  <a:tcPr marL="121920" marR="121920">
                    <a:lnL w="12700" cap="flat" cmpd="sng" algn="ctr">
                      <a:solidFill>
                        <a:srgbClr val="2B733C"/>
                      </a:solidFill>
                      <a:prstDash val="solid"/>
                      <a:round/>
                      <a:headEnd type="none" w="med" len="med"/>
                      <a:tailEnd type="none" w="med" len="med"/>
                    </a:lnL>
                    <a:lnT w="12700" cap="flat" cmpd="sng" algn="ctr">
                      <a:solidFill>
                        <a:srgbClr val="2B733C"/>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T w="12700" cap="flat" cmpd="sng" algn="ctr">
                      <a:solidFill>
                        <a:srgbClr val="2B733C"/>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tcPr>
                </a:tc>
                <a:extLst>
                  <a:ext uri="{0D108BD9-81ED-4DB2-BD59-A6C34878D82A}">
                    <a16:rowId xmlns:a16="http://schemas.microsoft.com/office/drawing/2014/main" val="398305216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Share info. about the consumer market </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4685898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Share info. about the competition  </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4323675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Share info. about the changes  in the environment</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37034078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Participation in the planning process 	 </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885909273"/>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Frequency and quality of  the information</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143823388"/>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Share information about complaints</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706325703"/>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Electronic orders </a:t>
                      </a:r>
                    </a:p>
                  </a:txBody>
                  <a:tcPr marL="121920" marR="121920">
                    <a:lnL w="12700" cap="flat" cmpd="sng" algn="ctr">
                      <a:solidFill>
                        <a:srgbClr val="2B733C"/>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10008"/>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solidFill>
                            <a:schemeClr val="tx1"/>
                          </a:solidFill>
                          <a:latin typeface="+mn-lt"/>
                          <a:ea typeface="+mn-ea"/>
                          <a:cs typeface="+mn-cs"/>
                        </a:rPr>
                        <a:t>Others (fill in)</a:t>
                      </a:r>
                    </a:p>
                  </a:txBody>
                  <a:tcPr marL="121920" marR="121920">
                    <a:lnL w="12700" cap="flat" cmpd="sng" algn="ctr">
                      <a:solidFill>
                        <a:srgbClr val="2B733C"/>
                      </a:solidFill>
                      <a:prstDash val="solid"/>
                      <a:round/>
                      <a:headEnd type="none" w="med" len="med"/>
                      <a:tailEnd type="none" w="med" len="med"/>
                    </a:lnL>
                    <a:lnB w="12700" cap="flat" cmpd="sng" algn="ctr">
                      <a:solidFill>
                        <a:srgbClr val="2B733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B w="12700" cap="flat" cmpd="sng" algn="ctr">
                      <a:solidFill>
                        <a:srgbClr val="2B733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700" kern="1200" dirty="0">
                        <a:solidFill>
                          <a:schemeClr val="tx1"/>
                        </a:solidFill>
                        <a:latin typeface="+mn-lt"/>
                        <a:ea typeface="+mn-ea"/>
                        <a:cs typeface="+mn-cs"/>
                      </a:endParaRPr>
                    </a:p>
                  </a:txBody>
                  <a:tcPr marL="121920" marR="121920">
                    <a:lnR w="12700" cap="flat" cmpd="sng" algn="ctr">
                      <a:solidFill>
                        <a:srgbClr val="2B733C"/>
                      </a:solidFill>
                      <a:prstDash val="solid"/>
                      <a:round/>
                      <a:headEnd type="none" w="med" len="med"/>
                      <a:tailEnd type="none" w="med" len="med"/>
                    </a:lnR>
                    <a:lnB w="12700" cap="flat" cmpd="sng" algn="ctr">
                      <a:solidFill>
                        <a:srgbClr val="2B733C"/>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298243" y="90035"/>
            <a:ext cx="1640469" cy="692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ítulo 2"/>
          <p:cNvSpPr txBox="1">
            <a:spLocks/>
          </p:cNvSpPr>
          <p:nvPr/>
        </p:nvSpPr>
        <p:spPr>
          <a:xfrm>
            <a:off x="0" y="301732"/>
            <a:ext cx="12192000"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sz="2800" b="1" dirty="0">
                <a:solidFill>
                  <a:srgbClr val="00382E"/>
                </a:solidFill>
                <a:latin typeface="+mn-lt"/>
              </a:rPr>
              <a:t>Information in Contracts</a:t>
            </a:r>
            <a:endParaRPr lang="pt-BR" sz="2800" b="1" dirty="0">
              <a:solidFill>
                <a:srgbClr val="00382E"/>
              </a:solidFill>
              <a:latin typeface="+mn-lt"/>
            </a:endParaRPr>
          </a:p>
        </p:txBody>
      </p:sp>
      <p:sp>
        <p:nvSpPr>
          <p:cNvPr id="6" name="Retângulo 5"/>
          <p:cNvSpPr>
            <a:spLocks noChangeArrowheads="1"/>
          </p:cNvSpPr>
          <p:nvPr/>
        </p:nvSpPr>
        <p:spPr bwMode="auto">
          <a:xfrm>
            <a:off x="0" y="6526994"/>
            <a:ext cx="1219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a:defRPr/>
            </a:pPr>
            <a:r>
              <a:rPr lang="bg-BG" sz="1600" baseline="30000" dirty="0">
                <a:latin typeface="Calibri"/>
              </a:rPr>
              <a:t>Source</a:t>
            </a:r>
            <a:r>
              <a:rPr lang="pt-BR" sz="1600" baseline="30000" dirty="0">
                <a:latin typeface="Calibri"/>
              </a:rPr>
              <a:t>:  Marcos Fava Neves: </a:t>
            </a:r>
            <a:r>
              <a:rPr lang="bg-BG" sz="1600" baseline="30000" dirty="0">
                <a:latin typeface="Calibri"/>
              </a:rPr>
              <a:t>The Future of Food Business, World Scientific, 2014</a:t>
            </a:r>
            <a:endParaRPr lang="pt-BR" sz="1600" dirty="0">
              <a:latin typeface="Calibri"/>
            </a:endParaRPr>
          </a:p>
        </p:txBody>
      </p:sp>
    </p:spTree>
    <p:extLst>
      <p:ext uri="{BB962C8B-B14F-4D97-AF65-F5344CB8AC3E}">
        <p14:creationId xmlns:p14="http://schemas.microsoft.com/office/powerpoint/2010/main" val="149294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ela 25"/>
          <p:cNvGraphicFramePr>
            <a:graphicFrameLocks noGrp="1"/>
          </p:cNvGraphicFramePr>
          <p:nvPr>
            <p:extLst>
              <p:ext uri="{D42A27DB-BD31-4B8C-83A1-F6EECF244321}">
                <p14:modId xmlns:p14="http://schemas.microsoft.com/office/powerpoint/2010/main" val="2266516240"/>
              </p:ext>
            </p:extLst>
          </p:nvPr>
        </p:nvGraphicFramePr>
        <p:xfrm>
          <a:off x="253288" y="1365572"/>
          <a:ext cx="11685424" cy="3969019"/>
        </p:xfrm>
        <a:graphic>
          <a:graphicData uri="http://schemas.openxmlformats.org/drawingml/2006/table">
            <a:tbl>
              <a:tblPr firstRow="1" bandRow="1">
                <a:tableStyleId>{68D230F3-CF80-4859-8CE7-A43EE81993B5}</a:tableStyleId>
              </a:tblPr>
              <a:tblGrid>
                <a:gridCol w="6322765">
                  <a:extLst>
                    <a:ext uri="{9D8B030D-6E8A-4147-A177-3AD203B41FA5}">
                      <a16:colId xmlns:a16="http://schemas.microsoft.com/office/drawing/2014/main" val="2579308406"/>
                    </a:ext>
                  </a:extLst>
                </a:gridCol>
                <a:gridCol w="1033061">
                  <a:extLst>
                    <a:ext uri="{9D8B030D-6E8A-4147-A177-3AD203B41FA5}">
                      <a16:colId xmlns:a16="http://schemas.microsoft.com/office/drawing/2014/main" val="1087760289"/>
                    </a:ext>
                  </a:extLst>
                </a:gridCol>
                <a:gridCol w="4329598">
                  <a:extLst>
                    <a:ext uri="{9D8B030D-6E8A-4147-A177-3AD203B41FA5}">
                      <a16:colId xmlns:a16="http://schemas.microsoft.com/office/drawing/2014/main" val="2137381804"/>
                    </a:ext>
                  </a:extLst>
                </a:gridCol>
              </a:tblGrid>
              <a:tr h="463819">
                <a:tc>
                  <a:txBody>
                    <a:bodyPr/>
                    <a:lstStyle/>
                    <a:p>
                      <a:pPr algn="ctr"/>
                      <a:r>
                        <a:rPr lang="pt-BR" sz="1600" b="1" dirty="0" err="1">
                          <a:solidFill>
                            <a:schemeClr val="bg1"/>
                          </a:solidFill>
                        </a:rPr>
                        <a:t>Function</a:t>
                      </a:r>
                      <a:endParaRPr lang="pt-BR" sz="1600" b="1" dirty="0">
                        <a:solidFill>
                          <a:schemeClr val="bg1"/>
                        </a:solidFill>
                      </a:endParaRPr>
                    </a:p>
                  </a:txBody>
                  <a:tcPr marL="121920" marR="121920" anchor="ctr">
                    <a:lnL w="12700" cap="flat" cmpd="sng" algn="ctr">
                      <a:solidFill>
                        <a:srgbClr val="2B733C"/>
                      </a:solidFill>
                      <a:prstDash val="solid"/>
                      <a:round/>
                      <a:headEnd type="none" w="med" len="med"/>
                      <a:tailEnd type="none" w="med" len="med"/>
                    </a:lnL>
                    <a:lnT w="12700" cap="flat" cmpd="sng" algn="ctr">
                      <a:solidFill>
                        <a:srgbClr val="2B733C"/>
                      </a:solidFill>
                      <a:prstDash val="solid"/>
                      <a:round/>
                      <a:headEnd type="none" w="med" len="med"/>
                      <a:tailEnd type="none" w="med" len="med"/>
                    </a:lnT>
                    <a:solidFill>
                      <a:srgbClr val="2B733C"/>
                    </a:solidFill>
                  </a:tcPr>
                </a:tc>
                <a:tc>
                  <a:txBody>
                    <a:bodyPr/>
                    <a:lstStyle/>
                    <a:p>
                      <a:pPr algn="ctr"/>
                      <a:endParaRPr lang="en-US" sz="1600" dirty="0">
                        <a:solidFill>
                          <a:schemeClr val="bg1"/>
                        </a:solidFill>
                      </a:endParaRPr>
                    </a:p>
                  </a:txBody>
                  <a:tcPr marL="121920" marR="121920" anchor="ctr">
                    <a:lnT w="12700" cap="flat" cmpd="sng" algn="ctr">
                      <a:solidFill>
                        <a:srgbClr val="2B733C"/>
                      </a:solidFill>
                      <a:prstDash val="solid"/>
                      <a:round/>
                      <a:headEnd type="none" w="med" len="med"/>
                      <a:tailEnd type="none" w="med" len="med"/>
                    </a:lnT>
                    <a:solidFill>
                      <a:srgbClr val="2B733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Possible improvement</a:t>
                      </a:r>
                      <a:r>
                        <a:rPr lang="en-US" sz="1600" baseline="0" dirty="0">
                          <a:solidFill>
                            <a:schemeClr val="bg1"/>
                          </a:solidFill>
                        </a:rPr>
                        <a:t> </a:t>
                      </a:r>
                      <a:r>
                        <a:rPr lang="en-US" sz="1600" dirty="0">
                          <a:solidFill>
                            <a:schemeClr val="bg1"/>
                          </a:solidFill>
                        </a:rPr>
                        <a:t>(proposals)</a:t>
                      </a:r>
                      <a:endParaRPr lang="pt-BR" sz="1600" b="1" dirty="0">
                        <a:solidFill>
                          <a:schemeClr val="bg1"/>
                        </a:solidFill>
                      </a:endParaRPr>
                    </a:p>
                  </a:txBody>
                  <a:tcPr marL="121920" marR="121920" anchor="ctr">
                    <a:lnR w="12700" cap="flat" cmpd="sng" algn="ctr">
                      <a:solidFill>
                        <a:srgbClr val="2B733C"/>
                      </a:solidFill>
                      <a:prstDash val="solid"/>
                      <a:round/>
                      <a:headEnd type="none" w="med" len="med"/>
                      <a:tailEnd type="none" w="med" len="med"/>
                    </a:lnR>
                    <a:lnT w="12700" cap="flat" cmpd="sng" algn="ctr">
                      <a:solidFill>
                        <a:srgbClr val="2B733C"/>
                      </a:solidFill>
                      <a:prstDash val="solid"/>
                      <a:round/>
                      <a:headEnd type="none" w="med" len="med"/>
                      <a:tailEnd type="none" w="med" len="med"/>
                    </a:lnT>
                    <a:solidFill>
                      <a:srgbClr val="2B733C"/>
                    </a:solidFill>
                  </a:tcPr>
                </a:tc>
                <a:extLst>
                  <a:ext uri="{0D108BD9-81ED-4DB2-BD59-A6C34878D82A}">
                    <a16:rowId xmlns:a16="http://schemas.microsoft.com/office/drawing/2014/main" val="3573433165"/>
                  </a:ext>
                </a:extLst>
              </a:tr>
              <a:tr h="332368">
                <a:tc>
                  <a:txBody>
                    <a:bodyPr/>
                    <a:lstStyle/>
                    <a:p>
                      <a:pPr>
                        <a:spcAft>
                          <a:spcPts val="600"/>
                        </a:spcAft>
                      </a:pPr>
                      <a:r>
                        <a:rPr lang="en-US" sz="1700" b="1" dirty="0"/>
                        <a:t>Variables of Payments and Requests</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017327389"/>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Frequency of product orders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150932422"/>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Policies for prices and payments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522604702"/>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Margin analysis 	 </a:t>
                      </a:r>
                      <a:endParaRPr lang="en-US" sz="1700" b="1" dirty="0"/>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983052164"/>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Commissions  (volume and frequency)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468589841"/>
                  </a:ext>
                </a:extLst>
              </a:tr>
              <a:tr h="33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Grant credit to the final consumer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432367541"/>
                  </a:ext>
                </a:extLst>
              </a:tr>
              <a:tr h="332368">
                <a:tc>
                  <a:txBody>
                    <a:bodyPr/>
                    <a:lstStyle/>
                    <a:p>
                      <a:pPr>
                        <a:spcAft>
                          <a:spcPts val="600"/>
                        </a:spcAft>
                      </a:pPr>
                      <a:r>
                        <a:rPr lang="en-US" sz="1700" dirty="0"/>
                        <a:t>Billing consumers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3370340784"/>
                  </a:ext>
                </a:extLst>
              </a:tr>
              <a:tr h="332368">
                <a:tc>
                  <a:txBody>
                    <a:bodyPr/>
                    <a:lstStyle/>
                    <a:p>
                      <a:pPr>
                        <a:spcAft>
                          <a:spcPts val="600"/>
                        </a:spcAft>
                      </a:pPr>
                      <a:r>
                        <a:rPr lang="en-US" sz="1700" dirty="0"/>
                        <a:t>Search for sources of finance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885909273"/>
                  </a:ext>
                </a:extLst>
              </a:tr>
              <a:tr h="33236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700" dirty="0"/>
                        <a:t>Price guarantees 	 </a:t>
                      </a:r>
                    </a:p>
                  </a:txBody>
                  <a:tcPr marL="121920" marR="121920">
                    <a:lnL w="12700" cap="flat" cmpd="sng" algn="ctr">
                      <a:solidFill>
                        <a:srgbClr val="2B733C"/>
                      </a:solidFill>
                      <a:prstDash val="solid"/>
                      <a:round/>
                      <a:headEnd type="none" w="med" len="med"/>
                      <a:tailEnd type="none" w="med" len="med"/>
                    </a:lnL>
                  </a:tcPr>
                </a:tc>
                <a:tc>
                  <a:txBody>
                    <a:bodyPr/>
                    <a:lstStyle/>
                    <a:p>
                      <a:pPr algn="ctr"/>
                      <a:endParaRPr lang="pt-BR" sz="1400" dirty="0"/>
                    </a:p>
                  </a:txBody>
                  <a:tcPr marL="121920" marR="121920"/>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tcPr>
                </a:tc>
                <a:extLst>
                  <a:ext uri="{0D108BD9-81ED-4DB2-BD59-A6C34878D82A}">
                    <a16:rowId xmlns:a16="http://schemas.microsoft.com/office/drawing/2014/main" val="2143823388"/>
                  </a:ext>
                </a:extLst>
              </a:tr>
              <a:tr h="33236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700" dirty="0"/>
                        <a:t>Others (fill in)</a:t>
                      </a:r>
                    </a:p>
                  </a:txBody>
                  <a:tcPr marL="121920" marR="121920">
                    <a:lnL w="12700" cap="flat" cmpd="sng" algn="ctr">
                      <a:solidFill>
                        <a:srgbClr val="2B733C"/>
                      </a:solidFill>
                      <a:prstDash val="solid"/>
                      <a:round/>
                      <a:headEnd type="none" w="med" len="med"/>
                      <a:tailEnd type="none" w="med" len="med"/>
                    </a:lnL>
                    <a:lnB w="12700" cap="flat" cmpd="sng" algn="ctr">
                      <a:solidFill>
                        <a:srgbClr val="2B733C"/>
                      </a:solidFill>
                      <a:prstDash val="solid"/>
                      <a:round/>
                      <a:headEnd type="none" w="med" len="med"/>
                      <a:tailEnd type="none" w="med" len="med"/>
                    </a:lnB>
                  </a:tcPr>
                </a:tc>
                <a:tc>
                  <a:txBody>
                    <a:bodyPr/>
                    <a:lstStyle/>
                    <a:p>
                      <a:pPr algn="ctr"/>
                      <a:endParaRPr lang="pt-BR" sz="1400" dirty="0"/>
                    </a:p>
                  </a:txBody>
                  <a:tcPr marL="121920" marR="121920">
                    <a:lnB w="12700" cap="flat" cmpd="sng" algn="ctr">
                      <a:solidFill>
                        <a:srgbClr val="2B733C"/>
                      </a:solidFill>
                      <a:prstDash val="solid"/>
                      <a:round/>
                      <a:headEnd type="none" w="med" len="med"/>
                      <a:tailEnd type="none" w="med" len="med"/>
                    </a:lnB>
                  </a:tcPr>
                </a:tc>
                <a:tc>
                  <a:txBody>
                    <a:bodyPr/>
                    <a:lstStyle/>
                    <a:p>
                      <a:pPr algn="ctr"/>
                      <a:endParaRPr lang="pt-BR" sz="1400" dirty="0"/>
                    </a:p>
                  </a:txBody>
                  <a:tcPr marL="121920" marR="121920">
                    <a:lnR w="12700" cap="flat" cmpd="sng" algn="ctr">
                      <a:solidFill>
                        <a:srgbClr val="2B733C"/>
                      </a:solidFill>
                      <a:prstDash val="solid"/>
                      <a:round/>
                      <a:headEnd type="none" w="med" len="med"/>
                      <a:tailEnd type="none" w="med" len="med"/>
                    </a:lnR>
                    <a:lnB w="12700" cap="flat" cmpd="sng" algn="ctr">
                      <a:solidFill>
                        <a:srgbClr val="2B733C"/>
                      </a:solidFill>
                      <a:prstDash val="solid"/>
                      <a:round/>
                      <a:headEnd type="none" w="med" len="med"/>
                      <a:tailEnd type="none" w="med" len="med"/>
                    </a:lnB>
                  </a:tcPr>
                </a:tc>
                <a:extLst>
                  <a:ext uri="{0D108BD9-81ED-4DB2-BD59-A6C34878D82A}">
                    <a16:rowId xmlns:a16="http://schemas.microsoft.com/office/drawing/2014/main" val="1706325703"/>
                  </a:ext>
                </a:extLst>
              </a:tr>
            </a:tbl>
          </a:graphicData>
        </a:graphic>
      </p:graphicFrame>
      <p:sp>
        <p:nvSpPr>
          <p:cNvPr id="6" name="Título 2"/>
          <p:cNvSpPr txBox="1">
            <a:spLocks/>
          </p:cNvSpPr>
          <p:nvPr/>
        </p:nvSpPr>
        <p:spPr>
          <a:xfrm>
            <a:off x="0" y="301732"/>
            <a:ext cx="12192000"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sz="2800" b="1" dirty="0">
                <a:solidFill>
                  <a:srgbClr val="00382E"/>
                </a:solidFill>
                <a:latin typeface="+mn-lt"/>
              </a:rPr>
              <a:t>Payments and Requests in Contracts</a:t>
            </a:r>
            <a:endParaRPr lang="pt-BR" sz="2800" b="1" dirty="0">
              <a:solidFill>
                <a:srgbClr val="00382E"/>
              </a:solidFill>
              <a:latin typeface="+mn-lt"/>
            </a:endParaRPr>
          </a:p>
        </p:txBody>
      </p:sp>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298243" y="90035"/>
            <a:ext cx="1640469" cy="692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tângulo 7"/>
          <p:cNvSpPr>
            <a:spLocks noChangeArrowheads="1"/>
          </p:cNvSpPr>
          <p:nvPr/>
        </p:nvSpPr>
        <p:spPr bwMode="auto">
          <a:xfrm>
            <a:off x="0" y="6526994"/>
            <a:ext cx="1219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a:defRPr/>
            </a:pPr>
            <a:r>
              <a:rPr lang="bg-BG" sz="1600" baseline="30000" dirty="0">
                <a:latin typeface="Calibri"/>
              </a:rPr>
              <a:t>Source</a:t>
            </a:r>
            <a:r>
              <a:rPr lang="pt-BR" sz="1600" baseline="30000" dirty="0">
                <a:latin typeface="Calibri"/>
              </a:rPr>
              <a:t>:  Marcos Fava Neves: </a:t>
            </a:r>
            <a:r>
              <a:rPr lang="bg-BG" sz="1600" baseline="30000" dirty="0">
                <a:latin typeface="Calibri"/>
              </a:rPr>
              <a:t>The Future of Food Business, World Scientific, 2014</a:t>
            </a:r>
            <a:endParaRPr lang="pt-BR" sz="1600" dirty="0">
              <a:latin typeface="Calibri"/>
            </a:endParaRPr>
          </a:p>
        </p:txBody>
      </p:sp>
    </p:spTree>
    <p:extLst>
      <p:ext uri="{BB962C8B-B14F-4D97-AF65-F5344CB8AC3E}">
        <p14:creationId xmlns:p14="http://schemas.microsoft.com/office/powerpoint/2010/main" val="13713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76F8DBD-8331-1448-B58D-DFBB8A87C12A}"/>
              </a:ext>
            </a:extLst>
          </p:cNvPr>
          <p:cNvSpPr txBox="1"/>
          <p:nvPr/>
        </p:nvSpPr>
        <p:spPr>
          <a:xfrm>
            <a:off x="2416629" y="326572"/>
            <a:ext cx="4282006" cy="461665"/>
          </a:xfrm>
          <a:prstGeom prst="rect">
            <a:avLst/>
          </a:prstGeom>
          <a:noFill/>
        </p:spPr>
        <p:txBody>
          <a:bodyPr wrap="none" rtlCol="0">
            <a:spAutoFit/>
          </a:bodyPr>
          <a:lstStyle/>
          <a:p>
            <a:r>
              <a:rPr lang="pt-BR" sz="2400" b="1" dirty="0"/>
              <a:t>5 – </a:t>
            </a:r>
            <a:r>
              <a:rPr lang="pt-BR" sz="2400" b="1" dirty="0" err="1"/>
              <a:t>How</a:t>
            </a:r>
            <a:r>
              <a:rPr lang="pt-BR" sz="2400" b="1" dirty="0"/>
              <a:t> </a:t>
            </a:r>
            <a:r>
              <a:rPr lang="pt-BR" sz="2400" b="1" dirty="0" err="1"/>
              <a:t>to</a:t>
            </a:r>
            <a:r>
              <a:rPr lang="pt-BR" sz="2400" b="1" dirty="0"/>
              <a:t> Improve a </a:t>
            </a:r>
            <a:r>
              <a:rPr lang="pt-BR" sz="2400" b="1" dirty="0" err="1"/>
              <a:t>Contract</a:t>
            </a:r>
            <a:r>
              <a:rPr lang="pt-BR" sz="2400" b="1" dirty="0"/>
              <a:t> ?</a:t>
            </a:r>
          </a:p>
        </p:txBody>
      </p:sp>
      <p:sp>
        <p:nvSpPr>
          <p:cNvPr id="2" name="CaixaDeTexto 1">
            <a:extLst>
              <a:ext uri="{FF2B5EF4-FFF2-40B4-BE49-F238E27FC236}">
                <a16:creationId xmlns:a16="http://schemas.microsoft.com/office/drawing/2014/main" id="{2EBA0181-CB1A-764E-A40E-41D7F647CA27}"/>
              </a:ext>
            </a:extLst>
          </p:cNvPr>
          <p:cNvSpPr txBox="1"/>
          <p:nvPr/>
        </p:nvSpPr>
        <p:spPr>
          <a:xfrm>
            <a:off x="881743" y="1763486"/>
            <a:ext cx="11001153" cy="2585323"/>
          </a:xfrm>
          <a:prstGeom prst="rect">
            <a:avLst/>
          </a:prstGeom>
          <a:noFill/>
        </p:spPr>
        <p:txBody>
          <a:bodyPr wrap="none" rtlCol="0">
            <a:spAutoFit/>
          </a:bodyPr>
          <a:lstStyle/>
          <a:p>
            <a:r>
              <a:rPr lang="en-US" b="1" dirty="0"/>
              <a:t>We have at least three ways to improve each contract and at the end, the efficiency and resilience of our network</a:t>
            </a:r>
          </a:p>
          <a:p>
            <a:endParaRPr lang="en-US" b="1" dirty="0"/>
          </a:p>
          <a:p>
            <a:endParaRPr lang="en-US" b="1" dirty="0"/>
          </a:p>
          <a:p>
            <a:endParaRPr lang="en-US" b="1" dirty="0"/>
          </a:p>
          <a:p>
            <a:r>
              <a:rPr lang="en-US" b="1" dirty="0"/>
              <a:t>5.1 – Asset Specificity Analysis</a:t>
            </a:r>
          </a:p>
          <a:p>
            <a:endParaRPr lang="en-US" b="1" dirty="0"/>
          </a:p>
          <a:p>
            <a:r>
              <a:rPr lang="en-US" b="1" dirty="0"/>
              <a:t>5.2 – Flows Improvements Possibilities</a:t>
            </a:r>
          </a:p>
          <a:p>
            <a:endParaRPr lang="en-US" b="1" dirty="0"/>
          </a:p>
          <a:p>
            <a:r>
              <a:rPr lang="en-US" b="1" dirty="0">
                <a:solidFill>
                  <a:schemeClr val="accent4">
                    <a:lumMod val="75000"/>
                  </a:schemeClr>
                </a:solidFill>
              </a:rPr>
              <a:t>5.3 – Preparing for Uncertainties (Macroenvironmental – PEST changes)</a:t>
            </a:r>
          </a:p>
        </p:txBody>
      </p:sp>
    </p:spTree>
    <p:extLst>
      <p:ext uri="{BB962C8B-B14F-4D97-AF65-F5344CB8AC3E}">
        <p14:creationId xmlns:p14="http://schemas.microsoft.com/office/powerpoint/2010/main" val="21139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69906" y="110551"/>
            <a:ext cx="11010900" cy="582612"/>
          </a:xfrm>
        </p:spPr>
        <p:txBody>
          <a:bodyPr/>
          <a:lstStyle/>
          <a:p>
            <a:pPr algn="ctr"/>
            <a:r>
              <a:rPr lang="en-US" sz="2400" b="1" dirty="0">
                <a:latin typeface="+mn-lt"/>
                <a:cs typeface="Arial" charset="0"/>
              </a:rPr>
              <a:t>Impacts of the Macroenvironmental Changes in The Focal Company Network</a:t>
            </a:r>
            <a:endParaRPr lang="pt-BR" sz="2400" b="1" dirty="0">
              <a:latin typeface="+mn-lt"/>
              <a:cs typeface="Arial" charset="0"/>
            </a:endParaRPr>
          </a:p>
        </p:txBody>
      </p:sp>
      <p:grpSp>
        <p:nvGrpSpPr>
          <p:cNvPr id="2" name="Group 1"/>
          <p:cNvGrpSpPr/>
          <p:nvPr/>
        </p:nvGrpSpPr>
        <p:grpSpPr>
          <a:xfrm>
            <a:off x="468091" y="927207"/>
            <a:ext cx="11046065" cy="4797085"/>
            <a:chOff x="645139" y="1222715"/>
            <a:chExt cx="8284549" cy="479708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grpSpPr>
        <p:grpSp>
          <p:nvGrpSpPr>
            <p:cNvPr id="21514" name="Group 13"/>
            <p:cNvGrpSpPr>
              <a:grpSpLocks/>
            </p:cNvGrpSpPr>
            <p:nvPr/>
          </p:nvGrpSpPr>
          <p:grpSpPr bwMode="auto">
            <a:xfrm>
              <a:off x="776288" y="2667000"/>
              <a:ext cx="1143000" cy="2590800"/>
              <a:chOff x="432" y="1776"/>
              <a:chExt cx="720" cy="1632"/>
            </a:xfrm>
            <a:grpFill/>
          </p:grpSpPr>
          <p:sp>
            <p:nvSpPr>
              <p:cNvPr id="637966" name="Rectangle 14"/>
              <p:cNvSpPr>
                <a:spLocks noChangeArrowheads="1"/>
              </p:cNvSpPr>
              <p:nvPr/>
            </p:nvSpPr>
            <p:spPr bwMode="auto">
              <a:xfrm>
                <a:off x="432" y="1776"/>
                <a:ext cx="336" cy="16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pt-BR" sz="1400">
                    <a:solidFill>
                      <a:schemeClr val="tx1"/>
                    </a:solidFill>
                  </a:rPr>
                  <a:t>S</a:t>
                </a:r>
              </a:p>
              <a:p>
                <a:pPr algn="ctr" eaLnBrk="0" hangingPunct="0">
                  <a:defRPr/>
                </a:pPr>
                <a:r>
                  <a:rPr lang="pt-BR" sz="1400">
                    <a:solidFill>
                      <a:schemeClr val="tx1"/>
                    </a:solidFill>
                  </a:rPr>
                  <a:t>U</a:t>
                </a:r>
              </a:p>
              <a:p>
                <a:pPr algn="ctr" eaLnBrk="0" hangingPunct="0">
                  <a:defRPr/>
                </a:pPr>
                <a:r>
                  <a:rPr lang="pt-BR" sz="1400">
                    <a:solidFill>
                      <a:schemeClr val="tx1"/>
                    </a:solidFill>
                  </a:rPr>
                  <a:t>P</a:t>
                </a:r>
              </a:p>
              <a:p>
                <a:pPr algn="ctr" eaLnBrk="0" hangingPunct="0">
                  <a:defRPr/>
                </a:pPr>
                <a:r>
                  <a:rPr lang="pt-BR" sz="1400">
                    <a:solidFill>
                      <a:schemeClr val="tx1"/>
                    </a:solidFill>
                  </a:rPr>
                  <a:t>P</a:t>
                </a:r>
              </a:p>
              <a:p>
                <a:pPr algn="ctr" eaLnBrk="0" hangingPunct="0">
                  <a:defRPr/>
                </a:pPr>
                <a:r>
                  <a:rPr lang="pt-BR" sz="1400">
                    <a:solidFill>
                      <a:schemeClr val="tx1"/>
                    </a:solidFill>
                  </a:rPr>
                  <a:t>L</a:t>
                </a:r>
              </a:p>
              <a:p>
                <a:pPr algn="ctr" eaLnBrk="0" hangingPunct="0">
                  <a:defRPr/>
                </a:pPr>
                <a:r>
                  <a:rPr lang="pt-BR" sz="1400">
                    <a:solidFill>
                      <a:schemeClr val="tx1"/>
                    </a:solidFill>
                  </a:rPr>
                  <a:t>I</a:t>
                </a:r>
              </a:p>
              <a:p>
                <a:pPr algn="ctr" eaLnBrk="0" hangingPunct="0">
                  <a:defRPr/>
                </a:pPr>
                <a:r>
                  <a:rPr lang="pt-BR" sz="1400">
                    <a:solidFill>
                      <a:schemeClr val="tx1"/>
                    </a:solidFill>
                  </a:rPr>
                  <a:t>E</a:t>
                </a:r>
              </a:p>
              <a:p>
                <a:pPr algn="ctr" eaLnBrk="0" hangingPunct="0">
                  <a:defRPr/>
                </a:pPr>
                <a:r>
                  <a:rPr lang="pt-BR" sz="1400">
                    <a:solidFill>
                      <a:schemeClr val="tx1"/>
                    </a:solidFill>
                  </a:rPr>
                  <a:t>R</a:t>
                </a:r>
              </a:p>
              <a:p>
                <a:pPr algn="ctr" eaLnBrk="0" hangingPunct="0">
                  <a:defRPr/>
                </a:pPr>
                <a:r>
                  <a:rPr lang="pt-BR" sz="1400">
                    <a:solidFill>
                      <a:schemeClr val="tx1"/>
                    </a:solidFill>
                  </a:rPr>
                  <a:t>S</a:t>
                </a:r>
              </a:p>
            </p:txBody>
          </p:sp>
          <p:sp>
            <p:nvSpPr>
              <p:cNvPr id="21605" name="Line 15"/>
              <p:cNvSpPr>
                <a:spLocks noChangeShapeType="1"/>
              </p:cNvSpPr>
              <p:nvPr/>
            </p:nvSpPr>
            <p:spPr bwMode="auto">
              <a:xfrm>
                <a:off x="768" y="2160"/>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606" name="Line 16"/>
              <p:cNvSpPr>
                <a:spLocks noChangeShapeType="1"/>
              </p:cNvSpPr>
              <p:nvPr/>
            </p:nvSpPr>
            <p:spPr bwMode="auto">
              <a:xfrm>
                <a:off x="768" y="2592"/>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607" name="Line 17"/>
              <p:cNvSpPr>
                <a:spLocks noChangeShapeType="1"/>
              </p:cNvSpPr>
              <p:nvPr/>
            </p:nvSpPr>
            <p:spPr bwMode="auto">
              <a:xfrm>
                <a:off x="768" y="3024"/>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15" name="Group 18"/>
            <p:cNvGrpSpPr>
              <a:grpSpLocks/>
            </p:cNvGrpSpPr>
            <p:nvPr/>
          </p:nvGrpSpPr>
          <p:grpSpPr bwMode="auto">
            <a:xfrm>
              <a:off x="3062288" y="3276600"/>
              <a:ext cx="762000" cy="1371600"/>
              <a:chOff x="1872" y="2160"/>
              <a:chExt cx="480" cy="864"/>
            </a:xfrm>
            <a:grpFill/>
          </p:grpSpPr>
          <p:sp>
            <p:nvSpPr>
              <p:cNvPr id="21597" name="Line 19"/>
              <p:cNvSpPr>
                <a:spLocks noChangeShapeType="1"/>
              </p:cNvSpPr>
              <p:nvPr/>
            </p:nvSpPr>
            <p:spPr bwMode="auto">
              <a:xfrm>
                <a:off x="1872" y="2592"/>
                <a:ext cx="480"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8" name="Line 20"/>
              <p:cNvSpPr>
                <a:spLocks noChangeShapeType="1"/>
              </p:cNvSpPr>
              <p:nvPr/>
            </p:nvSpPr>
            <p:spPr bwMode="auto">
              <a:xfrm>
                <a:off x="1872" y="3024"/>
                <a:ext cx="240" cy="0"/>
              </a:xfrm>
              <a:prstGeom prst="line">
                <a:avLst/>
              </a:prstGeom>
              <a:ln>
                <a:headEn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9" name="Line 21"/>
              <p:cNvSpPr>
                <a:spLocks noChangeShapeType="1"/>
              </p:cNvSpPr>
              <p:nvPr/>
            </p:nvSpPr>
            <p:spPr bwMode="auto">
              <a:xfrm flipV="1">
                <a:off x="2112" y="2592"/>
                <a:ext cx="0" cy="432"/>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600" name="Line 22"/>
              <p:cNvSpPr>
                <a:spLocks noChangeShapeType="1"/>
              </p:cNvSpPr>
              <p:nvPr/>
            </p:nvSpPr>
            <p:spPr bwMode="auto">
              <a:xfrm>
                <a:off x="1872" y="2160"/>
                <a:ext cx="240" cy="0"/>
              </a:xfrm>
              <a:prstGeom prst="line">
                <a:avLst/>
              </a:prstGeom>
              <a:ln>
                <a:headEn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601" name="Line 23"/>
              <p:cNvSpPr>
                <a:spLocks noChangeShapeType="1"/>
              </p:cNvSpPr>
              <p:nvPr/>
            </p:nvSpPr>
            <p:spPr bwMode="auto">
              <a:xfrm flipV="1">
                <a:off x="2112" y="2160"/>
                <a:ext cx="0" cy="432"/>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16" name="Group 24"/>
            <p:cNvGrpSpPr>
              <a:grpSpLocks/>
            </p:cNvGrpSpPr>
            <p:nvPr/>
          </p:nvGrpSpPr>
          <p:grpSpPr bwMode="auto">
            <a:xfrm>
              <a:off x="5348288" y="3276600"/>
              <a:ext cx="685800" cy="1371600"/>
              <a:chOff x="3312" y="2160"/>
              <a:chExt cx="432" cy="864"/>
            </a:xfrm>
            <a:grpFill/>
          </p:grpSpPr>
          <p:sp>
            <p:nvSpPr>
              <p:cNvPr id="21592" name="Line 25"/>
              <p:cNvSpPr>
                <a:spLocks noChangeShapeType="1"/>
              </p:cNvSpPr>
              <p:nvPr/>
            </p:nvSpPr>
            <p:spPr bwMode="auto">
              <a:xfrm>
                <a:off x="3312" y="2592"/>
                <a:ext cx="432"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3" name="Line 26"/>
              <p:cNvSpPr>
                <a:spLocks noChangeShapeType="1"/>
              </p:cNvSpPr>
              <p:nvPr/>
            </p:nvSpPr>
            <p:spPr bwMode="auto">
              <a:xfrm>
                <a:off x="3504" y="3024"/>
                <a:ext cx="240"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4" name="Line 27"/>
              <p:cNvSpPr>
                <a:spLocks noChangeShapeType="1"/>
              </p:cNvSpPr>
              <p:nvPr/>
            </p:nvSpPr>
            <p:spPr bwMode="auto">
              <a:xfrm flipV="1">
                <a:off x="3504" y="2592"/>
                <a:ext cx="0" cy="432"/>
              </a:xfrm>
              <a:prstGeom prst="line">
                <a:avLst/>
              </a:prstGeom>
              <a:ln>
                <a:headEn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5" name="Line 28"/>
              <p:cNvSpPr>
                <a:spLocks noChangeShapeType="1"/>
              </p:cNvSpPr>
              <p:nvPr/>
            </p:nvSpPr>
            <p:spPr bwMode="auto">
              <a:xfrm>
                <a:off x="3504" y="2160"/>
                <a:ext cx="240"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6" name="Line 29"/>
              <p:cNvSpPr>
                <a:spLocks noChangeShapeType="1"/>
              </p:cNvSpPr>
              <p:nvPr/>
            </p:nvSpPr>
            <p:spPr bwMode="auto">
              <a:xfrm flipV="1">
                <a:off x="3504" y="2160"/>
                <a:ext cx="0" cy="432"/>
              </a:xfrm>
              <a:prstGeom prst="line">
                <a:avLst/>
              </a:prstGeom>
              <a:ln>
                <a:headEn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17" name="Group 30"/>
            <p:cNvGrpSpPr>
              <a:grpSpLocks/>
            </p:cNvGrpSpPr>
            <p:nvPr/>
          </p:nvGrpSpPr>
          <p:grpSpPr bwMode="auto">
            <a:xfrm>
              <a:off x="7024688" y="2667000"/>
              <a:ext cx="1905000" cy="2590800"/>
              <a:chOff x="4368" y="1776"/>
              <a:chExt cx="1200" cy="1632"/>
            </a:xfrm>
            <a:grpFill/>
          </p:grpSpPr>
          <p:sp>
            <p:nvSpPr>
              <p:cNvPr id="637983" name="Rectangle 31"/>
              <p:cNvSpPr>
                <a:spLocks noChangeArrowheads="1"/>
              </p:cNvSpPr>
              <p:nvPr/>
            </p:nvSpPr>
            <p:spPr bwMode="auto">
              <a:xfrm>
                <a:off x="5232" y="1776"/>
                <a:ext cx="336" cy="16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pt-BR" sz="1200" b="1" dirty="0">
                    <a:solidFill>
                      <a:schemeClr val="tx1"/>
                    </a:solidFill>
                  </a:rPr>
                  <a:t>F</a:t>
                </a:r>
              </a:p>
              <a:p>
                <a:pPr algn="ctr" eaLnBrk="0" hangingPunct="0">
                  <a:defRPr/>
                </a:pPr>
                <a:r>
                  <a:rPr lang="pt-BR" sz="1200" b="1" dirty="0">
                    <a:solidFill>
                      <a:schemeClr val="tx1"/>
                    </a:solidFill>
                  </a:rPr>
                  <a:t>I</a:t>
                </a:r>
              </a:p>
              <a:p>
                <a:pPr algn="ctr" eaLnBrk="0" hangingPunct="0">
                  <a:defRPr/>
                </a:pPr>
                <a:r>
                  <a:rPr lang="pt-BR" sz="1200" b="1" dirty="0">
                    <a:solidFill>
                      <a:schemeClr val="tx1"/>
                    </a:solidFill>
                  </a:rPr>
                  <a:t>N</a:t>
                </a:r>
              </a:p>
              <a:p>
                <a:pPr algn="ctr" eaLnBrk="0" hangingPunct="0">
                  <a:defRPr/>
                </a:pPr>
                <a:r>
                  <a:rPr lang="pt-BR" sz="1200" b="1" dirty="0">
                    <a:solidFill>
                      <a:schemeClr val="tx1"/>
                    </a:solidFill>
                  </a:rPr>
                  <a:t>A</a:t>
                </a:r>
              </a:p>
              <a:p>
                <a:pPr algn="ctr" eaLnBrk="0" hangingPunct="0">
                  <a:defRPr/>
                </a:pPr>
                <a:r>
                  <a:rPr lang="pt-BR" sz="1200" b="1" dirty="0">
                    <a:solidFill>
                      <a:schemeClr val="tx1"/>
                    </a:solidFill>
                  </a:rPr>
                  <a:t>L</a:t>
                </a:r>
              </a:p>
              <a:p>
                <a:pPr algn="ctr" eaLnBrk="0" hangingPunct="0">
                  <a:defRPr/>
                </a:pPr>
                <a:endParaRPr lang="pt-BR" sz="1200" b="1" dirty="0">
                  <a:solidFill>
                    <a:schemeClr val="tx1"/>
                  </a:solidFill>
                </a:endParaRPr>
              </a:p>
              <a:p>
                <a:pPr algn="ctr" eaLnBrk="0" hangingPunct="0">
                  <a:defRPr/>
                </a:pPr>
                <a:r>
                  <a:rPr lang="pt-BR" sz="1200" b="1" dirty="0">
                    <a:solidFill>
                      <a:schemeClr val="tx1"/>
                    </a:solidFill>
                  </a:rPr>
                  <a:t>C</a:t>
                </a:r>
              </a:p>
              <a:p>
                <a:pPr algn="ctr" eaLnBrk="0" hangingPunct="0">
                  <a:defRPr/>
                </a:pPr>
                <a:r>
                  <a:rPr lang="pt-BR" sz="1200" b="1" dirty="0">
                    <a:solidFill>
                      <a:schemeClr val="tx1"/>
                    </a:solidFill>
                  </a:rPr>
                  <a:t>O</a:t>
                </a:r>
              </a:p>
              <a:p>
                <a:pPr algn="ctr" eaLnBrk="0" hangingPunct="0">
                  <a:defRPr/>
                </a:pPr>
                <a:r>
                  <a:rPr lang="pt-BR" sz="1200" b="1" dirty="0">
                    <a:solidFill>
                      <a:schemeClr val="tx1"/>
                    </a:solidFill>
                  </a:rPr>
                  <a:t>N</a:t>
                </a:r>
              </a:p>
              <a:p>
                <a:pPr algn="ctr" eaLnBrk="0" hangingPunct="0">
                  <a:defRPr/>
                </a:pPr>
                <a:r>
                  <a:rPr lang="pt-BR" sz="1200" b="1" dirty="0">
                    <a:solidFill>
                      <a:schemeClr val="tx1"/>
                    </a:solidFill>
                  </a:rPr>
                  <a:t>S</a:t>
                </a:r>
              </a:p>
              <a:p>
                <a:pPr algn="ctr" eaLnBrk="0" hangingPunct="0">
                  <a:defRPr/>
                </a:pPr>
                <a:r>
                  <a:rPr lang="pt-BR" sz="1200" b="1" dirty="0">
                    <a:solidFill>
                      <a:schemeClr val="tx1"/>
                    </a:solidFill>
                  </a:rPr>
                  <a:t>U</a:t>
                </a:r>
              </a:p>
              <a:p>
                <a:pPr algn="ctr" eaLnBrk="0" hangingPunct="0">
                  <a:defRPr/>
                </a:pPr>
                <a:r>
                  <a:rPr lang="pt-BR" sz="1200" b="1" dirty="0">
                    <a:solidFill>
                      <a:schemeClr val="tx1"/>
                    </a:solidFill>
                  </a:rPr>
                  <a:t>M</a:t>
                </a:r>
              </a:p>
              <a:p>
                <a:pPr algn="ctr" eaLnBrk="0" hangingPunct="0">
                  <a:defRPr/>
                </a:pPr>
                <a:r>
                  <a:rPr lang="pt-BR" sz="1200" b="1" dirty="0">
                    <a:solidFill>
                      <a:schemeClr val="tx1"/>
                    </a:solidFill>
                  </a:rPr>
                  <a:t>E</a:t>
                </a:r>
              </a:p>
              <a:p>
                <a:pPr algn="ctr" eaLnBrk="0" hangingPunct="0">
                  <a:defRPr/>
                </a:pPr>
                <a:r>
                  <a:rPr lang="pt-BR" sz="1200" b="1" dirty="0">
                    <a:solidFill>
                      <a:schemeClr val="tx1"/>
                    </a:solidFill>
                  </a:rPr>
                  <a:t>R</a:t>
                </a:r>
              </a:p>
            </p:txBody>
          </p:sp>
          <p:sp>
            <p:nvSpPr>
              <p:cNvPr id="637984" name="Rectangle 32"/>
              <p:cNvSpPr>
                <a:spLocks noChangeArrowheads="1"/>
              </p:cNvSpPr>
              <p:nvPr/>
            </p:nvSpPr>
            <p:spPr bwMode="auto">
              <a:xfrm>
                <a:off x="4752" y="1776"/>
                <a:ext cx="336" cy="16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r>
                  <a:rPr lang="pt-BR" sz="1400" dirty="0">
                    <a:solidFill>
                      <a:schemeClr val="tx1"/>
                    </a:solidFill>
                  </a:rPr>
                  <a:t>D</a:t>
                </a:r>
              </a:p>
              <a:p>
                <a:pPr algn="ctr" eaLnBrk="0" hangingPunct="0">
                  <a:defRPr/>
                </a:pPr>
                <a:r>
                  <a:rPr lang="pt-BR" sz="1400" dirty="0">
                    <a:solidFill>
                      <a:schemeClr val="tx1"/>
                    </a:solidFill>
                  </a:rPr>
                  <a:t>I</a:t>
                </a:r>
              </a:p>
              <a:p>
                <a:pPr algn="ctr" eaLnBrk="0" hangingPunct="0">
                  <a:defRPr/>
                </a:pPr>
                <a:r>
                  <a:rPr lang="pt-BR" sz="1400" dirty="0">
                    <a:solidFill>
                      <a:schemeClr val="tx1"/>
                    </a:solidFill>
                  </a:rPr>
                  <a:t>S</a:t>
                </a:r>
              </a:p>
              <a:p>
                <a:pPr algn="ctr" eaLnBrk="0" hangingPunct="0">
                  <a:defRPr/>
                </a:pPr>
                <a:r>
                  <a:rPr lang="pt-BR" sz="1400" dirty="0">
                    <a:solidFill>
                      <a:schemeClr val="tx1"/>
                    </a:solidFill>
                  </a:rPr>
                  <a:t>T</a:t>
                </a:r>
              </a:p>
              <a:p>
                <a:pPr algn="ctr" eaLnBrk="0" hangingPunct="0">
                  <a:defRPr/>
                </a:pPr>
                <a:r>
                  <a:rPr lang="pt-BR" sz="1400" dirty="0">
                    <a:solidFill>
                      <a:schemeClr val="tx1"/>
                    </a:solidFill>
                  </a:rPr>
                  <a:t>R</a:t>
                </a:r>
              </a:p>
              <a:p>
                <a:pPr algn="ctr" eaLnBrk="0" hangingPunct="0">
                  <a:defRPr/>
                </a:pPr>
                <a:r>
                  <a:rPr lang="pt-BR" sz="1400" dirty="0">
                    <a:solidFill>
                      <a:schemeClr val="tx1"/>
                    </a:solidFill>
                  </a:rPr>
                  <a:t>I</a:t>
                </a:r>
              </a:p>
              <a:p>
                <a:pPr algn="ctr" eaLnBrk="0" hangingPunct="0">
                  <a:defRPr/>
                </a:pPr>
                <a:r>
                  <a:rPr lang="pt-BR" sz="1400" dirty="0">
                    <a:solidFill>
                      <a:schemeClr val="tx1"/>
                    </a:solidFill>
                  </a:rPr>
                  <a:t>B</a:t>
                </a:r>
              </a:p>
              <a:p>
                <a:pPr algn="ctr" eaLnBrk="0" hangingPunct="0">
                  <a:defRPr/>
                </a:pPr>
                <a:r>
                  <a:rPr lang="pt-BR" sz="1400" dirty="0">
                    <a:solidFill>
                      <a:schemeClr val="tx1"/>
                    </a:solidFill>
                  </a:rPr>
                  <a:t>U</a:t>
                </a:r>
              </a:p>
              <a:p>
                <a:pPr algn="ctr" eaLnBrk="0" hangingPunct="0">
                  <a:defRPr/>
                </a:pPr>
                <a:r>
                  <a:rPr lang="pt-BR" sz="1400" dirty="0">
                    <a:solidFill>
                      <a:schemeClr val="tx1"/>
                    </a:solidFill>
                  </a:rPr>
                  <a:t>T</a:t>
                </a:r>
              </a:p>
              <a:p>
                <a:pPr algn="ctr" eaLnBrk="0" hangingPunct="0">
                  <a:defRPr/>
                </a:pPr>
                <a:r>
                  <a:rPr lang="pt-BR" sz="1400" dirty="0">
                    <a:solidFill>
                      <a:schemeClr val="tx1"/>
                    </a:solidFill>
                  </a:rPr>
                  <a:t>O</a:t>
                </a:r>
              </a:p>
              <a:p>
                <a:pPr algn="ctr" eaLnBrk="0" hangingPunct="0">
                  <a:defRPr/>
                </a:pPr>
                <a:r>
                  <a:rPr lang="pt-BR" sz="1400" dirty="0">
                    <a:solidFill>
                      <a:schemeClr val="tx1"/>
                    </a:solidFill>
                  </a:rPr>
                  <a:t>R</a:t>
                </a:r>
              </a:p>
              <a:p>
                <a:pPr algn="ctr" eaLnBrk="0" hangingPunct="0">
                  <a:defRPr/>
                </a:pPr>
                <a:r>
                  <a:rPr lang="pt-BR" sz="1400" dirty="0">
                    <a:solidFill>
                      <a:schemeClr val="tx1"/>
                    </a:solidFill>
                  </a:rPr>
                  <a:t>S</a:t>
                </a:r>
              </a:p>
            </p:txBody>
          </p:sp>
          <p:grpSp>
            <p:nvGrpSpPr>
              <p:cNvPr id="21584" name="Group 33"/>
              <p:cNvGrpSpPr>
                <a:grpSpLocks/>
              </p:cNvGrpSpPr>
              <p:nvPr/>
            </p:nvGrpSpPr>
            <p:grpSpPr bwMode="auto">
              <a:xfrm>
                <a:off x="4368" y="2160"/>
                <a:ext cx="384" cy="864"/>
                <a:chOff x="4368" y="2160"/>
                <a:chExt cx="384" cy="864"/>
              </a:xfrm>
              <a:grpFill/>
            </p:grpSpPr>
            <p:sp>
              <p:nvSpPr>
                <p:cNvPr id="21589" name="Line 34"/>
                <p:cNvSpPr>
                  <a:spLocks noChangeShapeType="1"/>
                </p:cNvSpPr>
                <p:nvPr/>
              </p:nvSpPr>
              <p:spPr bwMode="auto">
                <a:xfrm>
                  <a:off x="4368" y="2160"/>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0" name="Line 35"/>
                <p:cNvSpPr>
                  <a:spLocks noChangeShapeType="1"/>
                </p:cNvSpPr>
                <p:nvPr/>
              </p:nvSpPr>
              <p:spPr bwMode="auto">
                <a:xfrm>
                  <a:off x="4368" y="2592"/>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91" name="Line 36"/>
                <p:cNvSpPr>
                  <a:spLocks noChangeShapeType="1"/>
                </p:cNvSpPr>
                <p:nvPr/>
              </p:nvSpPr>
              <p:spPr bwMode="auto">
                <a:xfrm>
                  <a:off x="4368" y="3024"/>
                  <a:ext cx="38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nvGrpSpPr>
              <p:cNvPr id="21585" name="Group 37"/>
              <p:cNvGrpSpPr>
                <a:grpSpLocks/>
              </p:cNvGrpSpPr>
              <p:nvPr/>
            </p:nvGrpSpPr>
            <p:grpSpPr bwMode="auto">
              <a:xfrm>
                <a:off x="5088" y="2160"/>
                <a:ext cx="144" cy="864"/>
                <a:chOff x="5088" y="2160"/>
                <a:chExt cx="144" cy="864"/>
              </a:xfrm>
              <a:grpFill/>
            </p:grpSpPr>
            <p:sp>
              <p:nvSpPr>
                <p:cNvPr id="21586" name="Line 38"/>
                <p:cNvSpPr>
                  <a:spLocks noChangeShapeType="1"/>
                </p:cNvSpPr>
                <p:nvPr/>
              </p:nvSpPr>
              <p:spPr bwMode="auto">
                <a:xfrm>
                  <a:off x="5088" y="2592"/>
                  <a:ext cx="14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87" name="Line 39"/>
                <p:cNvSpPr>
                  <a:spLocks noChangeShapeType="1"/>
                </p:cNvSpPr>
                <p:nvPr/>
              </p:nvSpPr>
              <p:spPr bwMode="auto">
                <a:xfrm>
                  <a:off x="5088" y="3024"/>
                  <a:ext cx="14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88" name="Line 40"/>
                <p:cNvSpPr>
                  <a:spLocks noChangeShapeType="1"/>
                </p:cNvSpPr>
                <p:nvPr/>
              </p:nvSpPr>
              <p:spPr bwMode="auto">
                <a:xfrm>
                  <a:off x="5088" y="2160"/>
                  <a:ext cx="144" cy="0"/>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grpSp>
          <p:nvGrpSpPr>
            <p:cNvPr id="21518" name="Group 41"/>
            <p:cNvGrpSpPr>
              <a:grpSpLocks/>
            </p:cNvGrpSpPr>
            <p:nvPr/>
          </p:nvGrpSpPr>
          <p:grpSpPr bwMode="auto">
            <a:xfrm>
              <a:off x="1976438" y="2895600"/>
              <a:ext cx="1085850" cy="2063750"/>
              <a:chOff x="1188" y="1920"/>
              <a:chExt cx="684" cy="1300"/>
            </a:xfrm>
            <a:grpFill/>
          </p:grpSpPr>
          <p:grpSp>
            <p:nvGrpSpPr>
              <p:cNvPr id="21563" name="Group 42"/>
              <p:cNvGrpSpPr>
                <a:grpSpLocks/>
              </p:cNvGrpSpPr>
              <p:nvPr/>
            </p:nvGrpSpPr>
            <p:grpSpPr bwMode="auto">
              <a:xfrm>
                <a:off x="1440" y="2756"/>
                <a:ext cx="144" cy="124"/>
                <a:chOff x="1440" y="2756"/>
                <a:chExt cx="144" cy="124"/>
              </a:xfrm>
              <a:grpFill/>
            </p:grpSpPr>
            <p:sp>
              <p:nvSpPr>
                <p:cNvPr id="21576" name="Line 43"/>
                <p:cNvSpPr>
                  <a:spLocks noChangeShapeType="1"/>
                </p:cNvSpPr>
                <p:nvPr/>
              </p:nvSpPr>
              <p:spPr bwMode="auto">
                <a:xfrm>
                  <a:off x="1440"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77" name="Line 44"/>
                <p:cNvSpPr>
                  <a:spLocks noChangeShapeType="1"/>
                </p:cNvSpPr>
                <p:nvPr/>
              </p:nvSpPr>
              <p:spPr bwMode="auto">
                <a:xfrm flipV="1">
                  <a:off x="1584"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sp>
            <p:nvSpPr>
              <p:cNvPr id="637997" name="Rectangle 45"/>
              <p:cNvSpPr>
                <a:spLocks noChangeArrowheads="1"/>
              </p:cNvSpPr>
              <p:nvPr/>
            </p:nvSpPr>
            <p:spPr bwMode="auto">
              <a:xfrm>
                <a:off x="1188" y="192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noProof="1">
                    <a:solidFill>
                      <a:schemeClr val="tx1"/>
                    </a:solidFill>
                  </a:rPr>
                  <a:t>SUPPLIER</a:t>
                </a:r>
              </a:p>
              <a:p>
                <a:pPr algn="ctr" eaLnBrk="0" hangingPunct="0">
                  <a:defRPr/>
                </a:pPr>
                <a:r>
                  <a:rPr lang="pt-BR" sz="1400" dirty="0">
                    <a:solidFill>
                      <a:schemeClr val="tx1"/>
                    </a:solidFill>
                  </a:rPr>
                  <a:t>A</a:t>
                </a:r>
              </a:p>
            </p:txBody>
          </p:sp>
          <p:sp>
            <p:nvSpPr>
              <p:cNvPr id="637998" name="Rectangle 46"/>
              <p:cNvSpPr>
                <a:spLocks noChangeArrowheads="1"/>
              </p:cNvSpPr>
              <p:nvPr/>
            </p:nvSpPr>
            <p:spPr bwMode="auto">
              <a:xfrm>
                <a:off x="1192" y="2396"/>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noProof="1">
                    <a:solidFill>
                      <a:schemeClr val="tx1"/>
                    </a:solidFill>
                  </a:rPr>
                  <a:t>SUPPLIER</a:t>
                </a:r>
              </a:p>
              <a:p>
                <a:pPr algn="ctr" eaLnBrk="0" hangingPunct="0">
                  <a:defRPr/>
                </a:pPr>
                <a:r>
                  <a:rPr lang="pt-BR" sz="1400">
                    <a:solidFill>
                      <a:schemeClr val="tx1"/>
                    </a:solidFill>
                  </a:rPr>
                  <a:t>B</a:t>
                </a:r>
              </a:p>
            </p:txBody>
          </p:sp>
          <p:sp>
            <p:nvSpPr>
              <p:cNvPr id="637999" name="Rectangle 47"/>
              <p:cNvSpPr>
                <a:spLocks noChangeArrowheads="1"/>
              </p:cNvSpPr>
              <p:nvPr/>
            </p:nvSpPr>
            <p:spPr bwMode="auto">
              <a:xfrm>
                <a:off x="1192" y="288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noProof="1">
                    <a:solidFill>
                      <a:schemeClr val="tx1"/>
                    </a:solidFill>
                  </a:rPr>
                  <a:t>SUPPLIER</a:t>
                </a:r>
              </a:p>
              <a:p>
                <a:pPr algn="ctr" eaLnBrk="0" hangingPunct="0">
                  <a:defRPr/>
                </a:pPr>
                <a:r>
                  <a:rPr lang="pt-BR" sz="1400" dirty="0">
                    <a:solidFill>
                      <a:schemeClr val="tx1"/>
                    </a:solidFill>
                  </a:rPr>
                  <a:t>C</a:t>
                </a:r>
              </a:p>
            </p:txBody>
          </p:sp>
          <p:grpSp>
            <p:nvGrpSpPr>
              <p:cNvPr id="21573" name="Group 48"/>
              <p:cNvGrpSpPr>
                <a:grpSpLocks/>
              </p:cNvGrpSpPr>
              <p:nvPr/>
            </p:nvGrpSpPr>
            <p:grpSpPr bwMode="auto">
              <a:xfrm>
                <a:off x="1440" y="2256"/>
                <a:ext cx="144" cy="124"/>
                <a:chOff x="1440" y="2756"/>
                <a:chExt cx="144" cy="124"/>
              </a:xfrm>
              <a:grpFill/>
            </p:grpSpPr>
            <p:sp>
              <p:nvSpPr>
                <p:cNvPr id="21574" name="Line 49"/>
                <p:cNvSpPr>
                  <a:spLocks noChangeShapeType="1"/>
                </p:cNvSpPr>
                <p:nvPr/>
              </p:nvSpPr>
              <p:spPr bwMode="auto">
                <a:xfrm>
                  <a:off x="1440"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75" name="Line 50"/>
                <p:cNvSpPr>
                  <a:spLocks noChangeShapeType="1"/>
                </p:cNvSpPr>
                <p:nvPr/>
              </p:nvSpPr>
              <p:spPr bwMode="auto">
                <a:xfrm flipV="1">
                  <a:off x="1584"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grpSp>
          <p:nvGrpSpPr>
            <p:cNvPr id="21519" name="Group 51"/>
            <p:cNvGrpSpPr>
              <a:grpSpLocks/>
            </p:cNvGrpSpPr>
            <p:nvPr/>
          </p:nvGrpSpPr>
          <p:grpSpPr bwMode="auto">
            <a:xfrm>
              <a:off x="6034088" y="2895600"/>
              <a:ext cx="1079500" cy="2063750"/>
              <a:chOff x="3744" y="1920"/>
              <a:chExt cx="680" cy="1300"/>
            </a:xfrm>
            <a:grpFill/>
          </p:grpSpPr>
          <p:grpSp>
            <p:nvGrpSpPr>
              <p:cNvPr id="21548" name="Group 52"/>
              <p:cNvGrpSpPr>
                <a:grpSpLocks/>
              </p:cNvGrpSpPr>
              <p:nvPr/>
            </p:nvGrpSpPr>
            <p:grpSpPr bwMode="auto">
              <a:xfrm>
                <a:off x="3984" y="2756"/>
                <a:ext cx="144" cy="124"/>
                <a:chOff x="3984" y="2756"/>
                <a:chExt cx="144" cy="124"/>
              </a:xfrm>
              <a:grpFill/>
            </p:grpSpPr>
            <p:sp>
              <p:nvSpPr>
                <p:cNvPr id="21561" name="Line 53"/>
                <p:cNvSpPr>
                  <a:spLocks noChangeShapeType="1"/>
                </p:cNvSpPr>
                <p:nvPr/>
              </p:nvSpPr>
              <p:spPr bwMode="auto">
                <a:xfrm>
                  <a:off x="3984"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62" name="Line 54"/>
                <p:cNvSpPr>
                  <a:spLocks noChangeShapeType="1"/>
                </p:cNvSpPr>
                <p:nvPr/>
              </p:nvSpPr>
              <p:spPr bwMode="auto">
                <a:xfrm flipV="1">
                  <a:off x="4128"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sp>
            <p:nvSpPr>
              <p:cNvPr id="638007" name="Rectangle 55"/>
              <p:cNvSpPr>
                <a:spLocks noChangeArrowheads="1"/>
              </p:cNvSpPr>
              <p:nvPr/>
            </p:nvSpPr>
            <p:spPr bwMode="auto">
              <a:xfrm>
                <a:off x="3744" y="192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dirty="0">
                    <a:solidFill>
                      <a:schemeClr val="tx1"/>
                    </a:solidFill>
                  </a:rPr>
                  <a:t>CHANNEL                       </a:t>
                </a:r>
                <a:r>
                  <a:rPr lang="pt-BR" sz="1400" dirty="0">
                    <a:solidFill>
                      <a:schemeClr val="tx1"/>
                    </a:solidFill>
                  </a:rPr>
                  <a:t>A </a:t>
                </a:r>
                <a:endParaRPr lang="pt-BR" sz="1400" noProof="1">
                  <a:solidFill>
                    <a:schemeClr val="tx1"/>
                  </a:solidFill>
                </a:endParaRPr>
              </a:p>
            </p:txBody>
          </p:sp>
          <p:sp>
            <p:nvSpPr>
              <p:cNvPr id="638008" name="Rectangle 56"/>
              <p:cNvSpPr>
                <a:spLocks noChangeArrowheads="1"/>
              </p:cNvSpPr>
              <p:nvPr/>
            </p:nvSpPr>
            <p:spPr bwMode="auto">
              <a:xfrm>
                <a:off x="3744" y="241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dirty="0">
                    <a:solidFill>
                      <a:schemeClr val="tx1"/>
                    </a:solidFill>
                  </a:rPr>
                  <a:t>CHANNEL                        </a:t>
                </a:r>
                <a:r>
                  <a:rPr lang="pt-BR" sz="1400" dirty="0">
                    <a:solidFill>
                      <a:schemeClr val="tx1"/>
                    </a:solidFill>
                  </a:rPr>
                  <a:t>B</a:t>
                </a:r>
              </a:p>
            </p:txBody>
          </p:sp>
          <p:sp>
            <p:nvSpPr>
              <p:cNvPr id="638009" name="Rectangle 57"/>
              <p:cNvSpPr>
                <a:spLocks noChangeArrowheads="1"/>
              </p:cNvSpPr>
              <p:nvPr/>
            </p:nvSpPr>
            <p:spPr bwMode="auto">
              <a:xfrm>
                <a:off x="3744" y="2880"/>
                <a:ext cx="680" cy="34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pt-BR" sz="1050" dirty="0">
                    <a:solidFill>
                      <a:schemeClr val="tx1"/>
                    </a:solidFill>
                  </a:rPr>
                  <a:t>CHANNEL                        </a:t>
                </a:r>
                <a:r>
                  <a:rPr lang="pt-BR" sz="1400" dirty="0">
                    <a:solidFill>
                      <a:schemeClr val="tx1"/>
                    </a:solidFill>
                  </a:rPr>
                  <a:t>C</a:t>
                </a:r>
              </a:p>
            </p:txBody>
          </p:sp>
          <p:grpSp>
            <p:nvGrpSpPr>
              <p:cNvPr id="21558" name="Group 58"/>
              <p:cNvGrpSpPr>
                <a:grpSpLocks/>
              </p:cNvGrpSpPr>
              <p:nvPr/>
            </p:nvGrpSpPr>
            <p:grpSpPr bwMode="auto">
              <a:xfrm>
                <a:off x="3984" y="2256"/>
                <a:ext cx="144" cy="124"/>
                <a:chOff x="1440" y="2756"/>
                <a:chExt cx="144" cy="124"/>
              </a:xfrm>
              <a:grpFill/>
            </p:grpSpPr>
            <p:sp>
              <p:nvSpPr>
                <p:cNvPr id="21559" name="Line 59"/>
                <p:cNvSpPr>
                  <a:spLocks noChangeShapeType="1"/>
                </p:cNvSpPr>
                <p:nvPr/>
              </p:nvSpPr>
              <p:spPr bwMode="auto">
                <a:xfrm>
                  <a:off x="1440"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60" name="Line 60"/>
                <p:cNvSpPr>
                  <a:spLocks noChangeShapeType="1"/>
                </p:cNvSpPr>
                <p:nvPr/>
              </p:nvSpPr>
              <p:spPr bwMode="auto">
                <a:xfrm flipV="1">
                  <a:off x="1584" y="2756"/>
                  <a:ext cx="0" cy="124"/>
                </a:xfrm>
                <a:prstGeom prst="line">
                  <a:avLst/>
                </a:prstGeom>
                <a:ln>
                  <a:headEnd/>
                  <a:tailEnd type="triangle" w="med" len="me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grpSp>
        </p:grpSp>
        <p:sp>
          <p:nvSpPr>
            <p:cNvPr id="21520" name="Line 61"/>
            <p:cNvSpPr>
              <a:spLocks noChangeShapeType="1"/>
            </p:cNvSpPr>
            <p:nvPr/>
          </p:nvSpPr>
          <p:spPr bwMode="auto">
            <a:xfrm flipV="1">
              <a:off x="4662488" y="2546350"/>
              <a:ext cx="0" cy="273050"/>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21" name="Line 62"/>
            <p:cNvSpPr>
              <a:spLocks noChangeShapeType="1"/>
            </p:cNvSpPr>
            <p:nvPr/>
          </p:nvSpPr>
          <p:spPr bwMode="auto">
            <a:xfrm flipV="1">
              <a:off x="6643688" y="2393950"/>
              <a:ext cx="0" cy="304800"/>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21522" name="Line 63"/>
            <p:cNvSpPr>
              <a:spLocks noChangeShapeType="1"/>
            </p:cNvSpPr>
            <p:nvPr/>
          </p:nvSpPr>
          <p:spPr bwMode="auto">
            <a:xfrm flipV="1">
              <a:off x="2528888" y="2470150"/>
              <a:ext cx="0" cy="228600"/>
            </a:xfrm>
            <a:prstGeom prst="line">
              <a:avLst/>
            </a:prstGeom>
            <a:ln>
              <a:headEnd type="triangle" w="med" len="med"/>
              <a:tailEnd/>
            </a:ln>
            <a:extLst>
              <a:ext uri="{909E8E84-426E-40dd-AFC4-6F175D3DCCD1}">
                <a14:hiddenFill xmlns="" xmlns:a14="http://schemas.microsoft.com/office/drawing/2010/main">
                  <a:noFill/>
                </a14:hiddenFill>
              </a:ext>
            </a:extLst>
          </p:spPr>
          <p:style>
            <a:lnRef idx="1">
              <a:schemeClr val="accent6"/>
            </a:lnRef>
            <a:fillRef idx="2">
              <a:schemeClr val="accent6"/>
            </a:fillRef>
            <a:effectRef idx="1">
              <a:schemeClr val="accent6"/>
            </a:effectRef>
            <a:fontRef idx="minor">
              <a:schemeClr val="dk1"/>
            </a:fontRef>
          </p:style>
          <p:txBody>
            <a:bodyPr/>
            <a:lstStyle/>
            <a:p>
              <a:endParaRPr lang="en-US" sz="2000"/>
            </a:p>
          </p:txBody>
        </p:sp>
        <p:sp>
          <p:nvSpPr>
            <p:cNvPr id="16404" name="Oval 64"/>
            <p:cNvSpPr>
              <a:spLocks noChangeArrowheads="1"/>
            </p:cNvSpPr>
            <p:nvPr/>
          </p:nvSpPr>
          <p:spPr bwMode="auto">
            <a:xfrm>
              <a:off x="645139" y="1222715"/>
              <a:ext cx="7894859" cy="1111363"/>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eaLnBrk="0" hangingPunct="0">
                <a:defRPr/>
              </a:pPr>
              <a:r>
                <a:rPr lang="en-US" b="1" dirty="0">
                  <a:solidFill>
                    <a:schemeClr val="tx1"/>
                  </a:solidFill>
                </a:rPr>
                <a:t>Macro-Environmental Variables (Uncontrollable)</a:t>
              </a:r>
            </a:p>
            <a:p>
              <a:pPr algn="ctr" eaLnBrk="0" hangingPunct="0">
                <a:defRPr/>
              </a:pPr>
              <a:r>
                <a:rPr lang="en-US" b="1" dirty="0">
                  <a:solidFill>
                    <a:schemeClr val="tx1"/>
                  </a:solidFill>
                </a:rPr>
                <a:t>Legal-Political, Econ/Natural, Socio-Cultural and Technological</a:t>
              </a:r>
            </a:p>
            <a:p>
              <a:pPr eaLnBrk="0" hangingPunct="0">
                <a:defRPr/>
              </a:pPr>
              <a:endParaRPr lang="pt-BR" sz="1050" dirty="0">
                <a:solidFill>
                  <a:schemeClr val="tx1"/>
                </a:solidFill>
              </a:endParaRPr>
            </a:p>
          </p:txBody>
        </p:sp>
        <p:sp>
          <p:nvSpPr>
            <p:cNvPr id="16420" name="Oval 69"/>
            <p:cNvSpPr>
              <a:spLocks noChangeArrowheads="1"/>
            </p:cNvSpPr>
            <p:nvPr/>
          </p:nvSpPr>
          <p:spPr bwMode="auto">
            <a:xfrm>
              <a:off x="1919288" y="5372100"/>
              <a:ext cx="5486400" cy="647700"/>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eaLnBrk="0" hangingPunct="0">
                <a:defRPr/>
              </a:pPr>
              <a:r>
                <a:rPr lang="en-US" sz="1050" dirty="0">
                  <a:solidFill>
                    <a:schemeClr val="tx1"/>
                  </a:solidFill>
                </a:rPr>
                <a:t>Facilitator Companies: logistics operators, transportation companies, warehouses, banks, insurance companies, and certification companies.</a:t>
              </a:r>
            </a:p>
          </p:txBody>
        </p:sp>
        <p:sp>
          <p:nvSpPr>
            <p:cNvPr id="16412" name="Rectangle 79"/>
            <p:cNvSpPr>
              <a:spLocks noChangeArrowheads="1"/>
            </p:cNvSpPr>
            <p:nvPr/>
          </p:nvSpPr>
          <p:spPr bwMode="auto">
            <a:xfrm>
              <a:off x="3914806" y="3695701"/>
              <a:ext cx="1409700" cy="4953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eaLnBrk="0" hangingPunct="0">
                <a:defRPr/>
              </a:pPr>
              <a:r>
                <a:rPr lang="pt-BR" sz="1400" b="1" dirty="0">
                  <a:solidFill>
                    <a:schemeClr val="tx1"/>
                  </a:solidFill>
                </a:rPr>
                <a:t>FOCAL</a:t>
              </a:r>
            </a:p>
            <a:p>
              <a:pPr algn="ctr" eaLnBrk="0" hangingPunct="0">
                <a:defRPr/>
              </a:pPr>
              <a:r>
                <a:rPr lang="pt-BR" sz="1400" b="1" dirty="0">
                  <a:solidFill>
                    <a:schemeClr val="tx1"/>
                  </a:solidFill>
                </a:rPr>
                <a:t>COMPANY</a:t>
              </a:r>
            </a:p>
          </p:txBody>
        </p:sp>
      </p:grpSp>
    </p:spTree>
    <p:extLst>
      <p:ext uri="{BB962C8B-B14F-4D97-AF65-F5344CB8AC3E}">
        <p14:creationId xmlns:p14="http://schemas.microsoft.com/office/powerpoint/2010/main" val="315269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B12463-9DAF-604D-A694-E39B72300D8B}"/>
              </a:ext>
            </a:extLst>
          </p:cNvPr>
          <p:cNvSpPr>
            <a:spLocks noGrp="1"/>
          </p:cNvSpPr>
          <p:nvPr>
            <p:ph type="title"/>
          </p:nvPr>
        </p:nvSpPr>
        <p:spPr/>
        <p:txBody>
          <a:bodyPr/>
          <a:lstStyle/>
          <a:p>
            <a:endParaRPr lang="pt-BR"/>
          </a:p>
        </p:txBody>
      </p:sp>
      <p:pic>
        <p:nvPicPr>
          <p:cNvPr id="11" name="Imagem 10">
            <a:extLst>
              <a:ext uri="{FF2B5EF4-FFF2-40B4-BE49-F238E27FC236}">
                <a16:creationId xmlns:a16="http://schemas.microsoft.com/office/drawing/2014/main" id="{E848D6A1-5510-1D4F-9B18-C8C7C44717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6" y="1540"/>
            <a:ext cx="12762234" cy="6856460"/>
          </a:xfrm>
          <a:prstGeom prst="rect">
            <a:avLst/>
          </a:prstGeom>
        </p:spPr>
      </p:pic>
      <p:pic>
        <p:nvPicPr>
          <p:cNvPr id="15" name="Imagem 14">
            <a:extLst>
              <a:ext uri="{FF2B5EF4-FFF2-40B4-BE49-F238E27FC236}">
                <a16:creationId xmlns:a16="http://schemas.microsoft.com/office/drawing/2014/main" id="{C70F92ED-1CB4-EA4F-BC0C-6B3EBB501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5697" y="2427134"/>
            <a:ext cx="3450055" cy="4383027"/>
          </a:xfrm>
          <a:prstGeom prst="rect">
            <a:avLst/>
          </a:prstGeom>
        </p:spPr>
      </p:pic>
      <p:pic>
        <p:nvPicPr>
          <p:cNvPr id="17" name="Imagem 16">
            <a:extLst>
              <a:ext uri="{FF2B5EF4-FFF2-40B4-BE49-F238E27FC236}">
                <a16:creationId xmlns:a16="http://schemas.microsoft.com/office/drawing/2014/main" id="{D97865A8-98DF-3E4C-98D2-F0911C855E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2731" y="0"/>
            <a:ext cx="3633235" cy="6858000"/>
          </a:xfrm>
          <a:prstGeom prst="rect">
            <a:avLst/>
          </a:prstGeom>
        </p:spPr>
      </p:pic>
      <p:pic>
        <p:nvPicPr>
          <p:cNvPr id="18" name="Imagem 17">
            <a:extLst>
              <a:ext uri="{FF2B5EF4-FFF2-40B4-BE49-F238E27FC236}">
                <a16:creationId xmlns:a16="http://schemas.microsoft.com/office/drawing/2014/main" id="{DBF0CB4A-CD3A-624E-AC21-F9D2343C5C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75" y="7015"/>
            <a:ext cx="2882096" cy="3251595"/>
          </a:xfrm>
          <a:prstGeom prst="rect">
            <a:avLst/>
          </a:prstGeom>
        </p:spPr>
      </p:pic>
    </p:spTree>
    <p:extLst>
      <p:ext uri="{BB962C8B-B14F-4D97-AF65-F5344CB8AC3E}">
        <p14:creationId xmlns:p14="http://schemas.microsoft.com/office/powerpoint/2010/main" val="26576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tângulo de cantos arredondados 97"/>
          <p:cNvSpPr/>
          <p:nvPr/>
        </p:nvSpPr>
        <p:spPr>
          <a:xfrm>
            <a:off x="1009122" y="689425"/>
            <a:ext cx="9956800" cy="423664"/>
          </a:xfrm>
          <a:prstGeom prst="roundRect">
            <a:avLst>
              <a:gd name="adj" fmla="val 2719"/>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121" name="CaixaDeTexto 120"/>
          <p:cNvSpPr txBox="1"/>
          <p:nvPr/>
        </p:nvSpPr>
        <p:spPr>
          <a:xfrm>
            <a:off x="3938326" y="698323"/>
            <a:ext cx="4692711" cy="338554"/>
          </a:xfrm>
          <a:prstGeom prst="rect">
            <a:avLst/>
          </a:prstGeom>
          <a:noFill/>
        </p:spPr>
        <p:txBody>
          <a:bodyPr wrap="none" rtlCol="0">
            <a:spAutoFit/>
          </a:bodyPr>
          <a:lstStyle/>
          <a:p>
            <a:pPr algn="ctr"/>
            <a:r>
              <a:rPr lang="pt-BR" sz="1600" b="1" dirty="0">
                <a:solidFill>
                  <a:srgbClr val="000000"/>
                </a:solidFill>
                <a:latin typeface="Calibri"/>
              </a:rPr>
              <a:t>Environmental </a:t>
            </a:r>
            <a:r>
              <a:rPr lang="pt-BR" sz="1600" b="1" dirty="0" err="1">
                <a:solidFill>
                  <a:srgbClr val="000000"/>
                </a:solidFill>
                <a:latin typeface="Calibri"/>
              </a:rPr>
              <a:t>Variables</a:t>
            </a:r>
            <a:r>
              <a:rPr lang="pt-BR" sz="1600" b="1" dirty="0">
                <a:solidFill>
                  <a:srgbClr val="000000"/>
                </a:solidFill>
                <a:latin typeface="Calibri"/>
              </a:rPr>
              <a:t> </a:t>
            </a:r>
            <a:r>
              <a:rPr lang="pt-BR" sz="1600" b="1" dirty="0" err="1">
                <a:solidFill>
                  <a:srgbClr val="000000"/>
                </a:solidFill>
                <a:latin typeface="Calibri"/>
              </a:rPr>
              <a:t>Shaking</a:t>
            </a:r>
            <a:r>
              <a:rPr lang="pt-BR" sz="1600" b="1" dirty="0">
                <a:solidFill>
                  <a:srgbClr val="000000"/>
                </a:solidFill>
                <a:latin typeface="Calibri"/>
              </a:rPr>
              <a:t> the Network (PEST)</a:t>
            </a:r>
          </a:p>
        </p:txBody>
      </p:sp>
      <p:sp>
        <p:nvSpPr>
          <p:cNvPr id="57" name="Título 1"/>
          <p:cNvSpPr txBox="1">
            <a:spLocks/>
          </p:cNvSpPr>
          <p:nvPr/>
        </p:nvSpPr>
        <p:spPr>
          <a:xfrm>
            <a:off x="501122" y="215457"/>
            <a:ext cx="113792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prstClr val="black"/>
                </a:solidFill>
                <a:latin typeface="Calibri"/>
                <a:ea typeface="ＭＳ Ｐゴシック" pitchFamily="34" charset="-128"/>
              </a:rPr>
              <a:t>The Company as an Integrated Network – Conceptual Model</a:t>
            </a:r>
            <a:endParaRPr lang="pt-BR" sz="2000" b="1" dirty="0">
              <a:solidFill>
                <a:prstClr val="black"/>
              </a:solidFill>
              <a:latin typeface="Calibri"/>
              <a:ea typeface="ＭＳ Ｐゴシック" pitchFamily="34" charset="-128"/>
            </a:endParaRPr>
          </a:p>
        </p:txBody>
      </p:sp>
      <p:grpSp>
        <p:nvGrpSpPr>
          <p:cNvPr id="10" name="Group 9"/>
          <p:cNvGrpSpPr/>
          <p:nvPr/>
        </p:nvGrpSpPr>
        <p:grpSpPr>
          <a:xfrm>
            <a:off x="172829" y="1161408"/>
            <a:ext cx="11736579" cy="4592644"/>
            <a:chOff x="91398" y="966911"/>
            <a:chExt cx="8802434" cy="4592644"/>
          </a:xfrm>
        </p:grpSpPr>
        <p:cxnSp>
          <p:nvCxnSpPr>
            <p:cNvPr id="3" name="Conector de seta reta 2"/>
            <p:cNvCxnSpPr/>
            <p:nvPr/>
          </p:nvCxnSpPr>
          <p:spPr>
            <a:xfrm>
              <a:off x="180864" y="1295400"/>
              <a:ext cx="8712968" cy="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flipH="1">
              <a:off x="467544" y="5199856"/>
              <a:ext cx="8426288" cy="0"/>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Conector de seta reta 7"/>
            <p:cNvCxnSpPr/>
            <p:nvPr/>
          </p:nvCxnSpPr>
          <p:spPr>
            <a:xfrm flipH="1">
              <a:off x="91398" y="5199856"/>
              <a:ext cx="289602"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tângulo de cantos arredondados 10"/>
            <p:cNvSpPr/>
            <p:nvPr/>
          </p:nvSpPr>
          <p:spPr>
            <a:xfrm>
              <a:off x="107505" y="1484784"/>
              <a:ext cx="1872208" cy="3528392"/>
            </a:xfrm>
            <a:prstGeom prst="roundRect">
              <a:avLst>
                <a:gd name="adj" fmla="val 6071"/>
              </a:avLst>
            </a:prstGeom>
            <a:noFill/>
            <a:ln w="1270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17" name="Retângulo de cantos arredondados 16"/>
            <p:cNvSpPr/>
            <p:nvPr/>
          </p:nvSpPr>
          <p:spPr>
            <a:xfrm>
              <a:off x="2132112" y="1483999"/>
              <a:ext cx="2511895" cy="3528392"/>
            </a:xfrm>
            <a:prstGeom prst="roundRect">
              <a:avLst>
                <a:gd name="adj" fmla="val 6071"/>
              </a:avLst>
            </a:prstGeom>
            <a:noFill/>
            <a:ln w="1270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18" name="Retângulo de cantos arredondados 17"/>
            <p:cNvSpPr/>
            <p:nvPr/>
          </p:nvSpPr>
          <p:spPr>
            <a:xfrm>
              <a:off x="2411759" y="2060848"/>
              <a:ext cx="2016225" cy="360040"/>
            </a:xfrm>
            <a:prstGeom prst="roundRect">
              <a:avLst>
                <a:gd name="adj" fmla="val 6071"/>
              </a:avLst>
            </a:prstGeom>
            <a:noFill/>
            <a:ln w="1270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19" name="Retângulo de cantos arredondados 18"/>
            <p:cNvSpPr/>
            <p:nvPr/>
          </p:nvSpPr>
          <p:spPr>
            <a:xfrm>
              <a:off x="2379946" y="4221088"/>
              <a:ext cx="2016225" cy="360040"/>
            </a:xfrm>
            <a:prstGeom prst="roundRect">
              <a:avLst>
                <a:gd name="adj" fmla="val 6071"/>
              </a:avLst>
            </a:prstGeom>
            <a:noFill/>
            <a:ln w="1270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20" name="Retângulo de cantos arredondados 19"/>
            <p:cNvSpPr/>
            <p:nvPr/>
          </p:nvSpPr>
          <p:spPr>
            <a:xfrm>
              <a:off x="2915817" y="2967930"/>
              <a:ext cx="864096" cy="677093"/>
            </a:xfrm>
            <a:prstGeom prst="roundRect">
              <a:avLst>
                <a:gd name="adj" fmla="val 6071"/>
              </a:avLst>
            </a:prstGeom>
            <a:noFill/>
            <a:ln w="1270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21" name="Retângulo de cantos arredondados 20"/>
            <p:cNvSpPr/>
            <p:nvPr/>
          </p:nvSpPr>
          <p:spPr>
            <a:xfrm>
              <a:off x="4788024" y="1483999"/>
              <a:ext cx="3384376" cy="3528392"/>
            </a:xfrm>
            <a:prstGeom prst="roundRect">
              <a:avLst>
                <a:gd name="adj" fmla="val 6071"/>
              </a:avLst>
            </a:prstGeom>
            <a:noFill/>
            <a:ln w="1270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12" name="Retângulo de cantos arredondados 11"/>
            <p:cNvSpPr/>
            <p:nvPr/>
          </p:nvSpPr>
          <p:spPr>
            <a:xfrm>
              <a:off x="2379946" y="2636912"/>
              <a:ext cx="1976030" cy="1368152"/>
            </a:xfrm>
            <a:prstGeom prst="roundRect">
              <a:avLst>
                <a:gd name="adj" fmla="val 2719"/>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13" name="Retângulo de cantos arredondados 12"/>
            <p:cNvSpPr/>
            <p:nvPr/>
          </p:nvSpPr>
          <p:spPr>
            <a:xfrm>
              <a:off x="8460432" y="1700807"/>
              <a:ext cx="433400" cy="3101399"/>
            </a:xfrm>
            <a:prstGeom prst="roundRect">
              <a:avLst>
                <a:gd name="adj" fmla="val 5659"/>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pic>
          <p:nvPicPr>
            <p:cNvPr id="2" name="Imagem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027" y="1981200"/>
              <a:ext cx="1245163" cy="3079989"/>
            </a:xfrm>
            <a:prstGeom prst="rect">
              <a:avLst/>
            </a:prstGeom>
          </p:spPr>
        </p:pic>
        <p:pic>
          <p:nvPicPr>
            <p:cNvPr id="4" name="Imagem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3689" y="2173310"/>
              <a:ext cx="576064" cy="247578"/>
            </a:xfrm>
            <a:prstGeom prst="rect">
              <a:avLst/>
            </a:prstGeom>
          </p:spPr>
        </p:pic>
        <p:pic>
          <p:nvPicPr>
            <p:cNvPr id="65" name="Imagem 6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3689" y="3212976"/>
              <a:ext cx="576064" cy="247578"/>
            </a:xfrm>
            <a:prstGeom prst="rect">
              <a:avLst/>
            </a:prstGeom>
          </p:spPr>
        </p:pic>
        <p:pic>
          <p:nvPicPr>
            <p:cNvPr id="66" name="Imagem 6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3689" y="4277319"/>
              <a:ext cx="576064" cy="247578"/>
            </a:xfrm>
            <a:prstGeom prst="rect">
              <a:avLst/>
            </a:prstGeom>
          </p:spPr>
        </p:pic>
        <p:pic>
          <p:nvPicPr>
            <p:cNvPr id="5" name="Imagem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9324" y="1916112"/>
              <a:ext cx="1672876" cy="84347"/>
            </a:xfrm>
            <a:prstGeom prst="rect">
              <a:avLst/>
            </a:prstGeom>
          </p:spPr>
        </p:pic>
        <p:pic>
          <p:nvPicPr>
            <p:cNvPr id="7" name="Imagem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06633" y="2271698"/>
              <a:ext cx="2441631" cy="506621"/>
            </a:xfrm>
            <a:prstGeom prst="rect">
              <a:avLst/>
            </a:prstGeom>
          </p:spPr>
        </p:pic>
        <p:pic>
          <p:nvPicPr>
            <p:cNvPr id="9" name="Imagem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27984" y="3933056"/>
              <a:ext cx="2592288" cy="574640"/>
            </a:xfrm>
            <a:prstGeom prst="rect">
              <a:avLst/>
            </a:prstGeom>
          </p:spPr>
        </p:pic>
        <p:pic>
          <p:nvPicPr>
            <p:cNvPr id="80" name="Imagem 7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6633" y="2900373"/>
              <a:ext cx="576064" cy="247578"/>
            </a:xfrm>
            <a:prstGeom prst="rect">
              <a:avLst/>
            </a:prstGeom>
          </p:spPr>
        </p:pic>
        <p:pic>
          <p:nvPicPr>
            <p:cNvPr id="81" name="Imagem 8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2363" y="3573016"/>
              <a:ext cx="576064" cy="247578"/>
            </a:xfrm>
            <a:prstGeom prst="rect">
              <a:avLst/>
            </a:prstGeom>
          </p:spPr>
        </p:pic>
        <p:pic>
          <p:nvPicPr>
            <p:cNvPr id="82" name="Imagem 8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9999896">
              <a:off x="6320919" y="2665386"/>
              <a:ext cx="479218" cy="205956"/>
            </a:xfrm>
            <a:prstGeom prst="rect">
              <a:avLst/>
            </a:prstGeom>
          </p:spPr>
        </p:pic>
        <p:pic>
          <p:nvPicPr>
            <p:cNvPr id="83" name="Imagem 8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8871017">
              <a:off x="6342916" y="3381995"/>
              <a:ext cx="479218" cy="205956"/>
            </a:xfrm>
            <a:prstGeom prst="rect">
              <a:avLst/>
            </a:prstGeom>
          </p:spPr>
        </p:pic>
        <p:pic>
          <p:nvPicPr>
            <p:cNvPr id="84" name="Imagem 8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00439">
              <a:off x="6321095" y="3877977"/>
              <a:ext cx="479218" cy="205956"/>
            </a:xfrm>
            <a:prstGeom prst="rect">
              <a:avLst/>
            </a:prstGeom>
          </p:spPr>
        </p:pic>
        <p:sp>
          <p:nvSpPr>
            <p:cNvPr id="89" name="Retângulo de cantos arredondados 88"/>
            <p:cNvSpPr/>
            <p:nvPr/>
          </p:nvSpPr>
          <p:spPr>
            <a:xfrm>
              <a:off x="5162160" y="2789312"/>
              <a:ext cx="1138031" cy="423664"/>
            </a:xfrm>
            <a:prstGeom prst="roundRect">
              <a:avLst>
                <a:gd name="adj" fmla="val 2719"/>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90" name="Retângulo de cantos arredondados 89"/>
            <p:cNvSpPr/>
            <p:nvPr/>
          </p:nvSpPr>
          <p:spPr>
            <a:xfrm>
              <a:off x="5177126" y="3484973"/>
              <a:ext cx="1134618" cy="423664"/>
            </a:xfrm>
            <a:prstGeom prst="roundRect">
              <a:avLst>
                <a:gd name="adj" fmla="val 2719"/>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91" name="Retângulo de cantos arredondados 90"/>
            <p:cNvSpPr/>
            <p:nvPr/>
          </p:nvSpPr>
          <p:spPr>
            <a:xfrm>
              <a:off x="6818177" y="2365648"/>
              <a:ext cx="1138031" cy="423664"/>
            </a:xfrm>
            <a:prstGeom prst="roundRect">
              <a:avLst>
                <a:gd name="adj" fmla="val 2719"/>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95" name="Retângulo de cantos arredondados 94"/>
            <p:cNvSpPr/>
            <p:nvPr/>
          </p:nvSpPr>
          <p:spPr>
            <a:xfrm>
              <a:off x="6818176" y="3136913"/>
              <a:ext cx="1138031" cy="423664"/>
            </a:xfrm>
            <a:prstGeom prst="roundRect">
              <a:avLst>
                <a:gd name="adj" fmla="val 2719"/>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96" name="Retângulo de cantos arredondados 95"/>
            <p:cNvSpPr/>
            <p:nvPr/>
          </p:nvSpPr>
          <p:spPr>
            <a:xfrm>
              <a:off x="6805179" y="3853655"/>
              <a:ext cx="1138031" cy="423664"/>
            </a:xfrm>
            <a:prstGeom prst="roundRect">
              <a:avLst>
                <a:gd name="adj" fmla="val 2719"/>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a:endParaRPr>
            </a:p>
          </p:txBody>
        </p:sp>
        <p:sp>
          <p:nvSpPr>
            <p:cNvPr id="15" name="CaixaDeTexto 14"/>
            <p:cNvSpPr txBox="1"/>
            <p:nvPr/>
          </p:nvSpPr>
          <p:spPr>
            <a:xfrm>
              <a:off x="2361245" y="966911"/>
              <a:ext cx="4487145" cy="276999"/>
            </a:xfrm>
            <a:prstGeom prst="rect">
              <a:avLst/>
            </a:prstGeom>
            <a:noFill/>
          </p:spPr>
          <p:txBody>
            <a:bodyPr wrap="square" rtlCol="0">
              <a:spAutoFit/>
            </a:bodyPr>
            <a:lstStyle/>
            <a:p>
              <a:pPr algn="ctr"/>
              <a:r>
                <a:rPr lang="pt-BR" sz="1200" b="1" dirty="0" err="1">
                  <a:solidFill>
                    <a:srgbClr val="000000"/>
                  </a:solidFill>
                  <a:latin typeface="Calibri"/>
                </a:rPr>
                <a:t>Flow</a:t>
              </a:r>
              <a:r>
                <a:rPr lang="pt-BR" sz="1200" b="1" dirty="0">
                  <a:solidFill>
                    <a:srgbClr val="000000"/>
                  </a:solidFill>
                  <a:latin typeface="Calibri"/>
                </a:rPr>
                <a:t> </a:t>
              </a:r>
              <a:r>
                <a:rPr lang="pt-BR" sz="1200" b="1" dirty="0" err="1">
                  <a:solidFill>
                    <a:srgbClr val="000000"/>
                  </a:solidFill>
                  <a:latin typeface="Calibri"/>
                </a:rPr>
                <a:t>of</a:t>
              </a:r>
              <a:r>
                <a:rPr lang="pt-BR" sz="1200" b="1" dirty="0">
                  <a:solidFill>
                    <a:srgbClr val="000000"/>
                  </a:solidFill>
                  <a:latin typeface="Calibri"/>
                </a:rPr>
                <a:t> </a:t>
              </a:r>
              <a:r>
                <a:rPr lang="pt-BR" sz="1200" b="1" dirty="0" err="1">
                  <a:solidFill>
                    <a:srgbClr val="000000"/>
                  </a:solidFill>
                  <a:latin typeface="Calibri"/>
                </a:rPr>
                <a:t>Products</a:t>
              </a:r>
              <a:r>
                <a:rPr lang="pt-BR" sz="1200" b="1" dirty="0">
                  <a:solidFill>
                    <a:srgbClr val="000000"/>
                  </a:solidFill>
                  <a:latin typeface="Calibri"/>
                </a:rPr>
                <a:t>, Services </a:t>
              </a:r>
              <a:r>
                <a:rPr lang="pt-BR" sz="1200" b="1" dirty="0" err="1">
                  <a:solidFill>
                    <a:srgbClr val="000000"/>
                  </a:solidFill>
                  <a:latin typeface="Calibri"/>
                </a:rPr>
                <a:t>and</a:t>
              </a:r>
              <a:r>
                <a:rPr lang="pt-BR" sz="1200" b="1" dirty="0">
                  <a:solidFill>
                    <a:srgbClr val="000000"/>
                  </a:solidFill>
                  <a:latin typeface="Calibri"/>
                </a:rPr>
                <a:t> Marketing Communications</a:t>
              </a:r>
            </a:p>
          </p:txBody>
        </p:sp>
        <p:sp>
          <p:nvSpPr>
            <p:cNvPr id="99" name="CaixaDeTexto 98"/>
            <p:cNvSpPr txBox="1"/>
            <p:nvPr/>
          </p:nvSpPr>
          <p:spPr>
            <a:xfrm>
              <a:off x="3461204" y="5282556"/>
              <a:ext cx="2506114" cy="276999"/>
            </a:xfrm>
            <a:prstGeom prst="rect">
              <a:avLst/>
            </a:prstGeom>
            <a:noFill/>
          </p:spPr>
          <p:txBody>
            <a:bodyPr wrap="square" rtlCol="0">
              <a:spAutoFit/>
            </a:bodyPr>
            <a:lstStyle/>
            <a:p>
              <a:r>
                <a:rPr lang="pt-BR" sz="1200" b="1" dirty="0" err="1">
                  <a:solidFill>
                    <a:srgbClr val="000000"/>
                  </a:solidFill>
                  <a:latin typeface="Calibri"/>
                </a:rPr>
                <a:t>Information</a:t>
              </a:r>
              <a:r>
                <a:rPr lang="pt-BR" sz="1200" b="1" dirty="0">
                  <a:solidFill>
                    <a:srgbClr val="000000"/>
                  </a:solidFill>
                  <a:latin typeface="Calibri"/>
                </a:rPr>
                <a:t> and Financial </a:t>
              </a:r>
              <a:r>
                <a:rPr lang="pt-BR" sz="1200" b="1" dirty="0" err="1">
                  <a:solidFill>
                    <a:srgbClr val="000000"/>
                  </a:solidFill>
                  <a:latin typeface="Calibri"/>
                </a:rPr>
                <a:t>Flows</a:t>
              </a:r>
              <a:endParaRPr lang="pt-BR" sz="1200" b="1" dirty="0">
                <a:solidFill>
                  <a:srgbClr val="000000"/>
                </a:solidFill>
                <a:latin typeface="Calibri"/>
              </a:endParaRPr>
            </a:p>
          </p:txBody>
        </p:sp>
        <p:sp>
          <p:nvSpPr>
            <p:cNvPr id="100" name="CaixaDeTexto 99"/>
            <p:cNvSpPr txBox="1"/>
            <p:nvPr/>
          </p:nvSpPr>
          <p:spPr>
            <a:xfrm>
              <a:off x="300902" y="1493263"/>
              <a:ext cx="1485411" cy="523220"/>
            </a:xfrm>
            <a:prstGeom prst="rect">
              <a:avLst/>
            </a:prstGeom>
            <a:noFill/>
          </p:spPr>
          <p:txBody>
            <a:bodyPr wrap="square" rtlCol="0">
              <a:spAutoFit/>
            </a:bodyPr>
            <a:lstStyle/>
            <a:p>
              <a:pPr algn="ctr"/>
              <a:r>
                <a:rPr lang="pt-BR" sz="1400" b="1" dirty="0">
                  <a:solidFill>
                    <a:prstClr val="black"/>
                  </a:solidFill>
                  <a:latin typeface="Calibri"/>
                </a:rPr>
                <a:t>Focal </a:t>
              </a:r>
              <a:r>
                <a:rPr lang="pt-BR" sz="1400" b="1" dirty="0" err="1">
                  <a:solidFill>
                    <a:prstClr val="black"/>
                  </a:solidFill>
                  <a:latin typeface="Calibri"/>
                </a:rPr>
                <a:t>Company</a:t>
              </a:r>
              <a:r>
                <a:rPr lang="pt-BR" sz="1400" b="1" dirty="0">
                  <a:solidFill>
                    <a:prstClr val="black"/>
                  </a:solidFill>
                  <a:latin typeface="Calibri"/>
                </a:rPr>
                <a:t> </a:t>
              </a:r>
              <a:r>
                <a:rPr lang="pt-BR" sz="1400" b="1" dirty="0" err="1">
                  <a:solidFill>
                    <a:prstClr val="black"/>
                  </a:solidFill>
                  <a:latin typeface="Calibri"/>
                </a:rPr>
                <a:t>Supply</a:t>
              </a:r>
              <a:r>
                <a:rPr lang="pt-BR" sz="1400" b="1" dirty="0">
                  <a:solidFill>
                    <a:prstClr val="black"/>
                  </a:solidFill>
                  <a:latin typeface="Calibri"/>
                </a:rPr>
                <a:t> Chain</a:t>
              </a:r>
            </a:p>
          </p:txBody>
        </p:sp>
        <p:sp>
          <p:nvSpPr>
            <p:cNvPr id="101" name="CaixaDeTexto 100"/>
            <p:cNvSpPr txBox="1"/>
            <p:nvPr/>
          </p:nvSpPr>
          <p:spPr>
            <a:xfrm>
              <a:off x="2409641" y="2100273"/>
              <a:ext cx="2059312" cy="276999"/>
            </a:xfrm>
            <a:prstGeom prst="rect">
              <a:avLst/>
            </a:prstGeom>
            <a:noFill/>
          </p:spPr>
          <p:txBody>
            <a:bodyPr wrap="square" rtlCol="0">
              <a:spAutoFit/>
            </a:bodyPr>
            <a:lstStyle/>
            <a:p>
              <a:pPr algn="ctr"/>
              <a:r>
                <a:rPr lang="pt-BR" sz="1200" b="1" dirty="0" err="1">
                  <a:solidFill>
                    <a:prstClr val="black"/>
                  </a:solidFill>
                  <a:latin typeface="Calibri"/>
                </a:rPr>
                <a:t>Others</a:t>
              </a:r>
              <a:r>
                <a:rPr lang="pt-BR" sz="1200" b="1" dirty="0">
                  <a:solidFill>
                    <a:prstClr val="black"/>
                  </a:solidFill>
                  <a:latin typeface="Calibri"/>
                </a:rPr>
                <a:t> </a:t>
              </a:r>
              <a:r>
                <a:rPr lang="pt-BR" sz="1200" b="1" dirty="0" err="1">
                  <a:solidFill>
                    <a:prstClr val="black"/>
                  </a:solidFill>
                  <a:latin typeface="Calibri"/>
                </a:rPr>
                <a:t>Companies</a:t>
              </a:r>
              <a:r>
                <a:rPr lang="pt-BR" sz="1200" b="1" dirty="0">
                  <a:solidFill>
                    <a:prstClr val="black"/>
                  </a:solidFill>
                  <a:latin typeface="Calibri"/>
                </a:rPr>
                <a:t> in the Network</a:t>
              </a:r>
            </a:p>
          </p:txBody>
        </p:sp>
        <p:sp>
          <p:nvSpPr>
            <p:cNvPr id="102" name="CaixaDeTexto 101"/>
            <p:cNvSpPr txBox="1"/>
            <p:nvPr/>
          </p:nvSpPr>
          <p:spPr>
            <a:xfrm>
              <a:off x="2514491" y="2671616"/>
              <a:ext cx="864096" cy="261610"/>
            </a:xfrm>
            <a:prstGeom prst="rect">
              <a:avLst/>
            </a:prstGeom>
            <a:noFill/>
          </p:spPr>
          <p:txBody>
            <a:bodyPr wrap="square" rtlCol="0">
              <a:spAutoFit/>
            </a:bodyPr>
            <a:lstStyle/>
            <a:p>
              <a:r>
                <a:rPr lang="pt-BR" sz="1100" b="1" dirty="0" err="1">
                  <a:solidFill>
                    <a:srgbClr val="000000"/>
                  </a:solidFill>
                  <a:latin typeface="Calibri"/>
                </a:rPr>
                <a:t>Purchasing</a:t>
              </a:r>
              <a:endParaRPr lang="pt-BR" sz="1100" b="1" dirty="0">
                <a:solidFill>
                  <a:srgbClr val="000000"/>
                </a:solidFill>
                <a:latin typeface="Calibri"/>
              </a:endParaRPr>
            </a:p>
          </p:txBody>
        </p:sp>
        <p:sp>
          <p:nvSpPr>
            <p:cNvPr id="103" name="CaixaDeTexto 102"/>
            <p:cNvSpPr txBox="1"/>
            <p:nvPr/>
          </p:nvSpPr>
          <p:spPr>
            <a:xfrm>
              <a:off x="3638626" y="2684864"/>
              <a:ext cx="700042" cy="261610"/>
            </a:xfrm>
            <a:prstGeom prst="rect">
              <a:avLst/>
            </a:prstGeom>
            <a:noFill/>
          </p:spPr>
          <p:txBody>
            <a:bodyPr wrap="square" rtlCol="0">
              <a:spAutoFit/>
            </a:bodyPr>
            <a:lstStyle/>
            <a:p>
              <a:r>
                <a:rPr lang="pt-BR" sz="1100" b="1" dirty="0" err="1">
                  <a:solidFill>
                    <a:srgbClr val="000000"/>
                  </a:solidFill>
                  <a:latin typeface="Calibri"/>
                </a:rPr>
                <a:t>Logistics</a:t>
              </a:r>
              <a:endParaRPr lang="pt-BR" sz="1100" b="1" dirty="0">
                <a:solidFill>
                  <a:srgbClr val="000000"/>
                </a:solidFill>
                <a:latin typeface="Calibri"/>
              </a:endParaRPr>
            </a:p>
          </p:txBody>
        </p:sp>
        <p:sp>
          <p:nvSpPr>
            <p:cNvPr id="104" name="CaixaDeTexto 103"/>
            <p:cNvSpPr txBox="1"/>
            <p:nvPr/>
          </p:nvSpPr>
          <p:spPr>
            <a:xfrm>
              <a:off x="3712232" y="3124200"/>
              <a:ext cx="762000" cy="400110"/>
            </a:xfrm>
            <a:prstGeom prst="rect">
              <a:avLst/>
            </a:prstGeom>
            <a:noFill/>
          </p:spPr>
          <p:txBody>
            <a:bodyPr wrap="square" rtlCol="0">
              <a:spAutoFit/>
            </a:bodyPr>
            <a:lstStyle/>
            <a:p>
              <a:pPr algn="ctr"/>
              <a:r>
                <a:rPr lang="pt-BR" sz="1000" b="1" dirty="0" err="1">
                  <a:solidFill>
                    <a:srgbClr val="000000"/>
                  </a:solidFill>
                  <a:latin typeface="Calibri"/>
                </a:rPr>
                <a:t>Human</a:t>
              </a:r>
              <a:r>
                <a:rPr lang="pt-BR" sz="1000" b="1" dirty="0">
                  <a:solidFill>
                    <a:srgbClr val="000000"/>
                  </a:solidFill>
                  <a:latin typeface="Calibri"/>
                </a:rPr>
                <a:t> </a:t>
              </a:r>
              <a:r>
                <a:rPr lang="pt-BR" sz="1000" b="1" dirty="0" err="1">
                  <a:solidFill>
                    <a:srgbClr val="000000"/>
                  </a:solidFill>
                  <a:latin typeface="Calibri"/>
                </a:rPr>
                <a:t>Resources</a:t>
              </a:r>
              <a:endParaRPr lang="pt-BR" sz="1000" b="1" dirty="0">
                <a:solidFill>
                  <a:srgbClr val="000000"/>
                </a:solidFill>
                <a:latin typeface="Calibri"/>
              </a:endParaRPr>
            </a:p>
          </p:txBody>
        </p:sp>
        <p:sp>
          <p:nvSpPr>
            <p:cNvPr id="105" name="CaixaDeTexto 104"/>
            <p:cNvSpPr txBox="1"/>
            <p:nvPr/>
          </p:nvSpPr>
          <p:spPr>
            <a:xfrm>
              <a:off x="2843808" y="3047453"/>
              <a:ext cx="1040721" cy="461665"/>
            </a:xfrm>
            <a:prstGeom prst="rect">
              <a:avLst/>
            </a:prstGeom>
            <a:noFill/>
          </p:spPr>
          <p:txBody>
            <a:bodyPr wrap="square" rtlCol="0">
              <a:spAutoFit/>
            </a:bodyPr>
            <a:lstStyle/>
            <a:p>
              <a:pPr algn="ctr"/>
              <a:r>
                <a:rPr lang="pt-BR" sz="1200" b="1" dirty="0">
                  <a:solidFill>
                    <a:srgbClr val="000000"/>
                  </a:solidFill>
                  <a:latin typeface="Calibri"/>
                </a:rPr>
                <a:t>FOCAL</a:t>
              </a:r>
            </a:p>
            <a:p>
              <a:pPr algn="ctr"/>
              <a:r>
                <a:rPr lang="pt-BR" sz="1200" b="1" dirty="0">
                  <a:solidFill>
                    <a:srgbClr val="000000"/>
                  </a:solidFill>
                  <a:latin typeface="Calibri"/>
                </a:rPr>
                <a:t>COMPANY</a:t>
              </a:r>
            </a:p>
          </p:txBody>
        </p:sp>
        <p:sp>
          <p:nvSpPr>
            <p:cNvPr id="110" name="CaixaDeTexto 109"/>
            <p:cNvSpPr txBox="1"/>
            <p:nvPr/>
          </p:nvSpPr>
          <p:spPr>
            <a:xfrm>
              <a:off x="2385618" y="3733800"/>
              <a:ext cx="945613" cy="276999"/>
            </a:xfrm>
            <a:prstGeom prst="rect">
              <a:avLst/>
            </a:prstGeom>
            <a:noFill/>
          </p:spPr>
          <p:txBody>
            <a:bodyPr wrap="square" rtlCol="0">
              <a:spAutoFit/>
            </a:bodyPr>
            <a:lstStyle/>
            <a:p>
              <a:r>
                <a:rPr lang="pt-BR" sz="1200" b="1" dirty="0" err="1">
                  <a:solidFill>
                    <a:srgbClr val="000000"/>
                  </a:solidFill>
                  <a:latin typeface="Calibri"/>
                </a:rPr>
                <a:t>Operations</a:t>
              </a:r>
              <a:r>
                <a:rPr lang="pt-BR" sz="1200" b="1" dirty="0">
                  <a:solidFill>
                    <a:srgbClr val="000000"/>
                  </a:solidFill>
                  <a:latin typeface="Calibri"/>
                </a:rPr>
                <a:t> </a:t>
              </a:r>
            </a:p>
          </p:txBody>
        </p:sp>
        <p:sp>
          <p:nvSpPr>
            <p:cNvPr id="111" name="CaixaDeTexto 110"/>
            <p:cNvSpPr txBox="1"/>
            <p:nvPr/>
          </p:nvSpPr>
          <p:spPr>
            <a:xfrm>
              <a:off x="3055274" y="3631632"/>
              <a:ext cx="856711" cy="276999"/>
            </a:xfrm>
            <a:prstGeom prst="rect">
              <a:avLst/>
            </a:prstGeom>
            <a:noFill/>
          </p:spPr>
          <p:txBody>
            <a:bodyPr wrap="square" rtlCol="0">
              <a:spAutoFit/>
            </a:bodyPr>
            <a:lstStyle/>
            <a:p>
              <a:r>
                <a:rPr lang="pt-BR" sz="1200" b="1" dirty="0">
                  <a:solidFill>
                    <a:srgbClr val="000000"/>
                  </a:solidFill>
                  <a:latin typeface="Calibri"/>
                </a:rPr>
                <a:t>Marketing</a:t>
              </a:r>
            </a:p>
          </p:txBody>
        </p:sp>
        <p:sp>
          <p:nvSpPr>
            <p:cNvPr id="112" name="CaixaDeTexto 111"/>
            <p:cNvSpPr txBox="1"/>
            <p:nvPr/>
          </p:nvSpPr>
          <p:spPr>
            <a:xfrm>
              <a:off x="3658308" y="3707395"/>
              <a:ext cx="762000" cy="276999"/>
            </a:xfrm>
            <a:prstGeom prst="rect">
              <a:avLst/>
            </a:prstGeom>
            <a:noFill/>
          </p:spPr>
          <p:txBody>
            <a:bodyPr wrap="square" rtlCol="0">
              <a:spAutoFit/>
            </a:bodyPr>
            <a:lstStyle/>
            <a:p>
              <a:r>
                <a:rPr lang="pt-BR" sz="1200" b="1" dirty="0" err="1">
                  <a:solidFill>
                    <a:srgbClr val="000000"/>
                  </a:solidFill>
                  <a:latin typeface="Calibri"/>
                </a:rPr>
                <a:t>Finances</a:t>
              </a:r>
              <a:endParaRPr lang="pt-BR" sz="1200" b="1" dirty="0">
                <a:solidFill>
                  <a:srgbClr val="000000"/>
                </a:solidFill>
                <a:latin typeface="Calibri"/>
              </a:endParaRPr>
            </a:p>
          </p:txBody>
        </p:sp>
        <p:sp>
          <p:nvSpPr>
            <p:cNvPr id="113" name="CaixaDeTexto 112"/>
            <p:cNvSpPr txBox="1"/>
            <p:nvPr/>
          </p:nvSpPr>
          <p:spPr>
            <a:xfrm>
              <a:off x="2998463" y="4229904"/>
              <a:ext cx="1181609" cy="307777"/>
            </a:xfrm>
            <a:prstGeom prst="rect">
              <a:avLst/>
            </a:prstGeom>
            <a:noFill/>
          </p:spPr>
          <p:txBody>
            <a:bodyPr wrap="square" rtlCol="0">
              <a:spAutoFit/>
            </a:bodyPr>
            <a:lstStyle/>
            <a:p>
              <a:r>
                <a:rPr lang="pt-BR" sz="1400" b="1" dirty="0" err="1">
                  <a:solidFill>
                    <a:srgbClr val="000000"/>
                  </a:solidFill>
                  <a:latin typeface="Calibri"/>
                </a:rPr>
                <a:t>Competitors</a:t>
              </a:r>
              <a:endParaRPr lang="pt-BR" sz="1400" b="1" dirty="0">
                <a:solidFill>
                  <a:srgbClr val="000000"/>
                </a:solidFill>
                <a:latin typeface="Calibri"/>
              </a:endParaRPr>
            </a:p>
          </p:txBody>
        </p:sp>
        <p:sp>
          <p:nvSpPr>
            <p:cNvPr id="116" name="CaixaDeTexto 115"/>
            <p:cNvSpPr txBox="1"/>
            <p:nvPr/>
          </p:nvSpPr>
          <p:spPr>
            <a:xfrm>
              <a:off x="5437540" y="2869506"/>
              <a:ext cx="884312" cy="246221"/>
            </a:xfrm>
            <a:prstGeom prst="rect">
              <a:avLst/>
            </a:prstGeom>
            <a:noFill/>
          </p:spPr>
          <p:txBody>
            <a:bodyPr wrap="square" rtlCol="0">
              <a:spAutoFit/>
            </a:bodyPr>
            <a:lstStyle/>
            <a:p>
              <a:r>
                <a:rPr lang="pt-BR" sz="1000" b="1" dirty="0" err="1">
                  <a:solidFill>
                    <a:srgbClr val="000000"/>
                  </a:solidFill>
                  <a:latin typeface="Calibri"/>
                </a:rPr>
                <a:t>Distributor</a:t>
              </a:r>
              <a:endParaRPr lang="pt-BR" sz="1000" b="1" dirty="0">
                <a:solidFill>
                  <a:srgbClr val="000000"/>
                </a:solidFill>
                <a:latin typeface="Calibri"/>
              </a:endParaRPr>
            </a:p>
          </p:txBody>
        </p:sp>
        <p:sp>
          <p:nvSpPr>
            <p:cNvPr id="119" name="CaixaDeTexto 118"/>
            <p:cNvSpPr txBox="1"/>
            <p:nvPr/>
          </p:nvSpPr>
          <p:spPr>
            <a:xfrm>
              <a:off x="7151944" y="2447707"/>
              <a:ext cx="749440" cy="246221"/>
            </a:xfrm>
            <a:prstGeom prst="rect">
              <a:avLst/>
            </a:prstGeom>
            <a:noFill/>
          </p:spPr>
          <p:txBody>
            <a:bodyPr wrap="square" rtlCol="0">
              <a:spAutoFit/>
            </a:bodyPr>
            <a:lstStyle/>
            <a:p>
              <a:r>
                <a:rPr lang="pt-BR" sz="1000" b="1" dirty="0" err="1">
                  <a:solidFill>
                    <a:srgbClr val="000000"/>
                  </a:solidFill>
                  <a:latin typeface="Calibri"/>
                </a:rPr>
                <a:t>Retailer</a:t>
              </a:r>
              <a:endParaRPr lang="pt-BR" sz="1000" b="1" dirty="0">
                <a:solidFill>
                  <a:srgbClr val="000000"/>
                </a:solidFill>
                <a:latin typeface="Calibri"/>
              </a:endParaRPr>
            </a:p>
          </p:txBody>
        </p:sp>
        <p:sp>
          <p:nvSpPr>
            <p:cNvPr id="22" name="CaixaDeTexto 21"/>
            <p:cNvSpPr txBox="1"/>
            <p:nvPr/>
          </p:nvSpPr>
          <p:spPr>
            <a:xfrm>
              <a:off x="5367406" y="1491397"/>
              <a:ext cx="2225609" cy="307777"/>
            </a:xfrm>
            <a:prstGeom prst="rect">
              <a:avLst/>
            </a:prstGeom>
            <a:noFill/>
          </p:spPr>
          <p:txBody>
            <a:bodyPr wrap="none" rtlCol="0">
              <a:spAutoFit/>
            </a:bodyPr>
            <a:lstStyle/>
            <a:p>
              <a:r>
                <a:rPr lang="pt-BR" sz="1400" b="1" dirty="0">
                  <a:solidFill>
                    <a:srgbClr val="000000"/>
                  </a:solidFill>
                  <a:latin typeface="Calibri"/>
                </a:rPr>
                <a:t>Focal </a:t>
              </a:r>
              <a:r>
                <a:rPr lang="pt-BR" sz="1400" b="1" dirty="0" err="1">
                  <a:solidFill>
                    <a:srgbClr val="000000"/>
                  </a:solidFill>
                  <a:latin typeface="Calibri"/>
                </a:rPr>
                <a:t>Company</a:t>
              </a:r>
              <a:r>
                <a:rPr lang="pt-BR" sz="1400" b="1" dirty="0">
                  <a:solidFill>
                    <a:srgbClr val="000000"/>
                  </a:solidFill>
                  <a:latin typeface="Calibri"/>
                </a:rPr>
                <a:t> </a:t>
              </a:r>
              <a:r>
                <a:rPr lang="pt-BR" sz="1400" b="1" dirty="0" err="1">
                  <a:solidFill>
                    <a:srgbClr val="000000"/>
                  </a:solidFill>
                  <a:latin typeface="Calibri"/>
                </a:rPr>
                <a:t>Distribution</a:t>
              </a:r>
              <a:r>
                <a:rPr lang="pt-BR" sz="1400" b="1" dirty="0">
                  <a:solidFill>
                    <a:srgbClr val="000000"/>
                  </a:solidFill>
                  <a:latin typeface="Calibri"/>
                </a:rPr>
                <a:t> </a:t>
              </a:r>
              <a:r>
                <a:rPr lang="pt-BR" sz="1400" b="1" dirty="0" err="1">
                  <a:solidFill>
                    <a:srgbClr val="000000"/>
                  </a:solidFill>
                  <a:latin typeface="Calibri"/>
                </a:rPr>
                <a:t>Channels</a:t>
              </a:r>
              <a:endParaRPr lang="pt-BR" sz="1400" b="1" dirty="0">
                <a:solidFill>
                  <a:srgbClr val="000000"/>
                </a:solidFill>
                <a:latin typeface="Calibri"/>
              </a:endParaRPr>
            </a:p>
          </p:txBody>
        </p:sp>
        <p:sp>
          <p:nvSpPr>
            <p:cNvPr id="23" name="CaixaDeTexto 22"/>
            <p:cNvSpPr txBox="1"/>
            <p:nvPr/>
          </p:nvSpPr>
          <p:spPr>
            <a:xfrm>
              <a:off x="8510365" y="1766426"/>
              <a:ext cx="360040" cy="2893100"/>
            </a:xfrm>
            <a:prstGeom prst="rect">
              <a:avLst/>
            </a:prstGeom>
            <a:noFill/>
          </p:spPr>
          <p:txBody>
            <a:bodyPr wrap="square" rtlCol="0">
              <a:spAutoFit/>
            </a:bodyPr>
            <a:lstStyle/>
            <a:p>
              <a:pPr algn="ctr"/>
              <a:r>
                <a:rPr lang="pt-BR" sz="1300" b="1" dirty="0">
                  <a:solidFill>
                    <a:srgbClr val="000000"/>
                  </a:solidFill>
                  <a:latin typeface="Calibri"/>
                </a:rPr>
                <a:t>F</a:t>
              </a:r>
            </a:p>
            <a:p>
              <a:pPr algn="ctr"/>
              <a:r>
                <a:rPr lang="pt-BR" sz="1300" b="1" dirty="0">
                  <a:solidFill>
                    <a:srgbClr val="000000"/>
                  </a:solidFill>
                  <a:latin typeface="Calibri"/>
                </a:rPr>
                <a:t>I</a:t>
              </a:r>
            </a:p>
            <a:p>
              <a:pPr algn="ctr"/>
              <a:r>
                <a:rPr lang="pt-BR" sz="1300" b="1" dirty="0">
                  <a:solidFill>
                    <a:srgbClr val="000000"/>
                  </a:solidFill>
                  <a:latin typeface="Calibri"/>
                </a:rPr>
                <a:t>N    A</a:t>
              </a:r>
            </a:p>
            <a:p>
              <a:pPr algn="ctr"/>
              <a:r>
                <a:rPr lang="pt-BR" sz="1300" b="1" dirty="0">
                  <a:solidFill>
                    <a:srgbClr val="000000"/>
                  </a:solidFill>
                  <a:latin typeface="Calibri"/>
                </a:rPr>
                <a:t>L</a:t>
              </a:r>
            </a:p>
            <a:p>
              <a:pPr algn="ctr"/>
              <a:r>
                <a:rPr lang="pt-BR" sz="1300" b="1" dirty="0">
                  <a:solidFill>
                    <a:srgbClr val="000000"/>
                  </a:solidFill>
                  <a:latin typeface="Calibri"/>
                </a:rPr>
                <a:t>                        </a:t>
              </a:r>
            </a:p>
            <a:p>
              <a:pPr algn="ctr"/>
              <a:r>
                <a:rPr lang="pt-BR" sz="1300" b="1" dirty="0">
                  <a:solidFill>
                    <a:srgbClr val="000000"/>
                  </a:solidFill>
                  <a:latin typeface="Calibri"/>
                </a:rPr>
                <a:t>C   O</a:t>
              </a:r>
            </a:p>
            <a:p>
              <a:pPr algn="ctr"/>
              <a:r>
                <a:rPr lang="pt-BR" sz="1300" b="1" dirty="0">
                  <a:solidFill>
                    <a:srgbClr val="000000"/>
                  </a:solidFill>
                  <a:latin typeface="Calibri"/>
                </a:rPr>
                <a:t>N</a:t>
              </a:r>
            </a:p>
            <a:p>
              <a:pPr algn="ctr"/>
              <a:r>
                <a:rPr lang="pt-BR" sz="1300" b="1" dirty="0">
                  <a:solidFill>
                    <a:srgbClr val="000000"/>
                  </a:solidFill>
                  <a:latin typeface="Calibri"/>
                </a:rPr>
                <a:t>S   U  M</a:t>
              </a:r>
            </a:p>
            <a:p>
              <a:pPr algn="ctr"/>
              <a:r>
                <a:rPr lang="pt-BR" sz="1300" b="1" dirty="0">
                  <a:solidFill>
                    <a:srgbClr val="000000"/>
                  </a:solidFill>
                  <a:latin typeface="Calibri"/>
                </a:rPr>
                <a:t>E</a:t>
              </a:r>
            </a:p>
            <a:p>
              <a:pPr algn="ctr"/>
              <a:r>
                <a:rPr lang="pt-BR" sz="1300" b="1" dirty="0">
                  <a:solidFill>
                    <a:srgbClr val="000000"/>
                  </a:solidFill>
                  <a:latin typeface="Calibri"/>
                </a:rPr>
                <a:t>R</a:t>
              </a:r>
            </a:p>
          </p:txBody>
        </p:sp>
        <p:sp>
          <p:nvSpPr>
            <p:cNvPr id="58" name="CaixaDeTexto 115"/>
            <p:cNvSpPr txBox="1"/>
            <p:nvPr/>
          </p:nvSpPr>
          <p:spPr>
            <a:xfrm>
              <a:off x="5406730" y="3574201"/>
              <a:ext cx="884312" cy="246221"/>
            </a:xfrm>
            <a:prstGeom prst="rect">
              <a:avLst/>
            </a:prstGeom>
            <a:noFill/>
          </p:spPr>
          <p:txBody>
            <a:bodyPr wrap="square" rtlCol="0">
              <a:spAutoFit/>
            </a:bodyPr>
            <a:lstStyle/>
            <a:p>
              <a:r>
                <a:rPr lang="pt-BR" sz="1000" b="1" dirty="0" err="1">
                  <a:solidFill>
                    <a:srgbClr val="000000"/>
                  </a:solidFill>
                  <a:latin typeface="Calibri"/>
                </a:rPr>
                <a:t>Distributor</a:t>
              </a:r>
              <a:endParaRPr lang="pt-BR" sz="1000" b="1" dirty="0">
                <a:solidFill>
                  <a:srgbClr val="000000"/>
                </a:solidFill>
                <a:latin typeface="Calibri"/>
              </a:endParaRPr>
            </a:p>
          </p:txBody>
        </p:sp>
        <p:sp>
          <p:nvSpPr>
            <p:cNvPr id="60" name="CaixaDeTexto 118"/>
            <p:cNvSpPr txBox="1"/>
            <p:nvPr/>
          </p:nvSpPr>
          <p:spPr>
            <a:xfrm>
              <a:off x="7151944" y="3205613"/>
              <a:ext cx="749440" cy="246221"/>
            </a:xfrm>
            <a:prstGeom prst="rect">
              <a:avLst/>
            </a:prstGeom>
            <a:noFill/>
          </p:spPr>
          <p:txBody>
            <a:bodyPr wrap="square" rtlCol="0">
              <a:spAutoFit/>
            </a:bodyPr>
            <a:lstStyle/>
            <a:p>
              <a:r>
                <a:rPr lang="pt-BR" sz="1000" b="1" dirty="0" err="1">
                  <a:solidFill>
                    <a:srgbClr val="000000"/>
                  </a:solidFill>
                  <a:latin typeface="Calibri"/>
                </a:rPr>
                <a:t>Retailer</a:t>
              </a:r>
              <a:endParaRPr lang="pt-BR" sz="1000" b="1" dirty="0">
                <a:solidFill>
                  <a:srgbClr val="000000"/>
                </a:solidFill>
                <a:latin typeface="Calibri"/>
              </a:endParaRPr>
            </a:p>
          </p:txBody>
        </p:sp>
        <p:sp>
          <p:nvSpPr>
            <p:cNvPr id="61" name="CaixaDeTexto 118"/>
            <p:cNvSpPr txBox="1"/>
            <p:nvPr/>
          </p:nvSpPr>
          <p:spPr>
            <a:xfrm>
              <a:off x="7126424" y="3934678"/>
              <a:ext cx="749440" cy="246221"/>
            </a:xfrm>
            <a:prstGeom prst="rect">
              <a:avLst/>
            </a:prstGeom>
            <a:noFill/>
          </p:spPr>
          <p:txBody>
            <a:bodyPr wrap="square" rtlCol="0">
              <a:spAutoFit/>
            </a:bodyPr>
            <a:lstStyle/>
            <a:p>
              <a:r>
                <a:rPr lang="pt-BR" sz="1000" b="1" dirty="0" err="1">
                  <a:solidFill>
                    <a:srgbClr val="000000"/>
                  </a:solidFill>
                  <a:latin typeface="Calibri"/>
                </a:rPr>
                <a:t>Retailer</a:t>
              </a:r>
              <a:endParaRPr lang="pt-BR" sz="1000" b="1" dirty="0">
                <a:solidFill>
                  <a:srgbClr val="000000"/>
                </a:solidFill>
                <a:latin typeface="Calibri"/>
              </a:endParaRPr>
            </a:p>
          </p:txBody>
        </p:sp>
      </p:grpSp>
      <p:sp>
        <p:nvSpPr>
          <p:cNvPr id="63" name="CaixaDeTexto 2"/>
          <p:cNvSpPr txBox="1"/>
          <p:nvPr/>
        </p:nvSpPr>
        <p:spPr>
          <a:xfrm>
            <a:off x="3612397" y="6580895"/>
            <a:ext cx="3792421" cy="360040"/>
          </a:xfrm>
          <a:prstGeom prst="rect">
            <a:avLst/>
          </a:prstGeom>
          <a:noFill/>
        </p:spPr>
        <p:txBody>
          <a:bodyPr wrap="none" rtlCol="0">
            <a:normAutofit/>
          </a:bodyPr>
          <a:lstStyle/>
          <a:p>
            <a:pPr>
              <a:spcAft>
                <a:spcPts val="600"/>
              </a:spcAft>
            </a:pPr>
            <a:r>
              <a:rPr lang="en-US" sz="1000" dirty="0">
                <a:solidFill>
                  <a:srgbClr val="000000"/>
                </a:solidFill>
                <a:latin typeface="Calibri"/>
              </a:rPr>
              <a:t>Source (citation): Neves, Marcos Fava - The Future of Food Business, World Scientific  (2013)</a:t>
            </a:r>
            <a:r>
              <a:rPr lang="en-US" sz="900" dirty="0">
                <a:solidFill>
                  <a:prstClr val="black"/>
                </a:solidFill>
                <a:latin typeface="Calibri"/>
              </a:rPr>
              <a:t>.</a:t>
            </a:r>
          </a:p>
        </p:txBody>
      </p:sp>
      <p:sp>
        <p:nvSpPr>
          <p:cNvPr id="55" name="CaixaDeTexto 120"/>
          <p:cNvSpPr txBox="1"/>
          <p:nvPr/>
        </p:nvSpPr>
        <p:spPr>
          <a:xfrm>
            <a:off x="2903762" y="5812791"/>
            <a:ext cx="6327373" cy="338554"/>
          </a:xfrm>
          <a:prstGeom prst="rect">
            <a:avLst/>
          </a:prstGeom>
          <a:noFill/>
          <a:ln>
            <a:solidFill>
              <a:schemeClr val="bg1">
                <a:lumMod val="65000"/>
              </a:schemeClr>
            </a:solidFill>
          </a:ln>
        </p:spPr>
        <p:txBody>
          <a:bodyPr wrap="none" rtlCol="0">
            <a:spAutoFit/>
          </a:bodyPr>
          <a:lstStyle/>
          <a:p>
            <a:pPr algn="ctr"/>
            <a:r>
              <a:rPr lang="pt-BR" sz="1600" b="1" dirty="0">
                <a:solidFill>
                  <a:srgbClr val="000000"/>
                </a:solidFill>
                <a:latin typeface="Calibri"/>
              </a:rPr>
              <a:t>Service </a:t>
            </a:r>
            <a:r>
              <a:rPr lang="pt-BR" sz="1600" b="1" dirty="0" err="1">
                <a:solidFill>
                  <a:srgbClr val="000000"/>
                </a:solidFill>
                <a:latin typeface="Calibri"/>
              </a:rPr>
              <a:t>Providers</a:t>
            </a:r>
            <a:r>
              <a:rPr lang="pt-BR" sz="1600" b="1" dirty="0">
                <a:solidFill>
                  <a:srgbClr val="000000"/>
                </a:solidFill>
                <a:latin typeface="Calibri"/>
              </a:rPr>
              <a:t>: financial, </a:t>
            </a:r>
            <a:r>
              <a:rPr lang="pt-BR" sz="1600" b="1" dirty="0" err="1">
                <a:solidFill>
                  <a:srgbClr val="000000"/>
                </a:solidFill>
                <a:latin typeface="Calibri"/>
              </a:rPr>
              <a:t>insurance</a:t>
            </a:r>
            <a:r>
              <a:rPr lang="pt-BR" sz="1600" b="1" dirty="0">
                <a:solidFill>
                  <a:srgbClr val="000000"/>
                </a:solidFill>
                <a:latin typeface="Calibri"/>
              </a:rPr>
              <a:t>, </a:t>
            </a:r>
            <a:r>
              <a:rPr lang="pt-BR" sz="1600" b="1" dirty="0" err="1">
                <a:solidFill>
                  <a:srgbClr val="000000"/>
                </a:solidFill>
                <a:latin typeface="Calibri"/>
              </a:rPr>
              <a:t>certification</a:t>
            </a:r>
            <a:r>
              <a:rPr lang="pt-BR" sz="1600" b="1" dirty="0">
                <a:solidFill>
                  <a:srgbClr val="000000"/>
                </a:solidFill>
                <a:latin typeface="Calibri"/>
              </a:rPr>
              <a:t>, </a:t>
            </a:r>
            <a:r>
              <a:rPr lang="pt-BR" sz="1600" b="1" dirty="0" err="1">
                <a:solidFill>
                  <a:srgbClr val="000000"/>
                </a:solidFill>
                <a:latin typeface="Calibri"/>
              </a:rPr>
              <a:t>transport</a:t>
            </a:r>
            <a:r>
              <a:rPr lang="pt-BR" sz="1600" b="1" dirty="0">
                <a:solidFill>
                  <a:srgbClr val="000000"/>
                </a:solidFill>
                <a:latin typeface="Calibri"/>
              </a:rPr>
              <a:t>, </a:t>
            </a:r>
            <a:r>
              <a:rPr lang="pt-BR" sz="1600" b="1" dirty="0" err="1">
                <a:solidFill>
                  <a:srgbClr val="000000"/>
                </a:solidFill>
                <a:latin typeface="Calibri"/>
              </a:rPr>
              <a:t>storage</a:t>
            </a:r>
            <a:r>
              <a:rPr lang="pt-BR" sz="1600" b="1" dirty="0">
                <a:solidFill>
                  <a:srgbClr val="000000"/>
                </a:solidFill>
                <a:latin typeface="Calibri"/>
              </a:rPr>
              <a:t>...</a:t>
            </a:r>
          </a:p>
        </p:txBody>
      </p:sp>
      <p:pic>
        <p:nvPicPr>
          <p:cNvPr id="56"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0217777" y="3625"/>
            <a:ext cx="1974223" cy="6209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Elipse 13"/>
          <p:cNvSpPr/>
          <p:nvPr/>
        </p:nvSpPr>
        <p:spPr>
          <a:xfrm>
            <a:off x="615850" y="2968690"/>
            <a:ext cx="463997" cy="345063"/>
          </a:xfrm>
          <a:prstGeom prst="ellipse">
            <a:avLst/>
          </a:prstGeom>
          <a:solidFill>
            <a:srgbClr val="2B7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Elipse 58"/>
          <p:cNvSpPr/>
          <p:nvPr/>
        </p:nvSpPr>
        <p:spPr>
          <a:xfrm>
            <a:off x="616443" y="3901892"/>
            <a:ext cx="463997" cy="345063"/>
          </a:xfrm>
          <a:prstGeom prst="ellipse">
            <a:avLst/>
          </a:prstGeom>
          <a:solidFill>
            <a:srgbClr val="2B7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Elipse 61"/>
          <p:cNvSpPr/>
          <p:nvPr/>
        </p:nvSpPr>
        <p:spPr>
          <a:xfrm>
            <a:off x="1822001" y="4595605"/>
            <a:ext cx="463997" cy="345063"/>
          </a:xfrm>
          <a:prstGeom prst="ellipse">
            <a:avLst/>
          </a:prstGeom>
          <a:solidFill>
            <a:srgbClr val="2B7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Elipse 63"/>
          <p:cNvSpPr/>
          <p:nvPr/>
        </p:nvSpPr>
        <p:spPr>
          <a:xfrm>
            <a:off x="629297" y="4918417"/>
            <a:ext cx="463997" cy="345063"/>
          </a:xfrm>
          <a:prstGeom prst="ellipse">
            <a:avLst/>
          </a:prstGeom>
          <a:solidFill>
            <a:srgbClr val="2B7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Elipse 66"/>
          <p:cNvSpPr/>
          <p:nvPr/>
        </p:nvSpPr>
        <p:spPr>
          <a:xfrm>
            <a:off x="1801188" y="3497714"/>
            <a:ext cx="463997" cy="345063"/>
          </a:xfrm>
          <a:prstGeom prst="ellipse">
            <a:avLst/>
          </a:prstGeom>
          <a:solidFill>
            <a:srgbClr val="2B7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4242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AB72B-14C6-2E46-BBBB-74D04758A7EF}"/>
              </a:ext>
            </a:extLst>
          </p:cNvPr>
          <p:cNvSpPr>
            <a:spLocks noGrp="1"/>
          </p:cNvSpPr>
          <p:nvPr>
            <p:ph type="title"/>
          </p:nvPr>
        </p:nvSpPr>
        <p:spPr>
          <a:xfrm>
            <a:off x="838200" y="6310"/>
            <a:ext cx="10515600" cy="931240"/>
          </a:xfrm>
        </p:spPr>
        <p:txBody>
          <a:bodyPr>
            <a:normAutofit/>
          </a:bodyPr>
          <a:lstStyle/>
          <a:p>
            <a:pPr algn="ctr"/>
            <a:r>
              <a:rPr lang="pt-BR" sz="2800" b="1" dirty="0">
                <a:latin typeface="+mn-lt"/>
              </a:rPr>
              <a:t>Chain </a:t>
            </a:r>
            <a:r>
              <a:rPr lang="pt-BR" sz="2800" b="1" dirty="0" err="1">
                <a:latin typeface="+mn-lt"/>
              </a:rPr>
              <a:t>Disruptions</a:t>
            </a:r>
            <a:r>
              <a:rPr lang="pt-BR" sz="2800" b="1" dirty="0">
                <a:latin typeface="+mn-lt"/>
              </a:rPr>
              <a:t> </a:t>
            </a:r>
            <a:r>
              <a:rPr lang="pt-BR" sz="2800" b="1" dirty="0" err="1">
                <a:latin typeface="+mn-lt"/>
              </a:rPr>
              <a:t>and</a:t>
            </a:r>
            <a:r>
              <a:rPr lang="pt-BR" sz="2800" b="1" dirty="0">
                <a:latin typeface="+mn-lt"/>
              </a:rPr>
              <a:t> </a:t>
            </a:r>
            <a:r>
              <a:rPr lang="pt-BR" sz="2800" b="1" dirty="0" err="1">
                <a:latin typeface="+mn-lt"/>
              </a:rPr>
              <a:t>Impacts</a:t>
            </a:r>
            <a:r>
              <a:rPr lang="pt-BR" sz="2800" b="1" dirty="0">
                <a:latin typeface="+mn-lt"/>
              </a:rPr>
              <a:t> on Food </a:t>
            </a:r>
            <a:r>
              <a:rPr lang="pt-BR" sz="2800" b="1" dirty="0" err="1">
                <a:latin typeface="+mn-lt"/>
              </a:rPr>
              <a:t>Prices</a:t>
            </a:r>
            <a:endParaRPr lang="pt-BR" sz="2800" b="1" dirty="0">
              <a:latin typeface="+mn-lt"/>
            </a:endParaRPr>
          </a:p>
        </p:txBody>
      </p:sp>
      <p:pic>
        <p:nvPicPr>
          <p:cNvPr id="5" name="Espaço Reservado para Conteúdo 4">
            <a:extLst>
              <a:ext uri="{FF2B5EF4-FFF2-40B4-BE49-F238E27FC236}">
                <a16:creationId xmlns:a16="http://schemas.microsoft.com/office/drawing/2014/main" id="{AB1E27B3-7D3D-B64F-B060-D6FF8FFD060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1964" y="993551"/>
            <a:ext cx="4474511" cy="5245205"/>
          </a:xfrm>
        </p:spPr>
      </p:pic>
      <p:pic>
        <p:nvPicPr>
          <p:cNvPr id="8" name="Espaço Reservado para Conteúdo 4">
            <a:extLst>
              <a:ext uri="{FF2B5EF4-FFF2-40B4-BE49-F238E27FC236}">
                <a16:creationId xmlns:a16="http://schemas.microsoft.com/office/drawing/2014/main" id="{FD32C66F-8345-E042-B8E5-73A2A967A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8023" y="935308"/>
            <a:ext cx="6645861" cy="4979356"/>
          </a:xfrm>
          <a:prstGeom prst="rect">
            <a:avLst/>
          </a:prstGeom>
        </p:spPr>
      </p:pic>
    </p:spTree>
    <p:extLst>
      <p:ext uri="{BB962C8B-B14F-4D97-AF65-F5344CB8AC3E}">
        <p14:creationId xmlns:p14="http://schemas.microsoft.com/office/powerpoint/2010/main" val="40813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613AF-9E4F-6C41-B5EE-2ADD31892088}"/>
              </a:ext>
            </a:extLst>
          </p:cNvPr>
          <p:cNvSpPr>
            <a:spLocks noGrp="1"/>
          </p:cNvSpPr>
          <p:nvPr>
            <p:ph type="title"/>
          </p:nvPr>
        </p:nvSpPr>
        <p:spPr>
          <a:xfrm>
            <a:off x="838200" y="-86289"/>
            <a:ext cx="10515600" cy="919666"/>
          </a:xfrm>
        </p:spPr>
        <p:txBody>
          <a:bodyPr>
            <a:normAutofit/>
          </a:bodyPr>
          <a:lstStyle/>
          <a:p>
            <a:pPr algn="ctr"/>
            <a:r>
              <a:rPr lang="pt-BR" sz="3600" b="1" dirty="0" err="1">
                <a:latin typeface="+mn-lt"/>
              </a:rPr>
              <a:t>Rethinking</a:t>
            </a:r>
            <a:r>
              <a:rPr lang="pt-BR" sz="3600" b="1" dirty="0">
                <a:latin typeface="+mn-lt"/>
              </a:rPr>
              <a:t> Networks</a:t>
            </a:r>
          </a:p>
        </p:txBody>
      </p:sp>
      <p:pic>
        <p:nvPicPr>
          <p:cNvPr id="5" name="Espaço Reservado para Conteúdo 4">
            <a:extLst>
              <a:ext uri="{FF2B5EF4-FFF2-40B4-BE49-F238E27FC236}">
                <a16:creationId xmlns:a16="http://schemas.microsoft.com/office/drawing/2014/main" id="{4226356D-D792-F247-BC3E-44FB644A60E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47076" y="1064873"/>
            <a:ext cx="4323061" cy="4857449"/>
          </a:xfrm>
        </p:spPr>
      </p:pic>
      <p:pic>
        <p:nvPicPr>
          <p:cNvPr id="8" name="Imagem 7">
            <a:extLst>
              <a:ext uri="{FF2B5EF4-FFF2-40B4-BE49-F238E27FC236}">
                <a16:creationId xmlns:a16="http://schemas.microsoft.com/office/drawing/2014/main" id="{60099BB3-EA4B-5B4E-8429-5C950A82C8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0562" y="1099595"/>
            <a:ext cx="4499837" cy="4670385"/>
          </a:xfrm>
          <a:prstGeom prst="rect">
            <a:avLst/>
          </a:prstGeom>
        </p:spPr>
      </p:pic>
    </p:spTree>
    <p:extLst>
      <p:ext uri="{BB962C8B-B14F-4D97-AF65-F5344CB8AC3E}">
        <p14:creationId xmlns:p14="http://schemas.microsoft.com/office/powerpoint/2010/main" val="20889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91FC7-421F-5243-B745-3C01BD30BEE4}"/>
              </a:ext>
            </a:extLst>
          </p:cNvPr>
          <p:cNvSpPr>
            <a:spLocks noGrp="1"/>
          </p:cNvSpPr>
          <p:nvPr>
            <p:ph type="title"/>
          </p:nvPr>
        </p:nvSpPr>
        <p:spPr>
          <a:xfrm>
            <a:off x="838200" y="163671"/>
            <a:ext cx="10515600" cy="584118"/>
          </a:xfrm>
        </p:spPr>
        <p:txBody>
          <a:bodyPr>
            <a:normAutofit fontScale="90000"/>
          </a:bodyPr>
          <a:lstStyle/>
          <a:p>
            <a:pPr algn="ctr"/>
            <a:r>
              <a:rPr lang="pt-BR" b="1" dirty="0" err="1">
                <a:latin typeface="+mn-lt"/>
              </a:rPr>
              <a:t>Retail</a:t>
            </a:r>
            <a:r>
              <a:rPr lang="pt-BR" b="1" dirty="0">
                <a:latin typeface="+mn-lt"/>
              </a:rPr>
              <a:t> </a:t>
            </a:r>
            <a:r>
              <a:rPr lang="pt-BR" b="1" dirty="0" err="1">
                <a:latin typeface="+mn-lt"/>
              </a:rPr>
              <a:t>Changing</a:t>
            </a:r>
            <a:r>
              <a:rPr lang="pt-BR" b="1" dirty="0">
                <a:latin typeface="+mn-lt"/>
              </a:rPr>
              <a:t> </a:t>
            </a:r>
            <a:r>
              <a:rPr lang="pt-BR" b="1" dirty="0" err="1">
                <a:latin typeface="+mn-lt"/>
              </a:rPr>
              <a:t>Format</a:t>
            </a:r>
            <a:endParaRPr lang="pt-BR" b="1" dirty="0">
              <a:latin typeface="+mn-lt"/>
            </a:endParaRPr>
          </a:p>
        </p:txBody>
      </p:sp>
      <p:pic>
        <p:nvPicPr>
          <p:cNvPr id="6" name="Espaço Reservado para Conteúdo 5">
            <a:extLst>
              <a:ext uri="{FF2B5EF4-FFF2-40B4-BE49-F238E27FC236}">
                <a16:creationId xmlns:a16="http://schemas.microsoft.com/office/drawing/2014/main" id="{A4F1B3B2-88DA-F645-81B0-15845000A3F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717" y="1385788"/>
            <a:ext cx="6394993" cy="4522969"/>
          </a:xfrm>
        </p:spPr>
      </p:pic>
      <p:pic>
        <p:nvPicPr>
          <p:cNvPr id="11" name="Imagem 10">
            <a:extLst>
              <a:ext uri="{FF2B5EF4-FFF2-40B4-BE49-F238E27FC236}">
                <a16:creationId xmlns:a16="http://schemas.microsoft.com/office/drawing/2014/main" id="{82986D5D-484B-7C4C-B63E-0B42BD98F6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0639" y="1274621"/>
            <a:ext cx="4513162" cy="4738308"/>
          </a:xfrm>
          <a:prstGeom prst="rect">
            <a:avLst/>
          </a:prstGeom>
        </p:spPr>
      </p:pic>
    </p:spTree>
    <p:extLst>
      <p:ext uri="{BB962C8B-B14F-4D97-AF65-F5344CB8AC3E}">
        <p14:creationId xmlns:p14="http://schemas.microsoft.com/office/powerpoint/2010/main" val="202681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9"/>
          <p:cNvSpPr/>
          <p:nvPr/>
        </p:nvSpPr>
        <p:spPr>
          <a:xfrm>
            <a:off x="3632170" y="2237173"/>
            <a:ext cx="8559830" cy="3509750"/>
          </a:xfrm>
          <a:custGeom>
            <a:avLst/>
            <a:gdLst>
              <a:gd name="connsiteX0" fmla="*/ 0 w 3765837"/>
              <a:gd name="connsiteY0" fmla="*/ 0 h 5331668"/>
              <a:gd name="connsiteX1" fmla="*/ 308040 w 3765837"/>
              <a:gd name="connsiteY1" fmla="*/ 0 h 5331668"/>
              <a:gd name="connsiteX2" fmla="*/ 3765837 w 3765837"/>
              <a:gd name="connsiteY2" fmla="*/ 3457797 h 5331668"/>
              <a:gd name="connsiteX3" fmla="*/ 3765837 w 3765837"/>
              <a:gd name="connsiteY3" fmla="*/ 5331668 h 5331668"/>
              <a:gd name="connsiteX4" fmla="*/ 0 w 3765837"/>
              <a:gd name="connsiteY4" fmla="*/ 5331668 h 533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837" h="5331668">
                <a:moveTo>
                  <a:pt x="0" y="0"/>
                </a:moveTo>
                <a:lnTo>
                  <a:pt x="308040" y="0"/>
                </a:lnTo>
                <a:lnTo>
                  <a:pt x="3765837" y="3457797"/>
                </a:lnTo>
                <a:lnTo>
                  <a:pt x="3765837" y="5331668"/>
                </a:lnTo>
                <a:lnTo>
                  <a:pt x="0" y="5331668"/>
                </a:lnTo>
                <a:close/>
              </a:path>
            </a:pathLst>
          </a:custGeom>
          <a:gradFill flip="none" rotWithShape="1">
            <a:gsLst>
              <a:gs pos="0">
                <a:srgbClr val="2B733C">
                  <a:tint val="66000"/>
                  <a:satMod val="160000"/>
                </a:srgbClr>
              </a:gs>
              <a:gs pos="50000">
                <a:srgbClr val="2B733C">
                  <a:tint val="44500"/>
                  <a:satMod val="160000"/>
                </a:srgbClr>
              </a:gs>
              <a:gs pos="100000">
                <a:srgbClr val="2B733C">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a:endParaRPr>
          </a:p>
        </p:txBody>
      </p:sp>
      <p:sp>
        <p:nvSpPr>
          <p:cNvPr id="4" name="Freeform 4"/>
          <p:cNvSpPr/>
          <p:nvPr/>
        </p:nvSpPr>
        <p:spPr>
          <a:xfrm>
            <a:off x="2400830" y="2157274"/>
            <a:ext cx="3175890" cy="3608143"/>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27508 h 6062148"/>
              <a:gd name="connsiteX28" fmla="*/ 384564 w 4522224"/>
              <a:gd name="connsiteY28" fmla="*/ 3166548 h 6062148"/>
              <a:gd name="connsiteX29" fmla="*/ 361704 w 4522224"/>
              <a:gd name="connsiteY29" fmla="*/ 3166548 h 6062148"/>
              <a:gd name="connsiteX30" fmla="*/ 346464 w 4522224"/>
              <a:gd name="connsiteY30" fmla="*/ 3105588 h 6062148"/>
              <a:gd name="connsiteX31" fmla="*/ 392184 w 4522224"/>
              <a:gd name="connsiteY31" fmla="*/ 3021768 h 6062148"/>
              <a:gd name="connsiteX32" fmla="*/ 483624 w 4522224"/>
              <a:gd name="connsiteY32" fmla="*/ 2998908 h 6062148"/>
              <a:gd name="connsiteX33" fmla="*/ 460764 w 4522224"/>
              <a:gd name="connsiteY33" fmla="*/ 2930328 h 6062148"/>
              <a:gd name="connsiteX34" fmla="*/ 430284 w 4522224"/>
              <a:gd name="connsiteY34" fmla="*/ 2930328 h 6062148"/>
              <a:gd name="connsiteX35" fmla="*/ 384564 w 4522224"/>
              <a:gd name="connsiteY35" fmla="*/ 2930328 h 6062148"/>
              <a:gd name="connsiteX36" fmla="*/ 300744 w 4522224"/>
              <a:gd name="connsiteY36" fmla="*/ 2876988 h 6062148"/>
              <a:gd name="connsiteX37" fmla="*/ 315984 w 4522224"/>
              <a:gd name="connsiteY37" fmla="*/ 2846508 h 6062148"/>
              <a:gd name="connsiteX38" fmla="*/ 323604 w 4522224"/>
              <a:gd name="connsiteY38" fmla="*/ 2793168 h 6062148"/>
              <a:gd name="connsiteX39" fmla="*/ 308364 w 4522224"/>
              <a:gd name="connsiteY39" fmla="*/ 2732208 h 6062148"/>
              <a:gd name="connsiteX40" fmla="*/ 262644 w 4522224"/>
              <a:gd name="connsiteY40" fmla="*/ 2671248 h 6062148"/>
              <a:gd name="connsiteX41" fmla="*/ 171204 w 4522224"/>
              <a:gd name="connsiteY41" fmla="*/ 2656008 h 6062148"/>
              <a:gd name="connsiteX42" fmla="*/ 49284 w 4522224"/>
              <a:gd name="connsiteY42" fmla="*/ 2610288 h 6062148"/>
              <a:gd name="connsiteX43" fmla="*/ 18804 w 4522224"/>
              <a:gd name="connsiteY43" fmla="*/ 2556948 h 6062148"/>
              <a:gd name="connsiteX44" fmla="*/ 3564 w 4522224"/>
              <a:gd name="connsiteY44" fmla="*/ 2488368 h 6062148"/>
              <a:gd name="connsiteX45" fmla="*/ 87384 w 4522224"/>
              <a:gd name="connsiteY45" fmla="*/ 2335968 h 6062148"/>
              <a:gd name="connsiteX46" fmla="*/ 216924 w 4522224"/>
              <a:gd name="connsiteY46" fmla="*/ 2175948 h 6062148"/>
              <a:gd name="connsiteX47" fmla="*/ 277884 w 4522224"/>
              <a:gd name="connsiteY47" fmla="*/ 2084508 h 6062148"/>
              <a:gd name="connsiteX48" fmla="*/ 323604 w 4522224"/>
              <a:gd name="connsiteY48" fmla="*/ 1977828 h 6062148"/>
              <a:gd name="connsiteX49" fmla="*/ 354084 w 4522224"/>
              <a:gd name="connsiteY49" fmla="*/ 1871148 h 6062148"/>
              <a:gd name="connsiteX50" fmla="*/ 369324 w 4522224"/>
              <a:gd name="connsiteY50" fmla="*/ 1810188 h 6062148"/>
              <a:gd name="connsiteX51" fmla="*/ 338844 w 4522224"/>
              <a:gd name="connsiteY51" fmla="*/ 1756848 h 6062148"/>
              <a:gd name="connsiteX52" fmla="*/ 323604 w 4522224"/>
              <a:gd name="connsiteY52" fmla="*/ 1680648 h 6062148"/>
              <a:gd name="connsiteX53" fmla="*/ 407424 w 4522224"/>
              <a:gd name="connsiteY53" fmla="*/ 1474908 h 6062148"/>
              <a:gd name="connsiteX54" fmla="*/ 437904 w 4522224"/>
              <a:gd name="connsiteY54" fmla="*/ 1307268 h 6062148"/>
              <a:gd name="connsiteX55" fmla="*/ 460764 w 4522224"/>
              <a:gd name="connsiteY55" fmla="*/ 1192968 h 6062148"/>
              <a:gd name="connsiteX56" fmla="*/ 498864 w 4522224"/>
              <a:gd name="connsiteY56" fmla="*/ 1055808 h 6062148"/>
              <a:gd name="connsiteX57" fmla="*/ 552204 w 4522224"/>
              <a:gd name="connsiteY57" fmla="*/ 888168 h 6062148"/>
              <a:gd name="connsiteX58" fmla="*/ 498864 w 4522224"/>
              <a:gd name="connsiteY58" fmla="*/ 888168 h 6062148"/>
              <a:gd name="connsiteX59" fmla="*/ 407424 w 4522224"/>
              <a:gd name="connsiteY59" fmla="*/ 834828 h 6062148"/>
              <a:gd name="connsiteX60" fmla="*/ 323604 w 4522224"/>
              <a:gd name="connsiteY60" fmla="*/ 789108 h 6062148"/>
              <a:gd name="connsiteX61" fmla="*/ 255024 w 4522224"/>
              <a:gd name="connsiteY61" fmla="*/ 773868 h 6062148"/>
              <a:gd name="connsiteX62" fmla="*/ 209304 w 4522224"/>
              <a:gd name="connsiteY62" fmla="*/ 751008 h 6062148"/>
              <a:gd name="connsiteX63" fmla="*/ 255024 w 4522224"/>
              <a:gd name="connsiteY63" fmla="*/ 674808 h 6062148"/>
              <a:gd name="connsiteX64" fmla="*/ 369324 w 4522224"/>
              <a:gd name="connsiteY64" fmla="*/ 606228 h 6062148"/>
              <a:gd name="connsiteX65" fmla="*/ 552204 w 4522224"/>
              <a:gd name="connsiteY65" fmla="*/ 507168 h 6062148"/>
              <a:gd name="connsiteX66" fmla="*/ 651264 w 4522224"/>
              <a:gd name="connsiteY66" fmla="*/ 423348 h 6062148"/>
              <a:gd name="connsiteX67" fmla="*/ 887484 w 4522224"/>
              <a:gd name="connsiteY67" fmla="*/ 232848 h 6062148"/>
              <a:gd name="connsiteX68" fmla="*/ 1169424 w 4522224"/>
              <a:gd name="connsiteY68" fmla="*/ 80448 h 6062148"/>
              <a:gd name="connsiteX69" fmla="*/ 1588524 w 4522224"/>
              <a:gd name="connsiteY69" fmla="*/ 11868 h 6062148"/>
              <a:gd name="connsiteX70" fmla="*/ 1939044 w 4522224"/>
              <a:gd name="connsiteY70" fmla="*/ 4248 h 6062148"/>
              <a:gd name="connsiteX71" fmla="*/ 2167644 w 4522224"/>
              <a:gd name="connsiteY71" fmla="*/ 4248 h 6062148"/>
              <a:gd name="connsiteX72" fmla="*/ 2388624 w 4522224"/>
              <a:gd name="connsiteY72" fmla="*/ 57588 h 6062148"/>
              <a:gd name="connsiteX73" fmla="*/ 2662944 w 4522224"/>
              <a:gd name="connsiteY73" fmla="*/ 133788 h 6062148"/>
              <a:gd name="connsiteX74" fmla="*/ 2815344 w 4522224"/>
              <a:gd name="connsiteY74" fmla="*/ 202368 h 6062148"/>
              <a:gd name="connsiteX75" fmla="*/ 3097284 w 4522224"/>
              <a:gd name="connsiteY75" fmla="*/ 400488 h 6062148"/>
              <a:gd name="connsiteX76" fmla="*/ 3280164 w 4522224"/>
              <a:gd name="connsiteY76" fmla="*/ 651948 h 6062148"/>
              <a:gd name="connsiteX77" fmla="*/ 3402084 w 4522224"/>
              <a:gd name="connsiteY77" fmla="*/ 918648 h 6062148"/>
              <a:gd name="connsiteX78" fmla="*/ 3470664 w 4522224"/>
              <a:gd name="connsiteY78" fmla="*/ 1238688 h 6062148"/>
              <a:gd name="connsiteX79" fmla="*/ 3501144 w 4522224"/>
              <a:gd name="connsiteY79" fmla="*/ 1543488 h 6062148"/>
              <a:gd name="connsiteX80" fmla="*/ 3501144 w 4522224"/>
              <a:gd name="connsiteY80" fmla="*/ 1962588 h 6062148"/>
              <a:gd name="connsiteX81" fmla="*/ 3333504 w 4522224"/>
              <a:gd name="connsiteY81" fmla="*/ 2305488 h 6062148"/>
              <a:gd name="connsiteX82" fmla="*/ 3249684 w 4522224"/>
              <a:gd name="connsiteY82" fmla="*/ 2473128 h 6062148"/>
              <a:gd name="connsiteX83" fmla="*/ 3127764 w 4522224"/>
              <a:gd name="connsiteY83" fmla="*/ 2663628 h 6062148"/>
              <a:gd name="connsiteX84" fmla="*/ 3066804 w 4522224"/>
              <a:gd name="connsiteY84" fmla="*/ 2838888 h 6062148"/>
              <a:gd name="connsiteX85" fmla="*/ 3059184 w 4522224"/>
              <a:gd name="connsiteY85" fmla="*/ 2915088 h 6062148"/>
              <a:gd name="connsiteX86" fmla="*/ 3013464 w 4522224"/>
              <a:gd name="connsiteY86" fmla="*/ 3014148 h 6062148"/>
              <a:gd name="connsiteX87" fmla="*/ 2975364 w 4522224"/>
              <a:gd name="connsiteY87" fmla="*/ 3082728 h 6062148"/>
              <a:gd name="connsiteX88" fmla="*/ 2952504 w 4522224"/>
              <a:gd name="connsiteY88" fmla="*/ 3120828 h 6062148"/>
              <a:gd name="connsiteX89" fmla="*/ 2952504 w 4522224"/>
              <a:gd name="connsiteY89" fmla="*/ 3555168 h 6062148"/>
              <a:gd name="connsiteX90" fmla="*/ 2952504 w 4522224"/>
              <a:gd name="connsiteY90" fmla="*/ 3562788 h 6062148"/>
              <a:gd name="connsiteX91" fmla="*/ 3005844 w 4522224"/>
              <a:gd name="connsiteY91" fmla="*/ 3539928 h 6062148"/>
              <a:gd name="connsiteX92" fmla="*/ 3059184 w 4522224"/>
              <a:gd name="connsiteY92" fmla="*/ 3562788 h 6062148"/>
              <a:gd name="connsiteX93" fmla="*/ 3104904 w 4522224"/>
              <a:gd name="connsiteY93" fmla="*/ 3570408 h 6062148"/>
              <a:gd name="connsiteX94" fmla="*/ 3135384 w 4522224"/>
              <a:gd name="connsiteY94" fmla="*/ 3631368 h 6062148"/>
              <a:gd name="connsiteX95" fmla="*/ 3112524 w 4522224"/>
              <a:gd name="connsiteY95" fmla="*/ 3738048 h 6062148"/>
              <a:gd name="connsiteX96" fmla="*/ 3120144 w 4522224"/>
              <a:gd name="connsiteY96" fmla="*/ 4103808 h 6062148"/>
              <a:gd name="connsiteX97" fmla="*/ 3112524 w 4522224"/>
              <a:gd name="connsiteY97" fmla="*/ 4119048 h 6062148"/>
              <a:gd name="connsiteX98" fmla="*/ 3158244 w 4522224"/>
              <a:gd name="connsiteY98" fmla="*/ 4157148 h 6062148"/>
              <a:gd name="connsiteX99" fmla="*/ 3196344 w 4522224"/>
              <a:gd name="connsiteY99" fmla="*/ 4164768 h 6062148"/>
              <a:gd name="connsiteX100" fmla="*/ 3226824 w 4522224"/>
              <a:gd name="connsiteY100" fmla="*/ 4172388 h 6062148"/>
              <a:gd name="connsiteX101" fmla="*/ 3280164 w 4522224"/>
              <a:gd name="connsiteY101" fmla="*/ 4294308 h 6062148"/>
              <a:gd name="connsiteX102" fmla="*/ 3295404 w 4522224"/>
              <a:gd name="connsiteY102" fmla="*/ 4347648 h 6062148"/>
              <a:gd name="connsiteX103" fmla="*/ 3325884 w 4522224"/>
              <a:gd name="connsiteY103" fmla="*/ 4408608 h 6062148"/>
              <a:gd name="connsiteX104" fmla="*/ 3546864 w 4522224"/>
              <a:gd name="connsiteY104" fmla="*/ 4644828 h 6062148"/>
              <a:gd name="connsiteX105" fmla="*/ 3882144 w 4522224"/>
              <a:gd name="connsiteY105" fmla="*/ 5025828 h 6062148"/>
              <a:gd name="connsiteX106" fmla="*/ 4095504 w 4522224"/>
              <a:gd name="connsiteY106" fmla="*/ 5300148 h 6062148"/>
              <a:gd name="connsiteX107" fmla="*/ 4362204 w 4522224"/>
              <a:gd name="connsiteY107" fmla="*/ 5726868 h 6062148"/>
              <a:gd name="connsiteX108" fmla="*/ 4522224 w 4522224"/>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66706 w 4527226"/>
              <a:gd name="connsiteY29" fmla="*/ 3166548 h 6062148"/>
              <a:gd name="connsiteX30" fmla="*/ 351466 w 4527226"/>
              <a:gd name="connsiteY30" fmla="*/ 3105588 h 6062148"/>
              <a:gd name="connsiteX31" fmla="*/ 397186 w 4527226"/>
              <a:gd name="connsiteY31" fmla="*/ 3021768 h 6062148"/>
              <a:gd name="connsiteX32" fmla="*/ 488626 w 4527226"/>
              <a:gd name="connsiteY32" fmla="*/ 2998908 h 6062148"/>
              <a:gd name="connsiteX33" fmla="*/ 465766 w 4527226"/>
              <a:gd name="connsiteY33" fmla="*/ 2930328 h 6062148"/>
              <a:gd name="connsiteX34" fmla="*/ 435286 w 4527226"/>
              <a:gd name="connsiteY34" fmla="*/ 2930328 h 6062148"/>
              <a:gd name="connsiteX35" fmla="*/ 389566 w 4527226"/>
              <a:gd name="connsiteY35" fmla="*/ 2930328 h 6062148"/>
              <a:gd name="connsiteX36" fmla="*/ 305746 w 4527226"/>
              <a:gd name="connsiteY36" fmla="*/ 2876988 h 6062148"/>
              <a:gd name="connsiteX37" fmla="*/ 320986 w 4527226"/>
              <a:gd name="connsiteY37" fmla="*/ 2846508 h 6062148"/>
              <a:gd name="connsiteX38" fmla="*/ 328606 w 4527226"/>
              <a:gd name="connsiteY38" fmla="*/ 2793168 h 6062148"/>
              <a:gd name="connsiteX39" fmla="*/ 313366 w 4527226"/>
              <a:gd name="connsiteY39" fmla="*/ 2732208 h 6062148"/>
              <a:gd name="connsiteX40" fmla="*/ 267646 w 4527226"/>
              <a:gd name="connsiteY40" fmla="*/ 2671248 h 6062148"/>
              <a:gd name="connsiteX41" fmla="*/ 176206 w 4527226"/>
              <a:gd name="connsiteY41" fmla="*/ 2656008 h 6062148"/>
              <a:gd name="connsiteX42" fmla="*/ 54286 w 4527226"/>
              <a:gd name="connsiteY42" fmla="*/ 2610288 h 6062148"/>
              <a:gd name="connsiteX43" fmla="*/ 7931 w 4527226"/>
              <a:gd name="connsiteY43" fmla="*/ 2563298 h 6062148"/>
              <a:gd name="connsiteX44" fmla="*/ 8566 w 4527226"/>
              <a:gd name="connsiteY44" fmla="*/ 2488368 h 6062148"/>
              <a:gd name="connsiteX45" fmla="*/ 92386 w 4527226"/>
              <a:gd name="connsiteY45" fmla="*/ 2335968 h 6062148"/>
              <a:gd name="connsiteX46" fmla="*/ 221926 w 4527226"/>
              <a:gd name="connsiteY46" fmla="*/ 2175948 h 6062148"/>
              <a:gd name="connsiteX47" fmla="*/ 282886 w 4527226"/>
              <a:gd name="connsiteY47" fmla="*/ 2084508 h 6062148"/>
              <a:gd name="connsiteX48" fmla="*/ 328606 w 4527226"/>
              <a:gd name="connsiteY48" fmla="*/ 1977828 h 6062148"/>
              <a:gd name="connsiteX49" fmla="*/ 359086 w 4527226"/>
              <a:gd name="connsiteY49" fmla="*/ 1871148 h 6062148"/>
              <a:gd name="connsiteX50" fmla="*/ 374326 w 4527226"/>
              <a:gd name="connsiteY50" fmla="*/ 1810188 h 6062148"/>
              <a:gd name="connsiteX51" fmla="*/ 343846 w 4527226"/>
              <a:gd name="connsiteY51" fmla="*/ 1756848 h 6062148"/>
              <a:gd name="connsiteX52" fmla="*/ 328606 w 4527226"/>
              <a:gd name="connsiteY52" fmla="*/ 1680648 h 6062148"/>
              <a:gd name="connsiteX53" fmla="*/ 412426 w 4527226"/>
              <a:gd name="connsiteY53" fmla="*/ 1474908 h 6062148"/>
              <a:gd name="connsiteX54" fmla="*/ 442906 w 4527226"/>
              <a:gd name="connsiteY54" fmla="*/ 1307268 h 6062148"/>
              <a:gd name="connsiteX55" fmla="*/ 465766 w 4527226"/>
              <a:gd name="connsiteY55" fmla="*/ 1192968 h 6062148"/>
              <a:gd name="connsiteX56" fmla="*/ 503866 w 4527226"/>
              <a:gd name="connsiteY56" fmla="*/ 1055808 h 6062148"/>
              <a:gd name="connsiteX57" fmla="*/ 557206 w 4527226"/>
              <a:gd name="connsiteY57" fmla="*/ 888168 h 6062148"/>
              <a:gd name="connsiteX58" fmla="*/ 503866 w 4527226"/>
              <a:gd name="connsiteY58" fmla="*/ 888168 h 6062148"/>
              <a:gd name="connsiteX59" fmla="*/ 412426 w 4527226"/>
              <a:gd name="connsiteY59" fmla="*/ 834828 h 6062148"/>
              <a:gd name="connsiteX60" fmla="*/ 328606 w 4527226"/>
              <a:gd name="connsiteY60" fmla="*/ 789108 h 6062148"/>
              <a:gd name="connsiteX61" fmla="*/ 260026 w 4527226"/>
              <a:gd name="connsiteY61" fmla="*/ 773868 h 6062148"/>
              <a:gd name="connsiteX62" fmla="*/ 214306 w 4527226"/>
              <a:gd name="connsiteY62" fmla="*/ 751008 h 6062148"/>
              <a:gd name="connsiteX63" fmla="*/ 260026 w 4527226"/>
              <a:gd name="connsiteY63" fmla="*/ 674808 h 6062148"/>
              <a:gd name="connsiteX64" fmla="*/ 374326 w 4527226"/>
              <a:gd name="connsiteY64" fmla="*/ 606228 h 6062148"/>
              <a:gd name="connsiteX65" fmla="*/ 557206 w 4527226"/>
              <a:gd name="connsiteY65" fmla="*/ 507168 h 6062148"/>
              <a:gd name="connsiteX66" fmla="*/ 656266 w 4527226"/>
              <a:gd name="connsiteY66" fmla="*/ 423348 h 6062148"/>
              <a:gd name="connsiteX67" fmla="*/ 892486 w 4527226"/>
              <a:gd name="connsiteY67" fmla="*/ 232848 h 6062148"/>
              <a:gd name="connsiteX68" fmla="*/ 1174426 w 4527226"/>
              <a:gd name="connsiteY68" fmla="*/ 80448 h 6062148"/>
              <a:gd name="connsiteX69" fmla="*/ 1593526 w 4527226"/>
              <a:gd name="connsiteY69" fmla="*/ 11868 h 6062148"/>
              <a:gd name="connsiteX70" fmla="*/ 1944046 w 4527226"/>
              <a:gd name="connsiteY70" fmla="*/ 4248 h 6062148"/>
              <a:gd name="connsiteX71" fmla="*/ 2172646 w 4527226"/>
              <a:gd name="connsiteY71" fmla="*/ 4248 h 6062148"/>
              <a:gd name="connsiteX72" fmla="*/ 2393626 w 4527226"/>
              <a:gd name="connsiteY72" fmla="*/ 57588 h 6062148"/>
              <a:gd name="connsiteX73" fmla="*/ 2667946 w 4527226"/>
              <a:gd name="connsiteY73" fmla="*/ 133788 h 6062148"/>
              <a:gd name="connsiteX74" fmla="*/ 2820346 w 4527226"/>
              <a:gd name="connsiteY74" fmla="*/ 202368 h 6062148"/>
              <a:gd name="connsiteX75" fmla="*/ 3102286 w 4527226"/>
              <a:gd name="connsiteY75" fmla="*/ 400488 h 6062148"/>
              <a:gd name="connsiteX76" fmla="*/ 3285166 w 4527226"/>
              <a:gd name="connsiteY76" fmla="*/ 651948 h 6062148"/>
              <a:gd name="connsiteX77" fmla="*/ 3407086 w 4527226"/>
              <a:gd name="connsiteY77" fmla="*/ 918648 h 6062148"/>
              <a:gd name="connsiteX78" fmla="*/ 3475666 w 4527226"/>
              <a:gd name="connsiteY78" fmla="*/ 1238688 h 6062148"/>
              <a:gd name="connsiteX79" fmla="*/ 3506146 w 4527226"/>
              <a:gd name="connsiteY79" fmla="*/ 1543488 h 6062148"/>
              <a:gd name="connsiteX80" fmla="*/ 3506146 w 4527226"/>
              <a:gd name="connsiteY80" fmla="*/ 1962588 h 6062148"/>
              <a:gd name="connsiteX81" fmla="*/ 3338506 w 4527226"/>
              <a:gd name="connsiteY81" fmla="*/ 2305488 h 6062148"/>
              <a:gd name="connsiteX82" fmla="*/ 3254686 w 4527226"/>
              <a:gd name="connsiteY82" fmla="*/ 2473128 h 6062148"/>
              <a:gd name="connsiteX83" fmla="*/ 3132766 w 4527226"/>
              <a:gd name="connsiteY83" fmla="*/ 2663628 h 6062148"/>
              <a:gd name="connsiteX84" fmla="*/ 3071806 w 4527226"/>
              <a:gd name="connsiteY84" fmla="*/ 2838888 h 6062148"/>
              <a:gd name="connsiteX85" fmla="*/ 3064186 w 4527226"/>
              <a:gd name="connsiteY85" fmla="*/ 2915088 h 6062148"/>
              <a:gd name="connsiteX86" fmla="*/ 3018466 w 4527226"/>
              <a:gd name="connsiteY86" fmla="*/ 3014148 h 6062148"/>
              <a:gd name="connsiteX87" fmla="*/ 2980366 w 4527226"/>
              <a:gd name="connsiteY87" fmla="*/ 3082728 h 6062148"/>
              <a:gd name="connsiteX88" fmla="*/ 2957506 w 4527226"/>
              <a:gd name="connsiteY88" fmla="*/ 3120828 h 6062148"/>
              <a:gd name="connsiteX89" fmla="*/ 2957506 w 4527226"/>
              <a:gd name="connsiteY89" fmla="*/ 3555168 h 6062148"/>
              <a:gd name="connsiteX90" fmla="*/ 2957506 w 4527226"/>
              <a:gd name="connsiteY90" fmla="*/ 3562788 h 6062148"/>
              <a:gd name="connsiteX91" fmla="*/ 3010846 w 4527226"/>
              <a:gd name="connsiteY91" fmla="*/ 3539928 h 6062148"/>
              <a:gd name="connsiteX92" fmla="*/ 3064186 w 4527226"/>
              <a:gd name="connsiteY92" fmla="*/ 3562788 h 6062148"/>
              <a:gd name="connsiteX93" fmla="*/ 3109906 w 4527226"/>
              <a:gd name="connsiteY93" fmla="*/ 3570408 h 6062148"/>
              <a:gd name="connsiteX94" fmla="*/ 3140386 w 4527226"/>
              <a:gd name="connsiteY94" fmla="*/ 3631368 h 6062148"/>
              <a:gd name="connsiteX95" fmla="*/ 3117526 w 4527226"/>
              <a:gd name="connsiteY95" fmla="*/ 3738048 h 6062148"/>
              <a:gd name="connsiteX96" fmla="*/ 3125146 w 4527226"/>
              <a:gd name="connsiteY96" fmla="*/ 4103808 h 6062148"/>
              <a:gd name="connsiteX97" fmla="*/ 3117526 w 4527226"/>
              <a:gd name="connsiteY97" fmla="*/ 4119048 h 6062148"/>
              <a:gd name="connsiteX98" fmla="*/ 3163246 w 4527226"/>
              <a:gd name="connsiteY98" fmla="*/ 4157148 h 6062148"/>
              <a:gd name="connsiteX99" fmla="*/ 3201346 w 4527226"/>
              <a:gd name="connsiteY99" fmla="*/ 4164768 h 6062148"/>
              <a:gd name="connsiteX100" fmla="*/ 3231826 w 4527226"/>
              <a:gd name="connsiteY100" fmla="*/ 4172388 h 6062148"/>
              <a:gd name="connsiteX101" fmla="*/ 3285166 w 4527226"/>
              <a:gd name="connsiteY101" fmla="*/ 4294308 h 6062148"/>
              <a:gd name="connsiteX102" fmla="*/ 3300406 w 4527226"/>
              <a:gd name="connsiteY102" fmla="*/ 4347648 h 6062148"/>
              <a:gd name="connsiteX103" fmla="*/ 3330886 w 4527226"/>
              <a:gd name="connsiteY103" fmla="*/ 4408608 h 6062148"/>
              <a:gd name="connsiteX104" fmla="*/ 3551866 w 4527226"/>
              <a:gd name="connsiteY104" fmla="*/ 4644828 h 6062148"/>
              <a:gd name="connsiteX105" fmla="*/ 3887146 w 4527226"/>
              <a:gd name="connsiteY105" fmla="*/ 5025828 h 6062148"/>
              <a:gd name="connsiteX106" fmla="*/ 4100506 w 4527226"/>
              <a:gd name="connsiteY106" fmla="*/ 5300148 h 6062148"/>
              <a:gd name="connsiteX107" fmla="*/ 4367206 w 4527226"/>
              <a:gd name="connsiteY107" fmla="*/ 5726868 h 6062148"/>
              <a:gd name="connsiteX108" fmla="*/ 4527226 w 4527226"/>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05746 w 4527226"/>
              <a:gd name="connsiteY35" fmla="*/ 2876988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064186 w 4527226"/>
              <a:gd name="connsiteY90" fmla="*/ 3562788 h 6062148"/>
              <a:gd name="connsiteX91" fmla="*/ 3109906 w 4527226"/>
              <a:gd name="connsiteY91" fmla="*/ 3570408 h 6062148"/>
              <a:gd name="connsiteX92" fmla="*/ 3140386 w 4527226"/>
              <a:gd name="connsiteY92" fmla="*/ 3631368 h 6062148"/>
              <a:gd name="connsiteX93" fmla="*/ 3117526 w 4527226"/>
              <a:gd name="connsiteY93" fmla="*/ 3738048 h 6062148"/>
              <a:gd name="connsiteX94" fmla="*/ 3125146 w 4527226"/>
              <a:gd name="connsiteY94" fmla="*/ 4103808 h 6062148"/>
              <a:gd name="connsiteX95" fmla="*/ 3117526 w 4527226"/>
              <a:gd name="connsiteY95" fmla="*/ 4119048 h 6062148"/>
              <a:gd name="connsiteX96" fmla="*/ 3163246 w 4527226"/>
              <a:gd name="connsiteY96" fmla="*/ 4157148 h 6062148"/>
              <a:gd name="connsiteX97" fmla="*/ 3201346 w 4527226"/>
              <a:gd name="connsiteY97" fmla="*/ 4164768 h 6062148"/>
              <a:gd name="connsiteX98" fmla="*/ 3231826 w 4527226"/>
              <a:gd name="connsiteY98" fmla="*/ 4172388 h 6062148"/>
              <a:gd name="connsiteX99" fmla="*/ 3285166 w 4527226"/>
              <a:gd name="connsiteY99" fmla="*/ 4294308 h 6062148"/>
              <a:gd name="connsiteX100" fmla="*/ 3300406 w 4527226"/>
              <a:gd name="connsiteY100" fmla="*/ 4347648 h 6062148"/>
              <a:gd name="connsiteX101" fmla="*/ 3330886 w 4527226"/>
              <a:gd name="connsiteY101" fmla="*/ 4408608 h 6062148"/>
              <a:gd name="connsiteX102" fmla="*/ 3551866 w 4527226"/>
              <a:gd name="connsiteY102" fmla="*/ 4644828 h 6062148"/>
              <a:gd name="connsiteX103" fmla="*/ 3887146 w 4527226"/>
              <a:gd name="connsiteY103" fmla="*/ 5025828 h 6062148"/>
              <a:gd name="connsiteX104" fmla="*/ 4100506 w 4527226"/>
              <a:gd name="connsiteY104" fmla="*/ 5300148 h 6062148"/>
              <a:gd name="connsiteX105" fmla="*/ 4367206 w 4527226"/>
              <a:gd name="connsiteY105" fmla="*/ 5726868 h 6062148"/>
              <a:gd name="connsiteX106" fmla="*/ 4527226 w 4527226"/>
              <a:gd name="connsiteY106"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17526 w 4527226"/>
              <a:gd name="connsiteY94" fmla="*/ 4119048 h 6062148"/>
              <a:gd name="connsiteX95" fmla="*/ 3163246 w 4527226"/>
              <a:gd name="connsiteY95" fmla="*/ 4157148 h 6062148"/>
              <a:gd name="connsiteX96" fmla="*/ 3201346 w 4527226"/>
              <a:gd name="connsiteY96" fmla="*/ 4164768 h 6062148"/>
              <a:gd name="connsiteX97" fmla="*/ 3231826 w 4527226"/>
              <a:gd name="connsiteY97" fmla="*/ 4172388 h 6062148"/>
              <a:gd name="connsiteX98" fmla="*/ 3285166 w 4527226"/>
              <a:gd name="connsiteY98" fmla="*/ 4294308 h 6062148"/>
              <a:gd name="connsiteX99" fmla="*/ 3300406 w 4527226"/>
              <a:gd name="connsiteY99" fmla="*/ 4347648 h 6062148"/>
              <a:gd name="connsiteX100" fmla="*/ 3330886 w 4527226"/>
              <a:gd name="connsiteY100" fmla="*/ 4408608 h 6062148"/>
              <a:gd name="connsiteX101" fmla="*/ 3551866 w 4527226"/>
              <a:gd name="connsiteY101" fmla="*/ 4644828 h 6062148"/>
              <a:gd name="connsiteX102" fmla="*/ 3887146 w 4527226"/>
              <a:gd name="connsiteY102" fmla="*/ 5025828 h 6062148"/>
              <a:gd name="connsiteX103" fmla="*/ 4100506 w 4527226"/>
              <a:gd name="connsiteY103" fmla="*/ 5300148 h 6062148"/>
              <a:gd name="connsiteX104" fmla="*/ 4367206 w 4527226"/>
              <a:gd name="connsiteY104" fmla="*/ 5726868 h 6062148"/>
              <a:gd name="connsiteX105" fmla="*/ 4527226 w 4527226"/>
              <a:gd name="connsiteY105"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63246 w 4527226"/>
              <a:gd name="connsiteY94" fmla="*/ 4157148 h 6062148"/>
              <a:gd name="connsiteX95" fmla="*/ 3201346 w 4527226"/>
              <a:gd name="connsiteY95" fmla="*/ 4164768 h 6062148"/>
              <a:gd name="connsiteX96" fmla="*/ 3231826 w 4527226"/>
              <a:gd name="connsiteY96" fmla="*/ 4172388 h 6062148"/>
              <a:gd name="connsiteX97" fmla="*/ 3285166 w 4527226"/>
              <a:gd name="connsiteY97" fmla="*/ 4294308 h 6062148"/>
              <a:gd name="connsiteX98" fmla="*/ 3300406 w 4527226"/>
              <a:gd name="connsiteY98" fmla="*/ 4347648 h 6062148"/>
              <a:gd name="connsiteX99" fmla="*/ 3330886 w 4527226"/>
              <a:gd name="connsiteY99" fmla="*/ 4408608 h 6062148"/>
              <a:gd name="connsiteX100" fmla="*/ 3551866 w 4527226"/>
              <a:gd name="connsiteY100" fmla="*/ 4644828 h 6062148"/>
              <a:gd name="connsiteX101" fmla="*/ 3887146 w 4527226"/>
              <a:gd name="connsiteY101" fmla="*/ 5025828 h 6062148"/>
              <a:gd name="connsiteX102" fmla="*/ 4100506 w 4527226"/>
              <a:gd name="connsiteY102" fmla="*/ 5300148 h 6062148"/>
              <a:gd name="connsiteX103" fmla="*/ 4367206 w 4527226"/>
              <a:gd name="connsiteY103" fmla="*/ 5726868 h 6062148"/>
              <a:gd name="connsiteX104" fmla="*/ 4527226 w 4527226"/>
              <a:gd name="connsiteY104" fmla="*/ 6046908 h 6062148"/>
              <a:gd name="connsiteX0" fmla="*/ 381946 w 4527226"/>
              <a:gd name="connsiteY0" fmla="*/ 5924988 h 6046908"/>
              <a:gd name="connsiteX1" fmla="*/ 442906 w 4527226"/>
              <a:gd name="connsiteY1" fmla="*/ 5780208 h 6046908"/>
              <a:gd name="connsiteX2" fmla="*/ 473386 w 4527226"/>
              <a:gd name="connsiteY2" fmla="*/ 5665908 h 6046908"/>
              <a:gd name="connsiteX3" fmla="*/ 511486 w 4527226"/>
              <a:gd name="connsiteY3" fmla="*/ 5612568 h 6046908"/>
              <a:gd name="connsiteX4" fmla="*/ 541966 w 4527226"/>
              <a:gd name="connsiteY4" fmla="*/ 5521128 h 6046908"/>
              <a:gd name="connsiteX5" fmla="*/ 564826 w 4527226"/>
              <a:gd name="connsiteY5" fmla="*/ 5353488 h 6046908"/>
              <a:gd name="connsiteX6" fmla="*/ 602926 w 4527226"/>
              <a:gd name="connsiteY6" fmla="*/ 5223948 h 6046908"/>
              <a:gd name="connsiteX7" fmla="*/ 625786 w 4527226"/>
              <a:gd name="connsiteY7" fmla="*/ 5178228 h 6046908"/>
              <a:gd name="connsiteX8" fmla="*/ 701986 w 4527226"/>
              <a:gd name="connsiteY8" fmla="*/ 5071548 h 6046908"/>
              <a:gd name="connsiteX9" fmla="*/ 717226 w 4527226"/>
              <a:gd name="connsiteY9" fmla="*/ 5063928 h 6046908"/>
              <a:gd name="connsiteX10" fmla="*/ 709606 w 4527226"/>
              <a:gd name="connsiteY10" fmla="*/ 5025828 h 6046908"/>
              <a:gd name="connsiteX11" fmla="*/ 701986 w 4527226"/>
              <a:gd name="connsiteY11" fmla="*/ 5002968 h 6046908"/>
              <a:gd name="connsiteX12" fmla="*/ 968686 w 4527226"/>
              <a:gd name="connsiteY12" fmla="*/ 4682928 h 6046908"/>
              <a:gd name="connsiteX13" fmla="*/ 961066 w 4527226"/>
              <a:gd name="connsiteY13" fmla="*/ 4644828 h 6046908"/>
              <a:gd name="connsiteX14" fmla="*/ 1342066 w 4527226"/>
              <a:gd name="connsiteY14" fmla="*/ 4172388 h 6046908"/>
              <a:gd name="connsiteX15" fmla="*/ 1258246 w 4527226"/>
              <a:gd name="connsiteY15" fmla="*/ 4012368 h 6046908"/>
              <a:gd name="connsiteX16" fmla="*/ 1204906 w 4527226"/>
              <a:gd name="connsiteY16" fmla="*/ 3928548 h 6046908"/>
              <a:gd name="connsiteX17" fmla="*/ 1174426 w 4527226"/>
              <a:gd name="connsiteY17" fmla="*/ 3768528 h 6046908"/>
              <a:gd name="connsiteX18" fmla="*/ 1151566 w 4527226"/>
              <a:gd name="connsiteY18" fmla="*/ 3699948 h 6046908"/>
              <a:gd name="connsiteX19" fmla="*/ 1143946 w 4527226"/>
              <a:gd name="connsiteY19" fmla="*/ 3669468 h 6046908"/>
              <a:gd name="connsiteX20" fmla="*/ 1067746 w 4527226"/>
              <a:gd name="connsiteY20" fmla="*/ 3661848 h 6046908"/>
              <a:gd name="connsiteX21" fmla="*/ 938206 w 4527226"/>
              <a:gd name="connsiteY21" fmla="*/ 3669468 h 6046908"/>
              <a:gd name="connsiteX22" fmla="*/ 831526 w 4527226"/>
              <a:gd name="connsiteY22" fmla="*/ 3692328 h 6046908"/>
              <a:gd name="connsiteX23" fmla="*/ 610546 w 4527226"/>
              <a:gd name="connsiteY23" fmla="*/ 3738048 h 6046908"/>
              <a:gd name="connsiteX24" fmla="*/ 389566 w 4527226"/>
              <a:gd name="connsiteY24" fmla="*/ 3638988 h 6046908"/>
              <a:gd name="connsiteX25" fmla="*/ 381946 w 4527226"/>
              <a:gd name="connsiteY25" fmla="*/ 3326568 h 6046908"/>
              <a:gd name="connsiteX26" fmla="*/ 420046 w 4527226"/>
              <a:gd name="connsiteY26" fmla="*/ 3227508 h 6046908"/>
              <a:gd name="connsiteX27" fmla="*/ 389566 w 4527226"/>
              <a:gd name="connsiteY27" fmla="*/ 3166548 h 6046908"/>
              <a:gd name="connsiteX28" fmla="*/ 351466 w 4527226"/>
              <a:gd name="connsiteY28" fmla="*/ 3105588 h 6046908"/>
              <a:gd name="connsiteX29" fmla="*/ 397186 w 4527226"/>
              <a:gd name="connsiteY29" fmla="*/ 3021768 h 6046908"/>
              <a:gd name="connsiteX30" fmla="*/ 488626 w 4527226"/>
              <a:gd name="connsiteY30" fmla="*/ 2998908 h 6046908"/>
              <a:gd name="connsiteX31" fmla="*/ 471956 w 4527226"/>
              <a:gd name="connsiteY31" fmla="*/ 2942709 h 6046908"/>
              <a:gd name="connsiteX32" fmla="*/ 435286 w 4527226"/>
              <a:gd name="connsiteY32" fmla="*/ 2930328 h 6046908"/>
              <a:gd name="connsiteX33" fmla="*/ 389566 w 4527226"/>
              <a:gd name="connsiteY33" fmla="*/ 2930328 h 6046908"/>
              <a:gd name="connsiteX34" fmla="*/ 314000 w 4527226"/>
              <a:gd name="connsiteY34" fmla="*/ 2893495 h 6046908"/>
              <a:gd name="connsiteX35" fmla="*/ 320986 w 4527226"/>
              <a:gd name="connsiteY35" fmla="*/ 2846508 h 6046908"/>
              <a:gd name="connsiteX36" fmla="*/ 328606 w 4527226"/>
              <a:gd name="connsiteY36" fmla="*/ 2793168 h 6046908"/>
              <a:gd name="connsiteX37" fmla="*/ 313366 w 4527226"/>
              <a:gd name="connsiteY37" fmla="*/ 2732208 h 6046908"/>
              <a:gd name="connsiteX38" fmla="*/ 267646 w 4527226"/>
              <a:gd name="connsiteY38" fmla="*/ 2671248 h 6046908"/>
              <a:gd name="connsiteX39" fmla="*/ 176206 w 4527226"/>
              <a:gd name="connsiteY39" fmla="*/ 2656008 h 6046908"/>
              <a:gd name="connsiteX40" fmla="*/ 54286 w 4527226"/>
              <a:gd name="connsiteY40" fmla="*/ 2610288 h 6046908"/>
              <a:gd name="connsiteX41" fmla="*/ 7931 w 4527226"/>
              <a:gd name="connsiteY41" fmla="*/ 2563298 h 6046908"/>
              <a:gd name="connsiteX42" fmla="*/ 8566 w 4527226"/>
              <a:gd name="connsiteY42" fmla="*/ 2488368 h 6046908"/>
              <a:gd name="connsiteX43" fmla="*/ 92386 w 4527226"/>
              <a:gd name="connsiteY43" fmla="*/ 2335968 h 6046908"/>
              <a:gd name="connsiteX44" fmla="*/ 221926 w 4527226"/>
              <a:gd name="connsiteY44" fmla="*/ 2175948 h 6046908"/>
              <a:gd name="connsiteX45" fmla="*/ 282886 w 4527226"/>
              <a:gd name="connsiteY45" fmla="*/ 2084508 h 6046908"/>
              <a:gd name="connsiteX46" fmla="*/ 328606 w 4527226"/>
              <a:gd name="connsiteY46" fmla="*/ 1977828 h 6046908"/>
              <a:gd name="connsiteX47" fmla="*/ 359086 w 4527226"/>
              <a:gd name="connsiteY47" fmla="*/ 1871148 h 6046908"/>
              <a:gd name="connsiteX48" fmla="*/ 374326 w 4527226"/>
              <a:gd name="connsiteY48" fmla="*/ 1810188 h 6046908"/>
              <a:gd name="connsiteX49" fmla="*/ 343846 w 4527226"/>
              <a:gd name="connsiteY49" fmla="*/ 1756848 h 6046908"/>
              <a:gd name="connsiteX50" fmla="*/ 328606 w 4527226"/>
              <a:gd name="connsiteY50" fmla="*/ 1680648 h 6046908"/>
              <a:gd name="connsiteX51" fmla="*/ 412426 w 4527226"/>
              <a:gd name="connsiteY51" fmla="*/ 1474908 h 6046908"/>
              <a:gd name="connsiteX52" fmla="*/ 442906 w 4527226"/>
              <a:gd name="connsiteY52" fmla="*/ 1307268 h 6046908"/>
              <a:gd name="connsiteX53" fmla="*/ 465766 w 4527226"/>
              <a:gd name="connsiteY53" fmla="*/ 1192968 h 6046908"/>
              <a:gd name="connsiteX54" fmla="*/ 503866 w 4527226"/>
              <a:gd name="connsiteY54" fmla="*/ 1055808 h 6046908"/>
              <a:gd name="connsiteX55" fmla="*/ 557206 w 4527226"/>
              <a:gd name="connsiteY55" fmla="*/ 888168 h 6046908"/>
              <a:gd name="connsiteX56" fmla="*/ 503866 w 4527226"/>
              <a:gd name="connsiteY56" fmla="*/ 888168 h 6046908"/>
              <a:gd name="connsiteX57" fmla="*/ 412426 w 4527226"/>
              <a:gd name="connsiteY57" fmla="*/ 834828 h 6046908"/>
              <a:gd name="connsiteX58" fmla="*/ 328606 w 4527226"/>
              <a:gd name="connsiteY58" fmla="*/ 789108 h 6046908"/>
              <a:gd name="connsiteX59" fmla="*/ 260026 w 4527226"/>
              <a:gd name="connsiteY59" fmla="*/ 773868 h 6046908"/>
              <a:gd name="connsiteX60" fmla="*/ 214306 w 4527226"/>
              <a:gd name="connsiteY60" fmla="*/ 751008 h 6046908"/>
              <a:gd name="connsiteX61" fmla="*/ 260026 w 4527226"/>
              <a:gd name="connsiteY61" fmla="*/ 674808 h 6046908"/>
              <a:gd name="connsiteX62" fmla="*/ 374326 w 4527226"/>
              <a:gd name="connsiteY62" fmla="*/ 606228 h 6046908"/>
              <a:gd name="connsiteX63" fmla="*/ 557206 w 4527226"/>
              <a:gd name="connsiteY63" fmla="*/ 507168 h 6046908"/>
              <a:gd name="connsiteX64" fmla="*/ 656266 w 4527226"/>
              <a:gd name="connsiteY64" fmla="*/ 423348 h 6046908"/>
              <a:gd name="connsiteX65" fmla="*/ 892486 w 4527226"/>
              <a:gd name="connsiteY65" fmla="*/ 232848 h 6046908"/>
              <a:gd name="connsiteX66" fmla="*/ 1174426 w 4527226"/>
              <a:gd name="connsiteY66" fmla="*/ 80448 h 6046908"/>
              <a:gd name="connsiteX67" fmla="*/ 1593526 w 4527226"/>
              <a:gd name="connsiteY67" fmla="*/ 11868 h 6046908"/>
              <a:gd name="connsiteX68" fmla="*/ 1944046 w 4527226"/>
              <a:gd name="connsiteY68" fmla="*/ 4248 h 6046908"/>
              <a:gd name="connsiteX69" fmla="*/ 2172646 w 4527226"/>
              <a:gd name="connsiteY69" fmla="*/ 4248 h 6046908"/>
              <a:gd name="connsiteX70" fmla="*/ 2393626 w 4527226"/>
              <a:gd name="connsiteY70" fmla="*/ 57588 h 6046908"/>
              <a:gd name="connsiteX71" fmla="*/ 2667946 w 4527226"/>
              <a:gd name="connsiteY71" fmla="*/ 133788 h 6046908"/>
              <a:gd name="connsiteX72" fmla="*/ 2820346 w 4527226"/>
              <a:gd name="connsiteY72" fmla="*/ 202368 h 6046908"/>
              <a:gd name="connsiteX73" fmla="*/ 3102286 w 4527226"/>
              <a:gd name="connsiteY73" fmla="*/ 400488 h 6046908"/>
              <a:gd name="connsiteX74" fmla="*/ 3285166 w 4527226"/>
              <a:gd name="connsiteY74" fmla="*/ 651948 h 6046908"/>
              <a:gd name="connsiteX75" fmla="*/ 3407086 w 4527226"/>
              <a:gd name="connsiteY75" fmla="*/ 918648 h 6046908"/>
              <a:gd name="connsiteX76" fmla="*/ 3475666 w 4527226"/>
              <a:gd name="connsiteY76" fmla="*/ 1238688 h 6046908"/>
              <a:gd name="connsiteX77" fmla="*/ 3506146 w 4527226"/>
              <a:gd name="connsiteY77" fmla="*/ 1543488 h 6046908"/>
              <a:gd name="connsiteX78" fmla="*/ 3506146 w 4527226"/>
              <a:gd name="connsiteY78" fmla="*/ 1962588 h 6046908"/>
              <a:gd name="connsiteX79" fmla="*/ 3338506 w 4527226"/>
              <a:gd name="connsiteY79" fmla="*/ 2305488 h 6046908"/>
              <a:gd name="connsiteX80" fmla="*/ 3254686 w 4527226"/>
              <a:gd name="connsiteY80" fmla="*/ 2473128 h 6046908"/>
              <a:gd name="connsiteX81" fmla="*/ 3132766 w 4527226"/>
              <a:gd name="connsiteY81" fmla="*/ 2663628 h 6046908"/>
              <a:gd name="connsiteX82" fmla="*/ 3071806 w 4527226"/>
              <a:gd name="connsiteY82" fmla="*/ 2838888 h 6046908"/>
              <a:gd name="connsiteX83" fmla="*/ 3064186 w 4527226"/>
              <a:gd name="connsiteY83" fmla="*/ 2915088 h 6046908"/>
              <a:gd name="connsiteX84" fmla="*/ 3018466 w 4527226"/>
              <a:gd name="connsiteY84" fmla="*/ 3014148 h 6046908"/>
              <a:gd name="connsiteX85" fmla="*/ 2980366 w 4527226"/>
              <a:gd name="connsiteY85" fmla="*/ 3082728 h 6046908"/>
              <a:gd name="connsiteX86" fmla="*/ 2957506 w 4527226"/>
              <a:gd name="connsiteY86" fmla="*/ 3120828 h 6046908"/>
              <a:gd name="connsiteX87" fmla="*/ 2957506 w 4527226"/>
              <a:gd name="connsiteY87" fmla="*/ 3555168 h 6046908"/>
              <a:gd name="connsiteX88" fmla="*/ 3010846 w 4527226"/>
              <a:gd name="connsiteY88" fmla="*/ 3539928 h 6046908"/>
              <a:gd name="connsiteX89" fmla="*/ 3109906 w 4527226"/>
              <a:gd name="connsiteY89" fmla="*/ 3570408 h 6046908"/>
              <a:gd name="connsiteX90" fmla="*/ 3140386 w 4527226"/>
              <a:gd name="connsiteY90" fmla="*/ 3631368 h 6046908"/>
              <a:gd name="connsiteX91" fmla="*/ 3117526 w 4527226"/>
              <a:gd name="connsiteY91" fmla="*/ 3738048 h 6046908"/>
              <a:gd name="connsiteX92" fmla="*/ 3125146 w 4527226"/>
              <a:gd name="connsiteY92" fmla="*/ 4103808 h 6046908"/>
              <a:gd name="connsiteX93" fmla="*/ 3163246 w 4527226"/>
              <a:gd name="connsiteY93" fmla="*/ 4157148 h 6046908"/>
              <a:gd name="connsiteX94" fmla="*/ 3201346 w 4527226"/>
              <a:gd name="connsiteY94" fmla="*/ 4164768 h 6046908"/>
              <a:gd name="connsiteX95" fmla="*/ 3231826 w 4527226"/>
              <a:gd name="connsiteY95" fmla="*/ 4172388 h 6046908"/>
              <a:gd name="connsiteX96" fmla="*/ 3285166 w 4527226"/>
              <a:gd name="connsiteY96" fmla="*/ 4294308 h 6046908"/>
              <a:gd name="connsiteX97" fmla="*/ 3300406 w 4527226"/>
              <a:gd name="connsiteY97" fmla="*/ 4347648 h 6046908"/>
              <a:gd name="connsiteX98" fmla="*/ 3330886 w 4527226"/>
              <a:gd name="connsiteY98" fmla="*/ 4408608 h 6046908"/>
              <a:gd name="connsiteX99" fmla="*/ 3551866 w 4527226"/>
              <a:gd name="connsiteY99" fmla="*/ 4644828 h 6046908"/>
              <a:gd name="connsiteX100" fmla="*/ 3887146 w 4527226"/>
              <a:gd name="connsiteY100" fmla="*/ 5025828 h 6046908"/>
              <a:gd name="connsiteX101" fmla="*/ 4100506 w 4527226"/>
              <a:gd name="connsiteY101" fmla="*/ 5300148 h 6046908"/>
              <a:gd name="connsiteX102" fmla="*/ 4367206 w 4527226"/>
              <a:gd name="connsiteY102" fmla="*/ 5726868 h 6046908"/>
              <a:gd name="connsiteX103" fmla="*/ 4527226 w 4527226"/>
              <a:gd name="connsiteY103" fmla="*/ 6046908 h 6046908"/>
              <a:gd name="connsiteX0" fmla="*/ 442906 w 4527226"/>
              <a:gd name="connsiteY0" fmla="*/ 5780208 h 6046908"/>
              <a:gd name="connsiteX1" fmla="*/ 473386 w 4527226"/>
              <a:gd name="connsiteY1" fmla="*/ 5665908 h 6046908"/>
              <a:gd name="connsiteX2" fmla="*/ 511486 w 4527226"/>
              <a:gd name="connsiteY2" fmla="*/ 5612568 h 6046908"/>
              <a:gd name="connsiteX3" fmla="*/ 541966 w 4527226"/>
              <a:gd name="connsiteY3" fmla="*/ 5521128 h 6046908"/>
              <a:gd name="connsiteX4" fmla="*/ 564826 w 4527226"/>
              <a:gd name="connsiteY4" fmla="*/ 5353488 h 6046908"/>
              <a:gd name="connsiteX5" fmla="*/ 602926 w 4527226"/>
              <a:gd name="connsiteY5" fmla="*/ 5223948 h 6046908"/>
              <a:gd name="connsiteX6" fmla="*/ 625786 w 4527226"/>
              <a:gd name="connsiteY6" fmla="*/ 5178228 h 6046908"/>
              <a:gd name="connsiteX7" fmla="*/ 701986 w 4527226"/>
              <a:gd name="connsiteY7" fmla="*/ 5071548 h 6046908"/>
              <a:gd name="connsiteX8" fmla="*/ 717226 w 4527226"/>
              <a:gd name="connsiteY8" fmla="*/ 5063928 h 6046908"/>
              <a:gd name="connsiteX9" fmla="*/ 709606 w 4527226"/>
              <a:gd name="connsiteY9" fmla="*/ 5025828 h 6046908"/>
              <a:gd name="connsiteX10" fmla="*/ 701986 w 4527226"/>
              <a:gd name="connsiteY10" fmla="*/ 5002968 h 6046908"/>
              <a:gd name="connsiteX11" fmla="*/ 968686 w 4527226"/>
              <a:gd name="connsiteY11" fmla="*/ 4682928 h 6046908"/>
              <a:gd name="connsiteX12" fmla="*/ 961066 w 4527226"/>
              <a:gd name="connsiteY12" fmla="*/ 4644828 h 6046908"/>
              <a:gd name="connsiteX13" fmla="*/ 1342066 w 4527226"/>
              <a:gd name="connsiteY13" fmla="*/ 4172388 h 6046908"/>
              <a:gd name="connsiteX14" fmla="*/ 1258246 w 4527226"/>
              <a:gd name="connsiteY14" fmla="*/ 4012368 h 6046908"/>
              <a:gd name="connsiteX15" fmla="*/ 1204906 w 4527226"/>
              <a:gd name="connsiteY15" fmla="*/ 3928548 h 6046908"/>
              <a:gd name="connsiteX16" fmla="*/ 1174426 w 4527226"/>
              <a:gd name="connsiteY16" fmla="*/ 3768528 h 6046908"/>
              <a:gd name="connsiteX17" fmla="*/ 1151566 w 4527226"/>
              <a:gd name="connsiteY17" fmla="*/ 3699948 h 6046908"/>
              <a:gd name="connsiteX18" fmla="*/ 1143946 w 4527226"/>
              <a:gd name="connsiteY18" fmla="*/ 3669468 h 6046908"/>
              <a:gd name="connsiteX19" fmla="*/ 1067746 w 4527226"/>
              <a:gd name="connsiteY19" fmla="*/ 3661848 h 6046908"/>
              <a:gd name="connsiteX20" fmla="*/ 938206 w 4527226"/>
              <a:gd name="connsiteY20" fmla="*/ 3669468 h 6046908"/>
              <a:gd name="connsiteX21" fmla="*/ 831526 w 4527226"/>
              <a:gd name="connsiteY21" fmla="*/ 3692328 h 6046908"/>
              <a:gd name="connsiteX22" fmla="*/ 610546 w 4527226"/>
              <a:gd name="connsiteY22" fmla="*/ 3738048 h 6046908"/>
              <a:gd name="connsiteX23" fmla="*/ 389566 w 4527226"/>
              <a:gd name="connsiteY23" fmla="*/ 3638988 h 6046908"/>
              <a:gd name="connsiteX24" fmla="*/ 381946 w 4527226"/>
              <a:gd name="connsiteY24" fmla="*/ 3326568 h 6046908"/>
              <a:gd name="connsiteX25" fmla="*/ 420046 w 4527226"/>
              <a:gd name="connsiteY25" fmla="*/ 3227508 h 6046908"/>
              <a:gd name="connsiteX26" fmla="*/ 389566 w 4527226"/>
              <a:gd name="connsiteY26" fmla="*/ 3166548 h 6046908"/>
              <a:gd name="connsiteX27" fmla="*/ 351466 w 4527226"/>
              <a:gd name="connsiteY27" fmla="*/ 3105588 h 6046908"/>
              <a:gd name="connsiteX28" fmla="*/ 397186 w 4527226"/>
              <a:gd name="connsiteY28" fmla="*/ 3021768 h 6046908"/>
              <a:gd name="connsiteX29" fmla="*/ 488626 w 4527226"/>
              <a:gd name="connsiteY29" fmla="*/ 2998908 h 6046908"/>
              <a:gd name="connsiteX30" fmla="*/ 471956 w 4527226"/>
              <a:gd name="connsiteY30" fmla="*/ 2942709 h 6046908"/>
              <a:gd name="connsiteX31" fmla="*/ 435286 w 4527226"/>
              <a:gd name="connsiteY31" fmla="*/ 2930328 h 6046908"/>
              <a:gd name="connsiteX32" fmla="*/ 389566 w 4527226"/>
              <a:gd name="connsiteY32" fmla="*/ 2930328 h 6046908"/>
              <a:gd name="connsiteX33" fmla="*/ 314000 w 4527226"/>
              <a:gd name="connsiteY33" fmla="*/ 2893495 h 6046908"/>
              <a:gd name="connsiteX34" fmla="*/ 320986 w 4527226"/>
              <a:gd name="connsiteY34" fmla="*/ 2846508 h 6046908"/>
              <a:gd name="connsiteX35" fmla="*/ 328606 w 4527226"/>
              <a:gd name="connsiteY35" fmla="*/ 2793168 h 6046908"/>
              <a:gd name="connsiteX36" fmla="*/ 313366 w 4527226"/>
              <a:gd name="connsiteY36" fmla="*/ 2732208 h 6046908"/>
              <a:gd name="connsiteX37" fmla="*/ 267646 w 4527226"/>
              <a:gd name="connsiteY37" fmla="*/ 2671248 h 6046908"/>
              <a:gd name="connsiteX38" fmla="*/ 176206 w 4527226"/>
              <a:gd name="connsiteY38" fmla="*/ 2656008 h 6046908"/>
              <a:gd name="connsiteX39" fmla="*/ 54286 w 4527226"/>
              <a:gd name="connsiteY39" fmla="*/ 2610288 h 6046908"/>
              <a:gd name="connsiteX40" fmla="*/ 7931 w 4527226"/>
              <a:gd name="connsiteY40" fmla="*/ 2563298 h 6046908"/>
              <a:gd name="connsiteX41" fmla="*/ 8566 w 4527226"/>
              <a:gd name="connsiteY41" fmla="*/ 2488368 h 6046908"/>
              <a:gd name="connsiteX42" fmla="*/ 92386 w 4527226"/>
              <a:gd name="connsiteY42" fmla="*/ 2335968 h 6046908"/>
              <a:gd name="connsiteX43" fmla="*/ 221926 w 4527226"/>
              <a:gd name="connsiteY43" fmla="*/ 2175948 h 6046908"/>
              <a:gd name="connsiteX44" fmla="*/ 282886 w 4527226"/>
              <a:gd name="connsiteY44" fmla="*/ 2084508 h 6046908"/>
              <a:gd name="connsiteX45" fmla="*/ 328606 w 4527226"/>
              <a:gd name="connsiteY45" fmla="*/ 1977828 h 6046908"/>
              <a:gd name="connsiteX46" fmla="*/ 359086 w 4527226"/>
              <a:gd name="connsiteY46" fmla="*/ 1871148 h 6046908"/>
              <a:gd name="connsiteX47" fmla="*/ 374326 w 4527226"/>
              <a:gd name="connsiteY47" fmla="*/ 1810188 h 6046908"/>
              <a:gd name="connsiteX48" fmla="*/ 343846 w 4527226"/>
              <a:gd name="connsiteY48" fmla="*/ 1756848 h 6046908"/>
              <a:gd name="connsiteX49" fmla="*/ 328606 w 4527226"/>
              <a:gd name="connsiteY49" fmla="*/ 1680648 h 6046908"/>
              <a:gd name="connsiteX50" fmla="*/ 412426 w 4527226"/>
              <a:gd name="connsiteY50" fmla="*/ 1474908 h 6046908"/>
              <a:gd name="connsiteX51" fmla="*/ 442906 w 4527226"/>
              <a:gd name="connsiteY51" fmla="*/ 1307268 h 6046908"/>
              <a:gd name="connsiteX52" fmla="*/ 465766 w 4527226"/>
              <a:gd name="connsiteY52" fmla="*/ 1192968 h 6046908"/>
              <a:gd name="connsiteX53" fmla="*/ 503866 w 4527226"/>
              <a:gd name="connsiteY53" fmla="*/ 1055808 h 6046908"/>
              <a:gd name="connsiteX54" fmla="*/ 557206 w 4527226"/>
              <a:gd name="connsiteY54" fmla="*/ 888168 h 6046908"/>
              <a:gd name="connsiteX55" fmla="*/ 503866 w 4527226"/>
              <a:gd name="connsiteY55" fmla="*/ 888168 h 6046908"/>
              <a:gd name="connsiteX56" fmla="*/ 412426 w 4527226"/>
              <a:gd name="connsiteY56" fmla="*/ 834828 h 6046908"/>
              <a:gd name="connsiteX57" fmla="*/ 328606 w 4527226"/>
              <a:gd name="connsiteY57" fmla="*/ 789108 h 6046908"/>
              <a:gd name="connsiteX58" fmla="*/ 260026 w 4527226"/>
              <a:gd name="connsiteY58" fmla="*/ 773868 h 6046908"/>
              <a:gd name="connsiteX59" fmla="*/ 214306 w 4527226"/>
              <a:gd name="connsiteY59" fmla="*/ 751008 h 6046908"/>
              <a:gd name="connsiteX60" fmla="*/ 260026 w 4527226"/>
              <a:gd name="connsiteY60" fmla="*/ 674808 h 6046908"/>
              <a:gd name="connsiteX61" fmla="*/ 374326 w 4527226"/>
              <a:gd name="connsiteY61" fmla="*/ 606228 h 6046908"/>
              <a:gd name="connsiteX62" fmla="*/ 557206 w 4527226"/>
              <a:gd name="connsiteY62" fmla="*/ 507168 h 6046908"/>
              <a:gd name="connsiteX63" fmla="*/ 656266 w 4527226"/>
              <a:gd name="connsiteY63" fmla="*/ 423348 h 6046908"/>
              <a:gd name="connsiteX64" fmla="*/ 892486 w 4527226"/>
              <a:gd name="connsiteY64" fmla="*/ 232848 h 6046908"/>
              <a:gd name="connsiteX65" fmla="*/ 1174426 w 4527226"/>
              <a:gd name="connsiteY65" fmla="*/ 80448 h 6046908"/>
              <a:gd name="connsiteX66" fmla="*/ 1593526 w 4527226"/>
              <a:gd name="connsiteY66" fmla="*/ 11868 h 6046908"/>
              <a:gd name="connsiteX67" fmla="*/ 1944046 w 4527226"/>
              <a:gd name="connsiteY67" fmla="*/ 4248 h 6046908"/>
              <a:gd name="connsiteX68" fmla="*/ 2172646 w 4527226"/>
              <a:gd name="connsiteY68" fmla="*/ 4248 h 6046908"/>
              <a:gd name="connsiteX69" fmla="*/ 2393626 w 4527226"/>
              <a:gd name="connsiteY69" fmla="*/ 57588 h 6046908"/>
              <a:gd name="connsiteX70" fmla="*/ 2667946 w 4527226"/>
              <a:gd name="connsiteY70" fmla="*/ 133788 h 6046908"/>
              <a:gd name="connsiteX71" fmla="*/ 2820346 w 4527226"/>
              <a:gd name="connsiteY71" fmla="*/ 202368 h 6046908"/>
              <a:gd name="connsiteX72" fmla="*/ 3102286 w 4527226"/>
              <a:gd name="connsiteY72" fmla="*/ 400488 h 6046908"/>
              <a:gd name="connsiteX73" fmla="*/ 3285166 w 4527226"/>
              <a:gd name="connsiteY73" fmla="*/ 651948 h 6046908"/>
              <a:gd name="connsiteX74" fmla="*/ 3407086 w 4527226"/>
              <a:gd name="connsiteY74" fmla="*/ 918648 h 6046908"/>
              <a:gd name="connsiteX75" fmla="*/ 3475666 w 4527226"/>
              <a:gd name="connsiteY75" fmla="*/ 1238688 h 6046908"/>
              <a:gd name="connsiteX76" fmla="*/ 3506146 w 4527226"/>
              <a:gd name="connsiteY76" fmla="*/ 1543488 h 6046908"/>
              <a:gd name="connsiteX77" fmla="*/ 3506146 w 4527226"/>
              <a:gd name="connsiteY77" fmla="*/ 1962588 h 6046908"/>
              <a:gd name="connsiteX78" fmla="*/ 3338506 w 4527226"/>
              <a:gd name="connsiteY78" fmla="*/ 2305488 h 6046908"/>
              <a:gd name="connsiteX79" fmla="*/ 3254686 w 4527226"/>
              <a:gd name="connsiteY79" fmla="*/ 2473128 h 6046908"/>
              <a:gd name="connsiteX80" fmla="*/ 3132766 w 4527226"/>
              <a:gd name="connsiteY80" fmla="*/ 2663628 h 6046908"/>
              <a:gd name="connsiteX81" fmla="*/ 3071806 w 4527226"/>
              <a:gd name="connsiteY81" fmla="*/ 2838888 h 6046908"/>
              <a:gd name="connsiteX82" fmla="*/ 3064186 w 4527226"/>
              <a:gd name="connsiteY82" fmla="*/ 2915088 h 6046908"/>
              <a:gd name="connsiteX83" fmla="*/ 3018466 w 4527226"/>
              <a:gd name="connsiteY83" fmla="*/ 3014148 h 6046908"/>
              <a:gd name="connsiteX84" fmla="*/ 2980366 w 4527226"/>
              <a:gd name="connsiteY84" fmla="*/ 3082728 h 6046908"/>
              <a:gd name="connsiteX85" fmla="*/ 2957506 w 4527226"/>
              <a:gd name="connsiteY85" fmla="*/ 3120828 h 6046908"/>
              <a:gd name="connsiteX86" fmla="*/ 2957506 w 4527226"/>
              <a:gd name="connsiteY86" fmla="*/ 3555168 h 6046908"/>
              <a:gd name="connsiteX87" fmla="*/ 3010846 w 4527226"/>
              <a:gd name="connsiteY87" fmla="*/ 3539928 h 6046908"/>
              <a:gd name="connsiteX88" fmla="*/ 3109906 w 4527226"/>
              <a:gd name="connsiteY88" fmla="*/ 3570408 h 6046908"/>
              <a:gd name="connsiteX89" fmla="*/ 3140386 w 4527226"/>
              <a:gd name="connsiteY89" fmla="*/ 3631368 h 6046908"/>
              <a:gd name="connsiteX90" fmla="*/ 3117526 w 4527226"/>
              <a:gd name="connsiteY90" fmla="*/ 3738048 h 6046908"/>
              <a:gd name="connsiteX91" fmla="*/ 3125146 w 4527226"/>
              <a:gd name="connsiteY91" fmla="*/ 4103808 h 6046908"/>
              <a:gd name="connsiteX92" fmla="*/ 3163246 w 4527226"/>
              <a:gd name="connsiteY92" fmla="*/ 4157148 h 6046908"/>
              <a:gd name="connsiteX93" fmla="*/ 3201346 w 4527226"/>
              <a:gd name="connsiteY93" fmla="*/ 4164768 h 6046908"/>
              <a:gd name="connsiteX94" fmla="*/ 3231826 w 4527226"/>
              <a:gd name="connsiteY94" fmla="*/ 4172388 h 6046908"/>
              <a:gd name="connsiteX95" fmla="*/ 3285166 w 4527226"/>
              <a:gd name="connsiteY95" fmla="*/ 4294308 h 6046908"/>
              <a:gd name="connsiteX96" fmla="*/ 3300406 w 4527226"/>
              <a:gd name="connsiteY96" fmla="*/ 4347648 h 6046908"/>
              <a:gd name="connsiteX97" fmla="*/ 3330886 w 4527226"/>
              <a:gd name="connsiteY97" fmla="*/ 4408608 h 6046908"/>
              <a:gd name="connsiteX98" fmla="*/ 3551866 w 4527226"/>
              <a:gd name="connsiteY98" fmla="*/ 4644828 h 6046908"/>
              <a:gd name="connsiteX99" fmla="*/ 3887146 w 4527226"/>
              <a:gd name="connsiteY99" fmla="*/ 5025828 h 6046908"/>
              <a:gd name="connsiteX100" fmla="*/ 4100506 w 4527226"/>
              <a:gd name="connsiteY100" fmla="*/ 5300148 h 6046908"/>
              <a:gd name="connsiteX101" fmla="*/ 4367206 w 4527226"/>
              <a:gd name="connsiteY101" fmla="*/ 5726868 h 6046908"/>
              <a:gd name="connsiteX102" fmla="*/ 4527226 w 4527226"/>
              <a:gd name="connsiteY102" fmla="*/ 6046908 h 6046908"/>
              <a:gd name="connsiteX0" fmla="*/ 473386 w 4527226"/>
              <a:gd name="connsiteY0" fmla="*/ 5665908 h 6046908"/>
              <a:gd name="connsiteX1" fmla="*/ 511486 w 4527226"/>
              <a:gd name="connsiteY1" fmla="*/ 5612568 h 6046908"/>
              <a:gd name="connsiteX2" fmla="*/ 541966 w 4527226"/>
              <a:gd name="connsiteY2" fmla="*/ 5521128 h 6046908"/>
              <a:gd name="connsiteX3" fmla="*/ 564826 w 4527226"/>
              <a:gd name="connsiteY3" fmla="*/ 5353488 h 6046908"/>
              <a:gd name="connsiteX4" fmla="*/ 602926 w 4527226"/>
              <a:gd name="connsiteY4" fmla="*/ 5223948 h 6046908"/>
              <a:gd name="connsiteX5" fmla="*/ 625786 w 4527226"/>
              <a:gd name="connsiteY5" fmla="*/ 5178228 h 6046908"/>
              <a:gd name="connsiteX6" fmla="*/ 701986 w 4527226"/>
              <a:gd name="connsiteY6" fmla="*/ 5071548 h 6046908"/>
              <a:gd name="connsiteX7" fmla="*/ 717226 w 4527226"/>
              <a:gd name="connsiteY7" fmla="*/ 5063928 h 6046908"/>
              <a:gd name="connsiteX8" fmla="*/ 709606 w 4527226"/>
              <a:gd name="connsiteY8" fmla="*/ 5025828 h 6046908"/>
              <a:gd name="connsiteX9" fmla="*/ 701986 w 4527226"/>
              <a:gd name="connsiteY9" fmla="*/ 5002968 h 6046908"/>
              <a:gd name="connsiteX10" fmla="*/ 968686 w 4527226"/>
              <a:gd name="connsiteY10" fmla="*/ 4682928 h 6046908"/>
              <a:gd name="connsiteX11" fmla="*/ 961066 w 4527226"/>
              <a:gd name="connsiteY11" fmla="*/ 4644828 h 6046908"/>
              <a:gd name="connsiteX12" fmla="*/ 1342066 w 4527226"/>
              <a:gd name="connsiteY12" fmla="*/ 4172388 h 6046908"/>
              <a:gd name="connsiteX13" fmla="*/ 1258246 w 4527226"/>
              <a:gd name="connsiteY13" fmla="*/ 4012368 h 6046908"/>
              <a:gd name="connsiteX14" fmla="*/ 1204906 w 4527226"/>
              <a:gd name="connsiteY14" fmla="*/ 3928548 h 6046908"/>
              <a:gd name="connsiteX15" fmla="*/ 1174426 w 4527226"/>
              <a:gd name="connsiteY15" fmla="*/ 3768528 h 6046908"/>
              <a:gd name="connsiteX16" fmla="*/ 1151566 w 4527226"/>
              <a:gd name="connsiteY16" fmla="*/ 3699948 h 6046908"/>
              <a:gd name="connsiteX17" fmla="*/ 1143946 w 4527226"/>
              <a:gd name="connsiteY17" fmla="*/ 3669468 h 6046908"/>
              <a:gd name="connsiteX18" fmla="*/ 1067746 w 4527226"/>
              <a:gd name="connsiteY18" fmla="*/ 3661848 h 6046908"/>
              <a:gd name="connsiteX19" fmla="*/ 938206 w 4527226"/>
              <a:gd name="connsiteY19" fmla="*/ 3669468 h 6046908"/>
              <a:gd name="connsiteX20" fmla="*/ 831526 w 4527226"/>
              <a:gd name="connsiteY20" fmla="*/ 3692328 h 6046908"/>
              <a:gd name="connsiteX21" fmla="*/ 610546 w 4527226"/>
              <a:gd name="connsiteY21" fmla="*/ 3738048 h 6046908"/>
              <a:gd name="connsiteX22" fmla="*/ 389566 w 4527226"/>
              <a:gd name="connsiteY22" fmla="*/ 3638988 h 6046908"/>
              <a:gd name="connsiteX23" fmla="*/ 381946 w 4527226"/>
              <a:gd name="connsiteY23" fmla="*/ 3326568 h 6046908"/>
              <a:gd name="connsiteX24" fmla="*/ 420046 w 4527226"/>
              <a:gd name="connsiteY24" fmla="*/ 3227508 h 6046908"/>
              <a:gd name="connsiteX25" fmla="*/ 389566 w 4527226"/>
              <a:gd name="connsiteY25" fmla="*/ 3166548 h 6046908"/>
              <a:gd name="connsiteX26" fmla="*/ 351466 w 4527226"/>
              <a:gd name="connsiteY26" fmla="*/ 3105588 h 6046908"/>
              <a:gd name="connsiteX27" fmla="*/ 397186 w 4527226"/>
              <a:gd name="connsiteY27" fmla="*/ 3021768 h 6046908"/>
              <a:gd name="connsiteX28" fmla="*/ 488626 w 4527226"/>
              <a:gd name="connsiteY28" fmla="*/ 2998908 h 6046908"/>
              <a:gd name="connsiteX29" fmla="*/ 471956 w 4527226"/>
              <a:gd name="connsiteY29" fmla="*/ 2942709 h 6046908"/>
              <a:gd name="connsiteX30" fmla="*/ 435286 w 4527226"/>
              <a:gd name="connsiteY30" fmla="*/ 2930328 h 6046908"/>
              <a:gd name="connsiteX31" fmla="*/ 389566 w 4527226"/>
              <a:gd name="connsiteY31" fmla="*/ 2930328 h 6046908"/>
              <a:gd name="connsiteX32" fmla="*/ 314000 w 4527226"/>
              <a:gd name="connsiteY32" fmla="*/ 2893495 h 6046908"/>
              <a:gd name="connsiteX33" fmla="*/ 320986 w 4527226"/>
              <a:gd name="connsiteY33" fmla="*/ 2846508 h 6046908"/>
              <a:gd name="connsiteX34" fmla="*/ 328606 w 4527226"/>
              <a:gd name="connsiteY34" fmla="*/ 2793168 h 6046908"/>
              <a:gd name="connsiteX35" fmla="*/ 313366 w 4527226"/>
              <a:gd name="connsiteY35" fmla="*/ 2732208 h 6046908"/>
              <a:gd name="connsiteX36" fmla="*/ 267646 w 4527226"/>
              <a:gd name="connsiteY36" fmla="*/ 2671248 h 6046908"/>
              <a:gd name="connsiteX37" fmla="*/ 176206 w 4527226"/>
              <a:gd name="connsiteY37" fmla="*/ 2656008 h 6046908"/>
              <a:gd name="connsiteX38" fmla="*/ 54286 w 4527226"/>
              <a:gd name="connsiteY38" fmla="*/ 2610288 h 6046908"/>
              <a:gd name="connsiteX39" fmla="*/ 7931 w 4527226"/>
              <a:gd name="connsiteY39" fmla="*/ 2563298 h 6046908"/>
              <a:gd name="connsiteX40" fmla="*/ 8566 w 4527226"/>
              <a:gd name="connsiteY40" fmla="*/ 2488368 h 6046908"/>
              <a:gd name="connsiteX41" fmla="*/ 92386 w 4527226"/>
              <a:gd name="connsiteY41" fmla="*/ 2335968 h 6046908"/>
              <a:gd name="connsiteX42" fmla="*/ 221926 w 4527226"/>
              <a:gd name="connsiteY42" fmla="*/ 2175948 h 6046908"/>
              <a:gd name="connsiteX43" fmla="*/ 282886 w 4527226"/>
              <a:gd name="connsiteY43" fmla="*/ 2084508 h 6046908"/>
              <a:gd name="connsiteX44" fmla="*/ 328606 w 4527226"/>
              <a:gd name="connsiteY44" fmla="*/ 1977828 h 6046908"/>
              <a:gd name="connsiteX45" fmla="*/ 359086 w 4527226"/>
              <a:gd name="connsiteY45" fmla="*/ 1871148 h 6046908"/>
              <a:gd name="connsiteX46" fmla="*/ 374326 w 4527226"/>
              <a:gd name="connsiteY46" fmla="*/ 1810188 h 6046908"/>
              <a:gd name="connsiteX47" fmla="*/ 343846 w 4527226"/>
              <a:gd name="connsiteY47" fmla="*/ 1756848 h 6046908"/>
              <a:gd name="connsiteX48" fmla="*/ 328606 w 4527226"/>
              <a:gd name="connsiteY48" fmla="*/ 1680648 h 6046908"/>
              <a:gd name="connsiteX49" fmla="*/ 412426 w 4527226"/>
              <a:gd name="connsiteY49" fmla="*/ 1474908 h 6046908"/>
              <a:gd name="connsiteX50" fmla="*/ 442906 w 4527226"/>
              <a:gd name="connsiteY50" fmla="*/ 1307268 h 6046908"/>
              <a:gd name="connsiteX51" fmla="*/ 465766 w 4527226"/>
              <a:gd name="connsiteY51" fmla="*/ 1192968 h 6046908"/>
              <a:gd name="connsiteX52" fmla="*/ 503866 w 4527226"/>
              <a:gd name="connsiteY52" fmla="*/ 1055808 h 6046908"/>
              <a:gd name="connsiteX53" fmla="*/ 557206 w 4527226"/>
              <a:gd name="connsiteY53" fmla="*/ 888168 h 6046908"/>
              <a:gd name="connsiteX54" fmla="*/ 503866 w 4527226"/>
              <a:gd name="connsiteY54" fmla="*/ 888168 h 6046908"/>
              <a:gd name="connsiteX55" fmla="*/ 412426 w 4527226"/>
              <a:gd name="connsiteY55" fmla="*/ 834828 h 6046908"/>
              <a:gd name="connsiteX56" fmla="*/ 328606 w 4527226"/>
              <a:gd name="connsiteY56" fmla="*/ 789108 h 6046908"/>
              <a:gd name="connsiteX57" fmla="*/ 260026 w 4527226"/>
              <a:gd name="connsiteY57" fmla="*/ 773868 h 6046908"/>
              <a:gd name="connsiteX58" fmla="*/ 214306 w 4527226"/>
              <a:gd name="connsiteY58" fmla="*/ 751008 h 6046908"/>
              <a:gd name="connsiteX59" fmla="*/ 260026 w 4527226"/>
              <a:gd name="connsiteY59" fmla="*/ 674808 h 6046908"/>
              <a:gd name="connsiteX60" fmla="*/ 374326 w 4527226"/>
              <a:gd name="connsiteY60" fmla="*/ 606228 h 6046908"/>
              <a:gd name="connsiteX61" fmla="*/ 557206 w 4527226"/>
              <a:gd name="connsiteY61" fmla="*/ 507168 h 6046908"/>
              <a:gd name="connsiteX62" fmla="*/ 656266 w 4527226"/>
              <a:gd name="connsiteY62" fmla="*/ 423348 h 6046908"/>
              <a:gd name="connsiteX63" fmla="*/ 892486 w 4527226"/>
              <a:gd name="connsiteY63" fmla="*/ 232848 h 6046908"/>
              <a:gd name="connsiteX64" fmla="*/ 1174426 w 4527226"/>
              <a:gd name="connsiteY64" fmla="*/ 80448 h 6046908"/>
              <a:gd name="connsiteX65" fmla="*/ 1593526 w 4527226"/>
              <a:gd name="connsiteY65" fmla="*/ 11868 h 6046908"/>
              <a:gd name="connsiteX66" fmla="*/ 1944046 w 4527226"/>
              <a:gd name="connsiteY66" fmla="*/ 4248 h 6046908"/>
              <a:gd name="connsiteX67" fmla="*/ 2172646 w 4527226"/>
              <a:gd name="connsiteY67" fmla="*/ 4248 h 6046908"/>
              <a:gd name="connsiteX68" fmla="*/ 2393626 w 4527226"/>
              <a:gd name="connsiteY68" fmla="*/ 57588 h 6046908"/>
              <a:gd name="connsiteX69" fmla="*/ 2667946 w 4527226"/>
              <a:gd name="connsiteY69" fmla="*/ 133788 h 6046908"/>
              <a:gd name="connsiteX70" fmla="*/ 2820346 w 4527226"/>
              <a:gd name="connsiteY70" fmla="*/ 202368 h 6046908"/>
              <a:gd name="connsiteX71" fmla="*/ 3102286 w 4527226"/>
              <a:gd name="connsiteY71" fmla="*/ 400488 h 6046908"/>
              <a:gd name="connsiteX72" fmla="*/ 3285166 w 4527226"/>
              <a:gd name="connsiteY72" fmla="*/ 651948 h 6046908"/>
              <a:gd name="connsiteX73" fmla="*/ 3407086 w 4527226"/>
              <a:gd name="connsiteY73" fmla="*/ 918648 h 6046908"/>
              <a:gd name="connsiteX74" fmla="*/ 3475666 w 4527226"/>
              <a:gd name="connsiteY74" fmla="*/ 1238688 h 6046908"/>
              <a:gd name="connsiteX75" fmla="*/ 3506146 w 4527226"/>
              <a:gd name="connsiteY75" fmla="*/ 1543488 h 6046908"/>
              <a:gd name="connsiteX76" fmla="*/ 3506146 w 4527226"/>
              <a:gd name="connsiteY76" fmla="*/ 1962588 h 6046908"/>
              <a:gd name="connsiteX77" fmla="*/ 3338506 w 4527226"/>
              <a:gd name="connsiteY77" fmla="*/ 2305488 h 6046908"/>
              <a:gd name="connsiteX78" fmla="*/ 3254686 w 4527226"/>
              <a:gd name="connsiteY78" fmla="*/ 2473128 h 6046908"/>
              <a:gd name="connsiteX79" fmla="*/ 3132766 w 4527226"/>
              <a:gd name="connsiteY79" fmla="*/ 2663628 h 6046908"/>
              <a:gd name="connsiteX80" fmla="*/ 3071806 w 4527226"/>
              <a:gd name="connsiteY80" fmla="*/ 2838888 h 6046908"/>
              <a:gd name="connsiteX81" fmla="*/ 3064186 w 4527226"/>
              <a:gd name="connsiteY81" fmla="*/ 2915088 h 6046908"/>
              <a:gd name="connsiteX82" fmla="*/ 3018466 w 4527226"/>
              <a:gd name="connsiteY82" fmla="*/ 3014148 h 6046908"/>
              <a:gd name="connsiteX83" fmla="*/ 2980366 w 4527226"/>
              <a:gd name="connsiteY83" fmla="*/ 3082728 h 6046908"/>
              <a:gd name="connsiteX84" fmla="*/ 2957506 w 4527226"/>
              <a:gd name="connsiteY84" fmla="*/ 3120828 h 6046908"/>
              <a:gd name="connsiteX85" fmla="*/ 2957506 w 4527226"/>
              <a:gd name="connsiteY85" fmla="*/ 3555168 h 6046908"/>
              <a:gd name="connsiteX86" fmla="*/ 3010846 w 4527226"/>
              <a:gd name="connsiteY86" fmla="*/ 3539928 h 6046908"/>
              <a:gd name="connsiteX87" fmla="*/ 3109906 w 4527226"/>
              <a:gd name="connsiteY87" fmla="*/ 3570408 h 6046908"/>
              <a:gd name="connsiteX88" fmla="*/ 3140386 w 4527226"/>
              <a:gd name="connsiteY88" fmla="*/ 3631368 h 6046908"/>
              <a:gd name="connsiteX89" fmla="*/ 3117526 w 4527226"/>
              <a:gd name="connsiteY89" fmla="*/ 3738048 h 6046908"/>
              <a:gd name="connsiteX90" fmla="*/ 3125146 w 4527226"/>
              <a:gd name="connsiteY90" fmla="*/ 4103808 h 6046908"/>
              <a:gd name="connsiteX91" fmla="*/ 3163246 w 4527226"/>
              <a:gd name="connsiteY91" fmla="*/ 4157148 h 6046908"/>
              <a:gd name="connsiteX92" fmla="*/ 3201346 w 4527226"/>
              <a:gd name="connsiteY92" fmla="*/ 4164768 h 6046908"/>
              <a:gd name="connsiteX93" fmla="*/ 3231826 w 4527226"/>
              <a:gd name="connsiteY93" fmla="*/ 4172388 h 6046908"/>
              <a:gd name="connsiteX94" fmla="*/ 3285166 w 4527226"/>
              <a:gd name="connsiteY94" fmla="*/ 4294308 h 6046908"/>
              <a:gd name="connsiteX95" fmla="*/ 3300406 w 4527226"/>
              <a:gd name="connsiteY95" fmla="*/ 4347648 h 6046908"/>
              <a:gd name="connsiteX96" fmla="*/ 3330886 w 4527226"/>
              <a:gd name="connsiteY96" fmla="*/ 4408608 h 6046908"/>
              <a:gd name="connsiteX97" fmla="*/ 3551866 w 4527226"/>
              <a:gd name="connsiteY97" fmla="*/ 4644828 h 6046908"/>
              <a:gd name="connsiteX98" fmla="*/ 3887146 w 4527226"/>
              <a:gd name="connsiteY98" fmla="*/ 5025828 h 6046908"/>
              <a:gd name="connsiteX99" fmla="*/ 4100506 w 4527226"/>
              <a:gd name="connsiteY99" fmla="*/ 5300148 h 6046908"/>
              <a:gd name="connsiteX100" fmla="*/ 4367206 w 4527226"/>
              <a:gd name="connsiteY100" fmla="*/ 5726868 h 6046908"/>
              <a:gd name="connsiteX101" fmla="*/ 4527226 w 4527226"/>
              <a:gd name="connsiteY101" fmla="*/ 6046908 h 6046908"/>
              <a:gd name="connsiteX0" fmla="*/ 511486 w 4527226"/>
              <a:gd name="connsiteY0" fmla="*/ 5612568 h 6046908"/>
              <a:gd name="connsiteX1" fmla="*/ 541966 w 4527226"/>
              <a:gd name="connsiteY1" fmla="*/ 5521128 h 6046908"/>
              <a:gd name="connsiteX2" fmla="*/ 564826 w 4527226"/>
              <a:gd name="connsiteY2" fmla="*/ 5353488 h 6046908"/>
              <a:gd name="connsiteX3" fmla="*/ 602926 w 4527226"/>
              <a:gd name="connsiteY3" fmla="*/ 5223948 h 6046908"/>
              <a:gd name="connsiteX4" fmla="*/ 625786 w 4527226"/>
              <a:gd name="connsiteY4" fmla="*/ 5178228 h 6046908"/>
              <a:gd name="connsiteX5" fmla="*/ 701986 w 4527226"/>
              <a:gd name="connsiteY5" fmla="*/ 5071548 h 6046908"/>
              <a:gd name="connsiteX6" fmla="*/ 717226 w 4527226"/>
              <a:gd name="connsiteY6" fmla="*/ 5063928 h 6046908"/>
              <a:gd name="connsiteX7" fmla="*/ 709606 w 4527226"/>
              <a:gd name="connsiteY7" fmla="*/ 5025828 h 6046908"/>
              <a:gd name="connsiteX8" fmla="*/ 701986 w 4527226"/>
              <a:gd name="connsiteY8" fmla="*/ 5002968 h 6046908"/>
              <a:gd name="connsiteX9" fmla="*/ 968686 w 4527226"/>
              <a:gd name="connsiteY9" fmla="*/ 4682928 h 6046908"/>
              <a:gd name="connsiteX10" fmla="*/ 961066 w 4527226"/>
              <a:gd name="connsiteY10" fmla="*/ 4644828 h 6046908"/>
              <a:gd name="connsiteX11" fmla="*/ 1342066 w 4527226"/>
              <a:gd name="connsiteY11" fmla="*/ 4172388 h 6046908"/>
              <a:gd name="connsiteX12" fmla="*/ 1258246 w 4527226"/>
              <a:gd name="connsiteY12" fmla="*/ 4012368 h 6046908"/>
              <a:gd name="connsiteX13" fmla="*/ 1204906 w 4527226"/>
              <a:gd name="connsiteY13" fmla="*/ 3928548 h 6046908"/>
              <a:gd name="connsiteX14" fmla="*/ 1174426 w 4527226"/>
              <a:gd name="connsiteY14" fmla="*/ 3768528 h 6046908"/>
              <a:gd name="connsiteX15" fmla="*/ 1151566 w 4527226"/>
              <a:gd name="connsiteY15" fmla="*/ 3699948 h 6046908"/>
              <a:gd name="connsiteX16" fmla="*/ 1143946 w 4527226"/>
              <a:gd name="connsiteY16" fmla="*/ 3669468 h 6046908"/>
              <a:gd name="connsiteX17" fmla="*/ 1067746 w 4527226"/>
              <a:gd name="connsiteY17" fmla="*/ 3661848 h 6046908"/>
              <a:gd name="connsiteX18" fmla="*/ 938206 w 4527226"/>
              <a:gd name="connsiteY18" fmla="*/ 3669468 h 6046908"/>
              <a:gd name="connsiteX19" fmla="*/ 831526 w 4527226"/>
              <a:gd name="connsiteY19" fmla="*/ 3692328 h 6046908"/>
              <a:gd name="connsiteX20" fmla="*/ 610546 w 4527226"/>
              <a:gd name="connsiteY20" fmla="*/ 3738048 h 6046908"/>
              <a:gd name="connsiteX21" fmla="*/ 389566 w 4527226"/>
              <a:gd name="connsiteY21" fmla="*/ 3638988 h 6046908"/>
              <a:gd name="connsiteX22" fmla="*/ 381946 w 4527226"/>
              <a:gd name="connsiteY22" fmla="*/ 3326568 h 6046908"/>
              <a:gd name="connsiteX23" fmla="*/ 420046 w 4527226"/>
              <a:gd name="connsiteY23" fmla="*/ 3227508 h 6046908"/>
              <a:gd name="connsiteX24" fmla="*/ 389566 w 4527226"/>
              <a:gd name="connsiteY24" fmla="*/ 3166548 h 6046908"/>
              <a:gd name="connsiteX25" fmla="*/ 351466 w 4527226"/>
              <a:gd name="connsiteY25" fmla="*/ 3105588 h 6046908"/>
              <a:gd name="connsiteX26" fmla="*/ 397186 w 4527226"/>
              <a:gd name="connsiteY26" fmla="*/ 3021768 h 6046908"/>
              <a:gd name="connsiteX27" fmla="*/ 488626 w 4527226"/>
              <a:gd name="connsiteY27" fmla="*/ 2998908 h 6046908"/>
              <a:gd name="connsiteX28" fmla="*/ 471956 w 4527226"/>
              <a:gd name="connsiteY28" fmla="*/ 2942709 h 6046908"/>
              <a:gd name="connsiteX29" fmla="*/ 435286 w 4527226"/>
              <a:gd name="connsiteY29" fmla="*/ 2930328 h 6046908"/>
              <a:gd name="connsiteX30" fmla="*/ 389566 w 4527226"/>
              <a:gd name="connsiteY30" fmla="*/ 2930328 h 6046908"/>
              <a:gd name="connsiteX31" fmla="*/ 314000 w 4527226"/>
              <a:gd name="connsiteY31" fmla="*/ 2893495 h 6046908"/>
              <a:gd name="connsiteX32" fmla="*/ 320986 w 4527226"/>
              <a:gd name="connsiteY32" fmla="*/ 2846508 h 6046908"/>
              <a:gd name="connsiteX33" fmla="*/ 328606 w 4527226"/>
              <a:gd name="connsiteY33" fmla="*/ 2793168 h 6046908"/>
              <a:gd name="connsiteX34" fmla="*/ 313366 w 4527226"/>
              <a:gd name="connsiteY34" fmla="*/ 2732208 h 6046908"/>
              <a:gd name="connsiteX35" fmla="*/ 267646 w 4527226"/>
              <a:gd name="connsiteY35" fmla="*/ 2671248 h 6046908"/>
              <a:gd name="connsiteX36" fmla="*/ 176206 w 4527226"/>
              <a:gd name="connsiteY36" fmla="*/ 2656008 h 6046908"/>
              <a:gd name="connsiteX37" fmla="*/ 54286 w 4527226"/>
              <a:gd name="connsiteY37" fmla="*/ 2610288 h 6046908"/>
              <a:gd name="connsiteX38" fmla="*/ 7931 w 4527226"/>
              <a:gd name="connsiteY38" fmla="*/ 2563298 h 6046908"/>
              <a:gd name="connsiteX39" fmla="*/ 8566 w 4527226"/>
              <a:gd name="connsiteY39" fmla="*/ 2488368 h 6046908"/>
              <a:gd name="connsiteX40" fmla="*/ 92386 w 4527226"/>
              <a:gd name="connsiteY40" fmla="*/ 2335968 h 6046908"/>
              <a:gd name="connsiteX41" fmla="*/ 221926 w 4527226"/>
              <a:gd name="connsiteY41" fmla="*/ 2175948 h 6046908"/>
              <a:gd name="connsiteX42" fmla="*/ 282886 w 4527226"/>
              <a:gd name="connsiteY42" fmla="*/ 2084508 h 6046908"/>
              <a:gd name="connsiteX43" fmla="*/ 328606 w 4527226"/>
              <a:gd name="connsiteY43" fmla="*/ 1977828 h 6046908"/>
              <a:gd name="connsiteX44" fmla="*/ 359086 w 4527226"/>
              <a:gd name="connsiteY44" fmla="*/ 1871148 h 6046908"/>
              <a:gd name="connsiteX45" fmla="*/ 374326 w 4527226"/>
              <a:gd name="connsiteY45" fmla="*/ 1810188 h 6046908"/>
              <a:gd name="connsiteX46" fmla="*/ 343846 w 4527226"/>
              <a:gd name="connsiteY46" fmla="*/ 1756848 h 6046908"/>
              <a:gd name="connsiteX47" fmla="*/ 328606 w 4527226"/>
              <a:gd name="connsiteY47" fmla="*/ 1680648 h 6046908"/>
              <a:gd name="connsiteX48" fmla="*/ 412426 w 4527226"/>
              <a:gd name="connsiteY48" fmla="*/ 1474908 h 6046908"/>
              <a:gd name="connsiteX49" fmla="*/ 442906 w 4527226"/>
              <a:gd name="connsiteY49" fmla="*/ 1307268 h 6046908"/>
              <a:gd name="connsiteX50" fmla="*/ 465766 w 4527226"/>
              <a:gd name="connsiteY50" fmla="*/ 1192968 h 6046908"/>
              <a:gd name="connsiteX51" fmla="*/ 503866 w 4527226"/>
              <a:gd name="connsiteY51" fmla="*/ 1055808 h 6046908"/>
              <a:gd name="connsiteX52" fmla="*/ 557206 w 4527226"/>
              <a:gd name="connsiteY52" fmla="*/ 888168 h 6046908"/>
              <a:gd name="connsiteX53" fmla="*/ 503866 w 4527226"/>
              <a:gd name="connsiteY53" fmla="*/ 888168 h 6046908"/>
              <a:gd name="connsiteX54" fmla="*/ 412426 w 4527226"/>
              <a:gd name="connsiteY54" fmla="*/ 834828 h 6046908"/>
              <a:gd name="connsiteX55" fmla="*/ 328606 w 4527226"/>
              <a:gd name="connsiteY55" fmla="*/ 789108 h 6046908"/>
              <a:gd name="connsiteX56" fmla="*/ 260026 w 4527226"/>
              <a:gd name="connsiteY56" fmla="*/ 773868 h 6046908"/>
              <a:gd name="connsiteX57" fmla="*/ 214306 w 4527226"/>
              <a:gd name="connsiteY57" fmla="*/ 751008 h 6046908"/>
              <a:gd name="connsiteX58" fmla="*/ 260026 w 4527226"/>
              <a:gd name="connsiteY58" fmla="*/ 674808 h 6046908"/>
              <a:gd name="connsiteX59" fmla="*/ 374326 w 4527226"/>
              <a:gd name="connsiteY59" fmla="*/ 606228 h 6046908"/>
              <a:gd name="connsiteX60" fmla="*/ 557206 w 4527226"/>
              <a:gd name="connsiteY60" fmla="*/ 507168 h 6046908"/>
              <a:gd name="connsiteX61" fmla="*/ 656266 w 4527226"/>
              <a:gd name="connsiteY61" fmla="*/ 423348 h 6046908"/>
              <a:gd name="connsiteX62" fmla="*/ 892486 w 4527226"/>
              <a:gd name="connsiteY62" fmla="*/ 232848 h 6046908"/>
              <a:gd name="connsiteX63" fmla="*/ 1174426 w 4527226"/>
              <a:gd name="connsiteY63" fmla="*/ 80448 h 6046908"/>
              <a:gd name="connsiteX64" fmla="*/ 1593526 w 4527226"/>
              <a:gd name="connsiteY64" fmla="*/ 11868 h 6046908"/>
              <a:gd name="connsiteX65" fmla="*/ 1944046 w 4527226"/>
              <a:gd name="connsiteY65" fmla="*/ 4248 h 6046908"/>
              <a:gd name="connsiteX66" fmla="*/ 2172646 w 4527226"/>
              <a:gd name="connsiteY66" fmla="*/ 4248 h 6046908"/>
              <a:gd name="connsiteX67" fmla="*/ 2393626 w 4527226"/>
              <a:gd name="connsiteY67" fmla="*/ 57588 h 6046908"/>
              <a:gd name="connsiteX68" fmla="*/ 2667946 w 4527226"/>
              <a:gd name="connsiteY68" fmla="*/ 133788 h 6046908"/>
              <a:gd name="connsiteX69" fmla="*/ 2820346 w 4527226"/>
              <a:gd name="connsiteY69" fmla="*/ 202368 h 6046908"/>
              <a:gd name="connsiteX70" fmla="*/ 3102286 w 4527226"/>
              <a:gd name="connsiteY70" fmla="*/ 400488 h 6046908"/>
              <a:gd name="connsiteX71" fmla="*/ 3285166 w 4527226"/>
              <a:gd name="connsiteY71" fmla="*/ 651948 h 6046908"/>
              <a:gd name="connsiteX72" fmla="*/ 3407086 w 4527226"/>
              <a:gd name="connsiteY72" fmla="*/ 918648 h 6046908"/>
              <a:gd name="connsiteX73" fmla="*/ 3475666 w 4527226"/>
              <a:gd name="connsiteY73" fmla="*/ 1238688 h 6046908"/>
              <a:gd name="connsiteX74" fmla="*/ 3506146 w 4527226"/>
              <a:gd name="connsiteY74" fmla="*/ 1543488 h 6046908"/>
              <a:gd name="connsiteX75" fmla="*/ 3506146 w 4527226"/>
              <a:gd name="connsiteY75" fmla="*/ 1962588 h 6046908"/>
              <a:gd name="connsiteX76" fmla="*/ 3338506 w 4527226"/>
              <a:gd name="connsiteY76" fmla="*/ 2305488 h 6046908"/>
              <a:gd name="connsiteX77" fmla="*/ 3254686 w 4527226"/>
              <a:gd name="connsiteY77" fmla="*/ 2473128 h 6046908"/>
              <a:gd name="connsiteX78" fmla="*/ 3132766 w 4527226"/>
              <a:gd name="connsiteY78" fmla="*/ 2663628 h 6046908"/>
              <a:gd name="connsiteX79" fmla="*/ 3071806 w 4527226"/>
              <a:gd name="connsiteY79" fmla="*/ 2838888 h 6046908"/>
              <a:gd name="connsiteX80" fmla="*/ 3064186 w 4527226"/>
              <a:gd name="connsiteY80" fmla="*/ 2915088 h 6046908"/>
              <a:gd name="connsiteX81" fmla="*/ 3018466 w 4527226"/>
              <a:gd name="connsiteY81" fmla="*/ 3014148 h 6046908"/>
              <a:gd name="connsiteX82" fmla="*/ 2980366 w 4527226"/>
              <a:gd name="connsiteY82" fmla="*/ 3082728 h 6046908"/>
              <a:gd name="connsiteX83" fmla="*/ 2957506 w 4527226"/>
              <a:gd name="connsiteY83" fmla="*/ 3120828 h 6046908"/>
              <a:gd name="connsiteX84" fmla="*/ 2957506 w 4527226"/>
              <a:gd name="connsiteY84" fmla="*/ 3555168 h 6046908"/>
              <a:gd name="connsiteX85" fmla="*/ 3010846 w 4527226"/>
              <a:gd name="connsiteY85" fmla="*/ 3539928 h 6046908"/>
              <a:gd name="connsiteX86" fmla="*/ 3109906 w 4527226"/>
              <a:gd name="connsiteY86" fmla="*/ 3570408 h 6046908"/>
              <a:gd name="connsiteX87" fmla="*/ 3140386 w 4527226"/>
              <a:gd name="connsiteY87" fmla="*/ 3631368 h 6046908"/>
              <a:gd name="connsiteX88" fmla="*/ 3117526 w 4527226"/>
              <a:gd name="connsiteY88" fmla="*/ 3738048 h 6046908"/>
              <a:gd name="connsiteX89" fmla="*/ 3125146 w 4527226"/>
              <a:gd name="connsiteY89" fmla="*/ 4103808 h 6046908"/>
              <a:gd name="connsiteX90" fmla="*/ 3163246 w 4527226"/>
              <a:gd name="connsiteY90" fmla="*/ 4157148 h 6046908"/>
              <a:gd name="connsiteX91" fmla="*/ 3201346 w 4527226"/>
              <a:gd name="connsiteY91" fmla="*/ 4164768 h 6046908"/>
              <a:gd name="connsiteX92" fmla="*/ 3231826 w 4527226"/>
              <a:gd name="connsiteY92" fmla="*/ 4172388 h 6046908"/>
              <a:gd name="connsiteX93" fmla="*/ 3285166 w 4527226"/>
              <a:gd name="connsiteY93" fmla="*/ 4294308 h 6046908"/>
              <a:gd name="connsiteX94" fmla="*/ 3300406 w 4527226"/>
              <a:gd name="connsiteY94" fmla="*/ 4347648 h 6046908"/>
              <a:gd name="connsiteX95" fmla="*/ 3330886 w 4527226"/>
              <a:gd name="connsiteY95" fmla="*/ 4408608 h 6046908"/>
              <a:gd name="connsiteX96" fmla="*/ 3551866 w 4527226"/>
              <a:gd name="connsiteY96" fmla="*/ 4644828 h 6046908"/>
              <a:gd name="connsiteX97" fmla="*/ 3887146 w 4527226"/>
              <a:gd name="connsiteY97" fmla="*/ 5025828 h 6046908"/>
              <a:gd name="connsiteX98" fmla="*/ 4100506 w 4527226"/>
              <a:gd name="connsiteY98" fmla="*/ 5300148 h 6046908"/>
              <a:gd name="connsiteX99" fmla="*/ 4367206 w 4527226"/>
              <a:gd name="connsiteY99" fmla="*/ 5726868 h 6046908"/>
              <a:gd name="connsiteX100" fmla="*/ 4527226 w 4527226"/>
              <a:gd name="connsiteY100" fmla="*/ 6046908 h 6046908"/>
              <a:gd name="connsiteX0" fmla="*/ 541966 w 4527226"/>
              <a:gd name="connsiteY0" fmla="*/ 5521128 h 6046908"/>
              <a:gd name="connsiteX1" fmla="*/ 564826 w 4527226"/>
              <a:gd name="connsiteY1" fmla="*/ 5353488 h 6046908"/>
              <a:gd name="connsiteX2" fmla="*/ 602926 w 4527226"/>
              <a:gd name="connsiteY2" fmla="*/ 5223948 h 6046908"/>
              <a:gd name="connsiteX3" fmla="*/ 625786 w 4527226"/>
              <a:gd name="connsiteY3" fmla="*/ 5178228 h 6046908"/>
              <a:gd name="connsiteX4" fmla="*/ 701986 w 4527226"/>
              <a:gd name="connsiteY4" fmla="*/ 5071548 h 6046908"/>
              <a:gd name="connsiteX5" fmla="*/ 717226 w 4527226"/>
              <a:gd name="connsiteY5" fmla="*/ 5063928 h 6046908"/>
              <a:gd name="connsiteX6" fmla="*/ 709606 w 4527226"/>
              <a:gd name="connsiteY6" fmla="*/ 5025828 h 6046908"/>
              <a:gd name="connsiteX7" fmla="*/ 701986 w 4527226"/>
              <a:gd name="connsiteY7" fmla="*/ 5002968 h 6046908"/>
              <a:gd name="connsiteX8" fmla="*/ 968686 w 4527226"/>
              <a:gd name="connsiteY8" fmla="*/ 4682928 h 6046908"/>
              <a:gd name="connsiteX9" fmla="*/ 961066 w 4527226"/>
              <a:gd name="connsiteY9" fmla="*/ 4644828 h 6046908"/>
              <a:gd name="connsiteX10" fmla="*/ 1342066 w 4527226"/>
              <a:gd name="connsiteY10" fmla="*/ 4172388 h 6046908"/>
              <a:gd name="connsiteX11" fmla="*/ 1258246 w 4527226"/>
              <a:gd name="connsiteY11" fmla="*/ 4012368 h 6046908"/>
              <a:gd name="connsiteX12" fmla="*/ 1204906 w 4527226"/>
              <a:gd name="connsiteY12" fmla="*/ 3928548 h 6046908"/>
              <a:gd name="connsiteX13" fmla="*/ 1174426 w 4527226"/>
              <a:gd name="connsiteY13" fmla="*/ 3768528 h 6046908"/>
              <a:gd name="connsiteX14" fmla="*/ 1151566 w 4527226"/>
              <a:gd name="connsiteY14" fmla="*/ 3699948 h 6046908"/>
              <a:gd name="connsiteX15" fmla="*/ 1143946 w 4527226"/>
              <a:gd name="connsiteY15" fmla="*/ 3669468 h 6046908"/>
              <a:gd name="connsiteX16" fmla="*/ 1067746 w 4527226"/>
              <a:gd name="connsiteY16" fmla="*/ 3661848 h 6046908"/>
              <a:gd name="connsiteX17" fmla="*/ 938206 w 4527226"/>
              <a:gd name="connsiteY17" fmla="*/ 3669468 h 6046908"/>
              <a:gd name="connsiteX18" fmla="*/ 831526 w 4527226"/>
              <a:gd name="connsiteY18" fmla="*/ 3692328 h 6046908"/>
              <a:gd name="connsiteX19" fmla="*/ 610546 w 4527226"/>
              <a:gd name="connsiteY19" fmla="*/ 3738048 h 6046908"/>
              <a:gd name="connsiteX20" fmla="*/ 389566 w 4527226"/>
              <a:gd name="connsiteY20" fmla="*/ 3638988 h 6046908"/>
              <a:gd name="connsiteX21" fmla="*/ 381946 w 4527226"/>
              <a:gd name="connsiteY21" fmla="*/ 3326568 h 6046908"/>
              <a:gd name="connsiteX22" fmla="*/ 420046 w 4527226"/>
              <a:gd name="connsiteY22" fmla="*/ 3227508 h 6046908"/>
              <a:gd name="connsiteX23" fmla="*/ 389566 w 4527226"/>
              <a:gd name="connsiteY23" fmla="*/ 3166548 h 6046908"/>
              <a:gd name="connsiteX24" fmla="*/ 351466 w 4527226"/>
              <a:gd name="connsiteY24" fmla="*/ 3105588 h 6046908"/>
              <a:gd name="connsiteX25" fmla="*/ 397186 w 4527226"/>
              <a:gd name="connsiteY25" fmla="*/ 3021768 h 6046908"/>
              <a:gd name="connsiteX26" fmla="*/ 488626 w 4527226"/>
              <a:gd name="connsiteY26" fmla="*/ 2998908 h 6046908"/>
              <a:gd name="connsiteX27" fmla="*/ 471956 w 4527226"/>
              <a:gd name="connsiteY27" fmla="*/ 2942709 h 6046908"/>
              <a:gd name="connsiteX28" fmla="*/ 435286 w 4527226"/>
              <a:gd name="connsiteY28" fmla="*/ 2930328 h 6046908"/>
              <a:gd name="connsiteX29" fmla="*/ 389566 w 4527226"/>
              <a:gd name="connsiteY29" fmla="*/ 2930328 h 6046908"/>
              <a:gd name="connsiteX30" fmla="*/ 314000 w 4527226"/>
              <a:gd name="connsiteY30" fmla="*/ 2893495 h 6046908"/>
              <a:gd name="connsiteX31" fmla="*/ 320986 w 4527226"/>
              <a:gd name="connsiteY31" fmla="*/ 2846508 h 6046908"/>
              <a:gd name="connsiteX32" fmla="*/ 328606 w 4527226"/>
              <a:gd name="connsiteY32" fmla="*/ 2793168 h 6046908"/>
              <a:gd name="connsiteX33" fmla="*/ 313366 w 4527226"/>
              <a:gd name="connsiteY33" fmla="*/ 2732208 h 6046908"/>
              <a:gd name="connsiteX34" fmla="*/ 267646 w 4527226"/>
              <a:gd name="connsiteY34" fmla="*/ 2671248 h 6046908"/>
              <a:gd name="connsiteX35" fmla="*/ 176206 w 4527226"/>
              <a:gd name="connsiteY35" fmla="*/ 2656008 h 6046908"/>
              <a:gd name="connsiteX36" fmla="*/ 54286 w 4527226"/>
              <a:gd name="connsiteY36" fmla="*/ 2610288 h 6046908"/>
              <a:gd name="connsiteX37" fmla="*/ 7931 w 4527226"/>
              <a:gd name="connsiteY37" fmla="*/ 2563298 h 6046908"/>
              <a:gd name="connsiteX38" fmla="*/ 8566 w 4527226"/>
              <a:gd name="connsiteY38" fmla="*/ 2488368 h 6046908"/>
              <a:gd name="connsiteX39" fmla="*/ 92386 w 4527226"/>
              <a:gd name="connsiteY39" fmla="*/ 2335968 h 6046908"/>
              <a:gd name="connsiteX40" fmla="*/ 221926 w 4527226"/>
              <a:gd name="connsiteY40" fmla="*/ 2175948 h 6046908"/>
              <a:gd name="connsiteX41" fmla="*/ 282886 w 4527226"/>
              <a:gd name="connsiteY41" fmla="*/ 2084508 h 6046908"/>
              <a:gd name="connsiteX42" fmla="*/ 328606 w 4527226"/>
              <a:gd name="connsiteY42" fmla="*/ 1977828 h 6046908"/>
              <a:gd name="connsiteX43" fmla="*/ 359086 w 4527226"/>
              <a:gd name="connsiteY43" fmla="*/ 1871148 h 6046908"/>
              <a:gd name="connsiteX44" fmla="*/ 374326 w 4527226"/>
              <a:gd name="connsiteY44" fmla="*/ 1810188 h 6046908"/>
              <a:gd name="connsiteX45" fmla="*/ 343846 w 4527226"/>
              <a:gd name="connsiteY45" fmla="*/ 1756848 h 6046908"/>
              <a:gd name="connsiteX46" fmla="*/ 328606 w 4527226"/>
              <a:gd name="connsiteY46" fmla="*/ 1680648 h 6046908"/>
              <a:gd name="connsiteX47" fmla="*/ 412426 w 4527226"/>
              <a:gd name="connsiteY47" fmla="*/ 1474908 h 6046908"/>
              <a:gd name="connsiteX48" fmla="*/ 442906 w 4527226"/>
              <a:gd name="connsiteY48" fmla="*/ 1307268 h 6046908"/>
              <a:gd name="connsiteX49" fmla="*/ 465766 w 4527226"/>
              <a:gd name="connsiteY49" fmla="*/ 1192968 h 6046908"/>
              <a:gd name="connsiteX50" fmla="*/ 503866 w 4527226"/>
              <a:gd name="connsiteY50" fmla="*/ 1055808 h 6046908"/>
              <a:gd name="connsiteX51" fmla="*/ 557206 w 4527226"/>
              <a:gd name="connsiteY51" fmla="*/ 888168 h 6046908"/>
              <a:gd name="connsiteX52" fmla="*/ 503866 w 4527226"/>
              <a:gd name="connsiteY52" fmla="*/ 888168 h 6046908"/>
              <a:gd name="connsiteX53" fmla="*/ 412426 w 4527226"/>
              <a:gd name="connsiteY53" fmla="*/ 834828 h 6046908"/>
              <a:gd name="connsiteX54" fmla="*/ 328606 w 4527226"/>
              <a:gd name="connsiteY54" fmla="*/ 789108 h 6046908"/>
              <a:gd name="connsiteX55" fmla="*/ 260026 w 4527226"/>
              <a:gd name="connsiteY55" fmla="*/ 773868 h 6046908"/>
              <a:gd name="connsiteX56" fmla="*/ 214306 w 4527226"/>
              <a:gd name="connsiteY56" fmla="*/ 751008 h 6046908"/>
              <a:gd name="connsiteX57" fmla="*/ 260026 w 4527226"/>
              <a:gd name="connsiteY57" fmla="*/ 674808 h 6046908"/>
              <a:gd name="connsiteX58" fmla="*/ 374326 w 4527226"/>
              <a:gd name="connsiteY58" fmla="*/ 606228 h 6046908"/>
              <a:gd name="connsiteX59" fmla="*/ 557206 w 4527226"/>
              <a:gd name="connsiteY59" fmla="*/ 507168 h 6046908"/>
              <a:gd name="connsiteX60" fmla="*/ 656266 w 4527226"/>
              <a:gd name="connsiteY60" fmla="*/ 423348 h 6046908"/>
              <a:gd name="connsiteX61" fmla="*/ 892486 w 4527226"/>
              <a:gd name="connsiteY61" fmla="*/ 232848 h 6046908"/>
              <a:gd name="connsiteX62" fmla="*/ 1174426 w 4527226"/>
              <a:gd name="connsiteY62" fmla="*/ 80448 h 6046908"/>
              <a:gd name="connsiteX63" fmla="*/ 1593526 w 4527226"/>
              <a:gd name="connsiteY63" fmla="*/ 11868 h 6046908"/>
              <a:gd name="connsiteX64" fmla="*/ 1944046 w 4527226"/>
              <a:gd name="connsiteY64" fmla="*/ 4248 h 6046908"/>
              <a:gd name="connsiteX65" fmla="*/ 2172646 w 4527226"/>
              <a:gd name="connsiteY65" fmla="*/ 4248 h 6046908"/>
              <a:gd name="connsiteX66" fmla="*/ 2393626 w 4527226"/>
              <a:gd name="connsiteY66" fmla="*/ 57588 h 6046908"/>
              <a:gd name="connsiteX67" fmla="*/ 2667946 w 4527226"/>
              <a:gd name="connsiteY67" fmla="*/ 133788 h 6046908"/>
              <a:gd name="connsiteX68" fmla="*/ 2820346 w 4527226"/>
              <a:gd name="connsiteY68" fmla="*/ 202368 h 6046908"/>
              <a:gd name="connsiteX69" fmla="*/ 3102286 w 4527226"/>
              <a:gd name="connsiteY69" fmla="*/ 400488 h 6046908"/>
              <a:gd name="connsiteX70" fmla="*/ 3285166 w 4527226"/>
              <a:gd name="connsiteY70" fmla="*/ 651948 h 6046908"/>
              <a:gd name="connsiteX71" fmla="*/ 3407086 w 4527226"/>
              <a:gd name="connsiteY71" fmla="*/ 918648 h 6046908"/>
              <a:gd name="connsiteX72" fmla="*/ 3475666 w 4527226"/>
              <a:gd name="connsiteY72" fmla="*/ 1238688 h 6046908"/>
              <a:gd name="connsiteX73" fmla="*/ 3506146 w 4527226"/>
              <a:gd name="connsiteY73" fmla="*/ 1543488 h 6046908"/>
              <a:gd name="connsiteX74" fmla="*/ 3506146 w 4527226"/>
              <a:gd name="connsiteY74" fmla="*/ 1962588 h 6046908"/>
              <a:gd name="connsiteX75" fmla="*/ 3338506 w 4527226"/>
              <a:gd name="connsiteY75" fmla="*/ 2305488 h 6046908"/>
              <a:gd name="connsiteX76" fmla="*/ 3254686 w 4527226"/>
              <a:gd name="connsiteY76" fmla="*/ 2473128 h 6046908"/>
              <a:gd name="connsiteX77" fmla="*/ 3132766 w 4527226"/>
              <a:gd name="connsiteY77" fmla="*/ 2663628 h 6046908"/>
              <a:gd name="connsiteX78" fmla="*/ 3071806 w 4527226"/>
              <a:gd name="connsiteY78" fmla="*/ 2838888 h 6046908"/>
              <a:gd name="connsiteX79" fmla="*/ 3064186 w 4527226"/>
              <a:gd name="connsiteY79" fmla="*/ 2915088 h 6046908"/>
              <a:gd name="connsiteX80" fmla="*/ 3018466 w 4527226"/>
              <a:gd name="connsiteY80" fmla="*/ 3014148 h 6046908"/>
              <a:gd name="connsiteX81" fmla="*/ 2980366 w 4527226"/>
              <a:gd name="connsiteY81" fmla="*/ 3082728 h 6046908"/>
              <a:gd name="connsiteX82" fmla="*/ 2957506 w 4527226"/>
              <a:gd name="connsiteY82" fmla="*/ 3120828 h 6046908"/>
              <a:gd name="connsiteX83" fmla="*/ 2957506 w 4527226"/>
              <a:gd name="connsiteY83" fmla="*/ 3555168 h 6046908"/>
              <a:gd name="connsiteX84" fmla="*/ 3010846 w 4527226"/>
              <a:gd name="connsiteY84" fmla="*/ 3539928 h 6046908"/>
              <a:gd name="connsiteX85" fmla="*/ 3109906 w 4527226"/>
              <a:gd name="connsiteY85" fmla="*/ 3570408 h 6046908"/>
              <a:gd name="connsiteX86" fmla="*/ 3140386 w 4527226"/>
              <a:gd name="connsiteY86" fmla="*/ 3631368 h 6046908"/>
              <a:gd name="connsiteX87" fmla="*/ 3117526 w 4527226"/>
              <a:gd name="connsiteY87" fmla="*/ 3738048 h 6046908"/>
              <a:gd name="connsiteX88" fmla="*/ 3125146 w 4527226"/>
              <a:gd name="connsiteY88" fmla="*/ 4103808 h 6046908"/>
              <a:gd name="connsiteX89" fmla="*/ 3163246 w 4527226"/>
              <a:gd name="connsiteY89" fmla="*/ 4157148 h 6046908"/>
              <a:gd name="connsiteX90" fmla="*/ 3201346 w 4527226"/>
              <a:gd name="connsiteY90" fmla="*/ 4164768 h 6046908"/>
              <a:gd name="connsiteX91" fmla="*/ 3231826 w 4527226"/>
              <a:gd name="connsiteY91" fmla="*/ 4172388 h 6046908"/>
              <a:gd name="connsiteX92" fmla="*/ 3285166 w 4527226"/>
              <a:gd name="connsiteY92" fmla="*/ 4294308 h 6046908"/>
              <a:gd name="connsiteX93" fmla="*/ 3300406 w 4527226"/>
              <a:gd name="connsiteY93" fmla="*/ 4347648 h 6046908"/>
              <a:gd name="connsiteX94" fmla="*/ 3330886 w 4527226"/>
              <a:gd name="connsiteY94" fmla="*/ 4408608 h 6046908"/>
              <a:gd name="connsiteX95" fmla="*/ 3551866 w 4527226"/>
              <a:gd name="connsiteY95" fmla="*/ 4644828 h 6046908"/>
              <a:gd name="connsiteX96" fmla="*/ 3887146 w 4527226"/>
              <a:gd name="connsiteY96" fmla="*/ 5025828 h 6046908"/>
              <a:gd name="connsiteX97" fmla="*/ 4100506 w 4527226"/>
              <a:gd name="connsiteY97" fmla="*/ 5300148 h 6046908"/>
              <a:gd name="connsiteX98" fmla="*/ 4367206 w 4527226"/>
              <a:gd name="connsiteY98" fmla="*/ 5726868 h 6046908"/>
              <a:gd name="connsiteX99" fmla="*/ 4527226 w 4527226"/>
              <a:gd name="connsiteY99" fmla="*/ 6046908 h 6046908"/>
              <a:gd name="connsiteX0" fmla="*/ 564826 w 4527226"/>
              <a:gd name="connsiteY0" fmla="*/ 5353488 h 6046908"/>
              <a:gd name="connsiteX1" fmla="*/ 602926 w 4527226"/>
              <a:gd name="connsiteY1" fmla="*/ 5223948 h 6046908"/>
              <a:gd name="connsiteX2" fmla="*/ 625786 w 4527226"/>
              <a:gd name="connsiteY2" fmla="*/ 5178228 h 6046908"/>
              <a:gd name="connsiteX3" fmla="*/ 701986 w 4527226"/>
              <a:gd name="connsiteY3" fmla="*/ 5071548 h 6046908"/>
              <a:gd name="connsiteX4" fmla="*/ 717226 w 4527226"/>
              <a:gd name="connsiteY4" fmla="*/ 5063928 h 6046908"/>
              <a:gd name="connsiteX5" fmla="*/ 709606 w 4527226"/>
              <a:gd name="connsiteY5" fmla="*/ 5025828 h 6046908"/>
              <a:gd name="connsiteX6" fmla="*/ 701986 w 4527226"/>
              <a:gd name="connsiteY6" fmla="*/ 5002968 h 6046908"/>
              <a:gd name="connsiteX7" fmla="*/ 968686 w 4527226"/>
              <a:gd name="connsiteY7" fmla="*/ 4682928 h 6046908"/>
              <a:gd name="connsiteX8" fmla="*/ 961066 w 4527226"/>
              <a:gd name="connsiteY8" fmla="*/ 4644828 h 6046908"/>
              <a:gd name="connsiteX9" fmla="*/ 1342066 w 4527226"/>
              <a:gd name="connsiteY9" fmla="*/ 4172388 h 6046908"/>
              <a:gd name="connsiteX10" fmla="*/ 1258246 w 4527226"/>
              <a:gd name="connsiteY10" fmla="*/ 4012368 h 6046908"/>
              <a:gd name="connsiteX11" fmla="*/ 1204906 w 4527226"/>
              <a:gd name="connsiteY11" fmla="*/ 3928548 h 6046908"/>
              <a:gd name="connsiteX12" fmla="*/ 1174426 w 4527226"/>
              <a:gd name="connsiteY12" fmla="*/ 3768528 h 6046908"/>
              <a:gd name="connsiteX13" fmla="*/ 1151566 w 4527226"/>
              <a:gd name="connsiteY13" fmla="*/ 3699948 h 6046908"/>
              <a:gd name="connsiteX14" fmla="*/ 1143946 w 4527226"/>
              <a:gd name="connsiteY14" fmla="*/ 3669468 h 6046908"/>
              <a:gd name="connsiteX15" fmla="*/ 1067746 w 4527226"/>
              <a:gd name="connsiteY15" fmla="*/ 3661848 h 6046908"/>
              <a:gd name="connsiteX16" fmla="*/ 938206 w 4527226"/>
              <a:gd name="connsiteY16" fmla="*/ 3669468 h 6046908"/>
              <a:gd name="connsiteX17" fmla="*/ 831526 w 4527226"/>
              <a:gd name="connsiteY17" fmla="*/ 3692328 h 6046908"/>
              <a:gd name="connsiteX18" fmla="*/ 610546 w 4527226"/>
              <a:gd name="connsiteY18" fmla="*/ 3738048 h 6046908"/>
              <a:gd name="connsiteX19" fmla="*/ 389566 w 4527226"/>
              <a:gd name="connsiteY19" fmla="*/ 3638988 h 6046908"/>
              <a:gd name="connsiteX20" fmla="*/ 381946 w 4527226"/>
              <a:gd name="connsiteY20" fmla="*/ 3326568 h 6046908"/>
              <a:gd name="connsiteX21" fmla="*/ 420046 w 4527226"/>
              <a:gd name="connsiteY21" fmla="*/ 3227508 h 6046908"/>
              <a:gd name="connsiteX22" fmla="*/ 389566 w 4527226"/>
              <a:gd name="connsiteY22" fmla="*/ 3166548 h 6046908"/>
              <a:gd name="connsiteX23" fmla="*/ 351466 w 4527226"/>
              <a:gd name="connsiteY23" fmla="*/ 3105588 h 6046908"/>
              <a:gd name="connsiteX24" fmla="*/ 397186 w 4527226"/>
              <a:gd name="connsiteY24" fmla="*/ 3021768 h 6046908"/>
              <a:gd name="connsiteX25" fmla="*/ 488626 w 4527226"/>
              <a:gd name="connsiteY25" fmla="*/ 2998908 h 6046908"/>
              <a:gd name="connsiteX26" fmla="*/ 471956 w 4527226"/>
              <a:gd name="connsiteY26" fmla="*/ 2942709 h 6046908"/>
              <a:gd name="connsiteX27" fmla="*/ 435286 w 4527226"/>
              <a:gd name="connsiteY27" fmla="*/ 2930328 h 6046908"/>
              <a:gd name="connsiteX28" fmla="*/ 389566 w 4527226"/>
              <a:gd name="connsiteY28" fmla="*/ 2930328 h 6046908"/>
              <a:gd name="connsiteX29" fmla="*/ 314000 w 4527226"/>
              <a:gd name="connsiteY29" fmla="*/ 2893495 h 6046908"/>
              <a:gd name="connsiteX30" fmla="*/ 320986 w 4527226"/>
              <a:gd name="connsiteY30" fmla="*/ 2846508 h 6046908"/>
              <a:gd name="connsiteX31" fmla="*/ 328606 w 4527226"/>
              <a:gd name="connsiteY31" fmla="*/ 2793168 h 6046908"/>
              <a:gd name="connsiteX32" fmla="*/ 313366 w 4527226"/>
              <a:gd name="connsiteY32" fmla="*/ 2732208 h 6046908"/>
              <a:gd name="connsiteX33" fmla="*/ 267646 w 4527226"/>
              <a:gd name="connsiteY33" fmla="*/ 2671248 h 6046908"/>
              <a:gd name="connsiteX34" fmla="*/ 176206 w 4527226"/>
              <a:gd name="connsiteY34" fmla="*/ 2656008 h 6046908"/>
              <a:gd name="connsiteX35" fmla="*/ 54286 w 4527226"/>
              <a:gd name="connsiteY35" fmla="*/ 2610288 h 6046908"/>
              <a:gd name="connsiteX36" fmla="*/ 7931 w 4527226"/>
              <a:gd name="connsiteY36" fmla="*/ 2563298 h 6046908"/>
              <a:gd name="connsiteX37" fmla="*/ 8566 w 4527226"/>
              <a:gd name="connsiteY37" fmla="*/ 2488368 h 6046908"/>
              <a:gd name="connsiteX38" fmla="*/ 92386 w 4527226"/>
              <a:gd name="connsiteY38" fmla="*/ 2335968 h 6046908"/>
              <a:gd name="connsiteX39" fmla="*/ 221926 w 4527226"/>
              <a:gd name="connsiteY39" fmla="*/ 2175948 h 6046908"/>
              <a:gd name="connsiteX40" fmla="*/ 282886 w 4527226"/>
              <a:gd name="connsiteY40" fmla="*/ 2084508 h 6046908"/>
              <a:gd name="connsiteX41" fmla="*/ 328606 w 4527226"/>
              <a:gd name="connsiteY41" fmla="*/ 1977828 h 6046908"/>
              <a:gd name="connsiteX42" fmla="*/ 359086 w 4527226"/>
              <a:gd name="connsiteY42" fmla="*/ 1871148 h 6046908"/>
              <a:gd name="connsiteX43" fmla="*/ 374326 w 4527226"/>
              <a:gd name="connsiteY43" fmla="*/ 1810188 h 6046908"/>
              <a:gd name="connsiteX44" fmla="*/ 343846 w 4527226"/>
              <a:gd name="connsiteY44" fmla="*/ 1756848 h 6046908"/>
              <a:gd name="connsiteX45" fmla="*/ 328606 w 4527226"/>
              <a:gd name="connsiteY45" fmla="*/ 1680648 h 6046908"/>
              <a:gd name="connsiteX46" fmla="*/ 412426 w 4527226"/>
              <a:gd name="connsiteY46" fmla="*/ 1474908 h 6046908"/>
              <a:gd name="connsiteX47" fmla="*/ 442906 w 4527226"/>
              <a:gd name="connsiteY47" fmla="*/ 1307268 h 6046908"/>
              <a:gd name="connsiteX48" fmla="*/ 465766 w 4527226"/>
              <a:gd name="connsiteY48" fmla="*/ 1192968 h 6046908"/>
              <a:gd name="connsiteX49" fmla="*/ 503866 w 4527226"/>
              <a:gd name="connsiteY49" fmla="*/ 1055808 h 6046908"/>
              <a:gd name="connsiteX50" fmla="*/ 557206 w 4527226"/>
              <a:gd name="connsiteY50" fmla="*/ 888168 h 6046908"/>
              <a:gd name="connsiteX51" fmla="*/ 503866 w 4527226"/>
              <a:gd name="connsiteY51" fmla="*/ 888168 h 6046908"/>
              <a:gd name="connsiteX52" fmla="*/ 412426 w 4527226"/>
              <a:gd name="connsiteY52" fmla="*/ 834828 h 6046908"/>
              <a:gd name="connsiteX53" fmla="*/ 328606 w 4527226"/>
              <a:gd name="connsiteY53" fmla="*/ 789108 h 6046908"/>
              <a:gd name="connsiteX54" fmla="*/ 260026 w 4527226"/>
              <a:gd name="connsiteY54" fmla="*/ 773868 h 6046908"/>
              <a:gd name="connsiteX55" fmla="*/ 214306 w 4527226"/>
              <a:gd name="connsiteY55" fmla="*/ 751008 h 6046908"/>
              <a:gd name="connsiteX56" fmla="*/ 260026 w 4527226"/>
              <a:gd name="connsiteY56" fmla="*/ 674808 h 6046908"/>
              <a:gd name="connsiteX57" fmla="*/ 374326 w 4527226"/>
              <a:gd name="connsiteY57" fmla="*/ 606228 h 6046908"/>
              <a:gd name="connsiteX58" fmla="*/ 557206 w 4527226"/>
              <a:gd name="connsiteY58" fmla="*/ 507168 h 6046908"/>
              <a:gd name="connsiteX59" fmla="*/ 656266 w 4527226"/>
              <a:gd name="connsiteY59" fmla="*/ 423348 h 6046908"/>
              <a:gd name="connsiteX60" fmla="*/ 892486 w 4527226"/>
              <a:gd name="connsiteY60" fmla="*/ 232848 h 6046908"/>
              <a:gd name="connsiteX61" fmla="*/ 1174426 w 4527226"/>
              <a:gd name="connsiteY61" fmla="*/ 80448 h 6046908"/>
              <a:gd name="connsiteX62" fmla="*/ 1593526 w 4527226"/>
              <a:gd name="connsiteY62" fmla="*/ 11868 h 6046908"/>
              <a:gd name="connsiteX63" fmla="*/ 1944046 w 4527226"/>
              <a:gd name="connsiteY63" fmla="*/ 4248 h 6046908"/>
              <a:gd name="connsiteX64" fmla="*/ 2172646 w 4527226"/>
              <a:gd name="connsiteY64" fmla="*/ 4248 h 6046908"/>
              <a:gd name="connsiteX65" fmla="*/ 2393626 w 4527226"/>
              <a:gd name="connsiteY65" fmla="*/ 57588 h 6046908"/>
              <a:gd name="connsiteX66" fmla="*/ 2667946 w 4527226"/>
              <a:gd name="connsiteY66" fmla="*/ 133788 h 6046908"/>
              <a:gd name="connsiteX67" fmla="*/ 2820346 w 4527226"/>
              <a:gd name="connsiteY67" fmla="*/ 202368 h 6046908"/>
              <a:gd name="connsiteX68" fmla="*/ 3102286 w 4527226"/>
              <a:gd name="connsiteY68" fmla="*/ 400488 h 6046908"/>
              <a:gd name="connsiteX69" fmla="*/ 3285166 w 4527226"/>
              <a:gd name="connsiteY69" fmla="*/ 651948 h 6046908"/>
              <a:gd name="connsiteX70" fmla="*/ 3407086 w 4527226"/>
              <a:gd name="connsiteY70" fmla="*/ 918648 h 6046908"/>
              <a:gd name="connsiteX71" fmla="*/ 3475666 w 4527226"/>
              <a:gd name="connsiteY71" fmla="*/ 1238688 h 6046908"/>
              <a:gd name="connsiteX72" fmla="*/ 3506146 w 4527226"/>
              <a:gd name="connsiteY72" fmla="*/ 1543488 h 6046908"/>
              <a:gd name="connsiteX73" fmla="*/ 3506146 w 4527226"/>
              <a:gd name="connsiteY73" fmla="*/ 1962588 h 6046908"/>
              <a:gd name="connsiteX74" fmla="*/ 3338506 w 4527226"/>
              <a:gd name="connsiteY74" fmla="*/ 2305488 h 6046908"/>
              <a:gd name="connsiteX75" fmla="*/ 3254686 w 4527226"/>
              <a:gd name="connsiteY75" fmla="*/ 2473128 h 6046908"/>
              <a:gd name="connsiteX76" fmla="*/ 3132766 w 4527226"/>
              <a:gd name="connsiteY76" fmla="*/ 2663628 h 6046908"/>
              <a:gd name="connsiteX77" fmla="*/ 3071806 w 4527226"/>
              <a:gd name="connsiteY77" fmla="*/ 2838888 h 6046908"/>
              <a:gd name="connsiteX78" fmla="*/ 3064186 w 4527226"/>
              <a:gd name="connsiteY78" fmla="*/ 2915088 h 6046908"/>
              <a:gd name="connsiteX79" fmla="*/ 3018466 w 4527226"/>
              <a:gd name="connsiteY79" fmla="*/ 3014148 h 6046908"/>
              <a:gd name="connsiteX80" fmla="*/ 2980366 w 4527226"/>
              <a:gd name="connsiteY80" fmla="*/ 3082728 h 6046908"/>
              <a:gd name="connsiteX81" fmla="*/ 2957506 w 4527226"/>
              <a:gd name="connsiteY81" fmla="*/ 3120828 h 6046908"/>
              <a:gd name="connsiteX82" fmla="*/ 2957506 w 4527226"/>
              <a:gd name="connsiteY82" fmla="*/ 3555168 h 6046908"/>
              <a:gd name="connsiteX83" fmla="*/ 3010846 w 4527226"/>
              <a:gd name="connsiteY83" fmla="*/ 3539928 h 6046908"/>
              <a:gd name="connsiteX84" fmla="*/ 3109906 w 4527226"/>
              <a:gd name="connsiteY84" fmla="*/ 3570408 h 6046908"/>
              <a:gd name="connsiteX85" fmla="*/ 3140386 w 4527226"/>
              <a:gd name="connsiteY85" fmla="*/ 3631368 h 6046908"/>
              <a:gd name="connsiteX86" fmla="*/ 3117526 w 4527226"/>
              <a:gd name="connsiteY86" fmla="*/ 3738048 h 6046908"/>
              <a:gd name="connsiteX87" fmla="*/ 3125146 w 4527226"/>
              <a:gd name="connsiteY87" fmla="*/ 4103808 h 6046908"/>
              <a:gd name="connsiteX88" fmla="*/ 3163246 w 4527226"/>
              <a:gd name="connsiteY88" fmla="*/ 4157148 h 6046908"/>
              <a:gd name="connsiteX89" fmla="*/ 3201346 w 4527226"/>
              <a:gd name="connsiteY89" fmla="*/ 4164768 h 6046908"/>
              <a:gd name="connsiteX90" fmla="*/ 3231826 w 4527226"/>
              <a:gd name="connsiteY90" fmla="*/ 4172388 h 6046908"/>
              <a:gd name="connsiteX91" fmla="*/ 3285166 w 4527226"/>
              <a:gd name="connsiteY91" fmla="*/ 4294308 h 6046908"/>
              <a:gd name="connsiteX92" fmla="*/ 3300406 w 4527226"/>
              <a:gd name="connsiteY92" fmla="*/ 4347648 h 6046908"/>
              <a:gd name="connsiteX93" fmla="*/ 3330886 w 4527226"/>
              <a:gd name="connsiteY93" fmla="*/ 4408608 h 6046908"/>
              <a:gd name="connsiteX94" fmla="*/ 3551866 w 4527226"/>
              <a:gd name="connsiteY94" fmla="*/ 4644828 h 6046908"/>
              <a:gd name="connsiteX95" fmla="*/ 3887146 w 4527226"/>
              <a:gd name="connsiteY95" fmla="*/ 5025828 h 6046908"/>
              <a:gd name="connsiteX96" fmla="*/ 4100506 w 4527226"/>
              <a:gd name="connsiteY96" fmla="*/ 5300148 h 6046908"/>
              <a:gd name="connsiteX97" fmla="*/ 4367206 w 4527226"/>
              <a:gd name="connsiteY97" fmla="*/ 5726868 h 6046908"/>
              <a:gd name="connsiteX98" fmla="*/ 4527226 w 4527226"/>
              <a:gd name="connsiteY98" fmla="*/ 6046908 h 6046908"/>
              <a:gd name="connsiteX0" fmla="*/ 602926 w 4527226"/>
              <a:gd name="connsiteY0" fmla="*/ 5223948 h 6046908"/>
              <a:gd name="connsiteX1" fmla="*/ 625786 w 4527226"/>
              <a:gd name="connsiteY1" fmla="*/ 5178228 h 6046908"/>
              <a:gd name="connsiteX2" fmla="*/ 701986 w 4527226"/>
              <a:gd name="connsiteY2" fmla="*/ 5071548 h 6046908"/>
              <a:gd name="connsiteX3" fmla="*/ 717226 w 4527226"/>
              <a:gd name="connsiteY3" fmla="*/ 5063928 h 6046908"/>
              <a:gd name="connsiteX4" fmla="*/ 709606 w 4527226"/>
              <a:gd name="connsiteY4" fmla="*/ 5025828 h 6046908"/>
              <a:gd name="connsiteX5" fmla="*/ 701986 w 4527226"/>
              <a:gd name="connsiteY5" fmla="*/ 5002968 h 6046908"/>
              <a:gd name="connsiteX6" fmla="*/ 968686 w 4527226"/>
              <a:gd name="connsiteY6" fmla="*/ 4682928 h 6046908"/>
              <a:gd name="connsiteX7" fmla="*/ 961066 w 4527226"/>
              <a:gd name="connsiteY7" fmla="*/ 4644828 h 6046908"/>
              <a:gd name="connsiteX8" fmla="*/ 1342066 w 4527226"/>
              <a:gd name="connsiteY8" fmla="*/ 4172388 h 6046908"/>
              <a:gd name="connsiteX9" fmla="*/ 1258246 w 4527226"/>
              <a:gd name="connsiteY9" fmla="*/ 4012368 h 6046908"/>
              <a:gd name="connsiteX10" fmla="*/ 1204906 w 4527226"/>
              <a:gd name="connsiteY10" fmla="*/ 3928548 h 6046908"/>
              <a:gd name="connsiteX11" fmla="*/ 1174426 w 4527226"/>
              <a:gd name="connsiteY11" fmla="*/ 3768528 h 6046908"/>
              <a:gd name="connsiteX12" fmla="*/ 1151566 w 4527226"/>
              <a:gd name="connsiteY12" fmla="*/ 3699948 h 6046908"/>
              <a:gd name="connsiteX13" fmla="*/ 1143946 w 4527226"/>
              <a:gd name="connsiteY13" fmla="*/ 3669468 h 6046908"/>
              <a:gd name="connsiteX14" fmla="*/ 1067746 w 4527226"/>
              <a:gd name="connsiteY14" fmla="*/ 3661848 h 6046908"/>
              <a:gd name="connsiteX15" fmla="*/ 938206 w 4527226"/>
              <a:gd name="connsiteY15" fmla="*/ 3669468 h 6046908"/>
              <a:gd name="connsiteX16" fmla="*/ 831526 w 4527226"/>
              <a:gd name="connsiteY16" fmla="*/ 3692328 h 6046908"/>
              <a:gd name="connsiteX17" fmla="*/ 610546 w 4527226"/>
              <a:gd name="connsiteY17" fmla="*/ 3738048 h 6046908"/>
              <a:gd name="connsiteX18" fmla="*/ 389566 w 4527226"/>
              <a:gd name="connsiteY18" fmla="*/ 3638988 h 6046908"/>
              <a:gd name="connsiteX19" fmla="*/ 381946 w 4527226"/>
              <a:gd name="connsiteY19" fmla="*/ 3326568 h 6046908"/>
              <a:gd name="connsiteX20" fmla="*/ 420046 w 4527226"/>
              <a:gd name="connsiteY20" fmla="*/ 3227508 h 6046908"/>
              <a:gd name="connsiteX21" fmla="*/ 389566 w 4527226"/>
              <a:gd name="connsiteY21" fmla="*/ 3166548 h 6046908"/>
              <a:gd name="connsiteX22" fmla="*/ 351466 w 4527226"/>
              <a:gd name="connsiteY22" fmla="*/ 3105588 h 6046908"/>
              <a:gd name="connsiteX23" fmla="*/ 397186 w 4527226"/>
              <a:gd name="connsiteY23" fmla="*/ 3021768 h 6046908"/>
              <a:gd name="connsiteX24" fmla="*/ 488626 w 4527226"/>
              <a:gd name="connsiteY24" fmla="*/ 2998908 h 6046908"/>
              <a:gd name="connsiteX25" fmla="*/ 471956 w 4527226"/>
              <a:gd name="connsiteY25" fmla="*/ 2942709 h 6046908"/>
              <a:gd name="connsiteX26" fmla="*/ 435286 w 4527226"/>
              <a:gd name="connsiteY26" fmla="*/ 2930328 h 6046908"/>
              <a:gd name="connsiteX27" fmla="*/ 389566 w 4527226"/>
              <a:gd name="connsiteY27" fmla="*/ 2930328 h 6046908"/>
              <a:gd name="connsiteX28" fmla="*/ 314000 w 4527226"/>
              <a:gd name="connsiteY28" fmla="*/ 2893495 h 6046908"/>
              <a:gd name="connsiteX29" fmla="*/ 320986 w 4527226"/>
              <a:gd name="connsiteY29" fmla="*/ 2846508 h 6046908"/>
              <a:gd name="connsiteX30" fmla="*/ 328606 w 4527226"/>
              <a:gd name="connsiteY30" fmla="*/ 2793168 h 6046908"/>
              <a:gd name="connsiteX31" fmla="*/ 313366 w 4527226"/>
              <a:gd name="connsiteY31" fmla="*/ 2732208 h 6046908"/>
              <a:gd name="connsiteX32" fmla="*/ 267646 w 4527226"/>
              <a:gd name="connsiteY32" fmla="*/ 2671248 h 6046908"/>
              <a:gd name="connsiteX33" fmla="*/ 176206 w 4527226"/>
              <a:gd name="connsiteY33" fmla="*/ 2656008 h 6046908"/>
              <a:gd name="connsiteX34" fmla="*/ 54286 w 4527226"/>
              <a:gd name="connsiteY34" fmla="*/ 2610288 h 6046908"/>
              <a:gd name="connsiteX35" fmla="*/ 7931 w 4527226"/>
              <a:gd name="connsiteY35" fmla="*/ 2563298 h 6046908"/>
              <a:gd name="connsiteX36" fmla="*/ 8566 w 4527226"/>
              <a:gd name="connsiteY36" fmla="*/ 2488368 h 6046908"/>
              <a:gd name="connsiteX37" fmla="*/ 92386 w 4527226"/>
              <a:gd name="connsiteY37" fmla="*/ 2335968 h 6046908"/>
              <a:gd name="connsiteX38" fmla="*/ 221926 w 4527226"/>
              <a:gd name="connsiteY38" fmla="*/ 2175948 h 6046908"/>
              <a:gd name="connsiteX39" fmla="*/ 282886 w 4527226"/>
              <a:gd name="connsiteY39" fmla="*/ 2084508 h 6046908"/>
              <a:gd name="connsiteX40" fmla="*/ 328606 w 4527226"/>
              <a:gd name="connsiteY40" fmla="*/ 1977828 h 6046908"/>
              <a:gd name="connsiteX41" fmla="*/ 359086 w 4527226"/>
              <a:gd name="connsiteY41" fmla="*/ 1871148 h 6046908"/>
              <a:gd name="connsiteX42" fmla="*/ 374326 w 4527226"/>
              <a:gd name="connsiteY42" fmla="*/ 1810188 h 6046908"/>
              <a:gd name="connsiteX43" fmla="*/ 343846 w 4527226"/>
              <a:gd name="connsiteY43" fmla="*/ 1756848 h 6046908"/>
              <a:gd name="connsiteX44" fmla="*/ 328606 w 4527226"/>
              <a:gd name="connsiteY44" fmla="*/ 1680648 h 6046908"/>
              <a:gd name="connsiteX45" fmla="*/ 412426 w 4527226"/>
              <a:gd name="connsiteY45" fmla="*/ 1474908 h 6046908"/>
              <a:gd name="connsiteX46" fmla="*/ 442906 w 4527226"/>
              <a:gd name="connsiteY46" fmla="*/ 1307268 h 6046908"/>
              <a:gd name="connsiteX47" fmla="*/ 465766 w 4527226"/>
              <a:gd name="connsiteY47" fmla="*/ 1192968 h 6046908"/>
              <a:gd name="connsiteX48" fmla="*/ 503866 w 4527226"/>
              <a:gd name="connsiteY48" fmla="*/ 1055808 h 6046908"/>
              <a:gd name="connsiteX49" fmla="*/ 557206 w 4527226"/>
              <a:gd name="connsiteY49" fmla="*/ 888168 h 6046908"/>
              <a:gd name="connsiteX50" fmla="*/ 503866 w 4527226"/>
              <a:gd name="connsiteY50" fmla="*/ 888168 h 6046908"/>
              <a:gd name="connsiteX51" fmla="*/ 412426 w 4527226"/>
              <a:gd name="connsiteY51" fmla="*/ 834828 h 6046908"/>
              <a:gd name="connsiteX52" fmla="*/ 328606 w 4527226"/>
              <a:gd name="connsiteY52" fmla="*/ 789108 h 6046908"/>
              <a:gd name="connsiteX53" fmla="*/ 260026 w 4527226"/>
              <a:gd name="connsiteY53" fmla="*/ 773868 h 6046908"/>
              <a:gd name="connsiteX54" fmla="*/ 214306 w 4527226"/>
              <a:gd name="connsiteY54" fmla="*/ 751008 h 6046908"/>
              <a:gd name="connsiteX55" fmla="*/ 260026 w 4527226"/>
              <a:gd name="connsiteY55" fmla="*/ 674808 h 6046908"/>
              <a:gd name="connsiteX56" fmla="*/ 374326 w 4527226"/>
              <a:gd name="connsiteY56" fmla="*/ 606228 h 6046908"/>
              <a:gd name="connsiteX57" fmla="*/ 557206 w 4527226"/>
              <a:gd name="connsiteY57" fmla="*/ 507168 h 6046908"/>
              <a:gd name="connsiteX58" fmla="*/ 656266 w 4527226"/>
              <a:gd name="connsiteY58" fmla="*/ 423348 h 6046908"/>
              <a:gd name="connsiteX59" fmla="*/ 892486 w 4527226"/>
              <a:gd name="connsiteY59" fmla="*/ 232848 h 6046908"/>
              <a:gd name="connsiteX60" fmla="*/ 1174426 w 4527226"/>
              <a:gd name="connsiteY60" fmla="*/ 80448 h 6046908"/>
              <a:gd name="connsiteX61" fmla="*/ 1593526 w 4527226"/>
              <a:gd name="connsiteY61" fmla="*/ 11868 h 6046908"/>
              <a:gd name="connsiteX62" fmla="*/ 1944046 w 4527226"/>
              <a:gd name="connsiteY62" fmla="*/ 4248 h 6046908"/>
              <a:gd name="connsiteX63" fmla="*/ 2172646 w 4527226"/>
              <a:gd name="connsiteY63" fmla="*/ 4248 h 6046908"/>
              <a:gd name="connsiteX64" fmla="*/ 2393626 w 4527226"/>
              <a:gd name="connsiteY64" fmla="*/ 57588 h 6046908"/>
              <a:gd name="connsiteX65" fmla="*/ 2667946 w 4527226"/>
              <a:gd name="connsiteY65" fmla="*/ 133788 h 6046908"/>
              <a:gd name="connsiteX66" fmla="*/ 2820346 w 4527226"/>
              <a:gd name="connsiteY66" fmla="*/ 202368 h 6046908"/>
              <a:gd name="connsiteX67" fmla="*/ 3102286 w 4527226"/>
              <a:gd name="connsiteY67" fmla="*/ 400488 h 6046908"/>
              <a:gd name="connsiteX68" fmla="*/ 3285166 w 4527226"/>
              <a:gd name="connsiteY68" fmla="*/ 651948 h 6046908"/>
              <a:gd name="connsiteX69" fmla="*/ 3407086 w 4527226"/>
              <a:gd name="connsiteY69" fmla="*/ 918648 h 6046908"/>
              <a:gd name="connsiteX70" fmla="*/ 3475666 w 4527226"/>
              <a:gd name="connsiteY70" fmla="*/ 1238688 h 6046908"/>
              <a:gd name="connsiteX71" fmla="*/ 3506146 w 4527226"/>
              <a:gd name="connsiteY71" fmla="*/ 1543488 h 6046908"/>
              <a:gd name="connsiteX72" fmla="*/ 3506146 w 4527226"/>
              <a:gd name="connsiteY72" fmla="*/ 1962588 h 6046908"/>
              <a:gd name="connsiteX73" fmla="*/ 3338506 w 4527226"/>
              <a:gd name="connsiteY73" fmla="*/ 2305488 h 6046908"/>
              <a:gd name="connsiteX74" fmla="*/ 3254686 w 4527226"/>
              <a:gd name="connsiteY74" fmla="*/ 2473128 h 6046908"/>
              <a:gd name="connsiteX75" fmla="*/ 3132766 w 4527226"/>
              <a:gd name="connsiteY75" fmla="*/ 2663628 h 6046908"/>
              <a:gd name="connsiteX76" fmla="*/ 3071806 w 4527226"/>
              <a:gd name="connsiteY76" fmla="*/ 2838888 h 6046908"/>
              <a:gd name="connsiteX77" fmla="*/ 3064186 w 4527226"/>
              <a:gd name="connsiteY77" fmla="*/ 2915088 h 6046908"/>
              <a:gd name="connsiteX78" fmla="*/ 3018466 w 4527226"/>
              <a:gd name="connsiteY78" fmla="*/ 3014148 h 6046908"/>
              <a:gd name="connsiteX79" fmla="*/ 2980366 w 4527226"/>
              <a:gd name="connsiteY79" fmla="*/ 3082728 h 6046908"/>
              <a:gd name="connsiteX80" fmla="*/ 2957506 w 4527226"/>
              <a:gd name="connsiteY80" fmla="*/ 3120828 h 6046908"/>
              <a:gd name="connsiteX81" fmla="*/ 2957506 w 4527226"/>
              <a:gd name="connsiteY81" fmla="*/ 3555168 h 6046908"/>
              <a:gd name="connsiteX82" fmla="*/ 3010846 w 4527226"/>
              <a:gd name="connsiteY82" fmla="*/ 3539928 h 6046908"/>
              <a:gd name="connsiteX83" fmla="*/ 3109906 w 4527226"/>
              <a:gd name="connsiteY83" fmla="*/ 3570408 h 6046908"/>
              <a:gd name="connsiteX84" fmla="*/ 3140386 w 4527226"/>
              <a:gd name="connsiteY84" fmla="*/ 3631368 h 6046908"/>
              <a:gd name="connsiteX85" fmla="*/ 3117526 w 4527226"/>
              <a:gd name="connsiteY85" fmla="*/ 3738048 h 6046908"/>
              <a:gd name="connsiteX86" fmla="*/ 3125146 w 4527226"/>
              <a:gd name="connsiteY86" fmla="*/ 4103808 h 6046908"/>
              <a:gd name="connsiteX87" fmla="*/ 3163246 w 4527226"/>
              <a:gd name="connsiteY87" fmla="*/ 4157148 h 6046908"/>
              <a:gd name="connsiteX88" fmla="*/ 3201346 w 4527226"/>
              <a:gd name="connsiteY88" fmla="*/ 4164768 h 6046908"/>
              <a:gd name="connsiteX89" fmla="*/ 3231826 w 4527226"/>
              <a:gd name="connsiteY89" fmla="*/ 4172388 h 6046908"/>
              <a:gd name="connsiteX90" fmla="*/ 3285166 w 4527226"/>
              <a:gd name="connsiteY90" fmla="*/ 4294308 h 6046908"/>
              <a:gd name="connsiteX91" fmla="*/ 3300406 w 4527226"/>
              <a:gd name="connsiteY91" fmla="*/ 4347648 h 6046908"/>
              <a:gd name="connsiteX92" fmla="*/ 3330886 w 4527226"/>
              <a:gd name="connsiteY92" fmla="*/ 4408608 h 6046908"/>
              <a:gd name="connsiteX93" fmla="*/ 3551866 w 4527226"/>
              <a:gd name="connsiteY93" fmla="*/ 4644828 h 6046908"/>
              <a:gd name="connsiteX94" fmla="*/ 3887146 w 4527226"/>
              <a:gd name="connsiteY94" fmla="*/ 5025828 h 6046908"/>
              <a:gd name="connsiteX95" fmla="*/ 4100506 w 4527226"/>
              <a:gd name="connsiteY95" fmla="*/ 5300148 h 6046908"/>
              <a:gd name="connsiteX96" fmla="*/ 4367206 w 4527226"/>
              <a:gd name="connsiteY96" fmla="*/ 5726868 h 6046908"/>
              <a:gd name="connsiteX97" fmla="*/ 4527226 w 4527226"/>
              <a:gd name="connsiteY97" fmla="*/ 6046908 h 6046908"/>
              <a:gd name="connsiteX0" fmla="*/ 625786 w 4527226"/>
              <a:gd name="connsiteY0" fmla="*/ 5178228 h 6046908"/>
              <a:gd name="connsiteX1" fmla="*/ 701986 w 4527226"/>
              <a:gd name="connsiteY1" fmla="*/ 5071548 h 6046908"/>
              <a:gd name="connsiteX2" fmla="*/ 717226 w 4527226"/>
              <a:gd name="connsiteY2" fmla="*/ 5063928 h 6046908"/>
              <a:gd name="connsiteX3" fmla="*/ 709606 w 4527226"/>
              <a:gd name="connsiteY3" fmla="*/ 5025828 h 6046908"/>
              <a:gd name="connsiteX4" fmla="*/ 701986 w 4527226"/>
              <a:gd name="connsiteY4" fmla="*/ 5002968 h 6046908"/>
              <a:gd name="connsiteX5" fmla="*/ 968686 w 4527226"/>
              <a:gd name="connsiteY5" fmla="*/ 4682928 h 6046908"/>
              <a:gd name="connsiteX6" fmla="*/ 961066 w 4527226"/>
              <a:gd name="connsiteY6" fmla="*/ 4644828 h 6046908"/>
              <a:gd name="connsiteX7" fmla="*/ 1342066 w 4527226"/>
              <a:gd name="connsiteY7" fmla="*/ 4172388 h 6046908"/>
              <a:gd name="connsiteX8" fmla="*/ 1258246 w 4527226"/>
              <a:gd name="connsiteY8" fmla="*/ 4012368 h 6046908"/>
              <a:gd name="connsiteX9" fmla="*/ 1204906 w 4527226"/>
              <a:gd name="connsiteY9" fmla="*/ 3928548 h 6046908"/>
              <a:gd name="connsiteX10" fmla="*/ 1174426 w 4527226"/>
              <a:gd name="connsiteY10" fmla="*/ 3768528 h 6046908"/>
              <a:gd name="connsiteX11" fmla="*/ 1151566 w 4527226"/>
              <a:gd name="connsiteY11" fmla="*/ 3699948 h 6046908"/>
              <a:gd name="connsiteX12" fmla="*/ 1143946 w 4527226"/>
              <a:gd name="connsiteY12" fmla="*/ 3669468 h 6046908"/>
              <a:gd name="connsiteX13" fmla="*/ 1067746 w 4527226"/>
              <a:gd name="connsiteY13" fmla="*/ 3661848 h 6046908"/>
              <a:gd name="connsiteX14" fmla="*/ 938206 w 4527226"/>
              <a:gd name="connsiteY14" fmla="*/ 3669468 h 6046908"/>
              <a:gd name="connsiteX15" fmla="*/ 831526 w 4527226"/>
              <a:gd name="connsiteY15" fmla="*/ 3692328 h 6046908"/>
              <a:gd name="connsiteX16" fmla="*/ 610546 w 4527226"/>
              <a:gd name="connsiteY16" fmla="*/ 3738048 h 6046908"/>
              <a:gd name="connsiteX17" fmla="*/ 389566 w 4527226"/>
              <a:gd name="connsiteY17" fmla="*/ 3638988 h 6046908"/>
              <a:gd name="connsiteX18" fmla="*/ 381946 w 4527226"/>
              <a:gd name="connsiteY18" fmla="*/ 3326568 h 6046908"/>
              <a:gd name="connsiteX19" fmla="*/ 420046 w 4527226"/>
              <a:gd name="connsiteY19" fmla="*/ 3227508 h 6046908"/>
              <a:gd name="connsiteX20" fmla="*/ 389566 w 4527226"/>
              <a:gd name="connsiteY20" fmla="*/ 3166548 h 6046908"/>
              <a:gd name="connsiteX21" fmla="*/ 351466 w 4527226"/>
              <a:gd name="connsiteY21" fmla="*/ 3105588 h 6046908"/>
              <a:gd name="connsiteX22" fmla="*/ 397186 w 4527226"/>
              <a:gd name="connsiteY22" fmla="*/ 3021768 h 6046908"/>
              <a:gd name="connsiteX23" fmla="*/ 488626 w 4527226"/>
              <a:gd name="connsiteY23" fmla="*/ 2998908 h 6046908"/>
              <a:gd name="connsiteX24" fmla="*/ 471956 w 4527226"/>
              <a:gd name="connsiteY24" fmla="*/ 2942709 h 6046908"/>
              <a:gd name="connsiteX25" fmla="*/ 435286 w 4527226"/>
              <a:gd name="connsiteY25" fmla="*/ 2930328 h 6046908"/>
              <a:gd name="connsiteX26" fmla="*/ 389566 w 4527226"/>
              <a:gd name="connsiteY26" fmla="*/ 2930328 h 6046908"/>
              <a:gd name="connsiteX27" fmla="*/ 314000 w 4527226"/>
              <a:gd name="connsiteY27" fmla="*/ 2893495 h 6046908"/>
              <a:gd name="connsiteX28" fmla="*/ 320986 w 4527226"/>
              <a:gd name="connsiteY28" fmla="*/ 2846508 h 6046908"/>
              <a:gd name="connsiteX29" fmla="*/ 328606 w 4527226"/>
              <a:gd name="connsiteY29" fmla="*/ 2793168 h 6046908"/>
              <a:gd name="connsiteX30" fmla="*/ 313366 w 4527226"/>
              <a:gd name="connsiteY30" fmla="*/ 2732208 h 6046908"/>
              <a:gd name="connsiteX31" fmla="*/ 267646 w 4527226"/>
              <a:gd name="connsiteY31" fmla="*/ 2671248 h 6046908"/>
              <a:gd name="connsiteX32" fmla="*/ 176206 w 4527226"/>
              <a:gd name="connsiteY32" fmla="*/ 2656008 h 6046908"/>
              <a:gd name="connsiteX33" fmla="*/ 54286 w 4527226"/>
              <a:gd name="connsiteY33" fmla="*/ 2610288 h 6046908"/>
              <a:gd name="connsiteX34" fmla="*/ 7931 w 4527226"/>
              <a:gd name="connsiteY34" fmla="*/ 2563298 h 6046908"/>
              <a:gd name="connsiteX35" fmla="*/ 8566 w 4527226"/>
              <a:gd name="connsiteY35" fmla="*/ 2488368 h 6046908"/>
              <a:gd name="connsiteX36" fmla="*/ 92386 w 4527226"/>
              <a:gd name="connsiteY36" fmla="*/ 2335968 h 6046908"/>
              <a:gd name="connsiteX37" fmla="*/ 221926 w 4527226"/>
              <a:gd name="connsiteY37" fmla="*/ 2175948 h 6046908"/>
              <a:gd name="connsiteX38" fmla="*/ 282886 w 4527226"/>
              <a:gd name="connsiteY38" fmla="*/ 2084508 h 6046908"/>
              <a:gd name="connsiteX39" fmla="*/ 328606 w 4527226"/>
              <a:gd name="connsiteY39" fmla="*/ 1977828 h 6046908"/>
              <a:gd name="connsiteX40" fmla="*/ 359086 w 4527226"/>
              <a:gd name="connsiteY40" fmla="*/ 1871148 h 6046908"/>
              <a:gd name="connsiteX41" fmla="*/ 374326 w 4527226"/>
              <a:gd name="connsiteY41" fmla="*/ 1810188 h 6046908"/>
              <a:gd name="connsiteX42" fmla="*/ 343846 w 4527226"/>
              <a:gd name="connsiteY42" fmla="*/ 1756848 h 6046908"/>
              <a:gd name="connsiteX43" fmla="*/ 328606 w 4527226"/>
              <a:gd name="connsiteY43" fmla="*/ 1680648 h 6046908"/>
              <a:gd name="connsiteX44" fmla="*/ 412426 w 4527226"/>
              <a:gd name="connsiteY44" fmla="*/ 1474908 h 6046908"/>
              <a:gd name="connsiteX45" fmla="*/ 442906 w 4527226"/>
              <a:gd name="connsiteY45" fmla="*/ 1307268 h 6046908"/>
              <a:gd name="connsiteX46" fmla="*/ 465766 w 4527226"/>
              <a:gd name="connsiteY46" fmla="*/ 1192968 h 6046908"/>
              <a:gd name="connsiteX47" fmla="*/ 503866 w 4527226"/>
              <a:gd name="connsiteY47" fmla="*/ 1055808 h 6046908"/>
              <a:gd name="connsiteX48" fmla="*/ 557206 w 4527226"/>
              <a:gd name="connsiteY48" fmla="*/ 888168 h 6046908"/>
              <a:gd name="connsiteX49" fmla="*/ 503866 w 4527226"/>
              <a:gd name="connsiteY49" fmla="*/ 888168 h 6046908"/>
              <a:gd name="connsiteX50" fmla="*/ 412426 w 4527226"/>
              <a:gd name="connsiteY50" fmla="*/ 834828 h 6046908"/>
              <a:gd name="connsiteX51" fmla="*/ 328606 w 4527226"/>
              <a:gd name="connsiteY51" fmla="*/ 789108 h 6046908"/>
              <a:gd name="connsiteX52" fmla="*/ 260026 w 4527226"/>
              <a:gd name="connsiteY52" fmla="*/ 773868 h 6046908"/>
              <a:gd name="connsiteX53" fmla="*/ 214306 w 4527226"/>
              <a:gd name="connsiteY53" fmla="*/ 751008 h 6046908"/>
              <a:gd name="connsiteX54" fmla="*/ 260026 w 4527226"/>
              <a:gd name="connsiteY54" fmla="*/ 674808 h 6046908"/>
              <a:gd name="connsiteX55" fmla="*/ 374326 w 4527226"/>
              <a:gd name="connsiteY55" fmla="*/ 606228 h 6046908"/>
              <a:gd name="connsiteX56" fmla="*/ 557206 w 4527226"/>
              <a:gd name="connsiteY56" fmla="*/ 507168 h 6046908"/>
              <a:gd name="connsiteX57" fmla="*/ 656266 w 4527226"/>
              <a:gd name="connsiteY57" fmla="*/ 423348 h 6046908"/>
              <a:gd name="connsiteX58" fmla="*/ 892486 w 4527226"/>
              <a:gd name="connsiteY58" fmla="*/ 232848 h 6046908"/>
              <a:gd name="connsiteX59" fmla="*/ 1174426 w 4527226"/>
              <a:gd name="connsiteY59" fmla="*/ 80448 h 6046908"/>
              <a:gd name="connsiteX60" fmla="*/ 1593526 w 4527226"/>
              <a:gd name="connsiteY60" fmla="*/ 11868 h 6046908"/>
              <a:gd name="connsiteX61" fmla="*/ 1944046 w 4527226"/>
              <a:gd name="connsiteY61" fmla="*/ 4248 h 6046908"/>
              <a:gd name="connsiteX62" fmla="*/ 2172646 w 4527226"/>
              <a:gd name="connsiteY62" fmla="*/ 4248 h 6046908"/>
              <a:gd name="connsiteX63" fmla="*/ 2393626 w 4527226"/>
              <a:gd name="connsiteY63" fmla="*/ 57588 h 6046908"/>
              <a:gd name="connsiteX64" fmla="*/ 2667946 w 4527226"/>
              <a:gd name="connsiteY64" fmla="*/ 133788 h 6046908"/>
              <a:gd name="connsiteX65" fmla="*/ 2820346 w 4527226"/>
              <a:gd name="connsiteY65" fmla="*/ 202368 h 6046908"/>
              <a:gd name="connsiteX66" fmla="*/ 3102286 w 4527226"/>
              <a:gd name="connsiteY66" fmla="*/ 400488 h 6046908"/>
              <a:gd name="connsiteX67" fmla="*/ 3285166 w 4527226"/>
              <a:gd name="connsiteY67" fmla="*/ 651948 h 6046908"/>
              <a:gd name="connsiteX68" fmla="*/ 3407086 w 4527226"/>
              <a:gd name="connsiteY68" fmla="*/ 918648 h 6046908"/>
              <a:gd name="connsiteX69" fmla="*/ 3475666 w 4527226"/>
              <a:gd name="connsiteY69" fmla="*/ 1238688 h 6046908"/>
              <a:gd name="connsiteX70" fmla="*/ 3506146 w 4527226"/>
              <a:gd name="connsiteY70" fmla="*/ 1543488 h 6046908"/>
              <a:gd name="connsiteX71" fmla="*/ 3506146 w 4527226"/>
              <a:gd name="connsiteY71" fmla="*/ 1962588 h 6046908"/>
              <a:gd name="connsiteX72" fmla="*/ 3338506 w 4527226"/>
              <a:gd name="connsiteY72" fmla="*/ 2305488 h 6046908"/>
              <a:gd name="connsiteX73" fmla="*/ 3254686 w 4527226"/>
              <a:gd name="connsiteY73" fmla="*/ 2473128 h 6046908"/>
              <a:gd name="connsiteX74" fmla="*/ 3132766 w 4527226"/>
              <a:gd name="connsiteY74" fmla="*/ 2663628 h 6046908"/>
              <a:gd name="connsiteX75" fmla="*/ 3071806 w 4527226"/>
              <a:gd name="connsiteY75" fmla="*/ 2838888 h 6046908"/>
              <a:gd name="connsiteX76" fmla="*/ 3064186 w 4527226"/>
              <a:gd name="connsiteY76" fmla="*/ 2915088 h 6046908"/>
              <a:gd name="connsiteX77" fmla="*/ 3018466 w 4527226"/>
              <a:gd name="connsiteY77" fmla="*/ 3014148 h 6046908"/>
              <a:gd name="connsiteX78" fmla="*/ 2980366 w 4527226"/>
              <a:gd name="connsiteY78" fmla="*/ 3082728 h 6046908"/>
              <a:gd name="connsiteX79" fmla="*/ 2957506 w 4527226"/>
              <a:gd name="connsiteY79" fmla="*/ 3120828 h 6046908"/>
              <a:gd name="connsiteX80" fmla="*/ 2957506 w 4527226"/>
              <a:gd name="connsiteY80" fmla="*/ 3555168 h 6046908"/>
              <a:gd name="connsiteX81" fmla="*/ 3010846 w 4527226"/>
              <a:gd name="connsiteY81" fmla="*/ 3539928 h 6046908"/>
              <a:gd name="connsiteX82" fmla="*/ 3109906 w 4527226"/>
              <a:gd name="connsiteY82" fmla="*/ 3570408 h 6046908"/>
              <a:gd name="connsiteX83" fmla="*/ 3140386 w 4527226"/>
              <a:gd name="connsiteY83" fmla="*/ 3631368 h 6046908"/>
              <a:gd name="connsiteX84" fmla="*/ 3117526 w 4527226"/>
              <a:gd name="connsiteY84" fmla="*/ 3738048 h 6046908"/>
              <a:gd name="connsiteX85" fmla="*/ 3125146 w 4527226"/>
              <a:gd name="connsiteY85" fmla="*/ 4103808 h 6046908"/>
              <a:gd name="connsiteX86" fmla="*/ 3163246 w 4527226"/>
              <a:gd name="connsiteY86" fmla="*/ 4157148 h 6046908"/>
              <a:gd name="connsiteX87" fmla="*/ 3201346 w 4527226"/>
              <a:gd name="connsiteY87" fmla="*/ 4164768 h 6046908"/>
              <a:gd name="connsiteX88" fmla="*/ 3231826 w 4527226"/>
              <a:gd name="connsiteY88" fmla="*/ 4172388 h 6046908"/>
              <a:gd name="connsiteX89" fmla="*/ 3285166 w 4527226"/>
              <a:gd name="connsiteY89" fmla="*/ 4294308 h 6046908"/>
              <a:gd name="connsiteX90" fmla="*/ 3300406 w 4527226"/>
              <a:gd name="connsiteY90" fmla="*/ 4347648 h 6046908"/>
              <a:gd name="connsiteX91" fmla="*/ 3330886 w 4527226"/>
              <a:gd name="connsiteY91" fmla="*/ 4408608 h 6046908"/>
              <a:gd name="connsiteX92" fmla="*/ 3551866 w 4527226"/>
              <a:gd name="connsiteY92" fmla="*/ 4644828 h 6046908"/>
              <a:gd name="connsiteX93" fmla="*/ 3887146 w 4527226"/>
              <a:gd name="connsiteY93" fmla="*/ 5025828 h 6046908"/>
              <a:gd name="connsiteX94" fmla="*/ 4100506 w 4527226"/>
              <a:gd name="connsiteY94" fmla="*/ 5300148 h 6046908"/>
              <a:gd name="connsiteX95" fmla="*/ 4367206 w 4527226"/>
              <a:gd name="connsiteY95" fmla="*/ 5726868 h 6046908"/>
              <a:gd name="connsiteX96" fmla="*/ 4527226 w 4527226"/>
              <a:gd name="connsiteY96" fmla="*/ 6046908 h 6046908"/>
              <a:gd name="connsiteX0" fmla="*/ 701986 w 4527226"/>
              <a:gd name="connsiteY0" fmla="*/ 5071548 h 6046908"/>
              <a:gd name="connsiteX1" fmla="*/ 717226 w 4527226"/>
              <a:gd name="connsiteY1" fmla="*/ 5063928 h 6046908"/>
              <a:gd name="connsiteX2" fmla="*/ 709606 w 4527226"/>
              <a:gd name="connsiteY2" fmla="*/ 5025828 h 6046908"/>
              <a:gd name="connsiteX3" fmla="*/ 701986 w 4527226"/>
              <a:gd name="connsiteY3" fmla="*/ 5002968 h 6046908"/>
              <a:gd name="connsiteX4" fmla="*/ 968686 w 4527226"/>
              <a:gd name="connsiteY4" fmla="*/ 4682928 h 6046908"/>
              <a:gd name="connsiteX5" fmla="*/ 961066 w 4527226"/>
              <a:gd name="connsiteY5" fmla="*/ 4644828 h 6046908"/>
              <a:gd name="connsiteX6" fmla="*/ 1342066 w 4527226"/>
              <a:gd name="connsiteY6" fmla="*/ 4172388 h 6046908"/>
              <a:gd name="connsiteX7" fmla="*/ 1258246 w 4527226"/>
              <a:gd name="connsiteY7" fmla="*/ 4012368 h 6046908"/>
              <a:gd name="connsiteX8" fmla="*/ 1204906 w 4527226"/>
              <a:gd name="connsiteY8" fmla="*/ 3928548 h 6046908"/>
              <a:gd name="connsiteX9" fmla="*/ 1174426 w 4527226"/>
              <a:gd name="connsiteY9" fmla="*/ 3768528 h 6046908"/>
              <a:gd name="connsiteX10" fmla="*/ 1151566 w 4527226"/>
              <a:gd name="connsiteY10" fmla="*/ 3699948 h 6046908"/>
              <a:gd name="connsiteX11" fmla="*/ 1143946 w 4527226"/>
              <a:gd name="connsiteY11" fmla="*/ 3669468 h 6046908"/>
              <a:gd name="connsiteX12" fmla="*/ 1067746 w 4527226"/>
              <a:gd name="connsiteY12" fmla="*/ 3661848 h 6046908"/>
              <a:gd name="connsiteX13" fmla="*/ 938206 w 4527226"/>
              <a:gd name="connsiteY13" fmla="*/ 3669468 h 6046908"/>
              <a:gd name="connsiteX14" fmla="*/ 831526 w 4527226"/>
              <a:gd name="connsiteY14" fmla="*/ 3692328 h 6046908"/>
              <a:gd name="connsiteX15" fmla="*/ 610546 w 4527226"/>
              <a:gd name="connsiteY15" fmla="*/ 3738048 h 6046908"/>
              <a:gd name="connsiteX16" fmla="*/ 389566 w 4527226"/>
              <a:gd name="connsiteY16" fmla="*/ 3638988 h 6046908"/>
              <a:gd name="connsiteX17" fmla="*/ 381946 w 4527226"/>
              <a:gd name="connsiteY17" fmla="*/ 3326568 h 6046908"/>
              <a:gd name="connsiteX18" fmla="*/ 420046 w 4527226"/>
              <a:gd name="connsiteY18" fmla="*/ 3227508 h 6046908"/>
              <a:gd name="connsiteX19" fmla="*/ 389566 w 4527226"/>
              <a:gd name="connsiteY19" fmla="*/ 3166548 h 6046908"/>
              <a:gd name="connsiteX20" fmla="*/ 351466 w 4527226"/>
              <a:gd name="connsiteY20" fmla="*/ 3105588 h 6046908"/>
              <a:gd name="connsiteX21" fmla="*/ 397186 w 4527226"/>
              <a:gd name="connsiteY21" fmla="*/ 3021768 h 6046908"/>
              <a:gd name="connsiteX22" fmla="*/ 488626 w 4527226"/>
              <a:gd name="connsiteY22" fmla="*/ 2998908 h 6046908"/>
              <a:gd name="connsiteX23" fmla="*/ 471956 w 4527226"/>
              <a:gd name="connsiteY23" fmla="*/ 2942709 h 6046908"/>
              <a:gd name="connsiteX24" fmla="*/ 435286 w 4527226"/>
              <a:gd name="connsiteY24" fmla="*/ 2930328 h 6046908"/>
              <a:gd name="connsiteX25" fmla="*/ 389566 w 4527226"/>
              <a:gd name="connsiteY25" fmla="*/ 2930328 h 6046908"/>
              <a:gd name="connsiteX26" fmla="*/ 314000 w 4527226"/>
              <a:gd name="connsiteY26" fmla="*/ 2893495 h 6046908"/>
              <a:gd name="connsiteX27" fmla="*/ 320986 w 4527226"/>
              <a:gd name="connsiteY27" fmla="*/ 2846508 h 6046908"/>
              <a:gd name="connsiteX28" fmla="*/ 328606 w 4527226"/>
              <a:gd name="connsiteY28" fmla="*/ 2793168 h 6046908"/>
              <a:gd name="connsiteX29" fmla="*/ 313366 w 4527226"/>
              <a:gd name="connsiteY29" fmla="*/ 2732208 h 6046908"/>
              <a:gd name="connsiteX30" fmla="*/ 267646 w 4527226"/>
              <a:gd name="connsiteY30" fmla="*/ 2671248 h 6046908"/>
              <a:gd name="connsiteX31" fmla="*/ 176206 w 4527226"/>
              <a:gd name="connsiteY31" fmla="*/ 2656008 h 6046908"/>
              <a:gd name="connsiteX32" fmla="*/ 54286 w 4527226"/>
              <a:gd name="connsiteY32" fmla="*/ 2610288 h 6046908"/>
              <a:gd name="connsiteX33" fmla="*/ 7931 w 4527226"/>
              <a:gd name="connsiteY33" fmla="*/ 2563298 h 6046908"/>
              <a:gd name="connsiteX34" fmla="*/ 8566 w 4527226"/>
              <a:gd name="connsiteY34" fmla="*/ 2488368 h 6046908"/>
              <a:gd name="connsiteX35" fmla="*/ 92386 w 4527226"/>
              <a:gd name="connsiteY35" fmla="*/ 2335968 h 6046908"/>
              <a:gd name="connsiteX36" fmla="*/ 221926 w 4527226"/>
              <a:gd name="connsiteY36" fmla="*/ 2175948 h 6046908"/>
              <a:gd name="connsiteX37" fmla="*/ 282886 w 4527226"/>
              <a:gd name="connsiteY37" fmla="*/ 2084508 h 6046908"/>
              <a:gd name="connsiteX38" fmla="*/ 328606 w 4527226"/>
              <a:gd name="connsiteY38" fmla="*/ 1977828 h 6046908"/>
              <a:gd name="connsiteX39" fmla="*/ 359086 w 4527226"/>
              <a:gd name="connsiteY39" fmla="*/ 1871148 h 6046908"/>
              <a:gd name="connsiteX40" fmla="*/ 374326 w 4527226"/>
              <a:gd name="connsiteY40" fmla="*/ 1810188 h 6046908"/>
              <a:gd name="connsiteX41" fmla="*/ 343846 w 4527226"/>
              <a:gd name="connsiteY41" fmla="*/ 1756848 h 6046908"/>
              <a:gd name="connsiteX42" fmla="*/ 328606 w 4527226"/>
              <a:gd name="connsiteY42" fmla="*/ 1680648 h 6046908"/>
              <a:gd name="connsiteX43" fmla="*/ 412426 w 4527226"/>
              <a:gd name="connsiteY43" fmla="*/ 1474908 h 6046908"/>
              <a:gd name="connsiteX44" fmla="*/ 442906 w 4527226"/>
              <a:gd name="connsiteY44" fmla="*/ 1307268 h 6046908"/>
              <a:gd name="connsiteX45" fmla="*/ 465766 w 4527226"/>
              <a:gd name="connsiteY45" fmla="*/ 1192968 h 6046908"/>
              <a:gd name="connsiteX46" fmla="*/ 503866 w 4527226"/>
              <a:gd name="connsiteY46" fmla="*/ 1055808 h 6046908"/>
              <a:gd name="connsiteX47" fmla="*/ 557206 w 4527226"/>
              <a:gd name="connsiteY47" fmla="*/ 888168 h 6046908"/>
              <a:gd name="connsiteX48" fmla="*/ 503866 w 4527226"/>
              <a:gd name="connsiteY48" fmla="*/ 888168 h 6046908"/>
              <a:gd name="connsiteX49" fmla="*/ 412426 w 4527226"/>
              <a:gd name="connsiteY49" fmla="*/ 834828 h 6046908"/>
              <a:gd name="connsiteX50" fmla="*/ 328606 w 4527226"/>
              <a:gd name="connsiteY50" fmla="*/ 789108 h 6046908"/>
              <a:gd name="connsiteX51" fmla="*/ 260026 w 4527226"/>
              <a:gd name="connsiteY51" fmla="*/ 773868 h 6046908"/>
              <a:gd name="connsiteX52" fmla="*/ 214306 w 4527226"/>
              <a:gd name="connsiteY52" fmla="*/ 751008 h 6046908"/>
              <a:gd name="connsiteX53" fmla="*/ 260026 w 4527226"/>
              <a:gd name="connsiteY53" fmla="*/ 674808 h 6046908"/>
              <a:gd name="connsiteX54" fmla="*/ 374326 w 4527226"/>
              <a:gd name="connsiteY54" fmla="*/ 606228 h 6046908"/>
              <a:gd name="connsiteX55" fmla="*/ 557206 w 4527226"/>
              <a:gd name="connsiteY55" fmla="*/ 507168 h 6046908"/>
              <a:gd name="connsiteX56" fmla="*/ 656266 w 4527226"/>
              <a:gd name="connsiteY56" fmla="*/ 423348 h 6046908"/>
              <a:gd name="connsiteX57" fmla="*/ 892486 w 4527226"/>
              <a:gd name="connsiteY57" fmla="*/ 232848 h 6046908"/>
              <a:gd name="connsiteX58" fmla="*/ 1174426 w 4527226"/>
              <a:gd name="connsiteY58" fmla="*/ 80448 h 6046908"/>
              <a:gd name="connsiteX59" fmla="*/ 1593526 w 4527226"/>
              <a:gd name="connsiteY59" fmla="*/ 11868 h 6046908"/>
              <a:gd name="connsiteX60" fmla="*/ 1944046 w 4527226"/>
              <a:gd name="connsiteY60" fmla="*/ 4248 h 6046908"/>
              <a:gd name="connsiteX61" fmla="*/ 2172646 w 4527226"/>
              <a:gd name="connsiteY61" fmla="*/ 4248 h 6046908"/>
              <a:gd name="connsiteX62" fmla="*/ 2393626 w 4527226"/>
              <a:gd name="connsiteY62" fmla="*/ 57588 h 6046908"/>
              <a:gd name="connsiteX63" fmla="*/ 2667946 w 4527226"/>
              <a:gd name="connsiteY63" fmla="*/ 133788 h 6046908"/>
              <a:gd name="connsiteX64" fmla="*/ 2820346 w 4527226"/>
              <a:gd name="connsiteY64" fmla="*/ 202368 h 6046908"/>
              <a:gd name="connsiteX65" fmla="*/ 3102286 w 4527226"/>
              <a:gd name="connsiteY65" fmla="*/ 400488 h 6046908"/>
              <a:gd name="connsiteX66" fmla="*/ 3285166 w 4527226"/>
              <a:gd name="connsiteY66" fmla="*/ 651948 h 6046908"/>
              <a:gd name="connsiteX67" fmla="*/ 3407086 w 4527226"/>
              <a:gd name="connsiteY67" fmla="*/ 918648 h 6046908"/>
              <a:gd name="connsiteX68" fmla="*/ 3475666 w 4527226"/>
              <a:gd name="connsiteY68" fmla="*/ 1238688 h 6046908"/>
              <a:gd name="connsiteX69" fmla="*/ 3506146 w 4527226"/>
              <a:gd name="connsiteY69" fmla="*/ 1543488 h 6046908"/>
              <a:gd name="connsiteX70" fmla="*/ 3506146 w 4527226"/>
              <a:gd name="connsiteY70" fmla="*/ 1962588 h 6046908"/>
              <a:gd name="connsiteX71" fmla="*/ 3338506 w 4527226"/>
              <a:gd name="connsiteY71" fmla="*/ 2305488 h 6046908"/>
              <a:gd name="connsiteX72" fmla="*/ 3254686 w 4527226"/>
              <a:gd name="connsiteY72" fmla="*/ 2473128 h 6046908"/>
              <a:gd name="connsiteX73" fmla="*/ 3132766 w 4527226"/>
              <a:gd name="connsiteY73" fmla="*/ 2663628 h 6046908"/>
              <a:gd name="connsiteX74" fmla="*/ 3071806 w 4527226"/>
              <a:gd name="connsiteY74" fmla="*/ 2838888 h 6046908"/>
              <a:gd name="connsiteX75" fmla="*/ 3064186 w 4527226"/>
              <a:gd name="connsiteY75" fmla="*/ 2915088 h 6046908"/>
              <a:gd name="connsiteX76" fmla="*/ 3018466 w 4527226"/>
              <a:gd name="connsiteY76" fmla="*/ 3014148 h 6046908"/>
              <a:gd name="connsiteX77" fmla="*/ 2980366 w 4527226"/>
              <a:gd name="connsiteY77" fmla="*/ 3082728 h 6046908"/>
              <a:gd name="connsiteX78" fmla="*/ 2957506 w 4527226"/>
              <a:gd name="connsiteY78" fmla="*/ 3120828 h 6046908"/>
              <a:gd name="connsiteX79" fmla="*/ 2957506 w 4527226"/>
              <a:gd name="connsiteY79" fmla="*/ 3555168 h 6046908"/>
              <a:gd name="connsiteX80" fmla="*/ 3010846 w 4527226"/>
              <a:gd name="connsiteY80" fmla="*/ 3539928 h 6046908"/>
              <a:gd name="connsiteX81" fmla="*/ 3109906 w 4527226"/>
              <a:gd name="connsiteY81" fmla="*/ 3570408 h 6046908"/>
              <a:gd name="connsiteX82" fmla="*/ 3140386 w 4527226"/>
              <a:gd name="connsiteY82" fmla="*/ 3631368 h 6046908"/>
              <a:gd name="connsiteX83" fmla="*/ 3117526 w 4527226"/>
              <a:gd name="connsiteY83" fmla="*/ 3738048 h 6046908"/>
              <a:gd name="connsiteX84" fmla="*/ 3125146 w 4527226"/>
              <a:gd name="connsiteY84" fmla="*/ 4103808 h 6046908"/>
              <a:gd name="connsiteX85" fmla="*/ 3163246 w 4527226"/>
              <a:gd name="connsiteY85" fmla="*/ 4157148 h 6046908"/>
              <a:gd name="connsiteX86" fmla="*/ 3201346 w 4527226"/>
              <a:gd name="connsiteY86" fmla="*/ 4164768 h 6046908"/>
              <a:gd name="connsiteX87" fmla="*/ 3231826 w 4527226"/>
              <a:gd name="connsiteY87" fmla="*/ 4172388 h 6046908"/>
              <a:gd name="connsiteX88" fmla="*/ 3285166 w 4527226"/>
              <a:gd name="connsiteY88" fmla="*/ 4294308 h 6046908"/>
              <a:gd name="connsiteX89" fmla="*/ 3300406 w 4527226"/>
              <a:gd name="connsiteY89" fmla="*/ 4347648 h 6046908"/>
              <a:gd name="connsiteX90" fmla="*/ 3330886 w 4527226"/>
              <a:gd name="connsiteY90" fmla="*/ 4408608 h 6046908"/>
              <a:gd name="connsiteX91" fmla="*/ 3551866 w 4527226"/>
              <a:gd name="connsiteY91" fmla="*/ 4644828 h 6046908"/>
              <a:gd name="connsiteX92" fmla="*/ 3887146 w 4527226"/>
              <a:gd name="connsiteY92" fmla="*/ 5025828 h 6046908"/>
              <a:gd name="connsiteX93" fmla="*/ 4100506 w 4527226"/>
              <a:gd name="connsiteY93" fmla="*/ 5300148 h 6046908"/>
              <a:gd name="connsiteX94" fmla="*/ 4367206 w 4527226"/>
              <a:gd name="connsiteY94" fmla="*/ 5726868 h 6046908"/>
              <a:gd name="connsiteX95" fmla="*/ 4527226 w 4527226"/>
              <a:gd name="connsiteY95" fmla="*/ 6046908 h 6046908"/>
              <a:gd name="connsiteX0" fmla="*/ 717226 w 4527226"/>
              <a:gd name="connsiteY0" fmla="*/ 5063928 h 6046908"/>
              <a:gd name="connsiteX1" fmla="*/ 709606 w 4527226"/>
              <a:gd name="connsiteY1" fmla="*/ 5025828 h 6046908"/>
              <a:gd name="connsiteX2" fmla="*/ 701986 w 4527226"/>
              <a:gd name="connsiteY2" fmla="*/ 5002968 h 6046908"/>
              <a:gd name="connsiteX3" fmla="*/ 968686 w 4527226"/>
              <a:gd name="connsiteY3" fmla="*/ 4682928 h 6046908"/>
              <a:gd name="connsiteX4" fmla="*/ 961066 w 4527226"/>
              <a:gd name="connsiteY4" fmla="*/ 4644828 h 6046908"/>
              <a:gd name="connsiteX5" fmla="*/ 1342066 w 4527226"/>
              <a:gd name="connsiteY5" fmla="*/ 4172388 h 6046908"/>
              <a:gd name="connsiteX6" fmla="*/ 1258246 w 4527226"/>
              <a:gd name="connsiteY6" fmla="*/ 4012368 h 6046908"/>
              <a:gd name="connsiteX7" fmla="*/ 1204906 w 4527226"/>
              <a:gd name="connsiteY7" fmla="*/ 3928548 h 6046908"/>
              <a:gd name="connsiteX8" fmla="*/ 1174426 w 4527226"/>
              <a:gd name="connsiteY8" fmla="*/ 3768528 h 6046908"/>
              <a:gd name="connsiteX9" fmla="*/ 1151566 w 4527226"/>
              <a:gd name="connsiteY9" fmla="*/ 3699948 h 6046908"/>
              <a:gd name="connsiteX10" fmla="*/ 1143946 w 4527226"/>
              <a:gd name="connsiteY10" fmla="*/ 3669468 h 6046908"/>
              <a:gd name="connsiteX11" fmla="*/ 1067746 w 4527226"/>
              <a:gd name="connsiteY11" fmla="*/ 3661848 h 6046908"/>
              <a:gd name="connsiteX12" fmla="*/ 938206 w 4527226"/>
              <a:gd name="connsiteY12" fmla="*/ 3669468 h 6046908"/>
              <a:gd name="connsiteX13" fmla="*/ 831526 w 4527226"/>
              <a:gd name="connsiteY13" fmla="*/ 3692328 h 6046908"/>
              <a:gd name="connsiteX14" fmla="*/ 610546 w 4527226"/>
              <a:gd name="connsiteY14" fmla="*/ 3738048 h 6046908"/>
              <a:gd name="connsiteX15" fmla="*/ 389566 w 4527226"/>
              <a:gd name="connsiteY15" fmla="*/ 3638988 h 6046908"/>
              <a:gd name="connsiteX16" fmla="*/ 381946 w 4527226"/>
              <a:gd name="connsiteY16" fmla="*/ 3326568 h 6046908"/>
              <a:gd name="connsiteX17" fmla="*/ 420046 w 4527226"/>
              <a:gd name="connsiteY17" fmla="*/ 3227508 h 6046908"/>
              <a:gd name="connsiteX18" fmla="*/ 389566 w 4527226"/>
              <a:gd name="connsiteY18" fmla="*/ 3166548 h 6046908"/>
              <a:gd name="connsiteX19" fmla="*/ 351466 w 4527226"/>
              <a:gd name="connsiteY19" fmla="*/ 3105588 h 6046908"/>
              <a:gd name="connsiteX20" fmla="*/ 397186 w 4527226"/>
              <a:gd name="connsiteY20" fmla="*/ 3021768 h 6046908"/>
              <a:gd name="connsiteX21" fmla="*/ 488626 w 4527226"/>
              <a:gd name="connsiteY21" fmla="*/ 2998908 h 6046908"/>
              <a:gd name="connsiteX22" fmla="*/ 471956 w 4527226"/>
              <a:gd name="connsiteY22" fmla="*/ 2942709 h 6046908"/>
              <a:gd name="connsiteX23" fmla="*/ 435286 w 4527226"/>
              <a:gd name="connsiteY23" fmla="*/ 2930328 h 6046908"/>
              <a:gd name="connsiteX24" fmla="*/ 389566 w 4527226"/>
              <a:gd name="connsiteY24" fmla="*/ 2930328 h 6046908"/>
              <a:gd name="connsiteX25" fmla="*/ 314000 w 4527226"/>
              <a:gd name="connsiteY25" fmla="*/ 2893495 h 6046908"/>
              <a:gd name="connsiteX26" fmla="*/ 320986 w 4527226"/>
              <a:gd name="connsiteY26" fmla="*/ 2846508 h 6046908"/>
              <a:gd name="connsiteX27" fmla="*/ 328606 w 4527226"/>
              <a:gd name="connsiteY27" fmla="*/ 2793168 h 6046908"/>
              <a:gd name="connsiteX28" fmla="*/ 313366 w 4527226"/>
              <a:gd name="connsiteY28" fmla="*/ 2732208 h 6046908"/>
              <a:gd name="connsiteX29" fmla="*/ 267646 w 4527226"/>
              <a:gd name="connsiteY29" fmla="*/ 2671248 h 6046908"/>
              <a:gd name="connsiteX30" fmla="*/ 176206 w 4527226"/>
              <a:gd name="connsiteY30" fmla="*/ 2656008 h 6046908"/>
              <a:gd name="connsiteX31" fmla="*/ 54286 w 4527226"/>
              <a:gd name="connsiteY31" fmla="*/ 2610288 h 6046908"/>
              <a:gd name="connsiteX32" fmla="*/ 7931 w 4527226"/>
              <a:gd name="connsiteY32" fmla="*/ 2563298 h 6046908"/>
              <a:gd name="connsiteX33" fmla="*/ 8566 w 4527226"/>
              <a:gd name="connsiteY33" fmla="*/ 2488368 h 6046908"/>
              <a:gd name="connsiteX34" fmla="*/ 92386 w 4527226"/>
              <a:gd name="connsiteY34" fmla="*/ 2335968 h 6046908"/>
              <a:gd name="connsiteX35" fmla="*/ 221926 w 4527226"/>
              <a:gd name="connsiteY35" fmla="*/ 2175948 h 6046908"/>
              <a:gd name="connsiteX36" fmla="*/ 282886 w 4527226"/>
              <a:gd name="connsiteY36" fmla="*/ 2084508 h 6046908"/>
              <a:gd name="connsiteX37" fmla="*/ 328606 w 4527226"/>
              <a:gd name="connsiteY37" fmla="*/ 1977828 h 6046908"/>
              <a:gd name="connsiteX38" fmla="*/ 359086 w 4527226"/>
              <a:gd name="connsiteY38" fmla="*/ 1871148 h 6046908"/>
              <a:gd name="connsiteX39" fmla="*/ 374326 w 4527226"/>
              <a:gd name="connsiteY39" fmla="*/ 1810188 h 6046908"/>
              <a:gd name="connsiteX40" fmla="*/ 343846 w 4527226"/>
              <a:gd name="connsiteY40" fmla="*/ 1756848 h 6046908"/>
              <a:gd name="connsiteX41" fmla="*/ 328606 w 4527226"/>
              <a:gd name="connsiteY41" fmla="*/ 1680648 h 6046908"/>
              <a:gd name="connsiteX42" fmla="*/ 412426 w 4527226"/>
              <a:gd name="connsiteY42" fmla="*/ 1474908 h 6046908"/>
              <a:gd name="connsiteX43" fmla="*/ 442906 w 4527226"/>
              <a:gd name="connsiteY43" fmla="*/ 1307268 h 6046908"/>
              <a:gd name="connsiteX44" fmla="*/ 465766 w 4527226"/>
              <a:gd name="connsiteY44" fmla="*/ 1192968 h 6046908"/>
              <a:gd name="connsiteX45" fmla="*/ 503866 w 4527226"/>
              <a:gd name="connsiteY45" fmla="*/ 1055808 h 6046908"/>
              <a:gd name="connsiteX46" fmla="*/ 557206 w 4527226"/>
              <a:gd name="connsiteY46" fmla="*/ 888168 h 6046908"/>
              <a:gd name="connsiteX47" fmla="*/ 503866 w 4527226"/>
              <a:gd name="connsiteY47" fmla="*/ 888168 h 6046908"/>
              <a:gd name="connsiteX48" fmla="*/ 412426 w 4527226"/>
              <a:gd name="connsiteY48" fmla="*/ 834828 h 6046908"/>
              <a:gd name="connsiteX49" fmla="*/ 328606 w 4527226"/>
              <a:gd name="connsiteY49" fmla="*/ 789108 h 6046908"/>
              <a:gd name="connsiteX50" fmla="*/ 260026 w 4527226"/>
              <a:gd name="connsiteY50" fmla="*/ 773868 h 6046908"/>
              <a:gd name="connsiteX51" fmla="*/ 214306 w 4527226"/>
              <a:gd name="connsiteY51" fmla="*/ 751008 h 6046908"/>
              <a:gd name="connsiteX52" fmla="*/ 260026 w 4527226"/>
              <a:gd name="connsiteY52" fmla="*/ 674808 h 6046908"/>
              <a:gd name="connsiteX53" fmla="*/ 374326 w 4527226"/>
              <a:gd name="connsiteY53" fmla="*/ 606228 h 6046908"/>
              <a:gd name="connsiteX54" fmla="*/ 557206 w 4527226"/>
              <a:gd name="connsiteY54" fmla="*/ 507168 h 6046908"/>
              <a:gd name="connsiteX55" fmla="*/ 656266 w 4527226"/>
              <a:gd name="connsiteY55" fmla="*/ 423348 h 6046908"/>
              <a:gd name="connsiteX56" fmla="*/ 892486 w 4527226"/>
              <a:gd name="connsiteY56" fmla="*/ 232848 h 6046908"/>
              <a:gd name="connsiteX57" fmla="*/ 1174426 w 4527226"/>
              <a:gd name="connsiteY57" fmla="*/ 80448 h 6046908"/>
              <a:gd name="connsiteX58" fmla="*/ 1593526 w 4527226"/>
              <a:gd name="connsiteY58" fmla="*/ 11868 h 6046908"/>
              <a:gd name="connsiteX59" fmla="*/ 1944046 w 4527226"/>
              <a:gd name="connsiteY59" fmla="*/ 4248 h 6046908"/>
              <a:gd name="connsiteX60" fmla="*/ 2172646 w 4527226"/>
              <a:gd name="connsiteY60" fmla="*/ 4248 h 6046908"/>
              <a:gd name="connsiteX61" fmla="*/ 2393626 w 4527226"/>
              <a:gd name="connsiteY61" fmla="*/ 57588 h 6046908"/>
              <a:gd name="connsiteX62" fmla="*/ 2667946 w 4527226"/>
              <a:gd name="connsiteY62" fmla="*/ 133788 h 6046908"/>
              <a:gd name="connsiteX63" fmla="*/ 2820346 w 4527226"/>
              <a:gd name="connsiteY63" fmla="*/ 202368 h 6046908"/>
              <a:gd name="connsiteX64" fmla="*/ 3102286 w 4527226"/>
              <a:gd name="connsiteY64" fmla="*/ 400488 h 6046908"/>
              <a:gd name="connsiteX65" fmla="*/ 3285166 w 4527226"/>
              <a:gd name="connsiteY65" fmla="*/ 651948 h 6046908"/>
              <a:gd name="connsiteX66" fmla="*/ 3407086 w 4527226"/>
              <a:gd name="connsiteY66" fmla="*/ 918648 h 6046908"/>
              <a:gd name="connsiteX67" fmla="*/ 3475666 w 4527226"/>
              <a:gd name="connsiteY67" fmla="*/ 1238688 h 6046908"/>
              <a:gd name="connsiteX68" fmla="*/ 3506146 w 4527226"/>
              <a:gd name="connsiteY68" fmla="*/ 1543488 h 6046908"/>
              <a:gd name="connsiteX69" fmla="*/ 3506146 w 4527226"/>
              <a:gd name="connsiteY69" fmla="*/ 1962588 h 6046908"/>
              <a:gd name="connsiteX70" fmla="*/ 3338506 w 4527226"/>
              <a:gd name="connsiteY70" fmla="*/ 2305488 h 6046908"/>
              <a:gd name="connsiteX71" fmla="*/ 3254686 w 4527226"/>
              <a:gd name="connsiteY71" fmla="*/ 2473128 h 6046908"/>
              <a:gd name="connsiteX72" fmla="*/ 3132766 w 4527226"/>
              <a:gd name="connsiteY72" fmla="*/ 2663628 h 6046908"/>
              <a:gd name="connsiteX73" fmla="*/ 3071806 w 4527226"/>
              <a:gd name="connsiteY73" fmla="*/ 2838888 h 6046908"/>
              <a:gd name="connsiteX74" fmla="*/ 3064186 w 4527226"/>
              <a:gd name="connsiteY74" fmla="*/ 2915088 h 6046908"/>
              <a:gd name="connsiteX75" fmla="*/ 3018466 w 4527226"/>
              <a:gd name="connsiteY75" fmla="*/ 3014148 h 6046908"/>
              <a:gd name="connsiteX76" fmla="*/ 2980366 w 4527226"/>
              <a:gd name="connsiteY76" fmla="*/ 3082728 h 6046908"/>
              <a:gd name="connsiteX77" fmla="*/ 2957506 w 4527226"/>
              <a:gd name="connsiteY77" fmla="*/ 3120828 h 6046908"/>
              <a:gd name="connsiteX78" fmla="*/ 2957506 w 4527226"/>
              <a:gd name="connsiteY78" fmla="*/ 3555168 h 6046908"/>
              <a:gd name="connsiteX79" fmla="*/ 3010846 w 4527226"/>
              <a:gd name="connsiteY79" fmla="*/ 3539928 h 6046908"/>
              <a:gd name="connsiteX80" fmla="*/ 3109906 w 4527226"/>
              <a:gd name="connsiteY80" fmla="*/ 3570408 h 6046908"/>
              <a:gd name="connsiteX81" fmla="*/ 3140386 w 4527226"/>
              <a:gd name="connsiteY81" fmla="*/ 3631368 h 6046908"/>
              <a:gd name="connsiteX82" fmla="*/ 3117526 w 4527226"/>
              <a:gd name="connsiteY82" fmla="*/ 3738048 h 6046908"/>
              <a:gd name="connsiteX83" fmla="*/ 3125146 w 4527226"/>
              <a:gd name="connsiteY83" fmla="*/ 4103808 h 6046908"/>
              <a:gd name="connsiteX84" fmla="*/ 3163246 w 4527226"/>
              <a:gd name="connsiteY84" fmla="*/ 4157148 h 6046908"/>
              <a:gd name="connsiteX85" fmla="*/ 3201346 w 4527226"/>
              <a:gd name="connsiteY85" fmla="*/ 4164768 h 6046908"/>
              <a:gd name="connsiteX86" fmla="*/ 3231826 w 4527226"/>
              <a:gd name="connsiteY86" fmla="*/ 4172388 h 6046908"/>
              <a:gd name="connsiteX87" fmla="*/ 3285166 w 4527226"/>
              <a:gd name="connsiteY87" fmla="*/ 4294308 h 6046908"/>
              <a:gd name="connsiteX88" fmla="*/ 3300406 w 4527226"/>
              <a:gd name="connsiteY88" fmla="*/ 4347648 h 6046908"/>
              <a:gd name="connsiteX89" fmla="*/ 3330886 w 4527226"/>
              <a:gd name="connsiteY89" fmla="*/ 4408608 h 6046908"/>
              <a:gd name="connsiteX90" fmla="*/ 3551866 w 4527226"/>
              <a:gd name="connsiteY90" fmla="*/ 4644828 h 6046908"/>
              <a:gd name="connsiteX91" fmla="*/ 3887146 w 4527226"/>
              <a:gd name="connsiteY91" fmla="*/ 5025828 h 6046908"/>
              <a:gd name="connsiteX92" fmla="*/ 4100506 w 4527226"/>
              <a:gd name="connsiteY92" fmla="*/ 5300148 h 6046908"/>
              <a:gd name="connsiteX93" fmla="*/ 4367206 w 4527226"/>
              <a:gd name="connsiteY93" fmla="*/ 5726868 h 6046908"/>
              <a:gd name="connsiteX94" fmla="*/ 4527226 w 4527226"/>
              <a:gd name="connsiteY94" fmla="*/ 6046908 h 6046908"/>
              <a:gd name="connsiteX0" fmla="*/ 709606 w 4527226"/>
              <a:gd name="connsiteY0" fmla="*/ 5025828 h 6046908"/>
              <a:gd name="connsiteX1" fmla="*/ 701986 w 4527226"/>
              <a:gd name="connsiteY1" fmla="*/ 5002968 h 6046908"/>
              <a:gd name="connsiteX2" fmla="*/ 968686 w 4527226"/>
              <a:gd name="connsiteY2" fmla="*/ 4682928 h 6046908"/>
              <a:gd name="connsiteX3" fmla="*/ 961066 w 4527226"/>
              <a:gd name="connsiteY3" fmla="*/ 4644828 h 6046908"/>
              <a:gd name="connsiteX4" fmla="*/ 1342066 w 4527226"/>
              <a:gd name="connsiteY4" fmla="*/ 4172388 h 6046908"/>
              <a:gd name="connsiteX5" fmla="*/ 1258246 w 4527226"/>
              <a:gd name="connsiteY5" fmla="*/ 4012368 h 6046908"/>
              <a:gd name="connsiteX6" fmla="*/ 1204906 w 4527226"/>
              <a:gd name="connsiteY6" fmla="*/ 3928548 h 6046908"/>
              <a:gd name="connsiteX7" fmla="*/ 1174426 w 4527226"/>
              <a:gd name="connsiteY7" fmla="*/ 3768528 h 6046908"/>
              <a:gd name="connsiteX8" fmla="*/ 1151566 w 4527226"/>
              <a:gd name="connsiteY8" fmla="*/ 3699948 h 6046908"/>
              <a:gd name="connsiteX9" fmla="*/ 1143946 w 4527226"/>
              <a:gd name="connsiteY9" fmla="*/ 3669468 h 6046908"/>
              <a:gd name="connsiteX10" fmla="*/ 1067746 w 4527226"/>
              <a:gd name="connsiteY10" fmla="*/ 3661848 h 6046908"/>
              <a:gd name="connsiteX11" fmla="*/ 938206 w 4527226"/>
              <a:gd name="connsiteY11" fmla="*/ 3669468 h 6046908"/>
              <a:gd name="connsiteX12" fmla="*/ 831526 w 4527226"/>
              <a:gd name="connsiteY12" fmla="*/ 3692328 h 6046908"/>
              <a:gd name="connsiteX13" fmla="*/ 610546 w 4527226"/>
              <a:gd name="connsiteY13" fmla="*/ 3738048 h 6046908"/>
              <a:gd name="connsiteX14" fmla="*/ 389566 w 4527226"/>
              <a:gd name="connsiteY14" fmla="*/ 3638988 h 6046908"/>
              <a:gd name="connsiteX15" fmla="*/ 381946 w 4527226"/>
              <a:gd name="connsiteY15" fmla="*/ 3326568 h 6046908"/>
              <a:gd name="connsiteX16" fmla="*/ 420046 w 4527226"/>
              <a:gd name="connsiteY16" fmla="*/ 3227508 h 6046908"/>
              <a:gd name="connsiteX17" fmla="*/ 389566 w 4527226"/>
              <a:gd name="connsiteY17" fmla="*/ 3166548 h 6046908"/>
              <a:gd name="connsiteX18" fmla="*/ 351466 w 4527226"/>
              <a:gd name="connsiteY18" fmla="*/ 3105588 h 6046908"/>
              <a:gd name="connsiteX19" fmla="*/ 397186 w 4527226"/>
              <a:gd name="connsiteY19" fmla="*/ 3021768 h 6046908"/>
              <a:gd name="connsiteX20" fmla="*/ 488626 w 4527226"/>
              <a:gd name="connsiteY20" fmla="*/ 2998908 h 6046908"/>
              <a:gd name="connsiteX21" fmla="*/ 471956 w 4527226"/>
              <a:gd name="connsiteY21" fmla="*/ 2942709 h 6046908"/>
              <a:gd name="connsiteX22" fmla="*/ 435286 w 4527226"/>
              <a:gd name="connsiteY22" fmla="*/ 2930328 h 6046908"/>
              <a:gd name="connsiteX23" fmla="*/ 389566 w 4527226"/>
              <a:gd name="connsiteY23" fmla="*/ 2930328 h 6046908"/>
              <a:gd name="connsiteX24" fmla="*/ 314000 w 4527226"/>
              <a:gd name="connsiteY24" fmla="*/ 2893495 h 6046908"/>
              <a:gd name="connsiteX25" fmla="*/ 320986 w 4527226"/>
              <a:gd name="connsiteY25" fmla="*/ 2846508 h 6046908"/>
              <a:gd name="connsiteX26" fmla="*/ 328606 w 4527226"/>
              <a:gd name="connsiteY26" fmla="*/ 2793168 h 6046908"/>
              <a:gd name="connsiteX27" fmla="*/ 313366 w 4527226"/>
              <a:gd name="connsiteY27" fmla="*/ 2732208 h 6046908"/>
              <a:gd name="connsiteX28" fmla="*/ 267646 w 4527226"/>
              <a:gd name="connsiteY28" fmla="*/ 2671248 h 6046908"/>
              <a:gd name="connsiteX29" fmla="*/ 176206 w 4527226"/>
              <a:gd name="connsiteY29" fmla="*/ 2656008 h 6046908"/>
              <a:gd name="connsiteX30" fmla="*/ 54286 w 4527226"/>
              <a:gd name="connsiteY30" fmla="*/ 2610288 h 6046908"/>
              <a:gd name="connsiteX31" fmla="*/ 7931 w 4527226"/>
              <a:gd name="connsiteY31" fmla="*/ 2563298 h 6046908"/>
              <a:gd name="connsiteX32" fmla="*/ 8566 w 4527226"/>
              <a:gd name="connsiteY32" fmla="*/ 2488368 h 6046908"/>
              <a:gd name="connsiteX33" fmla="*/ 92386 w 4527226"/>
              <a:gd name="connsiteY33" fmla="*/ 2335968 h 6046908"/>
              <a:gd name="connsiteX34" fmla="*/ 221926 w 4527226"/>
              <a:gd name="connsiteY34" fmla="*/ 2175948 h 6046908"/>
              <a:gd name="connsiteX35" fmla="*/ 282886 w 4527226"/>
              <a:gd name="connsiteY35" fmla="*/ 2084508 h 6046908"/>
              <a:gd name="connsiteX36" fmla="*/ 328606 w 4527226"/>
              <a:gd name="connsiteY36" fmla="*/ 1977828 h 6046908"/>
              <a:gd name="connsiteX37" fmla="*/ 359086 w 4527226"/>
              <a:gd name="connsiteY37" fmla="*/ 1871148 h 6046908"/>
              <a:gd name="connsiteX38" fmla="*/ 374326 w 4527226"/>
              <a:gd name="connsiteY38" fmla="*/ 1810188 h 6046908"/>
              <a:gd name="connsiteX39" fmla="*/ 343846 w 4527226"/>
              <a:gd name="connsiteY39" fmla="*/ 1756848 h 6046908"/>
              <a:gd name="connsiteX40" fmla="*/ 328606 w 4527226"/>
              <a:gd name="connsiteY40" fmla="*/ 1680648 h 6046908"/>
              <a:gd name="connsiteX41" fmla="*/ 412426 w 4527226"/>
              <a:gd name="connsiteY41" fmla="*/ 1474908 h 6046908"/>
              <a:gd name="connsiteX42" fmla="*/ 442906 w 4527226"/>
              <a:gd name="connsiteY42" fmla="*/ 1307268 h 6046908"/>
              <a:gd name="connsiteX43" fmla="*/ 465766 w 4527226"/>
              <a:gd name="connsiteY43" fmla="*/ 1192968 h 6046908"/>
              <a:gd name="connsiteX44" fmla="*/ 503866 w 4527226"/>
              <a:gd name="connsiteY44" fmla="*/ 1055808 h 6046908"/>
              <a:gd name="connsiteX45" fmla="*/ 557206 w 4527226"/>
              <a:gd name="connsiteY45" fmla="*/ 888168 h 6046908"/>
              <a:gd name="connsiteX46" fmla="*/ 503866 w 4527226"/>
              <a:gd name="connsiteY46" fmla="*/ 888168 h 6046908"/>
              <a:gd name="connsiteX47" fmla="*/ 412426 w 4527226"/>
              <a:gd name="connsiteY47" fmla="*/ 834828 h 6046908"/>
              <a:gd name="connsiteX48" fmla="*/ 328606 w 4527226"/>
              <a:gd name="connsiteY48" fmla="*/ 789108 h 6046908"/>
              <a:gd name="connsiteX49" fmla="*/ 260026 w 4527226"/>
              <a:gd name="connsiteY49" fmla="*/ 773868 h 6046908"/>
              <a:gd name="connsiteX50" fmla="*/ 214306 w 4527226"/>
              <a:gd name="connsiteY50" fmla="*/ 751008 h 6046908"/>
              <a:gd name="connsiteX51" fmla="*/ 260026 w 4527226"/>
              <a:gd name="connsiteY51" fmla="*/ 674808 h 6046908"/>
              <a:gd name="connsiteX52" fmla="*/ 374326 w 4527226"/>
              <a:gd name="connsiteY52" fmla="*/ 606228 h 6046908"/>
              <a:gd name="connsiteX53" fmla="*/ 557206 w 4527226"/>
              <a:gd name="connsiteY53" fmla="*/ 507168 h 6046908"/>
              <a:gd name="connsiteX54" fmla="*/ 656266 w 4527226"/>
              <a:gd name="connsiteY54" fmla="*/ 423348 h 6046908"/>
              <a:gd name="connsiteX55" fmla="*/ 892486 w 4527226"/>
              <a:gd name="connsiteY55" fmla="*/ 232848 h 6046908"/>
              <a:gd name="connsiteX56" fmla="*/ 1174426 w 4527226"/>
              <a:gd name="connsiteY56" fmla="*/ 80448 h 6046908"/>
              <a:gd name="connsiteX57" fmla="*/ 1593526 w 4527226"/>
              <a:gd name="connsiteY57" fmla="*/ 11868 h 6046908"/>
              <a:gd name="connsiteX58" fmla="*/ 1944046 w 4527226"/>
              <a:gd name="connsiteY58" fmla="*/ 4248 h 6046908"/>
              <a:gd name="connsiteX59" fmla="*/ 2172646 w 4527226"/>
              <a:gd name="connsiteY59" fmla="*/ 4248 h 6046908"/>
              <a:gd name="connsiteX60" fmla="*/ 2393626 w 4527226"/>
              <a:gd name="connsiteY60" fmla="*/ 57588 h 6046908"/>
              <a:gd name="connsiteX61" fmla="*/ 2667946 w 4527226"/>
              <a:gd name="connsiteY61" fmla="*/ 133788 h 6046908"/>
              <a:gd name="connsiteX62" fmla="*/ 2820346 w 4527226"/>
              <a:gd name="connsiteY62" fmla="*/ 202368 h 6046908"/>
              <a:gd name="connsiteX63" fmla="*/ 3102286 w 4527226"/>
              <a:gd name="connsiteY63" fmla="*/ 400488 h 6046908"/>
              <a:gd name="connsiteX64" fmla="*/ 3285166 w 4527226"/>
              <a:gd name="connsiteY64" fmla="*/ 651948 h 6046908"/>
              <a:gd name="connsiteX65" fmla="*/ 3407086 w 4527226"/>
              <a:gd name="connsiteY65" fmla="*/ 918648 h 6046908"/>
              <a:gd name="connsiteX66" fmla="*/ 3475666 w 4527226"/>
              <a:gd name="connsiteY66" fmla="*/ 1238688 h 6046908"/>
              <a:gd name="connsiteX67" fmla="*/ 3506146 w 4527226"/>
              <a:gd name="connsiteY67" fmla="*/ 1543488 h 6046908"/>
              <a:gd name="connsiteX68" fmla="*/ 3506146 w 4527226"/>
              <a:gd name="connsiteY68" fmla="*/ 1962588 h 6046908"/>
              <a:gd name="connsiteX69" fmla="*/ 3338506 w 4527226"/>
              <a:gd name="connsiteY69" fmla="*/ 2305488 h 6046908"/>
              <a:gd name="connsiteX70" fmla="*/ 3254686 w 4527226"/>
              <a:gd name="connsiteY70" fmla="*/ 2473128 h 6046908"/>
              <a:gd name="connsiteX71" fmla="*/ 3132766 w 4527226"/>
              <a:gd name="connsiteY71" fmla="*/ 2663628 h 6046908"/>
              <a:gd name="connsiteX72" fmla="*/ 3071806 w 4527226"/>
              <a:gd name="connsiteY72" fmla="*/ 2838888 h 6046908"/>
              <a:gd name="connsiteX73" fmla="*/ 3064186 w 4527226"/>
              <a:gd name="connsiteY73" fmla="*/ 2915088 h 6046908"/>
              <a:gd name="connsiteX74" fmla="*/ 3018466 w 4527226"/>
              <a:gd name="connsiteY74" fmla="*/ 3014148 h 6046908"/>
              <a:gd name="connsiteX75" fmla="*/ 2980366 w 4527226"/>
              <a:gd name="connsiteY75" fmla="*/ 3082728 h 6046908"/>
              <a:gd name="connsiteX76" fmla="*/ 2957506 w 4527226"/>
              <a:gd name="connsiteY76" fmla="*/ 3120828 h 6046908"/>
              <a:gd name="connsiteX77" fmla="*/ 2957506 w 4527226"/>
              <a:gd name="connsiteY77" fmla="*/ 3555168 h 6046908"/>
              <a:gd name="connsiteX78" fmla="*/ 3010846 w 4527226"/>
              <a:gd name="connsiteY78" fmla="*/ 3539928 h 6046908"/>
              <a:gd name="connsiteX79" fmla="*/ 3109906 w 4527226"/>
              <a:gd name="connsiteY79" fmla="*/ 3570408 h 6046908"/>
              <a:gd name="connsiteX80" fmla="*/ 3140386 w 4527226"/>
              <a:gd name="connsiteY80" fmla="*/ 3631368 h 6046908"/>
              <a:gd name="connsiteX81" fmla="*/ 3117526 w 4527226"/>
              <a:gd name="connsiteY81" fmla="*/ 3738048 h 6046908"/>
              <a:gd name="connsiteX82" fmla="*/ 3125146 w 4527226"/>
              <a:gd name="connsiteY82" fmla="*/ 4103808 h 6046908"/>
              <a:gd name="connsiteX83" fmla="*/ 3163246 w 4527226"/>
              <a:gd name="connsiteY83" fmla="*/ 4157148 h 6046908"/>
              <a:gd name="connsiteX84" fmla="*/ 3201346 w 4527226"/>
              <a:gd name="connsiteY84" fmla="*/ 4164768 h 6046908"/>
              <a:gd name="connsiteX85" fmla="*/ 3231826 w 4527226"/>
              <a:gd name="connsiteY85" fmla="*/ 4172388 h 6046908"/>
              <a:gd name="connsiteX86" fmla="*/ 3285166 w 4527226"/>
              <a:gd name="connsiteY86" fmla="*/ 4294308 h 6046908"/>
              <a:gd name="connsiteX87" fmla="*/ 3300406 w 4527226"/>
              <a:gd name="connsiteY87" fmla="*/ 4347648 h 6046908"/>
              <a:gd name="connsiteX88" fmla="*/ 3330886 w 4527226"/>
              <a:gd name="connsiteY88" fmla="*/ 4408608 h 6046908"/>
              <a:gd name="connsiteX89" fmla="*/ 3551866 w 4527226"/>
              <a:gd name="connsiteY89" fmla="*/ 4644828 h 6046908"/>
              <a:gd name="connsiteX90" fmla="*/ 3887146 w 4527226"/>
              <a:gd name="connsiteY90" fmla="*/ 5025828 h 6046908"/>
              <a:gd name="connsiteX91" fmla="*/ 4100506 w 4527226"/>
              <a:gd name="connsiteY91" fmla="*/ 5300148 h 6046908"/>
              <a:gd name="connsiteX92" fmla="*/ 4367206 w 4527226"/>
              <a:gd name="connsiteY92" fmla="*/ 5726868 h 6046908"/>
              <a:gd name="connsiteX93" fmla="*/ 4527226 w 4527226"/>
              <a:gd name="connsiteY93" fmla="*/ 6046908 h 6046908"/>
              <a:gd name="connsiteX0" fmla="*/ 701986 w 4527226"/>
              <a:gd name="connsiteY0" fmla="*/ 5002968 h 6046908"/>
              <a:gd name="connsiteX1" fmla="*/ 968686 w 4527226"/>
              <a:gd name="connsiteY1" fmla="*/ 4682928 h 6046908"/>
              <a:gd name="connsiteX2" fmla="*/ 961066 w 4527226"/>
              <a:gd name="connsiteY2" fmla="*/ 4644828 h 6046908"/>
              <a:gd name="connsiteX3" fmla="*/ 1342066 w 4527226"/>
              <a:gd name="connsiteY3" fmla="*/ 4172388 h 6046908"/>
              <a:gd name="connsiteX4" fmla="*/ 1258246 w 4527226"/>
              <a:gd name="connsiteY4" fmla="*/ 4012368 h 6046908"/>
              <a:gd name="connsiteX5" fmla="*/ 1204906 w 4527226"/>
              <a:gd name="connsiteY5" fmla="*/ 3928548 h 6046908"/>
              <a:gd name="connsiteX6" fmla="*/ 1174426 w 4527226"/>
              <a:gd name="connsiteY6" fmla="*/ 3768528 h 6046908"/>
              <a:gd name="connsiteX7" fmla="*/ 1151566 w 4527226"/>
              <a:gd name="connsiteY7" fmla="*/ 3699948 h 6046908"/>
              <a:gd name="connsiteX8" fmla="*/ 1143946 w 4527226"/>
              <a:gd name="connsiteY8" fmla="*/ 3669468 h 6046908"/>
              <a:gd name="connsiteX9" fmla="*/ 1067746 w 4527226"/>
              <a:gd name="connsiteY9" fmla="*/ 3661848 h 6046908"/>
              <a:gd name="connsiteX10" fmla="*/ 938206 w 4527226"/>
              <a:gd name="connsiteY10" fmla="*/ 3669468 h 6046908"/>
              <a:gd name="connsiteX11" fmla="*/ 831526 w 4527226"/>
              <a:gd name="connsiteY11" fmla="*/ 3692328 h 6046908"/>
              <a:gd name="connsiteX12" fmla="*/ 610546 w 4527226"/>
              <a:gd name="connsiteY12" fmla="*/ 3738048 h 6046908"/>
              <a:gd name="connsiteX13" fmla="*/ 389566 w 4527226"/>
              <a:gd name="connsiteY13" fmla="*/ 3638988 h 6046908"/>
              <a:gd name="connsiteX14" fmla="*/ 381946 w 4527226"/>
              <a:gd name="connsiteY14" fmla="*/ 3326568 h 6046908"/>
              <a:gd name="connsiteX15" fmla="*/ 420046 w 4527226"/>
              <a:gd name="connsiteY15" fmla="*/ 3227508 h 6046908"/>
              <a:gd name="connsiteX16" fmla="*/ 389566 w 4527226"/>
              <a:gd name="connsiteY16" fmla="*/ 3166548 h 6046908"/>
              <a:gd name="connsiteX17" fmla="*/ 351466 w 4527226"/>
              <a:gd name="connsiteY17" fmla="*/ 3105588 h 6046908"/>
              <a:gd name="connsiteX18" fmla="*/ 397186 w 4527226"/>
              <a:gd name="connsiteY18" fmla="*/ 3021768 h 6046908"/>
              <a:gd name="connsiteX19" fmla="*/ 488626 w 4527226"/>
              <a:gd name="connsiteY19" fmla="*/ 2998908 h 6046908"/>
              <a:gd name="connsiteX20" fmla="*/ 471956 w 4527226"/>
              <a:gd name="connsiteY20" fmla="*/ 2942709 h 6046908"/>
              <a:gd name="connsiteX21" fmla="*/ 435286 w 4527226"/>
              <a:gd name="connsiteY21" fmla="*/ 2930328 h 6046908"/>
              <a:gd name="connsiteX22" fmla="*/ 389566 w 4527226"/>
              <a:gd name="connsiteY22" fmla="*/ 2930328 h 6046908"/>
              <a:gd name="connsiteX23" fmla="*/ 314000 w 4527226"/>
              <a:gd name="connsiteY23" fmla="*/ 2893495 h 6046908"/>
              <a:gd name="connsiteX24" fmla="*/ 320986 w 4527226"/>
              <a:gd name="connsiteY24" fmla="*/ 2846508 h 6046908"/>
              <a:gd name="connsiteX25" fmla="*/ 328606 w 4527226"/>
              <a:gd name="connsiteY25" fmla="*/ 2793168 h 6046908"/>
              <a:gd name="connsiteX26" fmla="*/ 313366 w 4527226"/>
              <a:gd name="connsiteY26" fmla="*/ 2732208 h 6046908"/>
              <a:gd name="connsiteX27" fmla="*/ 267646 w 4527226"/>
              <a:gd name="connsiteY27" fmla="*/ 2671248 h 6046908"/>
              <a:gd name="connsiteX28" fmla="*/ 176206 w 4527226"/>
              <a:gd name="connsiteY28" fmla="*/ 2656008 h 6046908"/>
              <a:gd name="connsiteX29" fmla="*/ 54286 w 4527226"/>
              <a:gd name="connsiteY29" fmla="*/ 2610288 h 6046908"/>
              <a:gd name="connsiteX30" fmla="*/ 7931 w 4527226"/>
              <a:gd name="connsiteY30" fmla="*/ 2563298 h 6046908"/>
              <a:gd name="connsiteX31" fmla="*/ 8566 w 4527226"/>
              <a:gd name="connsiteY31" fmla="*/ 2488368 h 6046908"/>
              <a:gd name="connsiteX32" fmla="*/ 92386 w 4527226"/>
              <a:gd name="connsiteY32" fmla="*/ 2335968 h 6046908"/>
              <a:gd name="connsiteX33" fmla="*/ 221926 w 4527226"/>
              <a:gd name="connsiteY33" fmla="*/ 2175948 h 6046908"/>
              <a:gd name="connsiteX34" fmla="*/ 282886 w 4527226"/>
              <a:gd name="connsiteY34" fmla="*/ 2084508 h 6046908"/>
              <a:gd name="connsiteX35" fmla="*/ 328606 w 4527226"/>
              <a:gd name="connsiteY35" fmla="*/ 1977828 h 6046908"/>
              <a:gd name="connsiteX36" fmla="*/ 359086 w 4527226"/>
              <a:gd name="connsiteY36" fmla="*/ 1871148 h 6046908"/>
              <a:gd name="connsiteX37" fmla="*/ 374326 w 4527226"/>
              <a:gd name="connsiteY37" fmla="*/ 1810188 h 6046908"/>
              <a:gd name="connsiteX38" fmla="*/ 343846 w 4527226"/>
              <a:gd name="connsiteY38" fmla="*/ 1756848 h 6046908"/>
              <a:gd name="connsiteX39" fmla="*/ 328606 w 4527226"/>
              <a:gd name="connsiteY39" fmla="*/ 1680648 h 6046908"/>
              <a:gd name="connsiteX40" fmla="*/ 412426 w 4527226"/>
              <a:gd name="connsiteY40" fmla="*/ 1474908 h 6046908"/>
              <a:gd name="connsiteX41" fmla="*/ 442906 w 4527226"/>
              <a:gd name="connsiteY41" fmla="*/ 1307268 h 6046908"/>
              <a:gd name="connsiteX42" fmla="*/ 465766 w 4527226"/>
              <a:gd name="connsiteY42" fmla="*/ 1192968 h 6046908"/>
              <a:gd name="connsiteX43" fmla="*/ 503866 w 4527226"/>
              <a:gd name="connsiteY43" fmla="*/ 1055808 h 6046908"/>
              <a:gd name="connsiteX44" fmla="*/ 557206 w 4527226"/>
              <a:gd name="connsiteY44" fmla="*/ 888168 h 6046908"/>
              <a:gd name="connsiteX45" fmla="*/ 503866 w 4527226"/>
              <a:gd name="connsiteY45" fmla="*/ 888168 h 6046908"/>
              <a:gd name="connsiteX46" fmla="*/ 412426 w 4527226"/>
              <a:gd name="connsiteY46" fmla="*/ 834828 h 6046908"/>
              <a:gd name="connsiteX47" fmla="*/ 328606 w 4527226"/>
              <a:gd name="connsiteY47" fmla="*/ 789108 h 6046908"/>
              <a:gd name="connsiteX48" fmla="*/ 260026 w 4527226"/>
              <a:gd name="connsiteY48" fmla="*/ 773868 h 6046908"/>
              <a:gd name="connsiteX49" fmla="*/ 214306 w 4527226"/>
              <a:gd name="connsiteY49" fmla="*/ 751008 h 6046908"/>
              <a:gd name="connsiteX50" fmla="*/ 260026 w 4527226"/>
              <a:gd name="connsiteY50" fmla="*/ 674808 h 6046908"/>
              <a:gd name="connsiteX51" fmla="*/ 374326 w 4527226"/>
              <a:gd name="connsiteY51" fmla="*/ 606228 h 6046908"/>
              <a:gd name="connsiteX52" fmla="*/ 557206 w 4527226"/>
              <a:gd name="connsiteY52" fmla="*/ 507168 h 6046908"/>
              <a:gd name="connsiteX53" fmla="*/ 656266 w 4527226"/>
              <a:gd name="connsiteY53" fmla="*/ 423348 h 6046908"/>
              <a:gd name="connsiteX54" fmla="*/ 892486 w 4527226"/>
              <a:gd name="connsiteY54" fmla="*/ 232848 h 6046908"/>
              <a:gd name="connsiteX55" fmla="*/ 1174426 w 4527226"/>
              <a:gd name="connsiteY55" fmla="*/ 80448 h 6046908"/>
              <a:gd name="connsiteX56" fmla="*/ 1593526 w 4527226"/>
              <a:gd name="connsiteY56" fmla="*/ 11868 h 6046908"/>
              <a:gd name="connsiteX57" fmla="*/ 1944046 w 4527226"/>
              <a:gd name="connsiteY57" fmla="*/ 4248 h 6046908"/>
              <a:gd name="connsiteX58" fmla="*/ 2172646 w 4527226"/>
              <a:gd name="connsiteY58" fmla="*/ 4248 h 6046908"/>
              <a:gd name="connsiteX59" fmla="*/ 2393626 w 4527226"/>
              <a:gd name="connsiteY59" fmla="*/ 57588 h 6046908"/>
              <a:gd name="connsiteX60" fmla="*/ 2667946 w 4527226"/>
              <a:gd name="connsiteY60" fmla="*/ 133788 h 6046908"/>
              <a:gd name="connsiteX61" fmla="*/ 2820346 w 4527226"/>
              <a:gd name="connsiteY61" fmla="*/ 202368 h 6046908"/>
              <a:gd name="connsiteX62" fmla="*/ 3102286 w 4527226"/>
              <a:gd name="connsiteY62" fmla="*/ 400488 h 6046908"/>
              <a:gd name="connsiteX63" fmla="*/ 3285166 w 4527226"/>
              <a:gd name="connsiteY63" fmla="*/ 651948 h 6046908"/>
              <a:gd name="connsiteX64" fmla="*/ 3407086 w 4527226"/>
              <a:gd name="connsiteY64" fmla="*/ 918648 h 6046908"/>
              <a:gd name="connsiteX65" fmla="*/ 3475666 w 4527226"/>
              <a:gd name="connsiteY65" fmla="*/ 1238688 h 6046908"/>
              <a:gd name="connsiteX66" fmla="*/ 3506146 w 4527226"/>
              <a:gd name="connsiteY66" fmla="*/ 1543488 h 6046908"/>
              <a:gd name="connsiteX67" fmla="*/ 3506146 w 4527226"/>
              <a:gd name="connsiteY67" fmla="*/ 1962588 h 6046908"/>
              <a:gd name="connsiteX68" fmla="*/ 3338506 w 4527226"/>
              <a:gd name="connsiteY68" fmla="*/ 2305488 h 6046908"/>
              <a:gd name="connsiteX69" fmla="*/ 3254686 w 4527226"/>
              <a:gd name="connsiteY69" fmla="*/ 2473128 h 6046908"/>
              <a:gd name="connsiteX70" fmla="*/ 3132766 w 4527226"/>
              <a:gd name="connsiteY70" fmla="*/ 2663628 h 6046908"/>
              <a:gd name="connsiteX71" fmla="*/ 3071806 w 4527226"/>
              <a:gd name="connsiteY71" fmla="*/ 2838888 h 6046908"/>
              <a:gd name="connsiteX72" fmla="*/ 3064186 w 4527226"/>
              <a:gd name="connsiteY72" fmla="*/ 2915088 h 6046908"/>
              <a:gd name="connsiteX73" fmla="*/ 3018466 w 4527226"/>
              <a:gd name="connsiteY73" fmla="*/ 3014148 h 6046908"/>
              <a:gd name="connsiteX74" fmla="*/ 2980366 w 4527226"/>
              <a:gd name="connsiteY74" fmla="*/ 3082728 h 6046908"/>
              <a:gd name="connsiteX75" fmla="*/ 2957506 w 4527226"/>
              <a:gd name="connsiteY75" fmla="*/ 3120828 h 6046908"/>
              <a:gd name="connsiteX76" fmla="*/ 2957506 w 4527226"/>
              <a:gd name="connsiteY76" fmla="*/ 3555168 h 6046908"/>
              <a:gd name="connsiteX77" fmla="*/ 3010846 w 4527226"/>
              <a:gd name="connsiteY77" fmla="*/ 3539928 h 6046908"/>
              <a:gd name="connsiteX78" fmla="*/ 3109906 w 4527226"/>
              <a:gd name="connsiteY78" fmla="*/ 3570408 h 6046908"/>
              <a:gd name="connsiteX79" fmla="*/ 3140386 w 4527226"/>
              <a:gd name="connsiteY79" fmla="*/ 3631368 h 6046908"/>
              <a:gd name="connsiteX80" fmla="*/ 3117526 w 4527226"/>
              <a:gd name="connsiteY80" fmla="*/ 3738048 h 6046908"/>
              <a:gd name="connsiteX81" fmla="*/ 3125146 w 4527226"/>
              <a:gd name="connsiteY81" fmla="*/ 4103808 h 6046908"/>
              <a:gd name="connsiteX82" fmla="*/ 3163246 w 4527226"/>
              <a:gd name="connsiteY82" fmla="*/ 4157148 h 6046908"/>
              <a:gd name="connsiteX83" fmla="*/ 3201346 w 4527226"/>
              <a:gd name="connsiteY83" fmla="*/ 4164768 h 6046908"/>
              <a:gd name="connsiteX84" fmla="*/ 3231826 w 4527226"/>
              <a:gd name="connsiteY84" fmla="*/ 4172388 h 6046908"/>
              <a:gd name="connsiteX85" fmla="*/ 3285166 w 4527226"/>
              <a:gd name="connsiteY85" fmla="*/ 4294308 h 6046908"/>
              <a:gd name="connsiteX86" fmla="*/ 3300406 w 4527226"/>
              <a:gd name="connsiteY86" fmla="*/ 4347648 h 6046908"/>
              <a:gd name="connsiteX87" fmla="*/ 3330886 w 4527226"/>
              <a:gd name="connsiteY87" fmla="*/ 4408608 h 6046908"/>
              <a:gd name="connsiteX88" fmla="*/ 3551866 w 4527226"/>
              <a:gd name="connsiteY88" fmla="*/ 4644828 h 6046908"/>
              <a:gd name="connsiteX89" fmla="*/ 3887146 w 4527226"/>
              <a:gd name="connsiteY89" fmla="*/ 5025828 h 6046908"/>
              <a:gd name="connsiteX90" fmla="*/ 4100506 w 4527226"/>
              <a:gd name="connsiteY90" fmla="*/ 5300148 h 6046908"/>
              <a:gd name="connsiteX91" fmla="*/ 4367206 w 4527226"/>
              <a:gd name="connsiteY91" fmla="*/ 5726868 h 6046908"/>
              <a:gd name="connsiteX92" fmla="*/ 4527226 w 4527226"/>
              <a:gd name="connsiteY92" fmla="*/ 6046908 h 6046908"/>
              <a:gd name="connsiteX0" fmla="*/ 701986 w 4527226"/>
              <a:gd name="connsiteY0" fmla="*/ 5002968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527226"/>
              <a:gd name="connsiteY0" fmla="*/ 5008470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367206"/>
              <a:gd name="connsiteY0" fmla="*/ 5008470 h 5726868"/>
              <a:gd name="connsiteX1" fmla="*/ 961066 w 4367206"/>
              <a:gd name="connsiteY1" fmla="*/ 4644828 h 5726868"/>
              <a:gd name="connsiteX2" fmla="*/ 1342066 w 4367206"/>
              <a:gd name="connsiteY2" fmla="*/ 4172388 h 5726868"/>
              <a:gd name="connsiteX3" fmla="*/ 1258246 w 4367206"/>
              <a:gd name="connsiteY3" fmla="*/ 4012368 h 5726868"/>
              <a:gd name="connsiteX4" fmla="*/ 1204906 w 4367206"/>
              <a:gd name="connsiteY4" fmla="*/ 3928548 h 5726868"/>
              <a:gd name="connsiteX5" fmla="*/ 1174426 w 4367206"/>
              <a:gd name="connsiteY5" fmla="*/ 3768528 h 5726868"/>
              <a:gd name="connsiteX6" fmla="*/ 1151566 w 4367206"/>
              <a:gd name="connsiteY6" fmla="*/ 3699948 h 5726868"/>
              <a:gd name="connsiteX7" fmla="*/ 1143946 w 4367206"/>
              <a:gd name="connsiteY7" fmla="*/ 3669468 h 5726868"/>
              <a:gd name="connsiteX8" fmla="*/ 1067746 w 4367206"/>
              <a:gd name="connsiteY8" fmla="*/ 3661848 h 5726868"/>
              <a:gd name="connsiteX9" fmla="*/ 938206 w 4367206"/>
              <a:gd name="connsiteY9" fmla="*/ 3669468 h 5726868"/>
              <a:gd name="connsiteX10" fmla="*/ 831526 w 4367206"/>
              <a:gd name="connsiteY10" fmla="*/ 3692328 h 5726868"/>
              <a:gd name="connsiteX11" fmla="*/ 610546 w 4367206"/>
              <a:gd name="connsiteY11" fmla="*/ 3738048 h 5726868"/>
              <a:gd name="connsiteX12" fmla="*/ 389566 w 4367206"/>
              <a:gd name="connsiteY12" fmla="*/ 3638988 h 5726868"/>
              <a:gd name="connsiteX13" fmla="*/ 381946 w 4367206"/>
              <a:gd name="connsiteY13" fmla="*/ 3326568 h 5726868"/>
              <a:gd name="connsiteX14" fmla="*/ 420046 w 4367206"/>
              <a:gd name="connsiteY14" fmla="*/ 3227508 h 5726868"/>
              <a:gd name="connsiteX15" fmla="*/ 389566 w 4367206"/>
              <a:gd name="connsiteY15" fmla="*/ 3166548 h 5726868"/>
              <a:gd name="connsiteX16" fmla="*/ 351466 w 4367206"/>
              <a:gd name="connsiteY16" fmla="*/ 3105588 h 5726868"/>
              <a:gd name="connsiteX17" fmla="*/ 397186 w 4367206"/>
              <a:gd name="connsiteY17" fmla="*/ 3021768 h 5726868"/>
              <a:gd name="connsiteX18" fmla="*/ 488626 w 4367206"/>
              <a:gd name="connsiteY18" fmla="*/ 2998908 h 5726868"/>
              <a:gd name="connsiteX19" fmla="*/ 471956 w 4367206"/>
              <a:gd name="connsiteY19" fmla="*/ 2942709 h 5726868"/>
              <a:gd name="connsiteX20" fmla="*/ 435286 w 4367206"/>
              <a:gd name="connsiteY20" fmla="*/ 2930328 h 5726868"/>
              <a:gd name="connsiteX21" fmla="*/ 389566 w 4367206"/>
              <a:gd name="connsiteY21" fmla="*/ 2930328 h 5726868"/>
              <a:gd name="connsiteX22" fmla="*/ 314000 w 4367206"/>
              <a:gd name="connsiteY22" fmla="*/ 2893495 h 5726868"/>
              <a:gd name="connsiteX23" fmla="*/ 320986 w 4367206"/>
              <a:gd name="connsiteY23" fmla="*/ 2846508 h 5726868"/>
              <a:gd name="connsiteX24" fmla="*/ 328606 w 4367206"/>
              <a:gd name="connsiteY24" fmla="*/ 2793168 h 5726868"/>
              <a:gd name="connsiteX25" fmla="*/ 313366 w 4367206"/>
              <a:gd name="connsiteY25" fmla="*/ 2732208 h 5726868"/>
              <a:gd name="connsiteX26" fmla="*/ 267646 w 4367206"/>
              <a:gd name="connsiteY26" fmla="*/ 2671248 h 5726868"/>
              <a:gd name="connsiteX27" fmla="*/ 176206 w 4367206"/>
              <a:gd name="connsiteY27" fmla="*/ 2656008 h 5726868"/>
              <a:gd name="connsiteX28" fmla="*/ 54286 w 4367206"/>
              <a:gd name="connsiteY28" fmla="*/ 2610288 h 5726868"/>
              <a:gd name="connsiteX29" fmla="*/ 7931 w 4367206"/>
              <a:gd name="connsiteY29" fmla="*/ 2563298 h 5726868"/>
              <a:gd name="connsiteX30" fmla="*/ 8566 w 4367206"/>
              <a:gd name="connsiteY30" fmla="*/ 2488368 h 5726868"/>
              <a:gd name="connsiteX31" fmla="*/ 92386 w 4367206"/>
              <a:gd name="connsiteY31" fmla="*/ 2335968 h 5726868"/>
              <a:gd name="connsiteX32" fmla="*/ 221926 w 4367206"/>
              <a:gd name="connsiteY32" fmla="*/ 2175948 h 5726868"/>
              <a:gd name="connsiteX33" fmla="*/ 282886 w 4367206"/>
              <a:gd name="connsiteY33" fmla="*/ 2084508 h 5726868"/>
              <a:gd name="connsiteX34" fmla="*/ 328606 w 4367206"/>
              <a:gd name="connsiteY34" fmla="*/ 1977828 h 5726868"/>
              <a:gd name="connsiteX35" fmla="*/ 359086 w 4367206"/>
              <a:gd name="connsiteY35" fmla="*/ 1871148 h 5726868"/>
              <a:gd name="connsiteX36" fmla="*/ 374326 w 4367206"/>
              <a:gd name="connsiteY36" fmla="*/ 1810188 h 5726868"/>
              <a:gd name="connsiteX37" fmla="*/ 343846 w 4367206"/>
              <a:gd name="connsiteY37" fmla="*/ 1756848 h 5726868"/>
              <a:gd name="connsiteX38" fmla="*/ 328606 w 4367206"/>
              <a:gd name="connsiteY38" fmla="*/ 1680648 h 5726868"/>
              <a:gd name="connsiteX39" fmla="*/ 412426 w 4367206"/>
              <a:gd name="connsiteY39" fmla="*/ 1474908 h 5726868"/>
              <a:gd name="connsiteX40" fmla="*/ 442906 w 4367206"/>
              <a:gd name="connsiteY40" fmla="*/ 1307268 h 5726868"/>
              <a:gd name="connsiteX41" fmla="*/ 465766 w 4367206"/>
              <a:gd name="connsiteY41" fmla="*/ 1192968 h 5726868"/>
              <a:gd name="connsiteX42" fmla="*/ 503866 w 4367206"/>
              <a:gd name="connsiteY42" fmla="*/ 1055808 h 5726868"/>
              <a:gd name="connsiteX43" fmla="*/ 557206 w 4367206"/>
              <a:gd name="connsiteY43" fmla="*/ 888168 h 5726868"/>
              <a:gd name="connsiteX44" fmla="*/ 503866 w 4367206"/>
              <a:gd name="connsiteY44" fmla="*/ 888168 h 5726868"/>
              <a:gd name="connsiteX45" fmla="*/ 412426 w 4367206"/>
              <a:gd name="connsiteY45" fmla="*/ 834828 h 5726868"/>
              <a:gd name="connsiteX46" fmla="*/ 328606 w 4367206"/>
              <a:gd name="connsiteY46" fmla="*/ 789108 h 5726868"/>
              <a:gd name="connsiteX47" fmla="*/ 260026 w 4367206"/>
              <a:gd name="connsiteY47" fmla="*/ 773868 h 5726868"/>
              <a:gd name="connsiteX48" fmla="*/ 214306 w 4367206"/>
              <a:gd name="connsiteY48" fmla="*/ 751008 h 5726868"/>
              <a:gd name="connsiteX49" fmla="*/ 260026 w 4367206"/>
              <a:gd name="connsiteY49" fmla="*/ 674808 h 5726868"/>
              <a:gd name="connsiteX50" fmla="*/ 374326 w 4367206"/>
              <a:gd name="connsiteY50" fmla="*/ 606228 h 5726868"/>
              <a:gd name="connsiteX51" fmla="*/ 557206 w 4367206"/>
              <a:gd name="connsiteY51" fmla="*/ 507168 h 5726868"/>
              <a:gd name="connsiteX52" fmla="*/ 656266 w 4367206"/>
              <a:gd name="connsiteY52" fmla="*/ 423348 h 5726868"/>
              <a:gd name="connsiteX53" fmla="*/ 892486 w 4367206"/>
              <a:gd name="connsiteY53" fmla="*/ 232848 h 5726868"/>
              <a:gd name="connsiteX54" fmla="*/ 1174426 w 4367206"/>
              <a:gd name="connsiteY54" fmla="*/ 80448 h 5726868"/>
              <a:gd name="connsiteX55" fmla="*/ 1593526 w 4367206"/>
              <a:gd name="connsiteY55" fmla="*/ 11868 h 5726868"/>
              <a:gd name="connsiteX56" fmla="*/ 1944046 w 4367206"/>
              <a:gd name="connsiteY56" fmla="*/ 4248 h 5726868"/>
              <a:gd name="connsiteX57" fmla="*/ 2172646 w 4367206"/>
              <a:gd name="connsiteY57" fmla="*/ 4248 h 5726868"/>
              <a:gd name="connsiteX58" fmla="*/ 2393626 w 4367206"/>
              <a:gd name="connsiteY58" fmla="*/ 57588 h 5726868"/>
              <a:gd name="connsiteX59" fmla="*/ 2667946 w 4367206"/>
              <a:gd name="connsiteY59" fmla="*/ 133788 h 5726868"/>
              <a:gd name="connsiteX60" fmla="*/ 2820346 w 4367206"/>
              <a:gd name="connsiteY60" fmla="*/ 202368 h 5726868"/>
              <a:gd name="connsiteX61" fmla="*/ 3102286 w 4367206"/>
              <a:gd name="connsiteY61" fmla="*/ 400488 h 5726868"/>
              <a:gd name="connsiteX62" fmla="*/ 3285166 w 4367206"/>
              <a:gd name="connsiteY62" fmla="*/ 651948 h 5726868"/>
              <a:gd name="connsiteX63" fmla="*/ 3407086 w 4367206"/>
              <a:gd name="connsiteY63" fmla="*/ 918648 h 5726868"/>
              <a:gd name="connsiteX64" fmla="*/ 3475666 w 4367206"/>
              <a:gd name="connsiteY64" fmla="*/ 1238688 h 5726868"/>
              <a:gd name="connsiteX65" fmla="*/ 3506146 w 4367206"/>
              <a:gd name="connsiteY65" fmla="*/ 1543488 h 5726868"/>
              <a:gd name="connsiteX66" fmla="*/ 3506146 w 4367206"/>
              <a:gd name="connsiteY66" fmla="*/ 1962588 h 5726868"/>
              <a:gd name="connsiteX67" fmla="*/ 3338506 w 4367206"/>
              <a:gd name="connsiteY67" fmla="*/ 2305488 h 5726868"/>
              <a:gd name="connsiteX68" fmla="*/ 3254686 w 4367206"/>
              <a:gd name="connsiteY68" fmla="*/ 2473128 h 5726868"/>
              <a:gd name="connsiteX69" fmla="*/ 3132766 w 4367206"/>
              <a:gd name="connsiteY69" fmla="*/ 2663628 h 5726868"/>
              <a:gd name="connsiteX70" fmla="*/ 3071806 w 4367206"/>
              <a:gd name="connsiteY70" fmla="*/ 2838888 h 5726868"/>
              <a:gd name="connsiteX71" fmla="*/ 3064186 w 4367206"/>
              <a:gd name="connsiteY71" fmla="*/ 2915088 h 5726868"/>
              <a:gd name="connsiteX72" fmla="*/ 3018466 w 4367206"/>
              <a:gd name="connsiteY72" fmla="*/ 3014148 h 5726868"/>
              <a:gd name="connsiteX73" fmla="*/ 2980366 w 4367206"/>
              <a:gd name="connsiteY73" fmla="*/ 3082728 h 5726868"/>
              <a:gd name="connsiteX74" fmla="*/ 2957506 w 4367206"/>
              <a:gd name="connsiteY74" fmla="*/ 3120828 h 5726868"/>
              <a:gd name="connsiteX75" fmla="*/ 2957506 w 4367206"/>
              <a:gd name="connsiteY75" fmla="*/ 3555168 h 5726868"/>
              <a:gd name="connsiteX76" fmla="*/ 3010846 w 4367206"/>
              <a:gd name="connsiteY76" fmla="*/ 3539928 h 5726868"/>
              <a:gd name="connsiteX77" fmla="*/ 3109906 w 4367206"/>
              <a:gd name="connsiteY77" fmla="*/ 3570408 h 5726868"/>
              <a:gd name="connsiteX78" fmla="*/ 3140386 w 4367206"/>
              <a:gd name="connsiteY78" fmla="*/ 3631368 h 5726868"/>
              <a:gd name="connsiteX79" fmla="*/ 3117526 w 4367206"/>
              <a:gd name="connsiteY79" fmla="*/ 3738048 h 5726868"/>
              <a:gd name="connsiteX80" fmla="*/ 3125146 w 4367206"/>
              <a:gd name="connsiteY80" fmla="*/ 4103808 h 5726868"/>
              <a:gd name="connsiteX81" fmla="*/ 3163246 w 4367206"/>
              <a:gd name="connsiteY81" fmla="*/ 4157148 h 5726868"/>
              <a:gd name="connsiteX82" fmla="*/ 3201346 w 4367206"/>
              <a:gd name="connsiteY82" fmla="*/ 4164768 h 5726868"/>
              <a:gd name="connsiteX83" fmla="*/ 3231826 w 4367206"/>
              <a:gd name="connsiteY83" fmla="*/ 4172388 h 5726868"/>
              <a:gd name="connsiteX84" fmla="*/ 3285166 w 4367206"/>
              <a:gd name="connsiteY84" fmla="*/ 4294308 h 5726868"/>
              <a:gd name="connsiteX85" fmla="*/ 3300406 w 4367206"/>
              <a:gd name="connsiteY85" fmla="*/ 4347648 h 5726868"/>
              <a:gd name="connsiteX86" fmla="*/ 3330886 w 4367206"/>
              <a:gd name="connsiteY86" fmla="*/ 4408608 h 5726868"/>
              <a:gd name="connsiteX87" fmla="*/ 3551866 w 4367206"/>
              <a:gd name="connsiteY87" fmla="*/ 4644828 h 5726868"/>
              <a:gd name="connsiteX88" fmla="*/ 3887146 w 4367206"/>
              <a:gd name="connsiteY88" fmla="*/ 5025828 h 5726868"/>
              <a:gd name="connsiteX89" fmla="*/ 4100506 w 4367206"/>
              <a:gd name="connsiteY89" fmla="*/ 5300148 h 5726868"/>
              <a:gd name="connsiteX90" fmla="*/ 4367206 w 4367206"/>
              <a:gd name="connsiteY90" fmla="*/ 5726868 h 5726868"/>
              <a:gd name="connsiteX0" fmla="*/ 707488 w 4100506"/>
              <a:gd name="connsiteY0" fmla="*/ 5008470 h 5300148"/>
              <a:gd name="connsiteX1" fmla="*/ 961066 w 4100506"/>
              <a:gd name="connsiteY1" fmla="*/ 4644828 h 5300148"/>
              <a:gd name="connsiteX2" fmla="*/ 1342066 w 4100506"/>
              <a:gd name="connsiteY2" fmla="*/ 4172388 h 5300148"/>
              <a:gd name="connsiteX3" fmla="*/ 1258246 w 4100506"/>
              <a:gd name="connsiteY3" fmla="*/ 4012368 h 5300148"/>
              <a:gd name="connsiteX4" fmla="*/ 1204906 w 4100506"/>
              <a:gd name="connsiteY4" fmla="*/ 3928548 h 5300148"/>
              <a:gd name="connsiteX5" fmla="*/ 1174426 w 4100506"/>
              <a:gd name="connsiteY5" fmla="*/ 3768528 h 5300148"/>
              <a:gd name="connsiteX6" fmla="*/ 1151566 w 4100506"/>
              <a:gd name="connsiteY6" fmla="*/ 3699948 h 5300148"/>
              <a:gd name="connsiteX7" fmla="*/ 1143946 w 4100506"/>
              <a:gd name="connsiteY7" fmla="*/ 3669468 h 5300148"/>
              <a:gd name="connsiteX8" fmla="*/ 1067746 w 4100506"/>
              <a:gd name="connsiteY8" fmla="*/ 3661848 h 5300148"/>
              <a:gd name="connsiteX9" fmla="*/ 938206 w 4100506"/>
              <a:gd name="connsiteY9" fmla="*/ 3669468 h 5300148"/>
              <a:gd name="connsiteX10" fmla="*/ 831526 w 4100506"/>
              <a:gd name="connsiteY10" fmla="*/ 3692328 h 5300148"/>
              <a:gd name="connsiteX11" fmla="*/ 610546 w 4100506"/>
              <a:gd name="connsiteY11" fmla="*/ 3738048 h 5300148"/>
              <a:gd name="connsiteX12" fmla="*/ 389566 w 4100506"/>
              <a:gd name="connsiteY12" fmla="*/ 3638988 h 5300148"/>
              <a:gd name="connsiteX13" fmla="*/ 381946 w 4100506"/>
              <a:gd name="connsiteY13" fmla="*/ 3326568 h 5300148"/>
              <a:gd name="connsiteX14" fmla="*/ 420046 w 4100506"/>
              <a:gd name="connsiteY14" fmla="*/ 3227508 h 5300148"/>
              <a:gd name="connsiteX15" fmla="*/ 389566 w 4100506"/>
              <a:gd name="connsiteY15" fmla="*/ 3166548 h 5300148"/>
              <a:gd name="connsiteX16" fmla="*/ 351466 w 4100506"/>
              <a:gd name="connsiteY16" fmla="*/ 3105588 h 5300148"/>
              <a:gd name="connsiteX17" fmla="*/ 397186 w 4100506"/>
              <a:gd name="connsiteY17" fmla="*/ 3021768 h 5300148"/>
              <a:gd name="connsiteX18" fmla="*/ 488626 w 4100506"/>
              <a:gd name="connsiteY18" fmla="*/ 2998908 h 5300148"/>
              <a:gd name="connsiteX19" fmla="*/ 471956 w 4100506"/>
              <a:gd name="connsiteY19" fmla="*/ 2942709 h 5300148"/>
              <a:gd name="connsiteX20" fmla="*/ 435286 w 4100506"/>
              <a:gd name="connsiteY20" fmla="*/ 2930328 h 5300148"/>
              <a:gd name="connsiteX21" fmla="*/ 389566 w 4100506"/>
              <a:gd name="connsiteY21" fmla="*/ 2930328 h 5300148"/>
              <a:gd name="connsiteX22" fmla="*/ 314000 w 4100506"/>
              <a:gd name="connsiteY22" fmla="*/ 2893495 h 5300148"/>
              <a:gd name="connsiteX23" fmla="*/ 320986 w 4100506"/>
              <a:gd name="connsiteY23" fmla="*/ 2846508 h 5300148"/>
              <a:gd name="connsiteX24" fmla="*/ 328606 w 4100506"/>
              <a:gd name="connsiteY24" fmla="*/ 2793168 h 5300148"/>
              <a:gd name="connsiteX25" fmla="*/ 313366 w 4100506"/>
              <a:gd name="connsiteY25" fmla="*/ 2732208 h 5300148"/>
              <a:gd name="connsiteX26" fmla="*/ 267646 w 4100506"/>
              <a:gd name="connsiteY26" fmla="*/ 2671248 h 5300148"/>
              <a:gd name="connsiteX27" fmla="*/ 176206 w 4100506"/>
              <a:gd name="connsiteY27" fmla="*/ 2656008 h 5300148"/>
              <a:gd name="connsiteX28" fmla="*/ 54286 w 4100506"/>
              <a:gd name="connsiteY28" fmla="*/ 2610288 h 5300148"/>
              <a:gd name="connsiteX29" fmla="*/ 7931 w 4100506"/>
              <a:gd name="connsiteY29" fmla="*/ 2563298 h 5300148"/>
              <a:gd name="connsiteX30" fmla="*/ 8566 w 4100506"/>
              <a:gd name="connsiteY30" fmla="*/ 2488368 h 5300148"/>
              <a:gd name="connsiteX31" fmla="*/ 92386 w 4100506"/>
              <a:gd name="connsiteY31" fmla="*/ 2335968 h 5300148"/>
              <a:gd name="connsiteX32" fmla="*/ 221926 w 4100506"/>
              <a:gd name="connsiteY32" fmla="*/ 2175948 h 5300148"/>
              <a:gd name="connsiteX33" fmla="*/ 282886 w 4100506"/>
              <a:gd name="connsiteY33" fmla="*/ 2084508 h 5300148"/>
              <a:gd name="connsiteX34" fmla="*/ 328606 w 4100506"/>
              <a:gd name="connsiteY34" fmla="*/ 1977828 h 5300148"/>
              <a:gd name="connsiteX35" fmla="*/ 359086 w 4100506"/>
              <a:gd name="connsiteY35" fmla="*/ 1871148 h 5300148"/>
              <a:gd name="connsiteX36" fmla="*/ 374326 w 4100506"/>
              <a:gd name="connsiteY36" fmla="*/ 1810188 h 5300148"/>
              <a:gd name="connsiteX37" fmla="*/ 343846 w 4100506"/>
              <a:gd name="connsiteY37" fmla="*/ 1756848 h 5300148"/>
              <a:gd name="connsiteX38" fmla="*/ 328606 w 4100506"/>
              <a:gd name="connsiteY38" fmla="*/ 1680648 h 5300148"/>
              <a:gd name="connsiteX39" fmla="*/ 412426 w 4100506"/>
              <a:gd name="connsiteY39" fmla="*/ 1474908 h 5300148"/>
              <a:gd name="connsiteX40" fmla="*/ 442906 w 4100506"/>
              <a:gd name="connsiteY40" fmla="*/ 1307268 h 5300148"/>
              <a:gd name="connsiteX41" fmla="*/ 465766 w 4100506"/>
              <a:gd name="connsiteY41" fmla="*/ 1192968 h 5300148"/>
              <a:gd name="connsiteX42" fmla="*/ 503866 w 4100506"/>
              <a:gd name="connsiteY42" fmla="*/ 1055808 h 5300148"/>
              <a:gd name="connsiteX43" fmla="*/ 557206 w 4100506"/>
              <a:gd name="connsiteY43" fmla="*/ 888168 h 5300148"/>
              <a:gd name="connsiteX44" fmla="*/ 503866 w 4100506"/>
              <a:gd name="connsiteY44" fmla="*/ 888168 h 5300148"/>
              <a:gd name="connsiteX45" fmla="*/ 412426 w 4100506"/>
              <a:gd name="connsiteY45" fmla="*/ 834828 h 5300148"/>
              <a:gd name="connsiteX46" fmla="*/ 328606 w 4100506"/>
              <a:gd name="connsiteY46" fmla="*/ 789108 h 5300148"/>
              <a:gd name="connsiteX47" fmla="*/ 260026 w 4100506"/>
              <a:gd name="connsiteY47" fmla="*/ 773868 h 5300148"/>
              <a:gd name="connsiteX48" fmla="*/ 214306 w 4100506"/>
              <a:gd name="connsiteY48" fmla="*/ 751008 h 5300148"/>
              <a:gd name="connsiteX49" fmla="*/ 260026 w 4100506"/>
              <a:gd name="connsiteY49" fmla="*/ 674808 h 5300148"/>
              <a:gd name="connsiteX50" fmla="*/ 374326 w 4100506"/>
              <a:gd name="connsiteY50" fmla="*/ 606228 h 5300148"/>
              <a:gd name="connsiteX51" fmla="*/ 557206 w 4100506"/>
              <a:gd name="connsiteY51" fmla="*/ 507168 h 5300148"/>
              <a:gd name="connsiteX52" fmla="*/ 656266 w 4100506"/>
              <a:gd name="connsiteY52" fmla="*/ 423348 h 5300148"/>
              <a:gd name="connsiteX53" fmla="*/ 892486 w 4100506"/>
              <a:gd name="connsiteY53" fmla="*/ 232848 h 5300148"/>
              <a:gd name="connsiteX54" fmla="*/ 1174426 w 4100506"/>
              <a:gd name="connsiteY54" fmla="*/ 80448 h 5300148"/>
              <a:gd name="connsiteX55" fmla="*/ 1593526 w 4100506"/>
              <a:gd name="connsiteY55" fmla="*/ 11868 h 5300148"/>
              <a:gd name="connsiteX56" fmla="*/ 1944046 w 4100506"/>
              <a:gd name="connsiteY56" fmla="*/ 4248 h 5300148"/>
              <a:gd name="connsiteX57" fmla="*/ 2172646 w 4100506"/>
              <a:gd name="connsiteY57" fmla="*/ 4248 h 5300148"/>
              <a:gd name="connsiteX58" fmla="*/ 2393626 w 4100506"/>
              <a:gd name="connsiteY58" fmla="*/ 57588 h 5300148"/>
              <a:gd name="connsiteX59" fmla="*/ 2667946 w 4100506"/>
              <a:gd name="connsiteY59" fmla="*/ 133788 h 5300148"/>
              <a:gd name="connsiteX60" fmla="*/ 2820346 w 4100506"/>
              <a:gd name="connsiteY60" fmla="*/ 202368 h 5300148"/>
              <a:gd name="connsiteX61" fmla="*/ 3102286 w 4100506"/>
              <a:gd name="connsiteY61" fmla="*/ 400488 h 5300148"/>
              <a:gd name="connsiteX62" fmla="*/ 3285166 w 4100506"/>
              <a:gd name="connsiteY62" fmla="*/ 651948 h 5300148"/>
              <a:gd name="connsiteX63" fmla="*/ 3407086 w 4100506"/>
              <a:gd name="connsiteY63" fmla="*/ 918648 h 5300148"/>
              <a:gd name="connsiteX64" fmla="*/ 3475666 w 4100506"/>
              <a:gd name="connsiteY64" fmla="*/ 1238688 h 5300148"/>
              <a:gd name="connsiteX65" fmla="*/ 3506146 w 4100506"/>
              <a:gd name="connsiteY65" fmla="*/ 1543488 h 5300148"/>
              <a:gd name="connsiteX66" fmla="*/ 3506146 w 4100506"/>
              <a:gd name="connsiteY66" fmla="*/ 1962588 h 5300148"/>
              <a:gd name="connsiteX67" fmla="*/ 3338506 w 4100506"/>
              <a:gd name="connsiteY67" fmla="*/ 2305488 h 5300148"/>
              <a:gd name="connsiteX68" fmla="*/ 3254686 w 4100506"/>
              <a:gd name="connsiteY68" fmla="*/ 2473128 h 5300148"/>
              <a:gd name="connsiteX69" fmla="*/ 3132766 w 4100506"/>
              <a:gd name="connsiteY69" fmla="*/ 2663628 h 5300148"/>
              <a:gd name="connsiteX70" fmla="*/ 3071806 w 4100506"/>
              <a:gd name="connsiteY70" fmla="*/ 2838888 h 5300148"/>
              <a:gd name="connsiteX71" fmla="*/ 3064186 w 4100506"/>
              <a:gd name="connsiteY71" fmla="*/ 2915088 h 5300148"/>
              <a:gd name="connsiteX72" fmla="*/ 3018466 w 4100506"/>
              <a:gd name="connsiteY72" fmla="*/ 3014148 h 5300148"/>
              <a:gd name="connsiteX73" fmla="*/ 2980366 w 4100506"/>
              <a:gd name="connsiteY73" fmla="*/ 3082728 h 5300148"/>
              <a:gd name="connsiteX74" fmla="*/ 2957506 w 4100506"/>
              <a:gd name="connsiteY74" fmla="*/ 3120828 h 5300148"/>
              <a:gd name="connsiteX75" fmla="*/ 2957506 w 4100506"/>
              <a:gd name="connsiteY75" fmla="*/ 3555168 h 5300148"/>
              <a:gd name="connsiteX76" fmla="*/ 3010846 w 4100506"/>
              <a:gd name="connsiteY76" fmla="*/ 3539928 h 5300148"/>
              <a:gd name="connsiteX77" fmla="*/ 3109906 w 4100506"/>
              <a:gd name="connsiteY77" fmla="*/ 3570408 h 5300148"/>
              <a:gd name="connsiteX78" fmla="*/ 3140386 w 4100506"/>
              <a:gd name="connsiteY78" fmla="*/ 3631368 h 5300148"/>
              <a:gd name="connsiteX79" fmla="*/ 3117526 w 4100506"/>
              <a:gd name="connsiteY79" fmla="*/ 3738048 h 5300148"/>
              <a:gd name="connsiteX80" fmla="*/ 3125146 w 4100506"/>
              <a:gd name="connsiteY80" fmla="*/ 4103808 h 5300148"/>
              <a:gd name="connsiteX81" fmla="*/ 3163246 w 4100506"/>
              <a:gd name="connsiteY81" fmla="*/ 4157148 h 5300148"/>
              <a:gd name="connsiteX82" fmla="*/ 3201346 w 4100506"/>
              <a:gd name="connsiteY82" fmla="*/ 4164768 h 5300148"/>
              <a:gd name="connsiteX83" fmla="*/ 3231826 w 4100506"/>
              <a:gd name="connsiteY83" fmla="*/ 4172388 h 5300148"/>
              <a:gd name="connsiteX84" fmla="*/ 3285166 w 4100506"/>
              <a:gd name="connsiteY84" fmla="*/ 4294308 h 5300148"/>
              <a:gd name="connsiteX85" fmla="*/ 3300406 w 4100506"/>
              <a:gd name="connsiteY85" fmla="*/ 4347648 h 5300148"/>
              <a:gd name="connsiteX86" fmla="*/ 3330886 w 4100506"/>
              <a:gd name="connsiteY86" fmla="*/ 4408608 h 5300148"/>
              <a:gd name="connsiteX87" fmla="*/ 3551866 w 4100506"/>
              <a:gd name="connsiteY87" fmla="*/ 4644828 h 5300148"/>
              <a:gd name="connsiteX88" fmla="*/ 3887146 w 4100506"/>
              <a:gd name="connsiteY88" fmla="*/ 5025828 h 5300148"/>
              <a:gd name="connsiteX89" fmla="*/ 4100506 w 4100506"/>
              <a:gd name="connsiteY89" fmla="*/ 5300148 h 5300148"/>
              <a:gd name="connsiteX0" fmla="*/ 707488 w 3887146"/>
              <a:gd name="connsiteY0" fmla="*/ 5008470 h 5025828"/>
              <a:gd name="connsiteX1" fmla="*/ 961066 w 3887146"/>
              <a:gd name="connsiteY1" fmla="*/ 4644828 h 5025828"/>
              <a:gd name="connsiteX2" fmla="*/ 1342066 w 3887146"/>
              <a:gd name="connsiteY2" fmla="*/ 4172388 h 5025828"/>
              <a:gd name="connsiteX3" fmla="*/ 1258246 w 3887146"/>
              <a:gd name="connsiteY3" fmla="*/ 4012368 h 5025828"/>
              <a:gd name="connsiteX4" fmla="*/ 1204906 w 3887146"/>
              <a:gd name="connsiteY4" fmla="*/ 3928548 h 5025828"/>
              <a:gd name="connsiteX5" fmla="*/ 1174426 w 3887146"/>
              <a:gd name="connsiteY5" fmla="*/ 3768528 h 5025828"/>
              <a:gd name="connsiteX6" fmla="*/ 1151566 w 3887146"/>
              <a:gd name="connsiteY6" fmla="*/ 3699948 h 5025828"/>
              <a:gd name="connsiteX7" fmla="*/ 1143946 w 3887146"/>
              <a:gd name="connsiteY7" fmla="*/ 3669468 h 5025828"/>
              <a:gd name="connsiteX8" fmla="*/ 1067746 w 3887146"/>
              <a:gd name="connsiteY8" fmla="*/ 3661848 h 5025828"/>
              <a:gd name="connsiteX9" fmla="*/ 938206 w 3887146"/>
              <a:gd name="connsiteY9" fmla="*/ 3669468 h 5025828"/>
              <a:gd name="connsiteX10" fmla="*/ 831526 w 3887146"/>
              <a:gd name="connsiteY10" fmla="*/ 3692328 h 5025828"/>
              <a:gd name="connsiteX11" fmla="*/ 610546 w 3887146"/>
              <a:gd name="connsiteY11" fmla="*/ 3738048 h 5025828"/>
              <a:gd name="connsiteX12" fmla="*/ 389566 w 3887146"/>
              <a:gd name="connsiteY12" fmla="*/ 3638988 h 5025828"/>
              <a:gd name="connsiteX13" fmla="*/ 381946 w 3887146"/>
              <a:gd name="connsiteY13" fmla="*/ 3326568 h 5025828"/>
              <a:gd name="connsiteX14" fmla="*/ 420046 w 3887146"/>
              <a:gd name="connsiteY14" fmla="*/ 3227508 h 5025828"/>
              <a:gd name="connsiteX15" fmla="*/ 389566 w 3887146"/>
              <a:gd name="connsiteY15" fmla="*/ 3166548 h 5025828"/>
              <a:gd name="connsiteX16" fmla="*/ 351466 w 3887146"/>
              <a:gd name="connsiteY16" fmla="*/ 3105588 h 5025828"/>
              <a:gd name="connsiteX17" fmla="*/ 397186 w 3887146"/>
              <a:gd name="connsiteY17" fmla="*/ 3021768 h 5025828"/>
              <a:gd name="connsiteX18" fmla="*/ 488626 w 3887146"/>
              <a:gd name="connsiteY18" fmla="*/ 2998908 h 5025828"/>
              <a:gd name="connsiteX19" fmla="*/ 471956 w 3887146"/>
              <a:gd name="connsiteY19" fmla="*/ 2942709 h 5025828"/>
              <a:gd name="connsiteX20" fmla="*/ 435286 w 3887146"/>
              <a:gd name="connsiteY20" fmla="*/ 2930328 h 5025828"/>
              <a:gd name="connsiteX21" fmla="*/ 389566 w 3887146"/>
              <a:gd name="connsiteY21" fmla="*/ 2930328 h 5025828"/>
              <a:gd name="connsiteX22" fmla="*/ 314000 w 3887146"/>
              <a:gd name="connsiteY22" fmla="*/ 2893495 h 5025828"/>
              <a:gd name="connsiteX23" fmla="*/ 320986 w 3887146"/>
              <a:gd name="connsiteY23" fmla="*/ 2846508 h 5025828"/>
              <a:gd name="connsiteX24" fmla="*/ 328606 w 3887146"/>
              <a:gd name="connsiteY24" fmla="*/ 2793168 h 5025828"/>
              <a:gd name="connsiteX25" fmla="*/ 313366 w 3887146"/>
              <a:gd name="connsiteY25" fmla="*/ 2732208 h 5025828"/>
              <a:gd name="connsiteX26" fmla="*/ 267646 w 3887146"/>
              <a:gd name="connsiteY26" fmla="*/ 2671248 h 5025828"/>
              <a:gd name="connsiteX27" fmla="*/ 176206 w 3887146"/>
              <a:gd name="connsiteY27" fmla="*/ 2656008 h 5025828"/>
              <a:gd name="connsiteX28" fmla="*/ 54286 w 3887146"/>
              <a:gd name="connsiteY28" fmla="*/ 2610288 h 5025828"/>
              <a:gd name="connsiteX29" fmla="*/ 7931 w 3887146"/>
              <a:gd name="connsiteY29" fmla="*/ 2563298 h 5025828"/>
              <a:gd name="connsiteX30" fmla="*/ 8566 w 3887146"/>
              <a:gd name="connsiteY30" fmla="*/ 2488368 h 5025828"/>
              <a:gd name="connsiteX31" fmla="*/ 92386 w 3887146"/>
              <a:gd name="connsiteY31" fmla="*/ 2335968 h 5025828"/>
              <a:gd name="connsiteX32" fmla="*/ 221926 w 3887146"/>
              <a:gd name="connsiteY32" fmla="*/ 2175948 h 5025828"/>
              <a:gd name="connsiteX33" fmla="*/ 282886 w 3887146"/>
              <a:gd name="connsiteY33" fmla="*/ 2084508 h 5025828"/>
              <a:gd name="connsiteX34" fmla="*/ 328606 w 3887146"/>
              <a:gd name="connsiteY34" fmla="*/ 1977828 h 5025828"/>
              <a:gd name="connsiteX35" fmla="*/ 359086 w 3887146"/>
              <a:gd name="connsiteY35" fmla="*/ 1871148 h 5025828"/>
              <a:gd name="connsiteX36" fmla="*/ 374326 w 3887146"/>
              <a:gd name="connsiteY36" fmla="*/ 1810188 h 5025828"/>
              <a:gd name="connsiteX37" fmla="*/ 343846 w 3887146"/>
              <a:gd name="connsiteY37" fmla="*/ 1756848 h 5025828"/>
              <a:gd name="connsiteX38" fmla="*/ 328606 w 3887146"/>
              <a:gd name="connsiteY38" fmla="*/ 1680648 h 5025828"/>
              <a:gd name="connsiteX39" fmla="*/ 412426 w 3887146"/>
              <a:gd name="connsiteY39" fmla="*/ 1474908 h 5025828"/>
              <a:gd name="connsiteX40" fmla="*/ 442906 w 3887146"/>
              <a:gd name="connsiteY40" fmla="*/ 1307268 h 5025828"/>
              <a:gd name="connsiteX41" fmla="*/ 465766 w 3887146"/>
              <a:gd name="connsiteY41" fmla="*/ 1192968 h 5025828"/>
              <a:gd name="connsiteX42" fmla="*/ 503866 w 3887146"/>
              <a:gd name="connsiteY42" fmla="*/ 1055808 h 5025828"/>
              <a:gd name="connsiteX43" fmla="*/ 557206 w 3887146"/>
              <a:gd name="connsiteY43" fmla="*/ 888168 h 5025828"/>
              <a:gd name="connsiteX44" fmla="*/ 503866 w 3887146"/>
              <a:gd name="connsiteY44" fmla="*/ 888168 h 5025828"/>
              <a:gd name="connsiteX45" fmla="*/ 412426 w 3887146"/>
              <a:gd name="connsiteY45" fmla="*/ 834828 h 5025828"/>
              <a:gd name="connsiteX46" fmla="*/ 328606 w 3887146"/>
              <a:gd name="connsiteY46" fmla="*/ 789108 h 5025828"/>
              <a:gd name="connsiteX47" fmla="*/ 260026 w 3887146"/>
              <a:gd name="connsiteY47" fmla="*/ 773868 h 5025828"/>
              <a:gd name="connsiteX48" fmla="*/ 214306 w 3887146"/>
              <a:gd name="connsiteY48" fmla="*/ 751008 h 5025828"/>
              <a:gd name="connsiteX49" fmla="*/ 260026 w 3887146"/>
              <a:gd name="connsiteY49" fmla="*/ 674808 h 5025828"/>
              <a:gd name="connsiteX50" fmla="*/ 374326 w 3887146"/>
              <a:gd name="connsiteY50" fmla="*/ 606228 h 5025828"/>
              <a:gd name="connsiteX51" fmla="*/ 557206 w 3887146"/>
              <a:gd name="connsiteY51" fmla="*/ 507168 h 5025828"/>
              <a:gd name="connsiteX52" fmla="*/ 656266 w 3887146"/>
              <a:gd name="connsiteY52" fmla="*/ 423348 h 5025828"/>
              <a:gd name="connsiteX53" fmla="*/ 892486 w 3887146"/>
              <a:gd name="connsiteY53" fmla="*/ 232848 h 5025828"/>
              <a:gd name="connsiteX54" fmla="*/ 1174426 w 3887146"/>
              <a:gd name="connsiteY54" fmla="*/ 80448 h 5025828"/>
              <a:gd name="connsiteX55" fmla="*/ 1593526 w 3887146"/>
              <a:gd name="connsiteY55" fmla="*/ 11868 h 5025828"/>
              <a:gd name="connsiteX56" fmla="*/ 1944046 w 3887146"/>
              <a:gd name="connsiteY56" fmla="*/ 4248 h 5025828"/>
              <a:gd name="connsiteX57" fmla="*/ 2172646 w 3887146"/>
              <a:gd name="connsiteY57" fmla="*/ 4248 h 5025828"/>
              <a:gd name="connsiteX58" fmla="*/ 2393626 w 3887146"/>
              <a:gd name="connsiteY58" fmla="*/ 57588 h 5025828"/>
              <a:gd name="connsiteX59" fmla="*/ 2667946 w 3887146"/>
              <a:gd name="connsiteY59" fmla="*/ 133788 h 5025828"/>
              <a:gd name="connsiteX60" fmla="*/ 2820346 w 3887146"/>
              <a:gd name="connsiteY60" fmla="*/ 202368 h 5025828"/>
              <a:gd name="connsiteX61" fmla="*/ 3102286 w 3887146"/>
              <a:gd name="connsiteY61" fmla="*/ 400488 h 5025828"/>
              <a:gd name="connsiteX62" fmla="*/ 3285166 w 3887146"/>
              <a:gd name="connsiteY62" fmla="*/ 651948 h 5025828"/>
              <a:gd name="connsiteX63" fmla="*/ 3407086 w 3887146"/>
              <a:gd name="connsiteY63" fmla="*/ 918648 h 5025828"/>
              <a:gd name="connsiteX64" fmla="*/ 3475666 w 3887146"/>
              <a:gd name="connsiteY64" fmla="*/ 1238688 h 5025828"/>
              <a:gd name="connsiteX65" fmla="*/ 3506146 w 3887146"/>
              <a:gd name="connsiteY65" fmla="*/ 1543488 h 5025828"/>
              <a:gd name="connsiteX66" fmla="*/ 3506146 w 3887146"/>
              <a:gd name="connsiteY66" fmla="*/ 1962588 h 5025828"/>
              <a:gd name="connsiteX67" fmla="*/ 3338506 w 3887146"/>
              <a:gd name="connsiteY67" fmla="*/ 2305488 h 5025828"/>
              <a:gd name="connsiteX68" fmla="*/ 3254686 w 3887146"/>
              <a:gd name="connsiteY68" fmla="*/ 2473128 h 5025828"/>
              <a:gd name="connsiteX69" fmla="*/ 3132766 w 3887146"/>
              <a:gd name="connsiteY69" fmla="*/ 2663628 h 5025828"/>
              <a:gd name="connsiteX70" fmla="*/ 3071806 w 3887146"/>
              <a:gd name="connsiteY70" fmla="*/ 2838888 h 5025828"/>
              <a:gd name="connsiteX71" fmla="*/ 3064186 w 3887146"/>
              <a:gd name="connsiteY71" fmla="*/ 2915088 h 5025828"/>
              <a:gd name="connsiteX72" fmla="*/ 3018466 w 3887146"/>
              <a:gd name="connsiteY72" fmla="*/ 3014148 h 5025828"/>
              <a:gd name="connsiteX73" fmla="*/ 2980366 w 3887146"/>
              <a:gd name="connsiteY73" fmla="*/ 3082728 h 5025828"/>
              <a:gd name="connsiteX74" fmla="*/ 2957506 w 3887146"/>
              <a:gd name="connsiteY74" fmla="*/ 3120828 h 5025828"/>
              <a:gd name="connsiteX75" fmla="*/ 2957506 w 3887146"/>
              <a:gd name="connsiteY75" fmla="*/ 3555168 h 5025828"/>
              <a:gd name="connsiteX76" fmla="*/ 3010846 w 3887146"/>
              <a:gd name="connsiteY76" fmla="*/ 3539928 h 5025828"/>
              <a:gd name="connsiteX77" fmla="*/ 3109906 w 3887146"/>
              <a:gd name="connsiteY77" fmla="*/ 3570408 h 5025828"/>
              <a:gd name="connsiteX78" fmla="*/ 3140386 w 3887146"/>
              <a:gd name="connsiteY78" fmla="*/ 3631368 h 5025828"/>
              <a:gd name="connsiteX79" fmla="*/ 3117526 w 3887146"/>
              <a:gd name="connsiteY79" fmla="*/ 3738048 h 5025828"/>
              <a:gd name="connsiteX80" fmla="*/ 3125146 w 3887146"/>
              <a:gd name="connsiteY80" fmla="*/ 4103808 h 5025828"/>
              <a:gd name="connsiteX81" fmla="*/ 3163246 w 3887146"/>
              <a:gd name="connsiteY81" fmla="*/ 4157148 h 5025828"/>
              <a:gd name="connsiteX82" fmla="*/ 3201346 w 3887146"/>
              <a:gd name="connsiteY82" fmla="*/ 4164768 h 5025828"/>
              <a:gd name="connsiteX83" fmla="*/ 3231826 w 3887146"/>
              <a:gd name="connsiteY83" fmla="*/ 4172388 h 5025828"/>
              <a:gd name="connsiteX84" fmla="*/ 3285166 w 3887146"/>
              <a:gd name="connsiteY84" fmla="*/ 4294308 h 5025828"/>
              <a:gd name="connsiteX85" fmla="*/ 3300406 w 3887146"/>
              <a:gd name="connsiteY85" fmla="*/ 4347648 h 5025828"/>
              <a:gd name="connsiteX86" fmla="*/ 3330886 w 3887146"/>
              <a:gd name="connsiteY86" fmla="*/ 4408608 h 5025828"/>
              <a:gd name="connsiteX87" fmla="*/ 3551866 w 3887146"/>
              <a:gd name="connsiteY87" fmla="*/ 4644828 h 5025828"/>
              <a:gd name="connsiteX88" fmla="*/ 3887146 w 3887146"/>
              <a:gd name="connsiteY88" fmla="*/ 5025828 h 5025828"/>
              <a:gd name="connsiteX0" fmla="*/ 707488 w 3884395"/>
              <a:gd name="connsiteY0" fmla="*/ 5008470 h 5017575"/>
              <a:gd name="connsiteX1" fmla="*/ 961066 w 3884395"/>
              <a:gd name="connsiteY1" fmla="*/ 4644828 h 5017575"/>
              <a:gd name="connsiteX2" fmla="*/ 1342066 w 3884395"/>
              <a:gd name="connsiteY2" fmla="*/ 4172388 h 5017575"/>
              <a:gd name="connsiteX3" fmla="*/ 1258246 w 3884395"/>
              <a:gd name="connsiteY3" fmla="*/ 4012368 h 5017575"/>
              <a:gd name="connsiteX4" fmla="*/ 1204906 w 3884395"/>
              <a:gd name="connsiteY4" fmla="*/ 3928548 h 5017575"/>
              <a:gd name="connsiteX5" fmla="*/ 1174426 w 3884395"/>
              <a:gd name="connsiteY5" fmla="*/ 3768528 h 5017575"/>
              <a:gd name="connsiteX6" fmla="*/ 1151566 w 3884395"/>
              <a:gd name="connsiteY6" fmla="*/ 3699948 h 5017575"/>
              <a:gd name="connsiteX7" fmla="*/ 1143946 w 3884395"/>
              <a:gd name="connsiteY7" fmla="*/ 3669468 h 5017575"/>
              <a:gd name="connsiteX8" fmla="*/ 1067746 w 3884395"/>
              <a:gd name="connsiteY8" fmla="*/ 3661848 h 5017575"/>
              <a:gd name="connsiteX9" fmla="*/ 938206 w 3884395"/>
              <a:gd name="connsiteY9" fmla="*/ 3669468 h 5017575"/>
              <a:gd name="connsiteX10" fmla="*/ 831526 w 3884395"/>
              <a:gd name="connsiteY10" fmla="*/ 3692328 h 5017575"/>
              <a:gd name="connsiteX11" fmla="*/ 610546 w 3884395"/>
              <a:gd name="connsiteY11" fmla="*/ 3738048 h 5017575"/>
              <a:gd name="connsiteX12" fmla="*/ 389566 w 3884395"/>
              <a:gd name="connsiteY12" fmla="*/ 3638988 h 5017575"/>
              <a:gd name="connsiteX13" fmla="*/ 381946 w 3884395"/>
              <a:gd name="connsiteY13" fmla="*/ 3326568 h 5017575"/>
              <a:gd name="connsiteX14" fmla="*/ 420046 w 3884395"/>
              <a:gd name="connsiteY14" fmla="*/ 3227508 h 5017575"/>
              <a:gd name="connsiteX15" fmla="*/ 389566 w 3884395"/>
              <a:gd name="connsiteY15" fmla="*/ 3166548 h 5017575"/>
              <a:gd name="connsiteX16" fmla="*/ 351466 w 3884395"/>
              <a:gd name="connsiteY16" fmla="*/ 3105588 h 5017575"/>
              <a:gd name="connsiteX17" fmla="*/ 397186 w 3884395"/>
              <a:gd name="connsiteY17" fmla="*/ 3021768 h 5017575"/>
              <a:gd name="connsiteX18" fmla="*/ 488626 w 3884395"/>
              <a:gd name="connsiteY18" fmla="*/ 2998908 h 5017575"/>
              <a:gd name="connsiteX19" fmla="*/ 471956 w 3884395"/>
              <a:gd name="connsiteY19" fmla="*/ 2942709 h 5017575"/>
              <a:gd name="connsiteX20" fmla="*/ 435286 w 3884395"/>
              <a:gd name="connsiteY20" fmla="*/ 2930328 h 5017575"/>
              <a:gd name="connsiteX21" fmla="*/ 389566 w 3884395"/>
              <a:gd name="connsiteY21" fmla="*/ 2930328 h 5017575"/>
              <a:gd name="connsiteX22" fmla="*/ 314000 w 3884395"/>
              <a:gd name="connsiteY22" fmla="*/ 2893495 h 5017575"/>
              <a:gd name="connsiteX23" fmla="*/ 320986 w 3884395"/>
              <a:gd name="connsiteY23" fmla="*/ 2846508 h 5017575"/>
              <a:gd name="connsiteX24" fmla="*/ 328606 w 3884395"/>
              <a:gd name="connsiteY24" fmla="*/ 2793168 h 5017575"/>
              <a:gd name="connsiteX25" fmla="*/ 313366 w 3884395"/>
              <a:gd name="connsiteY25" fmla="*/ 2732208 h 5017575"/>
              <a:gd name="connsiteX26" fmla="*/ 267646 w 3884395"/>
              <a:gd name="connsiteY26" fmla="*/ 2671248 h 5017575"/>
              <a:gd name="connsiteX27" fmla="*/ 176206 w 3884395"/>
              <a:gd name="connsiteY27" fmla="*/ 2656008 h 5017575"/>
              <a:gd name="connsiteX28" fmla="*/ 54286 w 3884395"/>
              <a:gd name="connsiteY28" fmla="*/ 2610288 h 5017575"/>
              <a:gd name="connsiteX29" fmla="*/ 7931 w 3884395"/>
              <a:gd name="connsiteY29" fmla="*/ 2563298 h 5017575"/>
              <a:gd name="connsiteX30" fmla="*/ 8566 w 3884395"/>
              <a:gd name="connsiteY30" fmla="*/ 2488368 h 5017575"/>
              <a:gd name="connsiteX31" fmla="*/ 92386 w 3884395"/>
              <a:gd name="connsiteY31" fmla="*/ 2335968 h 5017575"/>
              <a:gd name="connsiteX32" fmla="*/ 221926 w 3884395"/>
              <a:gd name="connsiteY32" fmla="*/ 2175948 h 5017575"/>
              <a:gd name="connsiteX33" fmla="*/ 282886 w 3884395"/>
              <a:gd name="connsiteY33" fmla="*/ 2084508 h 5017575"/>
              <a:gd name="connsiteX34" fmla="*/ 328606 w 3884395"/>
              <a:gd name="connsiteY34" fmla="*/ 1977828 h 5017575"/>
              <a:gd name="connsiteX35" fmla="*/ 359086 w 3884395"/>
              <a:gd name="connsiteY35" fmla="*/ 1871148 h 5017575"/>
              <a:gd name="connsiteX36" fmla="*/ 374326 w 3884395"/>
              <a:gd name="connsiteY36" fmla="*/ 1810188 h 5017575"/>
              <a:gd name="connsiteX37" fmla="*/ 343846 w 3884395"/>
              <a:gd name="connsiteY37" fmla="*/ 1756848 h 5017575"/>
              <a:gd name="connsiteX38" fmla="*/ 328606 w 3884395"/>
              <a:gd name="connsiteY38" fmla="*/ 1680648 h 5017575"/>
              <a:gd name="connsiteX39" fmla="*/ 412426 w 3884395"/>
              <a:gd name="connsiteY39" fmla="*/ 1474908 h 5017575"/>
              <a:gd name="connsiteX40" fmla="*/ 442906 w 3884395"/>
              <a:gd name="connsiteY40" fmla="*/ 1307268 h 5017575"/>
              <a:gd name="connsiteX41" fmla="*/ 465766 w 3884395"/>
              <a:gd name="connsiteY41" fmla="*/ 1192968 h 5017575"/>
              <a:gd name="connsiteX42" fmla="*/ 503866 w 3884395"/>
              <a:gd name="connsiteY42" fmla="*/ 1055808 h 5017575"/>
              <a:gd name="connsiteX43" fmla="*/ 557206 w 3884395"/>
              <a:gd name="connsiteY43" fmla="*/ 888168 h 5017575"/>
              <a:gd name="connsiteX44" fmla="*/ 503866 w 3884395"/>
              <a:gd name="connsiteY44" fmla="*/ 888168 h 5017575"/>
              <a:gd name="connsiteX45" fmla="*/ 412426 w 3884395"/>
              <a:gd name="connsiteY45" fmla="*/ 834828 h 5017575"/>
              <a:gd name="connsiteX46" fmla="*/ 328606 w 3884395"/>
              <a:gd name="connsiteY46" fmla="*/ 789108 h 5017575"/>
              <a:gd name="connsiteX47" fmla="*/ 260026 w 3884395"/>
              <a:gd name="connsiteY47" fmla="*/ 773868 h 5017575"/>
              <a:gd name="connsiteX48" fmla="*/ 214306 w 3884395"/>
              <a:gd name="connsiteY48" fmla="*/ 751008 h 5017575"/>
              <a:gd name="connsiteX49" fmla="*/ 260026 w 3884395"/>
              <a:gd name="connsiteY49" fmla="*/ 674808 h 5017575"/>
              <a:gd name="connsiteX50" fmla="*/ 374326 w 3884395"/>
              <a:gd name="connsiteY50" fmla="*/ 606228 h 5017575"/>
              <a:gd name="connsiteX51" fmla="*/ 557206 w 3884395"/>
              <a:gd name="connsiteY51" fmla="*/ 507168 h 5017575"/>
              <a:gd name="connsiteX52" fmla="*/ 656266 w 3884395"/>
              <a:gd name="connsiteY52" fmla="*/ 423348 h 5017575"/>
              <a:gd name="connsiteX53" fmla="*/ 892486 w 3884395"/>
              <a:gd name="connsiteY53" fmla="*/ 232848 h 5017575"/>
              <a:gd name="connsiteX54" fmla="*/ 1174426 w 3884395"/>
              <a:gd name="connsiteY54" fmla="*/ 80448 h 5017575"/>
              <a:gd name="connsiteX55" fmla="*/ 1593526 w 3884395"/>
              <a:gd name="connsiteY55" fmla="*/ 11868 h 5017575"/>
              <a:gd name="connsiteX56" fmla="*/ 1944046 w 3884395"/>
              <a:gd name="connsiteY56" fmla="*/ 4248 h 5017575"/>
              <a:gd name="connsiteX57" fmla="*/ 2172646 w 3884395"/>
              <a:gd name="connsiteY57" fmla="*/ 4248 h 5017575"/>
              <a:gd name="connsiteX58" fmla="*/ 2393626 w 3884395"/>
              <a:gd name="connsiteY58" fmla="*/ 57588 h 5017575"/>
              <a:gd name="connsiteX59" fmla="*/ 2667946 w 3884395"/>
              <a:gd name="connsiteY59" fmla="*/ 133788 h 5017575"/>
              <a:gd name="connsiteX60" fmla="*/ 2820346 w 3884395"/>
              <a:gd name="connsiteY60" fmla="*/ 202368 h 5017575"/>
              <a:gd name="connsiteX61" fmla="*/ 3102286 w 3884395"/>
              <a:gd name="connsiteY61" fmla="*/ 400488 h 5017575"/>
              <a:gd name="connsiteX62" fmla="*/ 3285166 w 3884395"/>
              <a:gd name="connsiteY62" fmla="*/ 651948 h 5017575"/>
              <a:gd name="connsiteX63" fmla="*/ 3407086 w 3884395"/>
              <a:gd name="connsiteY63" fmla="*/ 918648 h 5017575"/>
              <a:gd name="connsiteX64" fmla="*/ 3475666 w 3884395"/>
              <a:gd name="connsiteY64" fmla="*/ 1238688 h 5017575"/>
              <a:gd name="connsiteX65" fmla="*/ 3506146 w 3884395"/>
              <a:gd name="connsiteY65" fmla="*/ 1543488 h 5017575"/>
              <a:gd name="connsiteX66" fmla="*/ 3506146 w 3884395"/>
              <a:gd name="connsiteY66" fmla="*/ 1962588 h 5017575"/>
              <a:gd name="connsiteX67" fmla="*/ 3338506 w 3884395"/>
              <a:gd name="connsiteY67" fmla="*/ 2305488 h 5017575"/>
              <a:gd name="connsiteX68" fmla="*/ 3254686 w 3884395"/>
              <a:gd name="connsiteY68" fmla="*/ 2473128 h 5017575"/>
              <a:gd name="connsiteX69" fmla="*/ 3132766 w 3884395"/>
              <a:gd name="connsiteY69" fmla="*/ 2663628 h 5017575"/>
              <a:gd name="connsiteX70" fmla="*/ 3071806 w 3884395"/>
              <a:gd name="connsiteY70" fmla="*/ 2838888 h 5017575"/>
              <a:gd name="connsiteX71" fmla="*/ 3064186 w 3884395"/>
              <a:gd name="connsiteY71" fmla="*/ 2915088 h 5017575"/>
              <a:gd name="connsiteX72" fmla="*/ 3018466 w 3884395"/>
              <a:gd name="connsiteY72" fmla="*/ 3014148 h 5017575"/>
              <a:gd name="connsiteX73" fmla="*/ 2980366 w 3884395"/>
              <a:gd name="connsiteY73" fmla="*/ 3082728 h 5017575"/>
              <a:gd name="connsiteX74" fmla="*/ 2957506 w 3884395"/>
              <a:gd name="connsiteY74" fmla="*/ 3120828 h 5017575"/>
              <a:gd name="connsiteX75" fmla="*/ 2957506 w 3884395"/>
              <a:gd name="connsiteY75" fmla="*/ 3555168 h 5017575"/>
              <a:gd name="connsiteX76" fmla="*/ 3010846 w 3884395"/>
              <a:gd name="connsiteY76" fmla="*/ 3539928 h 5017575"/>
              <a:gd name="connsiteX77" fmla="*/ 3109906 w 3884395"/>
              <a:gd name="connsiteY77" fmla="*/ 3570408 h 5017575"/>
              <a:gd name="connsiteX78" fmla="*/ 3140386 w 3884395"/>
              <a:gd name="connsiteY78" fmla="*/ 3631368 h 5017575"/>
              <a:gd name="connsiteX79" fmla="*/ 3117526 w 3884395"/>
              <a:gd name="connsiteY79" fmla="*/ 3738048 h 5017575"/>
              <a:gd name="connsiteX80" fmla="*/ 3125146 w 3884395"/>
              <a:gd name="connsiteY80" fmla="*/ 4103808 h 5017575"/>
              <a:gd name="connsiteX81" fmla="*/ 3163246 w 3884395"/>
              <a:gd name="connsiteY81" fmla="*/ 4157148 h 5017575"/>
              <a:gd name="connsiteX82" fmla="*/ 3201346 w 3884395"/>
              <a:gd name="connsiteY82" fmla="*/ 4164768 h 5017575"/>
              <a:gd name="connsiteX83" fmla="*/ 3231826 w 3884395"/>
              <a:gd name="connsiteY83" fmla="*/ 4172388 h 5017575"/>
              <a:gd name="connsiteX84" fmla="*/ 3285166 w 3884395"/>
              <a:gd name="connsiteY84" fmla="*/ 4294308 h 5017575"/>
              <a:gd name="connsiteX85" fmla="*/ 3300406 w 3884395"/>
              <a:gd name="connsiteY85" fmla="*/ 4347648 h 5017575"/>
              <a:gd name="connsiteX86" fmla="*/ 3330886 w 3884395"/>
              <a:gd name="connsiteY86" fmla="*/ 4408608 h 5017575"/>
              <a:gd name="connsiteX87" fmla="*/ 3551866 w 3884395"/>
              <a:gd name="connsiteY87" fmla="*/ 4644828 h 5017575"/>
              <a:gd name="connsiteX88" fmla="*/ 3884395 w 3884395"/>
              <a:gd name="connsiteY88" fmla="*/ 5017575 h 5017575"/>
              <a:gd name="connsiteX0" fmla="*/ 707488 w 3889897"/>
              <a:gd name="connsiteY0" fmla="*/ 5008470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04737 w 3889897"/>
              <a:gd name="connsiteY0" fmla="*/ 5016723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0239 w 3889897"/>
              <a:gd name="connsiteY0" fmla="*/ 5024991 h 5024991"/>
              <a:gd name="connsiteX1" fmla="*/ 961066 w 3889897"/>
              <a:gd name="connsiteY1" fmla="*/ 4644828 h 5024991"/>
              <a:gd name="connsiteX2" fmla="*/ 1342066 w 3889897"/>
              <a:gd name="connsiteY2" fmla="*/ 4172388 h 5024991"/>
              <a:gd name="connsiteX3" fmla="*/ 1258246 w 3889897"/>
              <a:gd name="connsiteY3" fmla="*/ 4012368 h 5024991"/>
              <a:gd name="connsiteX4" fmla="*/ 1204906 w 3889897"/>
              <a:gd name="connsiteY4" fmla="*/ 3928548 h 5024991"/>
              <a:gd name="connsiteX5" fmla="*/ 1174426 w 3889897"/>
              <a:gd name="connsiteY5" fmla="*/ 3768528 h 5024991"/>
              <a:gd name="connsiteX6" fmla="*/ 1151566 w 3889897"/>
              <a:gd name="connsiteY6" fmla="*/ 3699948 h 5024991"/>
              <a:gd name="connsiteX7" fmla="*/ 1143946 w 3889897"/>
              <a:gd name="connsiteY7" fmla="*/ 3669468 h 5024991"/>
              <a:gd name="connsiteX8" fmla="*/ 1067746 w 3889897"/>
              <a:gd name="connsiteY8" fmla="*/ 3661848 h 5024991"/>
              <a:gd name="connsiteX9" fmla="*/ 938206 w 3889897"/>
              <a:gd name="connsiteY9" fmla="*/ 3669468 h 5024991"/>
              <a:gd name="connsiteX10" fmla="*/ 831526 w 3889897"/>
              <a:gd name="connsiteY10" fmla="*/ 3692328 h 5024991"/>
              <a:gd name="connsiteX11" fmla="*/ 610546 w 3889897"/>
              <a:gd name="connsiteY11" fmla="*/ 3738048 h 5024991"/>
              <a:gd name="connsiteX12" fmla="*/ 389566 w 3889897"/>
              <a:gd name="connsiteY12" fmla="*/ 3638988 h 5024991"/>
              <a:gd name="connsiteX13" fmla="*/ 381946 w 3889897"/>
              <a:gd name="connsiteY13" fmla="*/ 3326568 h 5024991"/>
              <a:gd name="connsiteX14" fmla="*/ 420046 w 3889897"/>
              <a:gd name="connsiteY14" fmla="*/ 3227508 h 5024991"/>
              <a:gd name="connsiteX15" fmla="*/ 389566 w 3889897"/>
              <a:gd name="connsiteY15" fmla="*/ 3166548 h 5024991"/>
              <a:gd name="connsiteX16" fmla="*/ 351466 w 3889897"/>
              <a:gd name="connsiteY16" fmla="*/ 3105588 h 5024991"/>
              <a:gd name="connsiteX17" fmla="*/ 397186 w 3889897"/>
              <a:gd name="connsiteY17" fmla="*/ 3021768 h 5024991"/>
              <a:gd name="connsiteX18" fmla="*/ 488626 w 3889897"/>
              <a:gd name="connsiteY18" fmla="*/ 2998908 h 5024991"/>
              <a:gd name="connsiteX19" fmla="*/ 471956 w 3889897"/>
              <a:gd name="connsiteY19" fmla="*/ 2942709 h 5024991"/>
              <a:gd name="connsiteX20" fmla="*/ 435286 w 3889897"/>
              <a:gd name="connsiteY20" fmla="*/ 2930328 h 5024991"/>
              <a:gd name="connsiteX21" fmla="*/ 389566 w 3889897"/>
              <a:gd name="connsiteY21" fmla="*/ 2930328 h 5024991"/>
              <a:gd name="connsiteX22" fmla="*/ 314000 w 3889897"/>
              <a:gd name="connsiteY22" fmla="*/ 2893495 h 5024991"/>
              <a:gd name="connsiteX23" fmla="*/ 320986 w 3889897"/>
              <a:gd name="connsiteY23" fmla="*/ 2846508 h 5024991"/>
              <a:gd name="connsiteX24" fmla="*/ 328606 w 3889897"/>
              <a:gd name="connsiteY24" fmla="*/ 2793168 h 5024991"/>
              <a:gd name="connsiteX25" fmla="*/ 313366 w 3889897"/>
              <a:gd name="connsiteY25" fmla="*/ 2732208 h 5024991"/>
              <a:gd name="connsiteX26" fmla="*/ 267646 w 3889897"/>
              <a:gd name="connsiteY26" fmla="*/ 2671248 h 5024991"/>
              <a:gd name="connsiteX27" fmla="*/ 176206 w 3889897"/>
              <a:gd name="connsiteY27" fmla="*/ 2656008 h 5024991"/>
              <a:gd name="connsiteX28" fmla="*/ 54286 w 3889897"/>
              <a:gd name="connsiteY28" fmla="*/ 2610288 h 5024991"/>
              <a:gd name="connsiteX29" fmla="*/ 7931 w 3889897"/>
              <a:gd name="connsiteY29" fmla="*/ 2563298 h 5024991"/>
              <a:gd name="connsiteX30" fmla="*/ 8566 w 3889897"/>
              <a:gd name="connsiteY30" fmla="*/ 2488368 h 5024991"/>
              <a:gd name="connsiteX31" fmla="*/ 92386 w 3889897"/>
              <a:gd name="connsiteY31" fmla="*/ 2335968 h 5024991"/>
              <a:gd name="connsiteX32" fmla="*/ 221926 w 3889897"/>
              <a:gd name="connsiteY32" fmla="*/ 2175948 h 5024991"/>
              <a:gd name="connsiteX33" fmla="*/ 282886 w 3889897"/>
              <a:gd name="connsiteY33" fmla="*/ 2084508 h 5024991"/>
              <a:gd name="connsiteX34" fmla="*/ 328606 w 3889897"/>
              <a:gd name="connsiteY34" fmla="*/ 1977828 h 5024991"/>
              <a:gd name="connsiteX35" fmla="*/ 359086 w 3889897"/>
              <a:gd name="connsiteY35" fmla="*/ 1871148 h 5024991"/>
              <a:gd name="connsiteX36" fmla="*/ 374326 w 3889897"/>
              <a:gd name="connsiteY36" fmla="*/ 1810188 h 5024991"/>
              <a:gd name="connsiteX37" fmla="*/ 343846 w 3889897"/>
              <a:gd name="connsiteY37" fmla="*/ 1756848 h 5024991"/>
              <a:gd name="connsiteX38" fmla="*/ 328606 w 3889897"/>
              <a:gd name="connsiteY38" fmla="*/ 1680648 h 5024991"/>
              <a:gd name="connsiteX39" fmla="*/ 412426 w 3889897"/>
              <a:gd name="connsiteY39" fmla="*/ 1474908 h 5024991"/>
              <a:gd name="connsiteX40" fmla="*/ 442906 w 3889897"/>
              <a:gd name="connsiteY40" fmla="*/ 1307268 h 5024991"/>
              <a:gd name="connsiteX41" fmla="*/ 465766 w 3889897"/>
              <a:gd name="connsiteY41" fmla="*/ 1192968 h 5024991"/>
              <a:gd name="connsiteX42" fmla="*/ 503866 w 3889897"/>
              <a:gd name="connsiteY42" fmla="*/ 1055808 h 5024991"/>
              <a:gd name="connsiteX43" fmla="*/ 557206 w 3889897"/>
              <a:gd name="connsiteY43" fmla="*/ 888168 h 5024991"/>
              <a:gd name="connsiteX44" fmla="*/ 503866 w 3889897"/>
              <a:gd name="connsiteY44" fmla="*/ 888168 h 5024991"/>
              <a:gd name="connsiteX45" fmla="*/ 412426 w 3889897"/>
              <a:gd name="connsiteY45" fmla="*/ 834828 h 5024991"/>
              <a:gd name="connsiteX46" fmla="*/ 328606 w 3889897"/>
              <a:gd name="connsiteY46" fmla="*/ 789108 h 5024991"/>
              <a:gd name="connsiteX47" fmla="*/ 260026 w 3889897"/>
              <a:gd name="connsiteY47" fmla="*/ 773868 h 5024991"/>
              <a:gd name="connsiteX48" fmla="*/ 214306 w 3889897"/>
              <a:gd name="connsiteY48" fmla="*/ 751008 h 5024991"/>
              <a:gd name="connsiteX49" fmla="*/ 260026 w 3889897"/>
              <a:gd name="connsiteY49" fmla="*/ 674808 h 5024991"/>
              <a:gd name="connsiteX50" fmla="*/ 374326 w 3889897"/>
              <a:gd name="connsiteY50" fmla="*/ 606228 h 5024991"/>
              <a:gd name="connsiteX51" fmla="*/ 557206 w 3889897"/>
              <a:gd name="connsiteY51" fmla="*/ 507168 h 5024991"/>
              <a:gd name="connsiteX52" fmla="*/ 656266 w 3889897"/>
              <a:gd name="connsiteY52" fmla="*/ 423348 h 5024991"/>
              <a:gd name="connsiteX53" fmla="*/ 892486 w 3889897"/>
              <a:gd name="connsiteY53" fmla="*/ 232848 h 5024991"/>
              <a:gd name="connsiteX54" fmla="*/ 1174426 w 3889897"/>
              <a:gd name="connsiteY54" fmla="*/ 80448 h 5024991"/>
              <a:gd name="connsiteX55" fmla="*/ 1593526 w 3889897"/>
              <a:gd name="connsiteY55" fmla="*/ 11868 h 5024991"/>
              <a:gd name="connsiteX56" fmla="*/ 1944046 w 3889897"/>
              <a:gd name="connsiteY56" fmla="*/ 4248 h 5024991"/>
              <a:gd name="connsiteX57" fmla="*/ 2172646 w 3889897"/>
              <a:gd name="connsiteY57" fmla="*/ 4248 h 5024991"/>
              <a:gd name="connsiteX58" fmla="*/ 2393626 w 3889897"/>
              <a:gd name="connsiteY58" fmla="*/ 57588 h 5024991"/>
              <a:gd name="connsiteX59" fmla="*/ 2667946 w 3889897"/>
              <a:gd name="connsiteY59" fmla="*/ 133788 h 5024991"/>
              <a:gd name="connsiteX60" fmla="*/ 2820346 w 3889897"/>
              <a:gd name="connsiteY60" fmla="*/ 202368 h 5024991"/>
              <a:gd name="connsiteX61" fmla="*/ 3102286 w 3889897"/>
              <a:gd name="connsiteY61" fmla="*/ 400488 h 5024991"/>
              <a:gd name="connsiteX62" fmla="*/ 3285166 w 3889897"/>
              <a:gd name="connsiteY62" fmla="*/ 651948 h 5024991"/>
              <a:gd name="connsiteX63" fmla="*/ 3407086 w 3889897"/>
              <a:gd name="connsiteY63" fmla="*/ 918648 h 5024991"/>
              <a:gd name="connsiteX64" fmla="*/ 3475666 w 3889897"/>
              <a:gd name="connsiteY64" fmla="*/ 1238688 h 5024991"/>
              <a:gd name="connsiteX65" fmla="*/ 3506146 w 3889897"/>
              <a:gd name="connsiteY65" fmla="*/ 1543488 h 5024991"/>
              <a:gd name="connsiteX66" fmla="*/ 3506146 w 3889897"/>
              <a:gd name="connsiteY66" fmla="*/ 1962588 h 5024991"/>
              <a:gd name="connsiteX67" fmla="*/ 3338506 w 3889897"/>
              <a:gd name="connsiteY67" fmla="*/ 2305488 h 5024991"/>
              <a:gd name="connsiteX68" fmla="*/ 3254686 w 3889897"/>
              <a:gd name="connsiteY68" fmla="*/ 2473128 h 5024991"/>
              <a:gd name="connsiteX69" fmla="*/ 3132766 w 3889897"/>
              <a:gd name="connsiteY69" fmla="*/ 2663628 h 5024991"/>
              <a:gd name="connsiteX70" fmla="*/ 3071806 w 3889897"/>
              <a:gd name="connsiteY70" fmla="*/ 2838888 h 5024991"/>
              <a:gd name="connsiteX71" fmla="*/ 3064186 w 3889897"/>
              <a:gd name="connsiteY71" fmla="*/ 2915088 h 5024991"/>
              <a:gd name="connsiteX72" fmla="*/ 3018466 w 3889897"/>
              <a:gd name="connsiteY72" fmla="*/ 3014148 h 5024991"/>
              <a:gd name="connsiteX73" fmla="*/ 2980366 w 3889897"/>
              <a:gd name="connsiteY73" fmla="*/ 3082728 h 5024991"/>
              <a:gd name="connsiteX74" fmla="*/ 2957506 w 3889897"/>
              <a:gd name="connsiteY74" fmla="*/ 3120828 h 5024991"/>
              <a:gd name="connsiteX75" fmla="*/ 2957506 w 3889897"/>
              <a:gd name="connsiteY75" fmla="*/ 3555168 h 5024991"/>
              <a:gd name="connsiteX76" fmla="*/ 3010846 w 3889897"/>
              <a:gd name="connsiteY76" fmla="*/ 3539928 h 5024991"/>
              <a:gd name="connsiteX77" fmla="*/ 3109906 w 3889897"/>
              <a:gd name="connsiteY77" fmla="*/ 3570408 h 5024991"/>
              <a:gd name="connsiteX78" fmla="*/ 3140386 w 3889897"/>
              <a:gd name="connsiteY78" fmla="*/ 3631368 h 5024991"/>
              <a:gd name="connsiteX79" fmla="*/ 3117526 w 3889897"/>
              <a:gd name="connsiteY79" fmla="*/ 3738048 h 5024991"/>
              <a:gd name="connsiteX80" fmla="*/ 3125146 w 3889897"/>
              <a:gd name="connsiteY80" fmla="*/ 4103808 h 5024991"/>
              <a:gd name="connsiteX81" fmla="*/ 3163246 w 3889897"/>
              <a:gd name="connsiteY81" fmla="*/ 4157148 h 5024991"/>
              <a:gd name="connsiteX82" fmla="*/ 3201346 w 3889897"/>
              <a:gd name="connsiteY82" fmla="*/ 4164768 h 5024991"/>
              <a:gd name="connsiteX83" fmla="*/ 3231826 w 3889897"/>
              <a:gd name="connsiteY83" fmla="*/ 4172388 h 5024991"/>
              <a:gd name="connsiteX84" fmla="*/ 3285166 w 3889897"/>
              <a:gd name="connsiteY84" fmla="*/ 4294308 h 5024991"/>
              <a:gd name="connsiteX85" fmla="*/ 3300406 w 3889897"/>
              <a:gd name="connsiteY85" fmla="*/ 4347648 h 5024991"/>
              <a:gd name="connsiteX86" fmla="*/ 3330886 w 3889897"/>
              <a:gd name="connsiteY86" fmla="*/ 4408608 h 5024991"/>
              <a:gd name="connsiteX87" fmla="*/ 3551866 w 3889897"/>
              <a:gd name="connsiteY87" fmla="*/ 4644828 h 5024991"/>
              <a:gd name="connsiteX88" fmla="*/ 3889897 w 3889897"/>
              <a:gd name="connsiteY88" fmla="*/ 5020326 h 5024991"/>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01346 w 3889897"/>
              <a:gd name="connsiteY81" fmla="*/ 4164768 h 5020326"/>
              <a:gd name="connsiteX82" fmla="*/ 3231826 w 3889897"/>
              <a:gd name="connsiteY82" fmla="*/ 4172388 h 5020326"/>
              <a:gd name="connsiteX83" fmla="*/ 3285166 w 3889897"/>
              <a:gd name="connsiteY83" fmla="*/ 4294308 h 5020326"/>
              <a:gd name="connsiteX84" fmla="*/ 3300406 w 3889897"/>
              <a:gd name="connsiteY84" fmla="*/ 4347648 h 5020326"/>
              <a:gd name="connsiteX85" fmla="*/ 3330886 w 3889897"/>
              <a:gd name="connsiteY85" fmla="*/ 4408608 h 5020326"/>
              <a:gd name="connsiteX86" fmla="*/ 3551866 w 3889897"/>
              <a:gd name="connsiteY86" fmla="*/ 4644828 h 5020326"/>
              <a:gd name="connsiteX87" fmla="*/ 3889897 w 3889897"/>
              <a:gd name="connsiteY87"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31826 w 3889897"/>
              <a:gd name="connsiteY81" fmla="*/ 4172388 h 5020326"/>
              <a:gd name="connsiteX82" fmla="*/ 3285166 w 3889897"/>
              <a:gd name="connsiteY82" fmla="*/ 4294308 h 5020326"/>
              <a:gd name="connsiteX83" fmla="*/ 3300406 w 3889897"/>
              <a:gd name="connsiteY83" fmla="*/ 4347648 h 5020326"/>
              <a:gd name="connsiteX84" fmla="*/ 3330886 w 3889897"/>
              <a:gd name="connsiteY84" fmla="*/ 4408608 h 5020326"/>
              <a:gd name="connsiteX85" fmla="*/ 3551866 w 3889897"/>
              <a:gd name="connsiteY85" fmla="*/ 4644828 h 5020326"/>
              <a:gd name="connsiteX86" fmla="*/ 3889897 w 3889897"/>
              <a:gd name="connsiteY86"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00406 w 3889897"/>
              <a:gd name="connsiteY82" fmla="*/ 4347648 h 5020326"/>
              <a:gd name="connsiteX83" fmla="*/ 3330886 w 3889897"/>
              <a:gd name="connsiteY83" fmla="*/ 4408608 h 5020326"/>
              <a:gd name="connsiteX84" fmla="*/ 3551866 w 3889897"/>
              <a:gd name="connsiteY84" fmla="*/ 4644828 h 5020326"/>
              <a:gd name="connsiteX85" fmla="*/ 3889897 w 3889897"/>
              <a:gd name="connsiteY85"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30886 w 3889897"/>
              <a:gd name="connsiteY82" fmla="*/ 4408608 h 5020326"/>
              <a:gd name="connsiteX83" fmla="*/ 3551866 w 3889897"/>
              <a:gd name="connsiteY83" fmla="*/ 4644828 h 5020326"/>
              <a:gd name="connsiteX84" fmla="*/ 3889897 w 3889897"/>
              <a:gd name="connsiteY84" fmla="*/ 5020326 h 502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solidFill>
            <a:schemeClr val="bg1">
              <a:lumMod val="50000"/>
            </a:schemeClr>
          </a:solidFill>
          <a:ln>
            <a:noFill/>
          </a:ln>
          <a:effectLst>
            <a:outerShdw blurRad="1016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5" name="Freeform 5"/>
          <p:cNvSpPr/>
          <p:nvPr/>
        </p:nvSpPr>
        <p:spPr>
          <a:xfrm>
            <a:off x="3041400" y="2738694"/>
            <a:ext cx="980459" cy="819157"/>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6"/>
          <p:cNvSpPr/>
          <p:nvPr/>
        </p:nvSpPr>
        <p:spPr>
          <a:xfrm>
            <a:off x="3606674" y="3310324"/>
            <a:ext cx="1239631" cy="10356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7"/>
          <p:cNvSpPr/>
          <p:nvPr/>
        </p:nvSpPr>
        <p:spPr>
          <a:xfrm>
            <a:off x="4055951" y="2738695"/>
            <a:ext cx="702814" cy="646964"/>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53D7C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8"/>
          <p:cNvSpPr/>
          <p:nvPr/>
        </p:nvSpPr>
        <p:spPr>
          <a:xfrm rot="20700000">
            <a:off x="2794307" y="3465707"/>
            <a:ext cx="778795" cy="716909"/>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9"/>
          <p:cNvSpPr/>
          <p:nvPr/>
        </p:nvSpPr>
        <p:spPr>
          <a:xfrm>
            <a:off x="2766863" y="3396840"/>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D3D2D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10"/>
          <p:cNvSpPr/>
          <p:nvPr/>
        </p:nvSpPr>
        <p:spPr>
          <a:xfrm>
            <a:off x="4679830" y="3271958"/>
            <a:ext cx="434091" cy="39959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E6E7E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1"/>
          <p:cNvSpPr/>
          <p:nvPr/>
        </p:nvSpPr>
        <p:spPr>
          <a:xfrm rot="20700000">
            <a:off x="3980330" y="3601485"/>
            <a:ext cx="481272" cy="443027"/>
          </a:xfrm>
          <a:custGeom>
            <a:avLst/>
            <a:gdLst>
              <a:gd name="connsiteX0" fmla="*/ 840547 w 1433696"/>
              <a:gd name="connsiteY0" fmla="*/ 316176 h 1555648"/>
              <a:gd name="connsiteX1" fmla="*/ 255200 w 1433696"/>
              <a:gd name="connsiteY1" fmla="*/ 654127 h 1555648"/>
              <a:gd name="connsiteX2" fmla="*/ 593150 w 1433696"/>
              <a:gd name="connsiteY2" fmla="*/ 1239474 h 1555648"/>
              <a:gd name="connsiteX3" fmla="*/ 1178498 w 1433696"/>
              <a:gd name="connsiteY3" fmla="*/ 901524 h 1555648"/>
              <a:gd name="connsiteX4" fmla="*/ 840547 w 1433696"/>
              <a:gd name="connsiteY4" fmla="*/ 316176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40547" y="316176"/>
                </a:moveTo>
                <a:cubicBezTo>
                  <a:pt x="585585" y="247860"/>
                  <a:pt x="323517" y="399165"/>
                  <a:pt x="255200" y="654127"/>
                </a:cubicBezTo>
                <a:cubicBezTo>
                  <a:pt x="186883" y="909089"/>
                  <a:pt x="338188" y="1171157"/>
                  <a:pt x="593150" y="1239474"/>
                </a:cubicBezTo>
                <a:cubicBezTo>
                  <a:pt x="848112" y="1307791"/>
                  <a:pt x="1110181" y="1156486"/>
                  <a:pt x="1178498" y="901524"/>
                </a:cubicBezTo>
                <a:cubicBezTo>
                  <a:pt x="1246814" y="646562"/>
                  <a:pt x="1095509" y="384493"/>
                  <a:pt x="840547" y="316176"/>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2"/>
          <p:cNvSpPr/>
          <p:nvPr/>
        </p:nvSpPr>
        <p:spPr>
          <a:xfrm>
            <a:off x="3254820" y="2917572"/>
            <a:ext cx="444875" cy="409522"/>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3"/>
          <p:cNvSpPr/>
          <p:nvPr/>
        </p:nvSpPr>
        <p:spPr>
          <a:xfrm>
            <a:off x="2909112" y="2464423"/>
            <a:ext cx="367441" cy="306991"/>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4"/>
          <p:cNvSpPr/>
          <p:nvPr/>
        </p:nvSpPr>
        <p:spPr>
          <a:xfrm>
            <a:off x="3037751" y="3926511"/>
            <a:ext cx="348193" cy="295397"/>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5" name="Freeform 15"/>
          <p:cNvSpPr/>
          <p:nvPr/>
        </p:nvSpPr>
        <p:spPr>
          <a:xfrm>
            <a:off x="4269463" y="2934477"/>
            <a:ext cx="286539" cy="243092"/>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rgbClr val="53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6" name="Line Callout 2 3"/>
          <p:cNvSpPr/>
          <p:nvPr/>
        </p:nvSpPr>
        <p:spPr>
          <a:xfrm>
            <a:off x="6234691" y="519803"/>
            <a:ext cx="5728709" cy="3579443"/>
          </a:xfrm>
          <a:prstGeom prst="borderCallout2">
            <a:avLst>
              <a:gd name="adj1" fmla="val 52340"/>
              <a:gd name="adj2" fmla="val -246"/>
              <a:gd name="adj3" fmla="val 52332"/>
              <a:gd name="adj4" fmla="val -19899"/>
              <a:gd name="adj5" fmla="val 64333"/>
              <a:gd name="adj6" fmla="val -47601"/>
            </a:avLst>
          </a:prstGeom>
          <a:solidFill>
            <a:srgbClr val="0D4711"/>
          </a:solidFill>
          <a:ln w="3175">
            <a:solidFill>
              <a:srgbClr val="2B733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rPr>
              <a:t>How to summarize?</a:t>
            </a:r>
            <a:endParaRPr lang="en-US" sz="2800" b="1" dirty="0">
              <a:solidFill>
                <a:schemeClr val="accent4">
                  <a:lumMod val="75000"/>
                </a:schemeClr>
              </a:solidFill>
            </a:endParaRPr>
          </a:p>
        </p:txBody>
      </p:sp>
      <p:pic>
        <p:nvPicPr>
          <p:cNvPr id="18" name="Picture 1" descr="Screen Shot 2019-04-03 at 20.35.2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10" y="559428"/>
            <a:ext cx="1663590" cy="2365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434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94638C4-CBD5-D146-B5A9-E98335B32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67" y="1948543"/>
            <a:ext cx="11009047" cy="2950029"/>
          </a:xfrm>
          <a:prstGeom prst="rect">
            <a:avLst/>
          </a:prstGeom>
        </p:spPr>
      </p:pic>
      <p:sp>
        <p:nvSpPr>
          <p:cNvPr id="4" name="CaixaDeTexto 3">
            <a:extLst>
              <a:ext uri="{FF2B5EF4-FFF2-40B4-BE49-F238E27FC236}">
                <a16:creationId xmlns:a16="http://schemas.microsoft.com/office/drawing/2014/main" id="{8E176A07-D1C0-0F4B-A05D-E5E67C4E03FC}"/>
              </a:ext>
            </a:extLst>
          </p:cNvPr>
          <p:cNvSpPr txBox="1"/>
          <p:nvPr/>
        </p:nvSpPr>
        <p:spPr>
          <a:xfrm>
            <a:off x="1611086" y="707571"/>
            <a:ext cx="4399987" cy="369332"/>
          </a:xfrm>
          <a:prstGeom prst="rect">
            <a:avLst/>
          </a:prstGeom>
          <a:noFill/>
        </p:spPr>
        <p:txBody>
          <a:bodyPr wrap="none" rtlCol="0">
            <a:spAutoFit/>
          </a:bodyPr>
          <a:lstStyle/>
          <a:p>
            <a:r>
              <a:rPr lang="pt-BR" b="1" dirty="0"/>
              <a:t>Final </a:t>
            </a:r>
            <a:r>
              <a:rPr lang="pt-BR" b="1" dirty="0" err="1"/>
              <a:t>Part</a:t>
            </a:r>
            <a:r>
              <a:rPr lang="pt-BR" b="1" dirty="0"/>
              <a:t>: </a:t>
            </a:r>
            <a:r>
              <a:rPr lang="pt-BR" b="1" dirty="0" err="1"/>
              <a:t>Negotiation</a:t>
            </a:r>
            <a:r>
              <a:rPr lang="pt-BR" b="1" dirty="0"/>
              <a:t> </a:t>
            </a:r>
            <a:r>
              <a:rPr lang="pt-BR" b="1" dirty="0" err="1"/>
              <a:t>of</a:t>
            </a:r>
            <a:r>
              <a:rPr lang="pt-BR" b="1" dirty="0"/>
              <a:t> the </a:t>
            </a:r>
            <a:r>
              <a:rPr lang="pt-BR" b="1" dirty="0" err="1"/>
              <a:t>Improvements</a:t>
            </a:r>
            <a:endParaRPr lang="pt-BR" b="1" dirty="0"/>
          </a:p>
        </p:txBody>
      </p:sp>
    </p:spTree>
    <p:extLst>
      <p:ext uri="{BB962C8B-B14F-4D97-AF65-F5344CB8AC3E}">
        <p14:creationId xmlns:p14="http://schemas.microsoft.com/office/powerpoint/2010/main" val="287032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Espaço Reservado para Conteúdo 2">
            <a:extLst>
              <a:ext uri="{FF2B5EF4-FFF2-40B4-BE49-F238E27FC236}">
                <a16:creationId xmlns:a16="http://schemas.microsoft.com/office/drawing/2014/main" id="{E6F1D50E-CB6A-45DE-852C-CB062FD4413E}"/>
              </a:ext>
            </a:extLst>
          </p:cNvPr>
          <p:cNvSpPr txBox="1">
            <a:spLocks/>
          </p:cNvSpPr>
          <p:nvPr/>
        </p:nvSpPr>
        <p:spPr>
          <a:xfrm>
            <a:off x="0" y="1243649"/>
            <a:ext cx="9325273" cy="5116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80000"/>
              </a:lnSpc>
              <a:spcBef>
                <a:spcPts val="1000"/>
              </a:spcBef>
              <a:spcAft>
                <a:spcPts val="0"/>
              </a:spcAft>
              <a:buClrTx/>
              <a:buSzTx/>
              <a:buFont typeface="Wingdings" charset="2"/>
              <a:buChar char="q"/>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Marcos Fava Neves is an </a:t>
            </a:r>
            <a:r>
              <a:rPr kumimoji="0" lang="en-US" sz="1200" b="0" i="1" u="none" strike="noStrike" kern="1200" cap="none" spc="0" normalizeH="0" baseline="0" noProof="0" dirty="0">
                <a:ln>
                  <a:noFill/>
                </a:ln>
                <a:solidFill>
                  <a:prstClr val="black"/>
                </a:solidFill>
                <a:effectLst/>
                <a:uLnTx/>
                <a:uFillTx/>
                <a:latin typeface="Calibri"/>
                <a:ea typeface="+mn-ea"/>
                <a:cs typeface="+mn-cs"/>
              </a:rPr>
              <a:t>international expert</a:t>
            </a:r>
            <a:r>
              <a:rPr kumimoji="0" lang="en-US" sz="1200" b="0" i="0" u="none" strike="noStrike" kern="1200" cap="none" spc="0" normalizeH="0" baseline="0" noProof="0" dirty="0">
                <a:ln>
                  <a:noFill/>
                </a:ln>
                <a:solidFill>
                  <a:prstClr val="black"/>
                </a:solidFill>
                <a:effectLst/>
                <a:uLnTx/>
                <a:uFillTx/>
                <a:latin typeface="Calibri"/>
                <a:ea typeface="+mn-ea"/>
                <a:cs typeface="+mn-cs"/>
              </a:rPr>
              <a:t> on global agribusiness issues and a part-time professor of planning and strategy at the School of Business (FEARP) of the University of São Paulo (USP) and FGV Business School, both in Brazil. He graduated as an agronomic engineer from ESALQ/USP - Piracicaba in 1991. He earned his master’s degree in 1995 and his doctorate in management in 1999 from the FEA/USP School of Economics and Business – São Paulo. Marcos completed postgraduate studies in European agribusiness at ESSEC-IGIA in France in 1995 and in chains/networks at Wageningen University, in the Netherlands (1998-1999). In 2013 he spent the year as a visiting international professor at Purdue University (Indiana, USA) where he maintains the linkage as a permanent International Adjunct Professor. Since 2006 he is an international professor at the University of Buenos Aires, Argentina.</a:t>
            </a:r>
            <a:endParaRPr kumimoji="0" lang="bg-BG" sz="12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just" defTabSz="914400" rtl="0" eaLnBrk="1" fontAlgn="auto" latinLnBrk="0" hangingPunct="1">
              <a:lnSpc>
                <a:spcPct val="80000"/>
              </a:lnSpc>
              <a:spcBef>
                <a:spcPts val="1000"/>
              </a:spcBef>
              <a:spcAft>
                <a:spcPts val="0"/>
              </a:spcAft>
              <a:buClrTx/>
              <a:buSzTx/>
              <a:buFont typeface="Wingdings" charset="2"/>
              <a:buChar char="q"/>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 has </a:t>
            </a:r>
            <a:r>
              <a:rPr kumimoji="0" lang="en-US" sz="1200" b="0" i="1" u="none" strike="noStrike" kern="1200" cap="none" spc="0" normalizeH="0" baseline="0" noProof="0" dirty="0">
                <a:ln>
                  <a:noFill/>
                </a:ln>
                <a:solidFill>
                  <a:prstClr val="black"/>
                </a:solidFill>
                <a:effectLst/>
                <a:uLnTx/>
                <a:uFillTx/>
                <a:latin typeface="Calibri"/>
                <a:ea typeface="+mn-ea"/>
                <a:cs typeface="+mn-cs"/>
              </a:rPr>
              <a:t>specialized in strategic-planning</a:t>
            </a:r>
            <a:r>
              <a:rPr kumimoji="0" lang="en-US" sz="1200" b="0" i="0" u="none" strike="noStrike" kern="1200" cap="none" spc="0" normalizeH="0" baseline="0" noProof="0" dirty="0">
                <a:ln>
                  <a:noFill/>
                </a:ln>
                <a:solidFill>
                  <a:prstClr val="black"/>
                </a:solidFill>
                <a:effectLst/>
                <a:uLnTx/>
                <a:uFillTx/>
                <a:latin typeface="Calibri"/>
                <a:ea typeface="+mn-ea"/>
                <a:cs typeface="+mn-cs"/>
              </a:rPr>
              <a:t> processes for companies and food chains and works as a board member of both public and private organizations, being member of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mor</a:t>
            </a:r>
            <a:r>
              <a:rPr kumimoji="0" lang="en-US" sz="1200" b="0" i="0" u="none" strike="noStrike" kern="1200" cap="none" spc="0" normalizeH="0" baseline="0" noProof="0" dirty="0">
                <a:ln>
                  <a:noFill/>
                </a:ln>
                <a:solidFill>
                  <a:prstClr val="black"/>
                </a:solidFill>
                <a:effectLst/>
                <a:uLnTx/>
                <a:uFillTx/>
                <a:latin typeface="Calibri"/>
                <a:ea typeface="+mn-ea"/>
                <a:cs typeface="+mn-cs"/>
              </a:rPr>
              <a:t> than 10 international boards since 2004. Also in 2004, he created the Markestrat think tank with other partners, today employing around 60 people and doing international projects, studies and research in strategic planning and management for more than 250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agri</a:t>
            </a:r>
            <a:r>
              <a:rPr kumimoji="0" lang="en-US" sz="1200" b="0" i="0" u="none" strike="noStrike" kern="1200" cap="none" spc="0" normalizeH="0" baseline="0" noProof="0" dirty="0">
                <a:ln>
                  <a:noFill/>
                </a:ln>
                <a:solidFill>
                  <a:prstClr val="black"/>
                </a:solidFill>
                <a:effectLst/>
                <a:uLnTx/>
                <a:uFillTx/>
                <a:latin typeface="Calibri"/>
                <a:ea typeface="+mn-ea"/>
                <a:cs typeface="+mn-cs"/>
              </a:rPr>
              <a:t>-food business organizations. Some of these projects were very important in suggesting public policies for food chains that were implemented in Brazil with economic and social impacts.</a:t>
            </a:r>
            <a:endParaRPr kumimoji="0" lang="bg-BG" sz="12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just" defTabSz="914400" rtl="0" eaLnBrk="1" fontAlgn="auto" latinLnBrk="0" hangingPunct="1">
              <a:lnSpc>
                <a:spcPct val="80000"/>
              </a:lnSpc>
              <a:spcBef>
                <a:spcPts val="1000"/>
              </a:spcBef>
              <a:spcAft>
                <a:spcPts val="0"/>
              </a:spcAft>
              <a:buClrTx/>
              <a:buSzTx/>
              <a:buFont typeface="Wingdings" charset="2"/>
              <a:buChar char="q"/>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ângulo 1"/>
          <p:cNvSpPr/>
          <p:nvPr/>
        </p:nvSpPr>
        <p:spPr>
          <a:xfrm>
            <a:off x="0" y="3268396"/>
            <a:ext cx="11750722" cy="2525820"/>
          </a:xfrm>
          <a:prstGeom prst="rect">
            <a:avLst/>
          </a:prstGeom>
        </p:spPr>
        <p:txBody>
          <a:bodyPr wrap="square">
            <a:spAutoFit/>
          </a:bodyPr>
          <a:lstStyle/>
          <a:p>
            <a:pPr marL="228600" marR="0" lvl="0" indent="-228600" algn="just" defTabSz="914400" rtl="0" eaLnBrk="1" fontAlgn="auto" latinLnBrk="0" hangingPunct="1">
              <a:lnSpc>
                <a:spcPct val="80000"/>
              </a:lnSpc>
              <a:spcBef>
                <a:spcPts val="1000"/>
              </a:spcBef>
              <a:spcAft>
                <a:spcPts val="0"/>
              </a:spcAft>
              <a:buClrTx/>
              <a:buSzTx/>
              <a:buFont typeface="Wingdings" charset="2"/>
              <a:buChar char="q"/>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Also as an experience in the private sector, from 1992 to 1993 he worked in citrus juice exporter and from 1994 to 1995 in a veterinarian company. In 2008, he became CEO of Brazil’s second-largest biofuel holding company, a position he occupied until 2009, when he returned to the University of São Paulo (USP) and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Markestrat</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endParaRPr kumimoji="0" lang="bg-BG" sz="12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just" defTabSz="914400" rtl="0" eaLnBrk="1" fontAlgn="auto" latinLnBrk="0" hangingPunct="1">
              <a:lnSpc>
                <a:spcPct val="80000"/>
              </a:lnSpc>
              <a:spcBef>
                <a:spcPts val="1000"/>
              </a:spcBef>
              <a:spcAft>
                <a:spcPts val="0"/>
              </a:spcAft>
              <a:buClrTx/>
              <a:buSzTx/>
              <a:buFont typeface="Wingdings" charset="2"/>
              <a:buChar char="q"/>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the academic side, since 1995 (when he was hired by USP), Marcos has advised more than 30 doctorate dissertations and master’s theses and helped to form around 1200 Bachelors in Business Administration in Brazil with around 120 courses taught to undergraduates at USP. </a:t>
            </a:r>
            <a:endParaRPr kumimoji="0" lang="bg-BG" sz="12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just" defTabSz="914400" rtl="0" eaLnBrk="1" fontAlgn="auto" latinLnBrk="0" hangingPunct="1">
              <a:lnSpc>
                <a:spcPct val="80000"/>
              </a:lnSpc>
              <a:spcBef>
                <a:spcPts val="1000"/>
              </a:spcBef>
              <a:spcAft>
                <a:spcPts val="0"/>
              </a:spcAft>
              <a:buClrTx/>
              <a:buSzTx/>
              <a:buFont typeface="Wingdings" charset="2"/>
              <a:buChar char="q"/>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His writings are strongly focused on supplying simple and effective methods for business. He has published more than 100 articles in international journals and has been author and editor of 63 books by 10 different publishers in Brazil, Uruguay, Argentina, South Africa, Singapore, Netherlands, China, the United Kingdom and the United States. He is also a regular contributor for China Daily Newspaper and has written two case studies for Harvard Business School (2009/2010), one for Purdue (2013) and five for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Pensa</a:t>
            </a:r>
            <a:r>
              <a:rPr kumimoji="0" lang="en-US" sz="1200" b="0" i="0" u="none" strike="noStrike" kern="1200" cap="none" spc="0" normalizeH="0" baseline="0" noProof="0" dirty="0">
                <a:ln>
                  <a:noFill/>
                </a:ln>
                <a:solidFill>
                  <a:prstClr val="black"/>
                </a:solidFill>
                <a:effectLst/>
                <a:uLnTx/>
                <a:uFillTx/>
                <a:latin typeface="Calibri"/>
                <a:ea typeface="+mn-ea"/>
                <a:cs typeface="+mn-cs"/>
              </a:rPr>
              <a:t>/USP in the nineties. Recognized as the Brazilian academic with the largest number of international publications about orange juice and sugar cane chain and one of the top 3 most cited Brazilian authors in the area of food and agribusiness. He has reached more than 4000 citations in Google Scholar index.</a:t>
            </a:r>
          </a:p>
          <a:p>
            <a:pPr marL="228600" marR="0" lvl="0" indent="-228600" algn="just" defTabSz="914400" rtl="0" eaLnBrk="1" fontAlgn="auto" latinLnBrk="0" hangingPunct="1">
              <a:lnSpc>
                <a:spcPct val="80000"/>
              </a:lnSpc>
              <a:spcBef>
                <a:spcPts val="1000"/>
              </a:spcBef>
              <a:spcAft>
                <a:spcPts val="0"/>
              </a:spcAft>
              <a:buClrTx/>
              <a:buSzTx/>
              <a:buFont typeface="Wingdings" charset="2"/>
              <a:buChar char="q"/>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Marcos is one of the most active Brazilian speakers, having done more than 1050 lectures and presentations in 25 countries. He received around 150 recognitions from Brazilian and international organizations, and is considered a “Fellow” of the IFAMA (International Food and Agribusiness Management Association), title received in Minneapolis - 2015. </a:t>
            </a:r>
            <a:endParaRPr kumimoji="0" lang="bg-BG" sz="12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just" defTabSz="914400" rtl="0" eaLnBrk="1" fontAlgn="auto" latinLnBrk="0" hangingPunct="1">
              <a:lnSpc>
                <a:spcPct val="80000"/>
              </a:lnSpc>
              <a:spcBef>
                <a:spcPts val="1000"/>
              </a:spcBef>
              <a:spcAft>
                <a:spcPts val="0"/>
              </a:spcAft>
              <a:buClrTx/>
              <a:buSzTx/>
              <a:buFont typeface="Wingdings" charset="2"/>
              <a:buChar char="q"/>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Coming from a family of farmers, he is a worldwide defender of agriculture and farmer’s role in the development of the society. In the social side, together with his parents, Marcos is one of the creators and maintainers of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Mucapp</a:t>
            </a:r>
            <a:r>
              <a:rPr kumimoji="0" lang="en-US" sz="1200" b="0" i="0" u="none" strike="noStrike" kern="1200" cap="none" spc="0" normalizeH="0" baseline="0" noProof="0" dirty="0">
                <a:ln>
                  <a:noFill/>
                </a:ln>
                <a:solidFill>
                  <a:prstClr val="black"/>
                </a:solidFill>
                <a:effectLst/>
                <a:uLnTx/>
                <a:uFillTx/>
                <a:latin typeface="Calibri"/>
                <a:ea typeface="+mn-ea"/>
                <a:cs typeface="+mn-cs"/>
              </a:rPr>
              <a:t>, a NGO that in 20 years has built more than 450 houses for families in Brazil that face very unfavorable conditions.</a:t>
            </a:r>
          </a:p>
        </p:txBody>
      </p:sp>
      <p:sp>
        <p:nvSpPr>
          <p:cNvPr id="4" name="Retângulo 3"/>
          <p:cNvSpPr/>
          <p:nvPr/>
        </p:nvSpPr>
        <p:spPr>
          <a:xfrm>
            <a:off x="-142720" y="6387638"/>
            <a:ext cx="1351722"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0" y="6362238"/>
            <a:ext cx="1408561" cy="557212"/>
          </a:xfrm>
          <a:prstGeom prst="rect">
            <a:avLst/>
          </a:prstGeom>
        </p:spPr>
      </p:pic>
    </p:spTree>
    <p:extLst>
      <p:ext uri="{BB962C8B-B14F-4D97-AF65-F5344CB8AC3E}">
        <p14:creationId xmlns:p14="http://schemas.microsoft.com/office/powerpoint/2010/main" val="291535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30 at 12.28.17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304" y="700038"/>
            <a:ext cx="11438965" cy="4890071"/>
          </a:xfrm>
          <a:prstGeom prst="rect">
            <a:avLst/>
          </a:prstGeom>
        </p:spPr>
      </p:pic>
    </p:spTree>
    <p:extLst>
      <p:ext uri="{BB962C8B-B14F-4D97-AF65-F5344CB8AC3E}">
        <p14:creationId xmlns:p14="http://schemas.microsoft.com/office/powerpoint/2010/main" val="237510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ítulo 1"/>
          <p:cNvSpPr>
            <a:spLocks noGrp="1"/>
          </p:cNvSpPr>
          <p:nvPr>
            <p:ph type="title"/>
          </p:nvPr>
        </p:nvSpPr>
        <p:spPr>
          <a:xfrm>
            <a:off x="0" y="-136588"/>
            <a:ext cx="12192000" cy="1143000"/>
          </a:xfrm>
        </p:spPr>
        <p:txBody>
          <a:bodyPr>
            <a:normAutofit/>
          </a:bodyPr>
          <a:lstStyle/>
          <a:p>
            <a:pPr algn="ctr"/>
            <a:r>
              <a:rPr lang="en-US" sz="2400" b="1" dirty="0">
                <a:latin typeface="+mn-lt"/>
                <a:ea typeface="ＭＳ Ｐゴシック" pitchFamily="34" charset="-128"/>
              </a:rPr>
              <a:t>Crop Protection and Seed Business Company Network</a:t>
            </a:r>
            <a:endParaRPr lang="pt-BR" sz="2400" b="1" dirty="0">
              <a:latin typeface="+mn-lt"/>
              <a:ea typeface="ＭＳ Ｐゴシック" pitchFamily="34" charset="-128"/>
            </a:endParaRPr>
          </a:p>
        </p:txBody>
      </p:sp>
      <p:sp>
        <p:nvSpPr>
          <p:cNvPr id="5" name="Retângulo 4"/>
          <p:cNvSpPr/>
          <p:nvPr/>
        </p:nvSpPr>
        <p:spPr bwMode="auto">
          <a:xfrm>
            <a:off x="3250148" y="2998601"/>
            <a:ext cx="1680633" cy="1155700"/>
          </a:xfrm>
          <a:prstGeom prst="rect">
            <a:avLst/>
          </a:prstGeom>
          <a:solidFill>
            <a:schemeClr val="bg1">
              <a:lumMod val="95000"/>
            </a:schemeClr>
          </a:solidFill>
          <a:ln w="6350">
            <a:solidFill>
              <a:schemeClr val="bg1">
                <a:lumMod val="85000"/>
              </a:schemeClr>
            </a:solidFill>
            <a:headEnd type="none" w="sm" len="sm"/>
            <a:tailEnd type="none" w="sm" len="sm"/>
          </a:ln>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spcAft>
                <a:spcPts val="600"/>
              </a:spcAft>
              <a:defRPr/>
            </a:pPr>
            <a:r>
              <a:rPr lang="en-US" sz="1100" b="1" dirty="0">
                <a:solidFill>
                  <a:prstClr val="black"/>
                </a:solidFill>
                <a:latin typeface="Calibri"/>
              </a:rPr>
              <a:t>Competitors</a:t>
            </a:r>
          </a:p>
          <a:p>
            <a:pPr algn="ctr" eaLnBrk="0" hangingPunct="0">
              <a:defRPr/>
            </a:pPr>
            <a:r>
              <a:rPr lang="en-US" sz="900" dirty="0">
                <a:solidFill>
                  <a:prstClr val="black"/>
                </a:solidFill>
                <a:latin typeface="Calibri"/>
              </a:rPr>
              <a:t>Other companies that compete</a:t>
            </a:r>
          </a:p>
          <a:p>
            <a:pPr algn="ctr" eaLnBrk="0" hangingPunct="0">
              <a:defRPr/>
            </a:pPr>
            <a:endParaRPr lang="en-US" sz="900" dirty="0">
              <a:solidFill>
                <a:prstClr val="black"/>
              </a:solidFill>
              <a:latin typeface="Calibri"/>
            </a:endParaRPr>
          </a:p>
        </p:txBody>
      </p:sp>
      <p:sp>
        <p:nvSpPr>
          <p:cNvPr id="16394" name="Retângulo 5"/>
          <p:cNvSpPr>
            <a:spLocks noChangeArrowheads="1"/>
          </p:cNvSpPr>
          <p:nvPr/>
        </p:nvSpPr>
        <p:spPr bwMode="auto">
          <a:xfrm>
            <a:off x="3226859" y="2473147"/>
            <a:ext cx="1727200" cy="360363"/>
          </a:xfrm>
          <a:prstGeom prst="rect">
            <a:avLst/>
          </a:prstGeom>
          <a:solidFill>
            <a:schemeClr val="accent2">
              <a:alpha val="50195"/>
            </a:schemeClr>
          </a:solidFill>
          <a:ln w="6350" algn="ctr">
            <a:solidFill>
              <a:schemeClr val="folHlink"/>
            </a:solidFill>
            <a:round/>
            <a:headEnd type="none" w="sm" len="sm"/>
            <a:tailEnd type="none" w="sm" len="sm"/>
          </a:ln>
        </p:spPr>
        <p:txBody>
          <a:bodyPr anchor="ctr"/>
          <a:lstStyle/>
          <a:p>
            <a:pPr algn="ctr" eaLnBrk="0" hangingPunct="0">
              <a:spcAft>
                <a:spcPts val="600"/>
              </a:spcAft>
            </a:pPr>
            <a:r>
              <a:rPr lang="en-US" sz="1100" b="1" dirty="0">
                <a:solidFill>
                  <a:prstClr val="black"/>
                </a:solidFill>
                <a:latin typeface="Calibri"/>
              </a:rPr>
              <a:t>Industrial Sales</a:t>
            </a:r>
            <a:endParaRPr lang="pt-BR" sz="1100" b="1" dirty="0">
              <a:solidFill>
                <a:prstClr val="black"/>
              </a:solidFill>
              <a:latin typeface="Calibri"/>
            </a:endParaRPr>
          </a:p>
        </p:txBody>
      </p:sp>
      <p:sp>
        <p:nvSpPr>
          <p:cNvPr id="8" name="Retângulo 7"/>
          <p:cNvSpPr/>
          <p:nvPr/>
        </p:nvSpPr>
        <p:spPr bwMode="auto">
          <a:xfrm>
            <a:off x="5570014" y="2893826"/>
            <a:ext cx="1824567" cy="360362"/>
          </a:xfrm>
          <a:prstGeom prst="rect">
            <a:avLst/>
          </a:prstGeom>
          <a:ln w="19050">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0" hangingPunct="0">
              <a:defRPr/>
            </a:pPr>
            <a:r>
              <a:rPr lang="en-US" sz="1050" dirty="0">
                <a:solidFill>
                  <a:prstClr val="black"/>
                </a:solidFill>
                <a:latin typeface="Calibri"/>
              </a:rPr>
              <a:t>Basic Dealers </a:t>
            </a:r>
          </a:p>
        </p:txBody>
      </p:sp>
      <p:sp>
        <p:nvSpPr>
          <p:cNvPr id="9" name="Retângulo 8"/>
          <p:cNvSpPr/>
          <p:nvPr/>
        </p:nvSpPr>
        <p:spPr bwMode="auto">
          <a:xfrm>
            <a:off x="5570014" y="2030234"/>
            <a:ext cx="1824567" cy="683543"/>
          </a:xfrm>
          <a:prstGeom prst="rect">
            <a:avLst/>
          </a:prstGeom>
          <a:ln w="19050">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0" hangingPunct="0">
              <a:defRPr/>
            </a:pPr>
            <a:r>
              <a:rPr lang="en-US" sz="1050" dirty="0">
                <a:solidFill>
                  <a:prstClr val="black"/>
                </a:solidFill>
                <a:latin typeface="Calibri"/>
              </a:rPr>
              <a:t>Larger Dealers</a:t>
            </a:r>
            <a:endParaRPr lang="pt-BR" sz="1050" dirty="0">
              <a:solidFill>
                <a:prstClr val="black"/>
              </a:solidFill>
              <a:latin typeface="Calibri"/>
            </a:endParaRPr>
          </a:p>
        </p:txBody>
      </p:sp>
      <p:sp>
        <p:nvSpPr>
          <p:cNvPr id="10" name="Retângulo 9"/>
          <p:cNvSpPr/>
          <p:nvPr/>
        </p:nvSpPr>
        <p:spPr bwMode="auto">
          <a:xfrm>
            <a:off x="7731132" y="2893826"/>
            <a:ext cx="1824567" cy="360362"/>
          </a:xfrm>
          <a:prstGeom prst="rect">
            <a:avLst/>
          </a:prstGeom>
          <a:ln w="19050">
            <a:headEnd type="none" w="sm" len="sm"/>
            <a:tailEnd type="none" w="sm" len="sm"/>
          </a:ln>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r>
              <a:rPr lang="en-US" sz="900" dirty="0">
                <a:solidFill>
                  <a:prstClr val="black"/>
                </a:solidFill>
                <a:latin typeface="Calibri"/>
              </a:rPr>
              <a:t>Mass Market</a:t>
            </a:r>
          </a:p>
        </p:txBody>
      </p:sp>
      <p:sp>
        <p:nvSpPr>
          <p:cNvPr id="11" name="Retângulo 10"/>
          <p:cNvSpPr/>
          <p:nvPr/>
        </p:nvSpPr>
        <p:spPr bwMode="auto">
          <a:xfrm>
            <a:off x="5570014" y="3759020"/>
            <a:ext cx="1824567" cy="360363"/>
          </a:xfrm>
          <a:prstGeom prst="rect">
            <a:avLst/>
          </a:prstGeom>
          <a:ln w="19050">
            <a:headEnd type="none" w="sm" len="sm"/>
            <a:tailEnd type="none" w="sm" len="sm"/>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en-US" sz="1050" dirty="0">
                <a:solidFill>
                  <a:prstClr val="black"/>
                </a:solidFill>
                <a:latin typeface="Calibri"/>
              </a:rPr>
              <a:t>Wholesale</a:t>
            </a:r>
          </a:p>
        </p:txBody>
      </p:sp>
      <p:sp>
        <p:nvSpPr>
          <p:cNvPr id="13" name="Retângulo 12"/>
          <p:cNvSpPr/>
          <p:nvPr/>
        </p:nvSpPr>
        <p:spPr bwMode="auto">
          <a:xfrm>
            <a:off x="5570014" y="4190822"/>
            <a:ext cx="1824567" cy="360363"/>
          </a:xfrm>
          <a:prstGeom prst="rect">
            <a:avLst/>
          </a:prstGeom>
          <a:ln w="19050">
            <a:solidFill>
              <a:schemeClr val="accent3">
                <a:lumMod val="75000"/>
              </a:schemeClr>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r>
              <a:rPr lang="en-US" sz="1050" dirty="0">
                <a:solidFill>
                  <a:prstClr val="black"/>
                </a:solidFill>
                <a:latin typeface="Calibri"/>
              </a:rPr>
              <a:t>Small Retailers</a:t>
            </a:r>
          </a:p>
        </p:txBody>
      </p:sp>
      <p:sp>
        <p:nvSpPr>
          <p:cNvPr id="14" name="Retângulo 13"/>
          <p:cNvSpPr/>
          <p:nvPr/>
        </p:nvSpPr>
        <p:spPr bwMode="auto">
          <a:xfrm>
            <a:off x="7826381" y="2030226"/>
            <a:ext cx="1824567" cy="360362"/>
          </a:xfrm>
          <a:prstGeom prst="rect">
            <a:avLst/>
          </a:prstGeom>
          <a:ln w="19050">
            <a:headEnd type="none" w="sm" len="sm"/>
            <a:tailEnd type="none" w="sm" len="sm"/>
          </a:ln>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r>
              <a:rPr lang="en-US" sz="900" dirty="0">
                <a:solidFill>
                  <a:prstClr val="black"/>
                </a:solidFill>
                <a:latin typeface="Calibri"/>
              </a:rPr>
              <a:t>Focalized Consumers</a:t>
            </a:r>
          </a:p>
        </p:txBody>
      </p:sp>
      <p:sp>
        <p:nvSpPr>
          <p:cNvPr id="15" name="Retângulo 14"/>
          <p:cNvSpPr/>
          <p:nvPr/>
        </p:nvSpPr>
        <p:spPr bwMode="auto">
          <a:xfrm>
            <a:off x="7809448" y="1582551"/>
            <a:ext cx="1824567" cy="360362"/>
          </a:xfrm>
          <a:prstGeom prst="rect">
            <a:avLst/>
          </a:prstGeom>
          <a:ln w="19050">
            <a:headEnd type="none" w="sm" len="sm"/>
            <a:tailEnd type="none" w="sm" len="sm"/>
          </a:ln>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r>
              <a:rPr lang="en-US" sz="900" dirty="0">
                <a:solidFill>
                  <a:prstClr val="black"/>
                </a:solidFill>
                <a:latin typeface="Calibri"/>
              </a:rPr>
              <a:t>Large Farmers</a:t>
            </a:r>
            <a:endParaRPr lang="pt-BR" sz="800" dirty="0">
              <a:solidFill>
                <a:prstClr val="black"/>
              </a:solidFill>
              <a:latin typeface="Calibri"/>
            </a:endParaRPr>
          </a:p>
        </p:txBody>
      </p:sp>
      <p:sp>
        <p:nvSpPr>
          <p:cNvPr id="16" name="Retângulo 15"/>
          <p:cNvSpPr/>
          <p:nvPr/>
        </p:nvSpPr>
        <p:spPr bwMode="auto">
          <a:xfrm>
            <a:off x="7811565" y="1103135"/>
            <a:ext cx="1824567" cy="388937"/>
          </a:xfrm>
          <a:prstGeom prst="rect">
            <a:avLst/>
          </a:prstGeom>
          <a:ln w="19050">
            <a:headEnd type="none" w="sm" len="sm"/>
            <a:tailEnd type="none" w="sm" len="sm"/>
          </a:ln>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r>
              <a:rPr lang="en-US" sz="900" dirty="0">
                <a:solidFill>
                  <a:prstClr val="black"/>
                </a:solidFill>
                <a:latin typeface="Calibri"/>
              </a:rPr>
              <a:t>Large Agricultural Companies</a:t>
            </a:r>
          </a:p>
        </p:txBody>
      </p:sp>
      <p:sp>
        <p:nvSpPr>
          <p:cNvPr id="18" name="Retângulo 17"/>
          <p:cNvSpPr/>
          <p:nvPr/>
        </p:nvSpPr>
        <p:spPr bwMode="auto">
          <a:xfrm>
            <a:off x="337614" y="1165956"/>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Industrial Suppliers</a:t>
            </a:r>
            <a:endParaRPr lang="pt-BR" sz="1000" dirty="0">
              <a:solidFill>
                <a:prstClr val="black"/>
              </a:solidFill>
              <a:latin typeface="Calibri"/>
            </a:endParaRPr>
          </a:p>
        </p:txBody>
      </p:sp>
      <p:sp>
        <p:nvSpPr>
          <p:cNvPr id="19" name="Retângulo 18"/>
          <p:cNvSpPr/>
          <p:nvPr/>
        </p:nvSpPr>
        <p:spPr bwMode="auto">
          <a:xfrm>
            <a:off x="337614" y="1453294"/>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Active Ingredient</a:t>
            </a:r>
            <a:endParaRPr lang="pt-BR" sz="1000" dirty="0">
              <a:solidFill>
                <a:prstClr val="black"/>
              </a:solidFill>
              <a:latin typeface="Calibri"/>
            </a:endParaRPr>
          </a:p>
        </p:txBody>
      </p:sp>
      <p:sp>
        <p:nvSpPr>
          <p:cNvPr id="20" name="Retângulo 19"/>
          <p:cNvSpPr/>
          <p:nvPr/>
        </p:nvSpPr>
        <p:spPr bwMode="auto">
          <a:xfrm>
            <a:off x="337614" y="1740631"/>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Packing</a:t>
            </a:r>
            <a:endParaRPr lang="pt-BR" sz="1000" dirty="0">
              <a:solidFill>
                <a:prstClr val="black"/>
              </a:solidFill>
              <a:latin typeface="Calibri"/>
            </a:endParaRPr>
          </a:p>
        </p:txBody>
      </p:sp>
      <p:sp>
        <p:nvSpPr>
          <p:cNvPr id="21" name="Retângulo 20"/>
          <p:cNvSpPr/>
          <p:nvPr/>
        </p:nvSpPr>
        <p:spPr bwMode="auto">
          <a:xfrm>
            <a:off x="5570014" y="3325626"/>
            <a:ext cx="1824567" cy="360362"/>
          </a:xfrm>
          <a:prstGeom prst="rect">
            <a:avLst/>
          </a:prstGeom>
          <a:ln w="19050">
            <a:headEnd type="none" w="sm" len="sm"/>
            <a:tailEnd type="none" w="sm" len="sm"/>
          </a:ln>
        </p:spPr>
        <p:style>
          <a:lnRef idx="2">
            <a:schemeClr val="accent5"/>
          </a:lnRef>
          <a:fillRef idx="1">
            <a:schemeClr val="lt1"/>
          </a:fillRef>
          <a:effectRef idx="0">
            <a:schemeClr val="accent5"/>
          </a:effectRef>
          <a:fontRef idx="minor">
            <a:schemeClr val="dk1"/>
          </a:fontRef>
        </p:style>
        <p:txBody>
          <a:bodyPr anchor="ctr"/>
          <a:lstStyle/>
          <a:p>
            <a:pPr algn="ctr" eaLnBrk="0" hangingPunct="0">
              <a:defRPr/>
            </a:pPr>
            <a:r>
              <a:rPr lang="en-US" sz="1050" dirty="0">
                <a:solidFill>
                  <a:prstClr val="black"/>
                </a:solidFill>
                <a:latin typeface="Calibri"/>
              </a:rPr>
              <a:t>Cooperatives</a:t>
            </a:r>
            <a:endParaRPr lang="pt-BR" sz="1050" dirty="0">
              <a:solidFill>
                <a:prstClr val="black"/>
              </a:solidFill>
              <a:latin typeface="Calibri"/>
            </a:endParaRPr>
          </a:p>
        </p:txBody>
      </p:sp>
      <p:cxnSp>
        <p:nvCxnSpPr>
          <p:cNvPr id="23" name="Conector reto 22"/>
          <p:cNvCxnSpPr/>
          <p:nvPr/>
        </p:nvCxnSpPr>
        <p:spPr bwMode="auto">
          <a:xfrm>
            <a:off x="2405592" y="734835"/>
            <a:ext cx="0" cy="3887787"/>
          </a:xfrm>
          <a:prstGeom prst="line">
            <a:avLst/>
          </a:prstGeom>
          <a:ln>
            <a:solidFill>
              <a:schemeClr val="bg1">
                <a:lumMod val="95000"/>
              </a:schemeClr>
            </a:solidFill>
            <a:prstDash val="dash"/>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25" name="Conector reto 24"/>
          <p:cNvCxnSpPr/>
          <p:nvPr/>
        </p:nvCxnSpPr>
        <p:spPr bwMode="auto">
          <a:xfrm>
            <a:off x="5235575" y="733238"/>
            <a:ext cx="0" cy="3887788"/>
          </a:xfrm>
          <a:prstGeom prst="line">
            <a:avLst/>
          </a:prstGeom>
          <a:ln>
            <a:solidFill>
              <a:schemeClr val="bg1">
                <a:lumMod val="95000"/>
              </a:schemeClr>
            </a:solidFill>
            <a:prstDash val="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27" name="Retângulo 26"/>
          <p:cNvSpPr/>
          <p:nvPr/>
        </p:nvSpPr>
        <p:spPr bwMode="auto">
          <a:xfrm>
            <a:off x="337614" y="2893156"/>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Energy</a:t>
            </a:r>
            <a:endParaRPr lang="pt-BR" sz="1000" dirty="0">
              <a:solidFill>
                <a:prstClr val="black"/>
              </a:solidFill>
              <a:latin typeface="Calibri"/>
            </a:endParaRPr>
          </a:p>
        </p:txBody>
      </p:sp>
      <p:sp>
        <p:nvSpPr>
          <p:cNvPr id="28" name="Retângulo 27"/>
          <p:cNvSpPr/>
          <p:nvPr/>
        </p:nvSpPr>
        <p:spPr bwMode="auto">
          <a:xfrm>
            <a:off x="337614" y="2029556"/>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Logistics</a:t>
            </a:r>
            <a:endParaRPr lang="pt-BR" sz="1000" dirty="0">
              <a:solidFill>
                <a:prstClr val="black"/>
              </a:solidFill>
              <a:latin typeface="Calibri"/>
            </a:endParaRPr>
          </a:p>
        </p:txBody>
      </p:sp>
      <p:sp>
        <p:nvSpPr>
          <p:cNvPr id="29" name="Retângulo 28"/>
          <p:cNvSpPr/>
          <p:nvPr/>
        </p:nvSpPr>
        <p:spPr bwMode="auto">
          <a:xfrm>
            <a:off x="337614" y="2316894"/>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Genetics</a:t>
            </a:r>
            <a:endParaRPr lang="pt-BR" sz="1000" dirty="0">
              <a:solidFill>
                <a:prstClr val="black"/>
              </a:solidFill>
              <a:latin typeface="Calibri"/>
            </a:endParaRPr>
          </a:p>
        </p:txBody>
      </p:sp>
      <p:sp>
        <p:nvSpPr>
          <p:cNvPr id="30" name="Retângulo 29"/>
          <p:cNvSpPr/>
          <p:nvPr/>
        </p:nvSpPr>
        <p:spPr bwMode="auto">
          <a:xfrm>
            <a:off x="337614" y="2605819"/>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Water</a:t>
            </a:r>
            <a:endParaRPr lang="pt-BR" sz="1000" dirty="0">
              <a:solidFill>
                <a:prstClr val="black"/>
              </a:solidFill>
              <a:latin typeface="Calibri"/>
            </a:endParaRPr>
          </a:p>
        </p:txBody>
      </p:sp>
      <p:sp>
        <p:nvSpPr>
          <p:cNvPr id="31" name="Retângulo 30"/>
          <p:cNvSpPr/>
          <p:nvPr/>
        </p:nvSpPr>
        <p:spPr bwMode="auto">
          <a:xfrm>
            <a:off x="337614" y="3182081"/>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Technology</a:t>
            </a:r>
            <a:endParaRPr lang="pt-BR" sz="1000" dirty="0">
              <a:solidFill>
                <a:prstClr val="black"/>
              </a:solidFill>
              <a:latin typeface="Calibri"/>
            </a:endParaRPr>
          </a:p>
        </p:txBody>
      </p:sp>
      <p:sp>
        <p:nvSpPr>
          <p:cNvPr id="32" name="Retângulo 31"/>
          <p:cNvSpPr/>
          <p:nvPr/>
        </p:nvSpPr>
        <p:spPr bwMode="auto">
          <a:xfrm>
            <a:off x="337614" y="3469419"/>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Lessees</a:t>
            </a:r>
            <a:endParaRPr lang="pt-BR" sz="1000" dirty="0">
              <a:solidFill>
                <a:prstClr val="black"/>
              </a:solidFill>
              <a:latin typeface="Calibri"/>
            </a:endParaRPr>
          </a:p>
        </p:txBody>
      </p:sp>
      <p:sp>
        <p:nvSpPr>
          <p:cNvPr id="33" name="Retângulo 32"/>
          <p:cNvSpPr/>
          <p:nvPr/>
        </p:nvSpPr>
        <p:spPr bwMode="auto">
          <a:xfrm>
            <a:off x="337614" y="3756756"/>
            <a:ext cx="1824567" cy="217488"/>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defRPr/>
            </a:pPr>
            <a:r>
              <a:rPr lang="en-US" sz="1000" dirty="0">
                <a:solidFill>
                  <a:prstClr val="black"/>
                </a:solidFill>
                <a:latin typeface="Calibri"/>
              </a:rPr>
              <a:t>Third Party Products </a:t>
            </a:r>
            <a:endParaRPr lang="pt-BR" sz="1000" dirty="0">
              <a:solidFill>
                <a:prstClr val="black"/>
              </a:solidFill>
              <a:latin typeface="Calibri"/>
            </a:endParaRPr>
          </a:p>
        </p:txBody>
      </p:sp>
      <p:sp>
        <p:nvSpPr>
          <p:cNvPr id="34" name="Retângulo 33"/>
          <p:cNvSpPr/>
          <p:nvPr/>
        </p:nvSpPr>
        <p:spPr bwMode="auto">
          <a:xfrm>
            <a:off x="337614" y="4045681"/>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Services</a:t>
            </a:r>
            <a:endParaRPr lang="pt-BR" sz="1000" dirty="0">
              <a:solidFill>
                <a:prstClr val="black"/>
              </a:solidFill>
              <a:latin typeface="Calibri"/>
            </a:endParaRPr>
          </a:p>
        </p:txBody>
      </p:sp>
      <p:sp>
        <p:nvSpPr>
          <p:cNvPr id="16419" name="Retângulo 34"/>
          <p:cNvSpPr>
            <a:spLocks noChangeArrowheads="1"/>
          </p:cNvSpPr>
          <p:nvPr/>
        </p:nvSpPr>
        <p:spPr bwMode="auto">
          <a:xfrm>
            <a:off x="726843" y="764988"/>
            <a:ext cx="10461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0" hangingPunct="0">
              <a:spcAft>
                <a:spcPts val="600"/>
              </a:spcAft>
            </a:pPr>
            <a:r>
              <a:rPr lang="en-US" dirty="0">
                <a:solidFill>
                  <a:prstClr val="black"/>
                </a:solidFill>
                <a:latin typeface="Calibri"/>
              </a:rPr>
              <a:t>Suppliers</a:t>
            </a:r>
            <a:endParaRPr lang="pt-BR" dirty="0">
              <a:solidFill>
                <a:prstClr val="black"/>
              </a:solidFill>
              <a:latin typeface="Calibri"/>
            </a:endParaRPr>
          </a:p>
        </p:txBody>
      </p:sp>
      <p:sp>
        <p:nvSpPr>
          <p:cNvPr id="16420" name="Retângulo 35"/>
          <p:cNvSpPr>
            <a:spLocks noChangeArrowheads="1"/>
          </p:cNvSpPr>
          <p:nvPr/>
        </p:nvSpPr>
        <p:spPr bwMode="auto">
          <a:xfrm>
            <a:off x="2904462" y="768163"/>
            <a:ext cx="158248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0" hangingPunct="0">
              <a:spcAft>
                <a:spcPts val="600"/>
              </a:spcAft>
            </a:pPr>
            <a:r>
              <a:rPr lang="en-US" dirty="0">
                <a:solidFill>
                  <a:prstClr val="black"/>
                </a:solidFill>
                <a:latin typeface="Calibri"/>
              </a:rPr>
              <a:t>Manufacturers</a:t>
            </a:r>
            <a:endParaRPr lang="pt-BR" dirty="0">
              <a:solidFill>
                <a:prstClr val="black"/>
              </a:solidFill>
              <a:latin typeface="Calibri"/>
            </a:endParaRPr>
          </a:p>
        </p:txBody>
      </p:sp>
      <p:sp>
        <p:nvSpPr>
          <p:cNvPr id="16421" name="Retângulo 36"/>
          <p:cNvSpPr>
            <a:spLocks noChangeArrowheads="1"/>
          </p:cNvSpPr>
          <p:nvPr/>
        </p:nvSpPr>
        <p:spPr bwMode="auto">
          <a:xfrm>
            <a:off x="5807345" y="761813"/>
            <a:ext cx="129487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0" hangingPunct="0">
              <a:spcAft>
                <a:spcPts val="600"/>
              </a:spcAft>
            </a:pPr>
            <a:r>
              <a:rPr lang="en-US" dirty="0">
                <a:solidFill>
                  <a:prstClr val="black"/>
                </a:solidFill>
                <a:latin typeface="Calibri"/>
              </a:rPr>
              <a:t>Distribution</a:t>
            </a:r>
            <a:endParaRPr lang="pt-BR" dirty="0">
              <a:solidFill>
                <a:prstClr val="black"/>
              </a:solidFill>
              <a:latin typeface="Calibri"/>
            </a:endParaRPr>
          </a:p>
        </p:txBody>
      </p:sp>
      <p:cxnSp>
        <p:nvCxnSpPr>
          <p:cNvPr id="38" name="Conector reto 37"/>
          <p:cNvCxnSpPr/>
          <p:nvPr/>
        </p:nvCxnSpPr>
        <p:spPr bwMode="auto">
          <a:xfrm>
            <a:off x="7673975" y="734835"/>
            <a:ext cx="0" cy="3887787"/>
          </a:xfrm>
          <a:prstGeom prst="line">
            <a:avLst/>
          </a:prstGeom>
          <a:ln>
            <a:solidFill>
              <a:schemeClr val="bg1">
                <a:lumMod val="95000"/>
              </a:schemeClr>
            </a:solidFill>
            <a:prstDash val="dash"/>
            <a:headEnd type="none" w="sm" len="sm"/>
            <a:tailEnd type="none" w="sm" len="sm"/>
          </a:ln>
        </p:spPr>
        <p:style>
          <a:lnRef idx="1">
            <a:schemeClr val="dk1"/>
          </a:lnRef>
          <a:fillRef idx="0">
            <a:schemeClr val="dk1"/>
          </a:fillRef>
          <a:effectRef idx="0">
            <a:schemeClr val="dk1"/>
          </a:effectRef>
          <a:fontRef idx="minor">
            <a:schemeClr val="tx1"/>
          </a:fontRef>
        </p:style>
      </p:cxnSp>
      <p:sp>
        <p:nvSpPr>
          <p:cNvPr id="16423" name="Retângulo 38"/>
          <p:cNvSpPr>
            <a:spLocks noChangeArrowheads="1"/>
          </p:cNvSpPr>
          <p:nvPr/>
        </p:nvSpPr>
        <p:spPr bwMode="auto">
          <a:xfrm>
            <a:off x="8196064" y="733238"/>
            <a:ext cx="14852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0" hangingPunct="0">
              <a:spcAft>
                <a:spcPts val="600"/>
              </a:spcAft>
            </a:pPr>
            <a:r>
              <a:rPr lang="en-US" dirty="0">
                <a:solidFill>
                  <a:prstClr val="black"/>
                </a:solidFill>
                <a:latin typeface="Calibri"/>
              </a:rPr>
              <a:t>Farming Level</a:t>
            </a:r>
            <a:endParaRPr lang="pt-BR" dirty="0">
              <a:solidFill>
                <a:prstClr val="black"/>
              </a:solidFill>
              <a:latin typeface="Calibri"/>
            </a:endParaRPr>
          </a:p>
        </p:txBody>
      </p:sp>
      <p:sp>
        <p:nvSpPr>
          <p:cNvPr id="43" name="CaixaDeTexto 42"/>
          <p:cNvSpPr txBox="1"/>
          <p:nvPr/>
        </p:nvSpPr>
        <p:spPr>
          <a:xfrm rot="10800000">
            <a:off x="10528367" y="1381980"/>
            <a:ext cx="1344149" cy="2952328"/>
          </a:xfrm>
          <a:prstGeom prst="rect">
            <a:avLst/>
          </a:prstGeom>
          <a:noFill/>
          <a:ln>
            <a:solidFill>
              <a:schemeClr val="bg1">
                <a:lumMod val="65000"/>
              </a:schemeClr>
            </a:solidFill>
            <a:prstDash val="dash"/>
          </a:ln>
        </p:spPr>
        <p:txBody>
          <a:bodyPr vert="vert270" anchor="ctr">
            <a:normAutofit/>
          </a:bodyPr>
          <a:lstStyle/>
          <a:p>
            <a:pPr algn="ctr">
              <a:spcAft>
                <a:spcPts val="600"/>
              </a:spcAft>
              <a:defRPr/>
            </a:pPr>
            <a:r>
              <a:rPr lang="en-US" sz="1600" dirty="0">
                <a:solidFill>
                  <a:prstClr val="black"/>
                </a:solidFill>
                <a:latin typeface="Calibri"/>
              </a:rPr>
              <a:t>Trading and Agroindustry</a:t>
            </a:r>
          </a:p>
        </p:txBody>
      </p:sp>
      <p:sp>
        <p:nvSpPr>
          <p:cNvPr id="16425" name="Retângulo 43"/>
          <p:cNvSpPr>
            <a:spLocks noChangeArrowheads="1"/>
          </p:cNvSpPr>
          <p:nvPr/>
        </p:nvSpPr>
        <p:spPr bwMode="auto">
          <a:xfrm>
            <a:off x="10801172" y="733238"/>
            <a:ext cx="82586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0" hangingPunct="0">
              <a:spcAft>
                <a:spcPts val="600"/>
              </a:spcAft>
            </a:pPr>
            <a:r>
              <a:rPr lang="en-US" dirty="0">
                <a:solidFill>
                  <a:prstClr val="black"/>
                </a:solidFill>
                <a:latin typeface="Calibri"/>
              </a:rPr>
              <a:t>Buyers</a:t>
            </a:r>
            <a:endParaRPr lang="pt-BR" dirty="0">
              <a:solidFill>
                <a:prstClr val="black"/>
              </a:solidFill>
              <a:latin typeface="Calibri"/>
            </a:endParaRPr>
          </a:p>
        </p:txBody>
      </p:sp>
      <p:cxnSp>
        <p:nvCxnSpPr>
          <p:cNvPr id="45" name="Conector reto 44"/>
          <p:cNvCxnSpPr/>
          <p:nvPr/>
        </p:nvCxnSpPr>
        <p:spPr bwMode="auto">
          <a:xfrm>
            <a:off x="10324042" y="734835"/>
            <a:ext cx="0" cy="3887787"/>
          </a:xfrm>
          <a:prstGeom prst="line">
            <a:avLst/>
          </a:prstGeom>
          <a:ln>
            <a:solidFill>
              <a:schemeClr val="bg1">
                <a:lumMod val="95000"/>
              </a:schemeClr>
            </a:solidFill>
            <a:prstDash val="dash"/>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6427" name="Conector angulado 2"/>
          <p:cNvCxnSpPr>
            <a:cxnSpLocks noChangeShapeType="1"/>
            <a:stCxn id="18" idx="3"/>
          </p:cNvCxnSpPr>
          <p:nvPr/>
        </p:nvCxnSpPr>
        <p:spPr bwMode="auto">
          <a:xfrm>
            <a:off x="2162181" y="1273906"/>
            <a:ext cx="385233" cy="577726"/>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28" name="Conector angulado 40"/>
          <p:cNvCxnSpPr>
            <a:cxnSpLocks noChangeShapeType="1"/>
            <a:stCxn id="19" idx="3"/>
          </p:cNvCxnSpPr>
          <p:nvPr/>
        </p:nvCxnSpPr>
        <p:spPr bwMode="auto">
          <a:xfrm>
            <a:off x="2162181" y="1561244"/>
            <a:ext cx="385233" cy="290388"/>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29" name="Conector angulado 43"/>
          <p:cNvCxnSpPr>
            <a:cxnSpLocks noChangeShapeType="1"/>
            <a:stCxn id="20" idx="3"/>
          </p:cNvCxnSpPr>
          <p:nvPr/>
        </p:nvCxnSpPr>
        <p:spPr bwMode="auto">
          <a:xfrm>
            <a:off x="2162181" y="1848583"/>
            <a:ext cx="385233" cy="3051"/>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0" name="Conector angulado 46"/>
          <p:cNvCxnSpPr>
            <a:cxnSpLocks noChangeShapeType="1"/>
            <a:stCxn id="28" idx="3"/>
          </p:cNvCxnSpPr>
          <p:nvPr/>
        </p:nvCxnSpPr>
        <p:spPr bwMode="auto">
          <a:xfrm flipV="1">
            <a:off x="2162181" y="1851632"/>
            <a:ext cx="385233" cy="285874"/>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1" name="Conector angulado 49"/>
          <p:cNvCxnSpPr>
            <a:cxnSpLocks noChangeShapeType="1"/>
            <a:stCxn id="29" idx="3"/>
          </p:cNvCxnSpPr>
          <p:nvPr/>
        </p:nvCxnSpPr>
        <p:spPr bwMode="auto">
          <a:xfrm flipV="1">
            <a:off x="2162181" y="1851632"/>
            <a:ext cx="385233" cy="573212"/>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2" name="Conector angulado 52"/>
          <p:cNvCxnSpPr>
            <a:cxnSpLocks noChangeShapeType="1"/>
            <a:stCxn id="30" idx="3"/>
          </p:cNvCxnSpPr>
          <p:nvPr/>
        </p:nvCxnSpPr>
        <p:spPr bwMode="auto">
          <a:xfrm flipV="1">
            <a:off x="2162181" y="1851641"/>
            <a:ext cx="385233" cy="862137"/>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3" name="Conector angulado 55"/>
          <p:cNvCxnSpPr>
            <a:cxnSpLocks noChangeShapeType="1"/>
            <a:stCxn id="27" idx="3"/>
          </p:cNvCxnSpPr>
          <p:nvPr/>
        </p:nvCxnSpPr>
        <p:spPr bwMode="auto">
          <a:xfrm flipV="1">
            <a:off x="2162181" y="1851632"/>
            <a:ext cx="385233" cy="1149474"/>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4" name="Conector angulado 58"/>
          <p:cNvCxnSpPr>
            <a:cxnSpLocks noChangeShapeType="1"/>
            <a:stCxn id="31" idx="3"/>
          </p:cNvCxnSpPr>
          <p:nvPr/>
        </p:nvCxnSpPr>
        <p:spPr bwMode="auto">
          <a:xfrm flipV="1">
            <a:off x="2162181" y="1851641"/>
            <a:ext cx="385233" cy="1438399"/>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5" name="Conector angulado 61"/>
          <p:cNvCxnSpPr>
            <a:cxnSpLocks noChangeShapeType="1"/>
            <a:stCxn id="32" idx="3"/>
          </p:cNvCxnSpPr>
          <p:nvPr/>
        </p:nvCxnSpPr>
        <p:spPr bwMode="auto">
          <a:xfrm flipV="1">
            <a:off x="2162181" y="1851641"/>
            <a:ext cx="385233" cy="1725737"/>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6" name="Conector angulado 64"/>
          <p:cNvCxnSpPr>
            <a:cxnSpLocks noChangeShapeType="1"/>
            <a:stCxn id="33" idx="3"/>
          </p:cNvCxnSpPr>
          <p:nvPr/>
        </p:nvCxnSpPr>
        <p:spPr bwMode="auto">
          <a:xfrm flipV="1">
            <a:off x="2162181" y="1851632"/>
            <a:ext cx="385233" cy="2013868"/>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7" name="Conector angulado 67"/>
          <p:cNvCxnSpPr>
            <a:cxnSpLocks noChangeShapeType="1"/>
            <a:stCxn id="34" idx="3"/>
          </p:cNvCxnSpPr>
          <p:nvPr/>
        </p:nvCxnSpPr>
        <p:spPr bwMode="auto">
          <a:xfrm flipV="1">
            <a:off x="2162181" y="1851641"/>
            <a:ext cx="385233" cy="2301999"/>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8" name="Conector angulado 71"/>
          <p:cNvCxnSpPr>
            <a:cxnSpLocks noChangeShapeType="1"/>
            <a:endCxn id="16394" idx="0"/>
          </p:cNvCxnSpPr>
          <p:nvPr/>
        </p:nvCxnSpPr>
        <p:spPr bwMode="auto">
          <a:xfrm rot="16200000" flipH="1">
            <a:off x="3830644" y="2213326"/>
            <a:ext cx="225425" cy="294217"/>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39" name="Conector angulado 74"/>
          <p:cNvCxnSpPr>
            <a:cxnSpLocks noChangeShapeType="1"/>
            <a:stCxn id="16394" idx="2"/>
            <a:endCxn id="5" idx="0"/>
          </p:cNvCxnSpPr>
          <p:nvPr/>
        </p:nvCxnSpPr>
        <p:spPr bwMode="auto">
          <a:xfrm rot="16200000" flipH="1">
            <a:off x="4007909" y="2916051"/>
            <a:ext cx="165100" cy="0"/>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0" name="Conector angulado 82"/>
          <p:cNvCxnSpPr>
            <a:cxnSpLocks noChangeShapeType="1"/>
            <a:endCxn id="9" idx="1"/>
          </p:cNvCxnSpPr>
          <p:nvPr/>
        </p:nvCxnSpPr>
        <p:spPr bwMode="auto">
          <a:xfrm rot="16200000" flipH="1">
            <a:off x="5045903" y="1847901"/>
            <a:ext cx="521160" cy="527049"/>
          </a:xfrm>
          <a:prstGeom prst="bentConnector2">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1" name="Conector angulado 85"/>
          <p:cNvCxnSpPr>
            <a:cxnSpLocks noChangeShapeType="1"/>
          </p:cNvCxnSpPr>
          <p:nvPr/>
        </p:nvCxnSpPr>
        <p:spPr bwMode="auto">
          <a:xfrm>
            <a:off x="5042965" y="1850847"/>
            <a:ext cx="527049" cy="792163"/>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2" name="Conector angulado 88"/>
          <p:cNvCxnSpPr>
            <a:cxnSpLocks noChangeShapeType="1"/>
            <a:endCxn id="8" idx="1"/>
          </p:cNvCxnSpPr>
          <p:nvPr/>
        </p:nvCxnSpPr>
        <p:spPr bwMode="auto">
          <a:xfrm>
            <a:off x="5042965" y="1850847"/>
            <a:ext cx="527049" cy="1223963"/>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3" name="Conector angulado 91"/>
          <p:cNvCxnSpPr>
            <a:cxnSpLocks noChangeShapeType="1"/>
            <a:endCxn id="21" idx="1"/>
          </p:cNvCxnSpPr>
          <p:nvPr/>
        </p:nvCxnSpPr>
        <p:spPr bwMode="auto">
          <a:xfrm>
            <a:off x="5042965" y="1850847"/>
            <a:ext cx="527049" cy="1655763"/>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4" name="Conector angulado 94"/>
          <p:cNvCxnSpPr>
            <a:cxnSpLocks noChangeShapeType="1"/>
            <a:endCxn id="11" idx="1"/>
          </p:cNvCxnSpPr>
          <p:nvPr/>
        </p:nvCxnSpPr>
        <p:spPr bwMode="auto">
          <a:xfrm>
            <a:off x="5042965" y="1850847"/>
            <a:ext cx="527049" cy="2087563"/>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5" name="Conector angulado 97"/>
          <p:cNvCxnSpPr>
            <a:cxnSpLocks noChangeShapeType="1"/>
            <a:endCxn id="16" idx="1"/>
          </p:cNvCxnSpPr>
          <p:nvPr/>
        </p:nvCxnSpPr>
        <p:spPr bwMode="auto">
          <a:xfrm flipV="1">
            <a:off x="5042959" y="1297595"/>
            <a:ext cx="2768600" cy="553244"/>
          </a:xfrm>
          <a:prstGeom prst="bentConnector3">
            <a:avLst>
              <a:gd name="adj1" fmla="val 9895"/>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6" name="Conector angulado 153"/>
          <p:cNvCxnSpPr>
            <a:cxnSpLocks noChangeShapeType="1"/>
          </p:cNvCxnSpPr>
          <p:nvPr/>
        </p:nvCxnSpPr>
        <p:spPr bwMode="auto">
          <a:xfrm flipV="1">
            <a:off x="5042960" y="1761938"/>
            <a:ext cx="2766483" cy="88900"/>
          </a:xfrm>
          <a:prstGeom prst="bentConnector3">
            <a:avLst>
              <a:gd name="adj1" fmla="val 9597"/>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7" name="Conector angulado 166"/>
          <p:cNvCxnSpPr>
            <a:cxnSpLocks noChangeShapeType="1"/>
            <a:stCxn id="8" idx="3"/>
            <a:endCxn id="10" idx="1"/>
          </p:cNvCxnSpPr>
          <p:nvPr/>
        </p:nvCxnSpPr>
        <p:spPr bwMode="auto">
          <a:xfrm flipV="1">
            <a:off x="7394581" y="3074801"/>
            <a:ext cx="336551" cy="0"/>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8" name="Conector reto 184"/>
          <p:cNvCxnSpPr>
            <a:cxnSpLocks noChangeShapeType="1"/>
            <a:stCxn id="9" idx="3"/>
            <a:endCxn id="14" idx="1"/>
          </p:cNvCxnSpPr>
          <p:nvPr/>
        </p:nvCxnSpPr>
        <p:spPr bwMode="auto">
          <a:xfrm flipV="1">
            <a:off x="7394575" y="2210407"/>
            <a:ext cx="431800" cy="161590"/>
          </a:xfrm>
          <a:prstGeom prst="line">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49" name="Conector angulado 203"/>
          <p:cNvCxnSpPr>
            <a:cxnSpLocks noChangeShapeType="1"/>
            <a:endCxn id="10" idx="0"/>
          </p:cNvCxnSpPr>
          <p:nvPr/>
        </p:nvCxnSpPr>
        <p:spPr bwMode="auto">
          <a:xfrm>
            <a:off x="7394581" y="2643010"/>
            <a:ext cx="1248833" cy="250825"/>
          </a:xfrm>
          <a:prstGeom prst="bentConnector2">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51" name="Conector angulado 209"/>
          <p:cNvCxnSpPr>
            <a:cxnSpLocks noChangeShapeType="1"/>
            <a:stCxn id="21" idx="3"/>
            <a:endCxn id="10" idx="2"/>
          </p:cNvCxnSpPr>
          <p:nvPr/>
        </p:nvCxnSpPr>
        <p:spPr bwMode="auto">
          <a:xfrm flipV="1">
            <a:off x="7394581" y="3254195"/>
            <a:ext cx="1248833" cy="252413"/>
          </a:xfrm>
          <a:prstGeom prst="bentConnector2">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53" name="Conector reto 242"/>
          <p:cNvCxnSpPr>
            <a:cxnSpLocks noChangeShapeType="1"/>
            <a:stCxn id="11" idx="2"/>
            <a:endCxn id="13" idx="0"/>
          </p:cNvCxnSpPr>
          <p:nvPr/>
        </p:nvCxnSpPr>
        <p:spPr bwMode="auto">
          <a:xfrm>
            <a:off x="6482292" y="4119385"/>
            <a:ext cx="0" cy="71437"/>
          </a:xfrm>
          <a:prstGeom prst="line">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sp>
        <p:nvSpPr>
          <p:cNvPr id="246" name="Retângulo 245"/>
          <p:cNvSpPr/>
          <p:nvPr/>
        </p:nvSpPr>
        <p:spPr bwMode="auto">
          <a:xfrm>
            <a:off x="7731132" y="3974922"/>
            <a:ext cx="1824567" cy="360363"/>
          </a:xfrm>
          <a:prstGeom prst="rect">
            <a:avLst/>
          </a:prstGeom>
          <a:ln w="19050">
            <a:headEnd type="none" w="sm" len="sm"/>
            <a:tailEnd type="none" w="sm" len="sm"/>
          </a:ln>
        </p:spPr>
        <p:style>
          <a:lnRef idx="2">
            <a:schemeClr val="accent4"/>
          </a:lnRef>
          <a:fillRef idx="1">
            <a:schemeClr val="lt1"/>
          </a:fillRef>
          <a:effectRef idx="0">
            <a:schemeClr val="accent4"/>
          </a:effectRef>
          <a:fontRef idx="minor">
            <a:schemeClr val="dk1"/>
          </a:fontRef>
        </p:style>
        <p:txBody>
          <a:bodyPr anchor="ctr"/>
          <a:lstStyle/>
          <a:p>
            <a:pPr algn="ctr" eaLnBrk="0" hangingPunct="0">
              <a:defRPr/>
            </a:pPr>
            <a:r>
              <a:rPr lang="en-US" sz="900" dirty="0">
                <a:solidFill>
                  <a:prstClr val="black"/>
                </a:solidFill>
                <a:latin typeface="Calibri"/>
              </a:rPr>
              <a:t>Small Farmers</a:t>
            </a:r>
          </a:p>
        </p:txBody>
      </p:sp>
      <p:cxnSp>
        <p:nvCxnSpPr>
          <p:cNvPr id="16455" name="Conector angulado 246"/>
          <p:cNvCxnSpPr>
            <a:cxnSpLocks noChangeShapeType="1"/>
            <a:stCxn id="11" idx="3"/>
            <a:endCxn id="246" idx="1"/>
          </p:cNvCxnSpPr>
          <p:nvPr/>
        </p:nvCxnSpPr>
        <p:spPr bwMode="auto">
          <a:xfrm>
            <a:off x="7394581" y="3938401"/>
            <a:ext cx="336551" cy="215900"/>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cxnSp>
        <p:nvCxnSpPr>
          <p:cNvPr id="16456" name="Conector angulado 249"/>
          <p:cNvCxnSpPr>
            <a:cxnSpLocks noChangeShapeType="1"/>
            <a:stCxn id="13" idx="3"/>
            <a:endCxn id="246" idx="1"/>
          </p:cNvCxnSpPr>
          <p:nvPr/>
        </p:nvCxnSpPr>
        <p:spPr bwMode="auto">
          <a:xfrm flipV="1">
            <a:off x="7394581" y="4154301"/>
            <a:ext cx="336551" cy="215900"/>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sp>
        <p:nvSpPr>
          <p:cNvPr id="241" name="Seta para a direita 240"/>
          <p:cNvSpPr/>
          <p:nvPr/>
        </p:nvSpPr>
        <p:spPr bwMode="auto">
          <a:xfrm>
            <a:off x="10324043" y="2762063"/>
            <a:ext cx="205317" cy="192088"/>
          </a:xfrm>
          <a:prstGeom prst="rightArrow">
            <a:avLst/>
          </a:prstGeom>
          <a:solidFill>
            <a:srgbClr val="82C8DC">
              <a:alpha val="25098"/>
            </a:srgbClr>
          </a:solidFill>
          <a:ln w="6350">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a:lstStyle/>
          <a:p>
            <a:pPr eaLnBrk="0" hangingPunct="0">
              <a:spcAft>
                <a:spcPts val="600"/>
              </a:spcAft>
              <a:defRPr/>
            </a:pPr>
            <a:endParaRPr lang="pt-BR" sz="1000" dirty="0">
              <a:solidFill>
                <a:prstClr val="black"/>
              </a:solidFill>
              <a:latin typeface="Calibri"/>
            </a:endParaRPr>
          </a:p>
        </p:txBody>
      </p:sp>
      <p:graphicFrame>
        <p:nvGraphicFramePr>
          <p:cNvPr id="248" name="Tabela 247"/>
          <p:cNvGraphicFramePr>
            <a:graphicFrameLocks noGrp="1"/>
          </p:cNvGraphicFramePr>
          <p:nvPr>
            <p:extLst>
              <p:ext uri="{D42A27DB-BD31-4B8C-83A1-F6EECF244321}">
                <p14:modId xmlns:p14="http://schemas.microsoft.com/office/powerpoint/2010/main" val="2393101927"/>
              </p:ext>
            </p:extLst>
          </p:nvPr>
        </p:nvGraphicFramePr>
        <p:xfrm>
          <a:off x="483665" y="4960751"/>
          <a:ext cx="1824567" cy="731838"/>
        </p:xfrm>
        <a:graphic>
          <a:graphicData uri="http://schemas.openxmlformats.org/drawingml/2006/table">
            <a:tbl>
              <a:tblPr firstRow="1" bandRow="1">
                <a:tableStyleId>{5C22544A-7EE6-4342-B048-85BDC9FD1C3A}</a:tableStyleId>
              </a:tblPr>
              <a:tblGrid>
                <a:gridCol w="1824567">
                  <a:extLst>
                    <a:ext uri="{9D8B030D-6E8A-4147-A177-3AD203B41FA5}">
                      <a16:colId xmlns:a16="http://schemas.microsoft.com/office/drawing/2014/main" val="20000"/>
                    </a:ext>
                  </a:extLst>
                </a:gridCol>
              </a:tblGrid>
              <a:tr h="121973">
                <a:tc>
                  <a:txBody>
                    <a:bodyPr/>
                    <a:lstStyle/>
                    <a:p>
                      <a:pPr algn="ctr"/>
                      <a:r>
                        <a:rPr lang="en-US" sz="800" b="0" dirty="0">
                          <a:solidFill>
                            <a:schemeClr val="tx1"/>
                          </a:solidFill>
                        </a:rPr>
                        <a:t>Logistics</a:t>
                      </a:r>
                      <a:endParaRPr lang="pt-BR" sz="800" b="0" dirty="0">
                        <a:solidFill>
                          <a:schemeClr val="tx1"/>
                        </a:solidFill>
                      </a:endParaRPr>
                    </a:p>
                  </a:txBody>
                  <a:tcPr marL="0" marR="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1973">
                <a:tc>
                  <a:txBody>
                    <a:bodyPr/>
                    <a:lstStyle/>
                    <a:p>
                      <a:pPr algn="ctr"/>
                      <a:r>
                        <a:rPr lang="en-US" sz="800" b="0" dirty="0">
                          <a:solidFill>
                            <a:schemeClr val="tx1"/>
                          </a:solidFill>
                        </a:rPr>
                        <a:t>Services</a:t>
                      </a:r>
                      <a:endParaRPr lang="pt-BR" sz="800" b="0" dirty="0">
                        <a:solidFill>
                          <a:schemeClr val="tx1"/>
                        </a:solidFill>
                      </a:endParaRPr>
                    </a:p>
                  </a:txBody>
                  <a:tcPr marL="0" marR="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973">
                <a:tc>
                  <a:txBody>
                    <a:bodyPr/>
                    <a:lstStyle/>
                    <a:p>
                      <a:pPr algn="ctr"/>
                      <a:r>
                        <a:rPr lang="en-US" sz="800" b="0" dirty="0">
                          <a:solidFill>
                            <a:schemeClr val="tx1"/>
                          </a:solidFill>
                        </a:rPr>
                        <a:t>Marketing</a:t>
                      </a:r>
                      <a:endParaRPr lang="pt-BR" sz="800" b="0" dirty="0">
                        <a:solidFill>
                          <a:schemeClr val="tx1"/>
                        </a:solidFill>
                      </a:endParaRPr>
                    </a:p>
                  </a:txBody>
                  <a:tcPr marL="0" marR="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1973">
                <a:tc>
                  <a:txBody>
                    <a:bodyPr/>
                    <a:lstStyle/>
                    <a:p>
                      <a:pPr algn="ctr"/>
                      <a:r>
                        <a:rPr lang="en-US" sz="800" b="0" dirty="0">
                          <a:solidFill>
                            <a:schemeClr val="tx1"/>
                          </a:solidFill>
                        </a:rPr>
                        <a:t>Information</a:t>
                      </a:r>
                      <a:endParaRPr lang="pt-BR" sz="800" b="0" dirty="0">
                        <a:solidFill>
                          <a:schemeClr val="tx1"/>
                        </a:solidFill>
                      </a:endParaRPr>
                    </a:p>
                  </a:txBody>
                  <a:tcPr marL="0" marR="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1973">
                <a:tc>
                  <a:txBody>
                    <a:bodyPr/>
                    <a:lstStyle/>
                    <a:p>
                      <a:pPr algn="ctr"/>
                      <a:r>
                        <a:rPr lang="en-US" sz="800" b="0" dirty="0">
                          <a:solidFill>
                            <a:schemeClr val="tx1"/>
                          </a:solidFill>
                        </a:rPr>
                        <a:t>Financing, Payment</a:t>
                      </a:r>
                      <a:r>
                        <a:rPr lang="en-US" sz="800" b="0" baseline="0" dirty="0">
                          <a:solidFill>
                            <a:schemeClr val="tx1"/>
                          </a:solidFill>
                        </a:rPr>
                        <a:t> and Risk</a:t>
                      </a:r>
                      <a:endParaRPr lang="pt-BR" sz="800" b="0" dirty="0">
                        <a:solidFill>
                          <a:schemeClr val="tx1"/>
                        </a:solidFill>
                      </a:endParaRPr>
                    </a:p>
                  </a:txBody>
                  <a:tcPr marL="0" marR="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1973">
                <a:tc>
                  <a:txBody>
                    <a:bodyPr/>
                    <a:lstStyle/>
                    <a:p>
                      <a:pPr algn="ctr"/>
                      <a:r>
                        <a:rPr lang="en-US" sz="800" b="0" dirty="0">
                          <a:solidFill>
                            <a:schemeClr val="tx1"/>
                          </a:solidFill>
                        </a:rPr>
                        <a:t>Negotiation</a:t>
                      </a:r>
                      <a:r>
                        <a:rPr lang="en-US" sz="800" b="0" baseline="0" dirty="0">
                          <a:solidFill>
                            <a:schemeClr val="tx1"/>
                          </a:solidFill>
                        </a:rPr>
                        <a:t> and Sales</a:t>
                      </a:r>
                      <a:endParaRPr lang="pt-BR" sz="800" b="0" dirty="0">
                        <a:solidFill>
                          <a:schemeClr val="tx1"/>
                        </a:solidFill>
                      </a:endParaRPr>
                    </a:p>
                  </a:txBody>
                  <a:tcPr marL="0" marR="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49" name="Triângulo isósceles 248"/>
          <p:cNvSpPr/>
          <p:nvPr/>
        </p:nvSpPr>
        <p:spPr bwMode="auto">
          <a:xfrm rot="5400000">
            <a:off x="1976703" y="5204436"/>
            <a:ext cx="900112" cy="241300"/>
          </a:xfrm>
          <a:prstGeom prst="triangle">
            <a:avLst/>
          </a:prstGeom>
          <a:noFill/>
          <a:ln w="6350" cap="flat" cmpd="sng" algn="ctr">
            <a:solidFill>
              <a:schemeClr val="accent4"/>
            </a:solidFill>
            <a:prstDash val="solid"/>
            <a:round/>
            <a:headEnd type="none" w="sm" len="sm"/>
            <a:tailEnd type="none" w="sm" len="sm"/>
          </a:ln>
          <a:effectLst/>
        </p:spPr>
        <p:txBody>
          <a:bodyPr/>
          <a:lstStyle/>
          <a:p>
            <a:pPr eaLnBrk="0" hangingPunct="0">
              <a:spcAft>
                <a:spcPts val="600"/>
              </a:spcAft>
              <a:defRPr/>
            </a:pPr>
            <a:endParaRPr lang="pt-BR" sz="1000" dirty="0">
              <a:solidFill>
                <a:prstClr val="black"/>
              </a:solidFill>
              <a:latin typeface="Calibri"/>
            </a:endParaRPr>
          </a:p>
        </p:txBody>
      </p:sp>
      <p:sp>
        <p:nvSpPr>
          <p:cNvPr id="259" name="Triângulo isósceles 258"/>
          <p:cNvSpPr/>
          <p:nvPr/>
        </p:nvSpPr>
        <p:spPr bwMode="auto">
          <a:xfrm rot="16200000" flipH="1">
            <a:off x="-92604" y="5194118"/>
            <a:ext cx="898525" cy="241300"/>
          </a:xfrm>
          <a:prstGeom prst="triangle">
            <a:avLst/>
          </a:prstGeom>
          <a:noFill/>
          <a:ln w="6350" cap="flat" cmpd="sng" algn="ctr">
            <a:solidFill>
              <a:schemeClr val="accent4"/>
            </a:solidFill>
            <a:prstDash val="solid"/>
            <a:round/>
            <a:headEnd type="none" w="sm" len="sm"/>
            <a:tailEnd type="none" w="sm" len="sm"/>
          </a:ln>
          <a:effectLst/>
        </p:spPr>
        <p:txBody>
          <a:bodyPr/>
          <a:lstStyle/>
          <a:p>
            <a:pPr eaLnBrk="0" hangingPunct="0">
              <a:spcAft>
                <a:spcPts val="600"/>
              </a:spcAft>
              <a:defRPr/>
            </a:pPr>
            <a:endParaRPr lang="pt-BR" sz="1000" dirty="0">
              <a:solidFill>
                <a:prstClr val="black"/>
              </a:solidFill>
              <a:latin typeface="Calibri"/>
            </a:endParaRPr>
          </a:p>
        </p:txBody>
      </p:sp>
      <p:sp>
        <p:nvSpPr>
          <p:cNvPr id="16477" name="Retângulo 34"/>
          <p:cNvSpPr>
            <a:spLocks noChangeArrowheads="1"/>
          </p:cNvSpPr>
          <p:nvPr/>
        </p:nvSpPr>
        <p:spPr bwMode="auto">
          <a:xfrm>
            <a:off x="1132619" y="4708347"/>
            <a:ext cx="49067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0" hangingPunct="0">
              <a:spcAft>
                <a:spcPts val="600"/>
              </a:spcAft>
            </a:pPr>
            <a:r>
              <a:rPr lang="en-US" sz="1000" b="1" dirty="0">
                <a:solidFill>
                  <a:prstClr val="black"/>
                </a:solidFill>
                <a:latin typeface="Calibri"/>
              </a:rPr>
              <a:t>Flows</a:t>
            </a:r>
            <a:endParaRPr lang="pt-BR" sz="1000" b="1" dirty="0">
              <a:solidFill>
                <a:prstClr val="black"/>
              </a:solidFill>
              <a:latin typeface="Calibri"/>
            </a:endParaRPr>
          </a:p>
        </p:txBody>
      </p:sp>
      <p:sp>
        <p:nvSpPr>
          <p:cNvPr id="252" name="Retângulo 251"/>
          <p:cNvSpPr/>
          <p:nvPr/>
        </p:nvSpPr>
        <p:spPr bwMode="auto">
          <a:xfrm>
            <a:off x="236008" y="733238"/>
            <a:ext cx="11719984" cy="3887788"/>
          </a:xfrm>
          <a:prstGeom prst="rect">
            <a:avLst/>
          </a:prstGeom>
          <a:noFill/>
          <a:ln w="6350" cap="flat" cmpd="sng" algn="ctr">
            <a:solidFill>
              <a:schemeClr val="bg1">
                <a:lumMod val="85000"/>
              </a:schemeClr>
            </a:solidFill>
            <a:prstDash val="solid"/>
            <a:round/>
            <a:headEnd type="none" w="sm" len="sm"/>
            <a:tailEnd type="none" w="sm" len="sm"/>
          </a:ln>
          <a:effectLst/>
        </p:spPr>
        <p:txBody>
          <a:bodyPr/>
          <a:lstStyle/>
          <a:p>
            <a:pPr eaLnBrk="0" hangingPunct="0">
              <a:spcAft>
                <a:spcPts val="600"/>
              </a:spcAft>
              <a:defRPr/>
            </a:pPr>
            <a:endParaRPr lang="pt-BR" sz="1000" dirty="0">
              <a:solidFill>
                <a:prstClr val="black"/>
              </a:solidFill>
              <a:latin typeface="Calibri"/>
            </a:endParaRPr>
          </a:p>
        </p:txBody>
      </p:sp>
      <p:sp>
        <p:nvSpPr>
          <p:cNvPr id="263" name="Seta para a direita 262"/>
          <p:cNvSpPr/>
          <p:nvPr/>
        </p:nvSpPr>
        <p:spPr bwMode="auto">
          <a:xfrm>
            <a:off x="10324043" y="1669863"/>
            <a:ext cx="205317" cy="192088"/>
          </a:xfrm>
          <a:prstGeom prst="rightArrow">
            <a:avLst/>
          </a:prstGeom>
          <a:solidFill>
            <a:srgbClr val="82C8DC">
              <a:alpha val="25098"/>
            </a:srgbClr>
          </a:solidFill>
          <a:ln w="6350">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a:lstStyle/>
          <a:p>
            <a:pPr eaLnBrk="0" hangingPunct="0">
              <a:spcAft>
                <a:spcPts val="600"/>
              </a:spcAft>
              <a:defRPr/>
            </a:pPr>
            <a:endParaRPr lang="pt-BR" sz="1000" dirty="0">
              <a:solidFill>
                <a:prstClr val="black"/>
              </a:solidFill>
              <a:latin typeface="Calibri"/>
            </a:endParaRPr>
          </a:p>
        </p:txBody>
      </p:sp>
      <p:sp>
        <p:nvSpPr>
          <p:cNvPr id="264" name="Seta para a direita 263"/>
          <p:cNvSpPr/>
          <p:nvPr/>
        </p:nvSpPr>
        <p:spPr bwMode="auto">
          <a:xfrm>
            <a:off x="10324043" y="3854263"/>
            <a:ext cx="205317" cy="192088"/>
          </a:xfrm>
          <a:prstGeom prst="rightArrow">
            <a:avLst/>
          </a:prstGeom>
          <a:solidFill>
            <a:srgbClr val="82C8DC">
              <a:alpha val="25098"/>
            </a:srgbClr>
          </a:solidFill>
          <a:ln w="6350">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a:lstStyle/>
          <a:p>
            <a:pPr eaLnBrk="0" hangingPunct="0">
              <a:spcAft>
                <a:spcPts val="600"/>
              </a:spcAft>
              <a:defRPr/>
            </a:pPr>
            <a:endParaRPr lang="pt-BR" sz="1000" dirty="0">
              <a:solidFill>
                <a:prstClr val="black"/>
              </a:solidFill>
              <a:latin typeface="Calibri"/>
            </a:endParaRPr>
          </a:p>
        </p:txBody>
      </p:sp>
      <p:sp>
        <p:nvSpPr>
          <p:cNvPr id="84" name="CaixaDeTexto 83"/>
          <p:cNvSpPr txBox="1"/>
          <p:nvPr/>
        </p:nvSpPr>
        <p:spPr>
          <a:xfrm>
            <a:off x="2827364" y="4712713"/>
            <a:ext cx="9122833" cy="1248776"/>
          </a:xfrm>
          <a:prstGeom prst="rect">
            <a:avLst/>
          </a:prstGeom>
          <a:solidFill>
            <a:srgbClr val="FFFFFF"/>
          </a:solidFill>
          <a:ln>
            <a:solidFill>
              <a:schemeClr val="bg1">
                <a:lumMod val="85000"/>
              </a:schemeClr>
            </a:solidFill>
            <a:prstDash val="dash"/>
          </a:ln>
        </p:spPr>
        <p:txBody>
          <a:bodyPr anchor="ctr">
            <a:normAutofit/>
          </a:bodyPr>
          <a:lstStyle/>
          <a:p>
            <a:pPr algn="just">
              <a:spcAft>
                <a:spcPts val="600"/>
              </a:spcAft>
              <a:defRPr/>
            </a:pPr>
            <a:r>
              <a:rPr lang="en-US" sz="1200" dirty="0">
                <a:solidFill>
                  <a:prstClr val="black"/>
                </a:solidFill>
                <a:latin typeface="Calibri"/>
              </a:rPr>
              <a:t>CPS manufacturers coordinates most of the flows. Logistics and Services flows are performed mainly by CP companies and dealers; the marketing and communication flow is mostly under manufacturers influence and responsibility. Information flow, even performed by dealers is organized and managed by manufacturers. Credit, Payment and Risk flows are predominantly assumed by manufacturers; negotiation and  sales flows are more spread through the channel, where dealers develop an important role.</a:t>
            </a:r>
            <a:endParaRPr lang="pt-BR" sz="1200" dirty="0">
              <a:solidFill>
                <a:prstClr val="black"/>
              </a:solidFill>
              <a:latin typeface="Calibri"/>
            </a:endParaRPr>
          </a:p>
        </p:txBody>
      </p:sp>
      <p:sp>
        <p:nvSpPr>
          <p:cNvPr id="86" name="Retângulo 85"/>
          <p:cNvSpPr/>
          <p:nvPr/>
        </p:nvSpPr>
        <p:spPr bwMode="auto">
          <a:xfrm>
            <a:off x="338541" y="4334333"/>
            <a:ext cx="1824567" cy="215900"/>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000" dirty="0">
                <a:solidFill>
                  <a:prstClr val="black"/>
                </a:solidFill>
                <a:latin typeface="Calibri"/>
              </a:rPr>
              <a:t>Others</a:t>
            </a:r>
            <a:endParaRPr lang="pt-BR" sz="1000" dirty="0">
              <a:solidFill>
                <a:prstClr val="black"/>
              </a:solidFill>
              <a:latin typeface="Calibri"/>
            </a:endParaRPr>
          </a:p>
        </p:txBody>
      </p:sp>
      <p:cxnSp>
        <p:nvCxnSpPr>
          <p:cNvPr id="87" name="Conector angulado 2"/>
          <p:cNvCxnSpPr>
            <a:cxnSpLocks noChangeShapeType="1"/>
            <a:stCxn id="86" idx="3"/>
          </p:cNvCxnSpPr>
          <p:nvPr/>
        </p:nvCxnSpPr>
        <p:spPr bwMode="auto">
          <a:xfrm flipV="1">
            <a:off x="2163104" y="1851641"/>
            <a:ext cx="384307" cy="2590651"/>
          </a:xfrm>
          <a:prstGeom prst="bentConnector3">
            <a:avLst>
              <a:gd name="adj1" fmla="val 50000"/>
            </a:avLst>
          </a:prstGeom>
          <a:noFill/>
          <a:ln w="6350" algn="ctr">
            <a:solidFill>
              <a:schemeClr val="folHlink"/>
            </a:solidFill>
            <a:round/>
            <a:headEnd type="none" w="sm" len="sm"/>
            <a:tailEnd type="none" w="sm" len="sm"/>
          </a:ln>
          <a:extLst>
            <a:ext uri="{909E8E84-426E-40dd-AFC4-6F175D3DCCD1}">
              <a14:hiddenFill xmlns="" xmlns:a14="http://schemas.microsoft.com/office/drawing/2010/main">
                <a:noFill/>
              </a14:hiddenFill>
            </a:ext>
          </a:extLst>
        </p:spPr>
      </p:cxnSp>
      <p:sp>
        <p:nvSpPr>
          <p:cNvPr id="92" name="CaixaDeTexto 2"/>
          <p:cNvSpPr txBox="1"/>
          <p:nvPr/>
        </p:nvSpPr>
        <p:spPr>
          <a:xfrm>
            <a:off x="3695704" y="6497960"/>
            <a:ext cx="3792421" cy="360040"/>
          </a:xfrm>
          <a:prstGeom prst="rect">
            <a:avLst/>
          </a:prstGeom>
          <a:noFill/>
        </p:spPr>
        <p:txBody>
          <a:bodyPr wrap="none" rtlCol="0">
            <a:normAutofit/>
          </a:bodyPr>
          <a:lstStyle/>
          <a:p>
            <a:pPr>
              <a:spcAft>
                <a:spcPts val="600"/>
              </a:spcAft>
            </a:pPr>
            <a:r>
              <a:rPr lang="en-US" sz="1000" dirty="0">
                <a:solidFill>
                  <a:srgbClr val="000000"/>
                </a:solidFill>
                <a:latin typeface="Calibri"/>
              </a:rPr>
              <a:t>Source (citation): Neves, Marcos Fava - The Future of Food Business, World Scientific  (2013)</a:t>
            </a:r>
            <a:r>
              <a:rPr lang="en-US" sz="900" dirty="0">
                <a:solidFill>
                  <a:prstClr val="black"/>
                </a:solidFill>
                <a:latin typeface="Calibri"/>
              </a:rPr>
              <a:t>.</a:t>
            </a:r>
          </a:p>
        </p:txBody>
      </p:sp>
      <p:sp>
        <p:nvSpPr>
          <p:cNvPr id="88" name="Retângulo 17"/>
          <p:cNvSpPr/>
          <p:nvPr/>
        </p:nvSpPr>
        <p:spPr bwMode="auto">
          <a:xfrm>
            <a:off x="2589419" y="1462287"/>
            <a:ext cx="2453541" cy="793892"/>
          </a:xfrm>
          <a:prstGeom prst="rect">
            <a:avLst/>
          </a:prstGeom>
          <a:ln w="19050">
            <a:solidFill>
              <a:schemeClr val="bg1">
                <a:lumMod val="75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anchor="ctr"/>
          <a:lstStyle/>
          <a:p>
            <a:pPr algn="ctr" eaLnBrk="0" hangingPunct="0">
              <a:spcAft>
                <a:spcPts val="600"/>
              </a:spcAft>
              <a:defRPr/>
            </a:pPr>
            <a:r>
              <a:rPr lang="en-US" sz="1600" b="1" dirty="0">
                <a:solidFill>
                  <a:prstClr val="black"/>
                </a:solidFill>
                <a:latin typeface="Calibri"/>
              </a:rPr>
              <a:t>SYNGENTA</a:t>
            </a:r>
            <a:endParaRPr lang="pt-BR" sz="1600" b="1" dirty="0">
              <a:solidFill>
                <a:prstClr val="black"/>
              </a:solidFill>
              <a:latin typeface="Calibri"/>
            </a:endParaRPr>
          </a:p>
        </p:txBody>
      </p:sp>
    </p:spTree>
    <p:extLst>
      <p:ext uri="{BB962C8B-B14F-4D97-AF65-F5344CB8AC3E}">
        <p14:creationId xmlns:p14="http://schemas.microsoft.com/office/powerpoint/2010/main" val="58688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08555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0"/>
          <p:cNvPicPr>
            <a:picLocks noChangeAspect="1" noChangeArrowheads="1"/>
          </p:cNvPicPr>
          <p:nvPr/>
        </p:nvPicPr>
        <p:blipFill>
          <a:blip r:embed="rId2"/>
          <a:srcRect/>
          <a:stretch>
            <a:fillRect/>
          </a:stretch>
        </p:blipFill>
        <p:spPr bwMode="auto">
          <a:xfrm>
            <a:off x="956022" y="726631"/>
            <a:ext cx="10488962" cy="5549910"/>
          </a:xfrm>
          <a:prstGeom prst="rect">
            <a:avLst/>
          </a:prstGeom>
          <a:noFill/>
          <a:ln w="9525">
            <a:noFill/>
            <a:miter lim="800000"/>
            <a:headEnd/>
            <a:tailEnd/>
          </a:ln>
        </p:spPr>
      </p:pic>
      <p:sp>
        <p:nvSpPr>
          <p:cNvPr id="5" name="Título 1"/>
          <p:cNvSpPr txBox="1">
            <a:spLocks/>
          </p:cNvSpPr>
          <p:nvPr/>
        </p:nvSpPr>
        <p:spPr>
          <a:xfrm>
            <a:off x="0" y="236774"/>
            <a:ext cx="12192000" cy="3853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mn-lt"/>
                <a:ea typeface="ＭＳ Ｐゴシック" pitchFamily="34" charset="-128"/>
              </a:rPr>
              <a:t>Sugar Cane Mill Network</a:t>
            </a:r>
            <a:endParaRPr lang="pt-BR" sz="2400" b="1" dirty="0">
              <a:latin typeface="+mn-lt"/>
              <a:ea typeface="ＭＳ Ｐゴシック" pitchFamily="34" charset="-128"/>
            </a:endParaRPr>
          </a:p>
        </p:txBody>
      </p:sp>
    </p:spTree>
    <p:extLst>
      <p:ext uri="{BB962C8B-B14F-4D97-AF65-F5344CB8AC3E}">
        <p14:creationId xmlns:p14="http://schemas.microsoft.com/office/powerpoint/2010/main" val="20651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TextBox 562">
            <a:extLst>
              <a:ext uri="{FF2B5EF4-FFF2-40B4-BE49-F238E27FC236}">
                <a16:creationId xmlns:a16="http://schemas.microsoft.com/office/drawing/2014/main" id="{EF33AF4A-296C-40F5-93D7-1231621F130C}"/>
              </a:ext>
            </a:extLst>
          </p:cNvPr>
          <p:cNvSpPr txBox="1"/>
          <p:nvPr/>
        </p:nvSpPr>
        <p:spPr>
          <a:xfrm>
            <a:off x="908745" y="16493"/>
            <a:ext cx="3661002" cy="769441"/>
          </a:xfrm>
          <a:prstGeom prst="rect">
            <a:avLst/>
          </a:prstGeom>
          <a:noFill/>
        </p:spPr>
        <p:txBody>
          <a:bodyPr wrap="none" rtlCol="0">
            <a:spAutoFit/>
          </a:bodyPr>
          <a:lstStyle/>
          <a:p>
            <a:r>
              <a:rPr lang="en-US" sz="4400" b="1" dirty="0">
                <a:solidFill>
                  <a:srgbClr val="0C6127"/>
                </a:solidFill>
              </a:rPr>
              <a:t>Minerva Foods</a:t>
            </a:r>
          </a:p>
        </p:txBody>
      </p:sp>
      <p:sp>
        <p:nvSpPr>
          <p:cNvPr id="137" name="Retângulo: Cantos Arredondados 136">
            <a:extLst>
              <a:ext uri="{FF2B5EF4-FFF2-40B4-BE49-F238E27FC236}">
                <a16:creationId xmlns:a16="http://schemas.microsoft.com/office/drawing/2014/main" id="{6521466C-B9A8-4723-8B55-2DE73748EE56}"/>
              </a:ext>
            </a:extLst>
          </p:cNvPr>
          <p:cNvSpPr/>
          <p:nvPr/>
        </p:nvSpPr>
        <p:spPr>
          <a:xfrm>
            <a:off x="6031265" y="6026697"/>
            <a:ext cx="2633462" cy="652192"/>
          </a:xfrm>
          <a:prstGeom prst="roundRect">
            <a:avLst>
              <a:gd name="adj" fmla="val 0"/>
            </a:avLst>
          </a:prstGeom>
          <a:solidFill>
            <a:schemeClr val="bg1">
              <a:lumMod val="95000"/>
            </a:schemeClr>
          </a:solidFill>
          <a:ln>
            <a:solidFill>
              <a:srgbClr val="0C6127"/>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pt-BR" sz="1050" dirty="0">
                <a:solidFill>
                  <a:schemeClr val="tx1"/>
                </a:solidFill>
              </a:rPr>
              <a:t>Nessa divisão de trading, existem 3 frentes:</a:t>
            </a:r>
          </a:p>
          <a:p>
            <a:pPr>
              <a:buFont typeface="+mj-lt"/>
              <a:buAutoNum type="arabicPeriod"/>
            </a:pPr>
            <a:r>
              <a:rPr lang="pt-BR" sz="1050" dirty="0">
                <a:solidFill>
                  <a:schemeClr val="tx1"/>
                </a:solidFill>
              </a:rPr>
              <a:t>Trading de Proteína (AUST e BRAZIL)</a:t>
            </a:r>
          </a:p>
          <a:p>
            <a:pPr>
              <a:buFont typeface="+mj-lt"/>
              <a:buAutoNum type="arabicPeriod"/>
            </a:pPr>
            <a:r>
              <a:rPr lang="pt-BR" sz="1050" dirty="0">
                <a:solidFill>
                  <a:schemeClr val="tx1"/>
                </a:solidFill>
              </a:rPr>
              <a:t>Trading de Gado Vivo</a:t>
            </a:r>
          </a:p>
          <a:p>
            <a:pPr>
              <a:buFont typeface="+mj-lt"/>
              <a:buAutoNum type="arabicPeriod"/>
            </a:pPr>
            <a:r>
              <a:rPr lang="pt-BR" sz="1050" dirty="0">
                <a:solidFill>
                  <a:schemeClr val="tx1"/>
                </a:solidFill>
              </a:rPr>
              <a:t>Trading de Energia elétrica</a:t>
            </a:r>
          </a:p>
        </p:txBody>
      </p:sp>
      <p:sp>
        <p:nvSpPr>
          <p:cNvPr id="508" name="Rectangle 507">
            <a:extLst>
              <a:ext uri="{FF2B5EF4-FFF2-40B4-BE49-F238E27FC236}">
                <a16:creationId xmlns:a16="http://schemas.microsoft.com/office/drawing/2014/main" id="{E6A2E2DB-F784-483B-8E2F-B5A18EEB0B94}"/>
              </a:ext>
            </a:extLst>
          </p:cNvPr>
          <p:cNvSpPr/>
          <p:nvPr/>
        </p:nvSpPr>
        <p:spPr>
          <a:xfrm>
            <a:off x="4113891" y="2392499"/>
            <a:ext cx="3452579" cy="2984287"/>
          </a:xfrm>
          <a:prstGeom prst="rect">
            <a:avLst/>
          </a:prstGeom>
          <a:solidFill>
            <a:srgbClr val="AE9A7A">
              <a:alpha val="20000"/>
            </a:srgbClr>
          </a:solidFill>
          <a:ln w="6350">
            <a:solidFill>
              <a:srgbClr val="DA32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74" name="Connector: Elbow 173">
            <a:extLst>
              <a:ext uri="{FF2B5EF4-FFF2-40B4-BE49-F238E27FC236}">
                <a16:creationId xmlns:a16="http://schemas.microsoft.com/office/drawing/2014/main" id="{A561D2FE-2DA5-4118-9E5B-58473E25E996}"/>
              </a:ext>
            </a:extLst>
          </p:cNvPr>
          <p:cNvCxnSpPr>
            <a:cxnSpLocks/>
            <a:stCxn id="376" idx="3"/>
            <a:endCxn id="322" idx="0"/>
          </p:cNvCxnSpPr>
          <p:nvPr/>
        </p:nvCxnSpPr>
        <p:spPr>
          <a:xfrm flipH="1">
            <a:off x="6157145" y="1654152"/>
            <a:ext cx="1006789" cy="2718878"/>
          </a:xfrm>
          <a:prstGeom prst="bentConnector4">
            <a:avLst>
              <a:gd name="adj1" fmla="val -21811"/>
              <a:gd name="adj2" fmla="val 8739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12361D7-7827-4710-9AD9-2791E6363045}"/>
              </a:ext>
            </a:extLst>
          </p:cNvPr>
          <p:cNvCxnSpPr>
            <a:cxnSpLocks/>
            <a:stCxn id="144" idx="3"/>
            <a:endCxn id="16" idx="1"/>
          </p:cNvCxnSpPr>
          <p:nvPr/>
        </p:nvCxnSpPr>
        <p:spPr>
          <a:xfrm>
            <a:off x="1767505" y="4100703"/>
            <a:ext cx="8282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minerva logo">
            <a:extLst>
              <a:ext uri="{FF2B5EF4-FFF2-40B4-BE49-F238E27FC236}">
                <a16:creationId xmlns:a16="http://schemas.microsoft.com/office/drawing/2014/main" id="{569D8118-76C1-42C7-9B1C-067F35440F8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4716" b="35357"/>
          <a:stretch/>
        </p:blipFill>
        <p:spPr bwMode="auto">
          <a:xfrm>
            <a:off x="5082626" y="2428313"/>
            <a:ext cx="1414340" cy="27383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5E3E7F12-1DC6-4910-9F43-8669C7FFE20B}"/>
              </a:ext>
            </a:extLst>
          </p:cNvPr>
          <p:cNvGrpSpPr/>
          <p:nvPr/>
        </p:nvGrpSpPr>
        <p:grpSpPr>
          <a:xfrm>
            <a:off x="1931715" y="2302933"/>
            <a:ext cx="1100212" cy="663238"/>
            <a:chOff x="1896314" y="2282872"/>
            <a:chExt cx="1111231" cy="697081"/>
          </a:xfrm>
        </p:grpSpPr>
        <p:sp>
          <p:nvSpPr>
            <p:cNvPr id="13" name="Rectangle 12">
              <a:extLst>
                <a:ext uri="{FF2B5EF4-FFF2-40B4-BE49-F238E27FC236}">
                  <a16:creationId xmlns:a16="http://schemas.microsoft.com/office/drawing/2014/main" id="{08170179-5590-4484-9283-11EFB3FB9B60}"/>
                </a:ext>
              </a:extLst>
            </p:cNvPr>
            <p:cNvSpPr/>
            <p:nvPr/>
          </p:nvSpPr>
          <p:spPr>
            <a:xfrm>
              <a:off x="1896314" y="2282872"/>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Pecuaristas </a:t>
              </a:r>
              <a:br>
                <a:rPr lang="pt-BR" sz="1100" b="1" dirty="0">
                  <a:solidFill>
                    <a:srgbClr val="196531"/>
                  </a:solidFill>
                </a:rPr>
              </a:br>
              <a:r>
                <a:rPr lang="pt-BR" sz="1100" b="1" dirty="0">
                  <a:solidFill>
                    <a:srgbClr val="196531"/>
                  </a:solidFill>
                </a:rPr>
                <a:t>Bois Acionistas</a:t>
              </a:r>
            </a:p>
          </p:txBody>
        </p:sp>
        <p:sp>
          <p:nvSpPr>
            <p:cNvPr id="14" name="Rectangle 13">
              <a:extLst>
                <a:ext uri="{FF2B5EF4-FFF2-40B4-BE49-F238E27FC236}">
                  <a16:creationId xmlns:a16="http://schemas.microsoft.com/office/drawing/2014/main" id="{FFB7A5A4-E934-466B-8622-C6346EDF1508}"/>
                </a:ext>
              </a:extLst>
            </p:cNvPr>
            <p:cNvSpPr/>
            <p:nvPr/>
          </p:nvSpPr>
          <p:spPr>
            <a:xfrm>
              <a:off x="1896314" y="2663026"/>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Pecuaristas </a:t>
              </a:r>
              <a:br>
                <a:rPr lang="pt-BR" sz="1100" b="1" dirty="0">
                  <a:solidFill>
                    <a:srgbClr val="196531"/>
                  </a:solidFill>
                </a:rPr>
              </a:br>
              <a:r>
                <a:rPr lang="pt-BR" sz="1100" b="1" dirty="0">
                  <a:solidFill>
                    <a:srgbClr val="196531"/>
                  </a:solidFill>
                </a:rPr>
                <a:t>Bois Próprios</a:t>
              </a:r>
              <a:endParaRPr lang="pt-BR" sz="1100" dirty="0">
                <a:solidFill>
                  <a:srgbClr val="196531"/>
                </a:solidFill>
              </a:endParaRPr>
            </a:p>
          </p:txBody>
        </p:sp>
      </p:grpSp>
      <p:grpSp>
        <p:nvGrpSpPr>
          <p:cNvPr id="77" name="Group 76">
            <a:extLst>
              <a:ext uri="{FF2B5EF4-FFF2-40B4-BE49-F238E27FC236}">
                <a16:creationId xmlns:a16="http://schemas.microsoft.com/office/drawing/2014/main" id="{41C554DB-70B5-4FA3-ADC7-0AF34DBFDFDD}"/>
              </a:ext>
            </a:extLst>
          </p:cNvPr>
          <p:cNvGrpSpPr/>
          <p:nvPr/>
        </p:nvGrpSpPr>
        <p:grpSpPr>
          <a:xfrm>
            <a:off x="2595773" y="3583223"/>
            <a:ext cx="1100212" cy="1034962"/>
            <a:chOff x="2567023" y="3628490"/>
            <a:chExt cx="1111231" cy="1087772"/>
          </a:xfrm>
        </p:grpSpPr>
        <p:sp>
          <p:nvSpPr>
            <p:cNvPr id="15" name="Rectangle 14">
              <a:extLst>
                <a:ext uri="{FF2B5EF4-FFF2-40B4-BE49-F238E27FC236}">
                  <a16:creationId xmlns:a16="http://schemas.microsoft.com/office/drawing/2014/main" id="{B7F486B6-1A24-4E0C-A7E3-786C7017F5C1}"/>
                </a:ext>
              </a:extLst>
            </p:cNvPr>
            <p:cNvSpPr/>
            <p:nvPr/>
          </p:nvSpPr>
          <p:spPr>
            <a:xfrm>
              <a:off x="2567023" y="3628490"/>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Confinamento Minerva</a:t>
              </a:r>
            </a:p>
          </p:txBody>
        </p:sp>
        <p:sp>
          <p:nvSpPr>
            <p:cNvPr id="16" name="Rectangle 15">
              <a:extLst>
                <a:ext uri="{FF2B5EF4-FFF2-40B4-BE49-F238E27FC236}">
                  <a16:creationId xmlns:a16="http://schemas.microsoft.com/office/drawing/2014/main" id="{26CC3A9B-ACE8-4087-AEB1-773DE2D972F9}"/>
                </a:ext>
              </a:extLst>
            </p:cNvPr>
            <p:cNvSpPr/>
            <p:nvPr/>
          </p:nvSpPr>
          <p:spPr>
            <a:xfrm>
              <a:off x="2567023" y="4013912"/>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Pecuaristas Independentes</a:t>
              </a:r>
            </a:p>
          </p:txBody>
        </p:sp>
        <p:sp>
          <p:nvSpPr>
            <p:cNvPr id="17" name="Rectangle 16">
              <a:extLst>
                <a:ext uri="{FF2B5EF4-FFF2-40B4-BE49-F238E27FC236}">
                  <a16:creationId xmlns:a16="http://schemas.microsoft.com/office/drawing/2014/main" id="{4F46FDB9-5638-42E4-A4E9-CDA728A99ED6}"/>
                </a:ext>
              </a:extLst>
            </p:cNvPr>
            <p:cNvSpPr/>
            <p:nvPr/>
          </p:nvSpPr>
          <p:spPr>
            <a:xfrm>
              <a:off x="2567023" y="4399335"/>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Outros Pecuaristas</a:t>
              </a:r>
            </a:p>
          </p:txBody>
        </p:sp>
      </p:grpSp>
      <p:grpSp>
        <p:nvGrpSpPr>
          <p:cNvPr id="454" name="Group 453">
            <a:extLst>
              <a:ext uri="{FF2B5EF4-FFF2-40B4-BE49-F238E27FC236}">
                <a16:creationId xmlns:a16="http://schemas.microsoft.com/office/drawing/2014/main" id="{A09B61E1-59A7-4569-92BC-BF73516E6001}"/>
              </a:ext>
            </a:extLst>
          </p:cNvPr>
          <p:cNvGrpSpPr/>
          <p:nvPr/>
        </p:nvGrpSpPr>
        <p:grpSpPr>
          <a:xfrm>
            <a:off x="4378701" y="3003690"/>
            <a:ext cx="1100330" cy="2213319"/>
            <a:chOff x="4367809" y="2814110"/>
            <a:chExt cx="1111351" cy="2326257"/>
          </a:xfrm>
        </p:grpSpPr>
        <p:sp>
          <p:nvSpPr>
            <p:cNvPr id="3" name="Rectangle 2">
              <a:extLst>
                <a:ext uri="{FF2B5EF4-FFF2-40B4-BE49-F238E27FC236}">
                  <a16:creationId xmlns:a16="http://schemas.microsoft.com/office/drawing/2014/main" id="{232DAE2D-F389-4737-A389-B7A1B72F4593}"/>
                </a:ext>
              </a:extLst>
            </p:cNvPr>
            <p:cNvSpPr/>
            <p:nvPr/>
          </p:nvSpPr>
          <p:spPr>
            <a:xfrm>
              <a:off x="4367809" y="2814110"/>
              <a:ext cx="1111112" cy="503913"/>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Minerva</a:t>
              </a:r>
            </a:p>
            <a:p>
              <a:pPr algn="ctr"/>
              <a:r>
                <a:rPr lang="pt-BR" sz="1100" b="1" dirty="0">
                  <a:solidFill>
                    <a:srgbClr val="196531"/>
                  </a:solidFill>
                </a:rPr>
                <a:t>Carnes Bovinas (MCB) Brasil</a:t>
              </a:r>
            </a:p>
          </p:txBody>
        </p:sp>
        <p:sp>
          <p:nvSpPr>
            <p:cNvPr id="6" name="Rectangle 5">
              <a:extLst>
                <a:ext uri="{FF2B5EF4-FFF2-40B4-BE49-F238E27FC236}">
                  <a16:creationId xmlns:a16="http://schemas.microsoft.com/office/drawing/2014/main" id="{7BAFB6BC-8203-4FBF-AB20-ABB62EE423A2}"/>
                </a:ext>
              </a:extLst>
            </p:cNvPr>
            <p:cNvSpPr/>
            <p:nvPr/>
          </p:nvSpPr>
          <p:spPr>
            <a:xfrm>
              <a:off x="4367929" y="3456682"/>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MCB Argentina</a:t>
              </a:r>
            </a:p>
          </p:txBody>
        </p:sp>
        <p:sp>
          <p:nvSpPr>
            <p:cNvPr id="18" name="Rectangle 17">
              <a:extLst>
                <a:ext uri="{FF2B5EF4-FFF2-40B4-BE49-F238E27FC236}">
                  <a16:creationId xmlns:a16="http://schemas.microsoft.com/office/drawing/2014/main" id="{B857F380-9C7D-4F03-ABB9-45AAF1A53420}"/>
                </a:ext>
              </a:extLst>
            </p:cNvPr>
            <p:cNvSpPr/>
            <p:nvPr/>
          </p:nvSpPr>
          <p:spPr>
            <a:xfrm>
              <a:off x="4367809" y="3912268"/>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MCB Colômbia</a:t>
              </a:r>
            </a:p>
          </p:txBody>
        </p:sp>
        <p:sp>
          <p:nvSpPr>
            <p:cNvPr id="19" name="Rectangle 18">
              <a:extLst>
                <a:ext uri="{FF2B5EF4-FFF2-40B4-BE49-F238E27FC236}">
                  <a16:creationId xmlns:a16="http://schemas.microsoft.com/office/drawing/2014/main" id="{9907FA51-5D26-4589-84AC-7E17CFB9B15D}"/>
                </a:ext>
              </a:extLst>
            </p:cNvPr>
            <p:cNvSpPr/>
            <p:nvPr/>
          </p:nvSpPr>
          <p:spPr>
            <a:xfrm>
              <a:off x="4367809" y="4367854"/>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MCB Uruguai</a:t>
              </a:r>
            </a:p>
          </p:txBody>
        </p:sp>
        <p:sp>
          <p:nvSpPr>
            <p:cNvPr id="20" name="Rectangle 19">
              <a:extLst>
                <a:ext uri="{FF2B5EF4-FFF2-40B4-BE49-F238E27FC236}">
                  <a16:creationId xmlns:a16="http://schemas.microsoft.com/office/drawing/2014/main" id="{DD999366-4AD3-445D-BA9E-3AAE73D40F76}"/>
                </a:ext>
              </a:extLst>
            </p:cNvPr>
            <p:cNvSpPr/>
            <p:nvPr/>
          </p:nvSpPr>
          <p:spPr>
            <a:xfrm>
              <a:off x="4367809" y="4823440"/>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MCB Paraguai</a:t>
              </a:r>
            </a:p>
          </p:txBody>
        </p:sp>
      </p:grpSp>
      <p:sp>
        <p:nvSpPr>
          <p:cNvPr id="22" name="Rectangle 21">
            <a:extLst>
              <a:ext uri="{FF2B5EF4-FFF2-40B4-BE49-F238E27FC236}">
                <a16:creationId xmlns:a16="http://schemas.microsoft.com/office/drawing/2014/main" id="{3C38F09B-AA33-45B6-B8FE-B9B4E98B3C0A}"/>
              </a:ext>
            </a:extLst>
          </p:cNvPr>
          <p:cNvSpPr/>
          <p:nvPr/>
        </p:nvSpPr>
        <p:spPr>
          <a:xfrm>
            <a:off x="6285997" y="4936130"/>
            <a:ext cx="1175993"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Trading Minerva Austrália</a:t>
            </a:r>
          </a:p>
        </p:txBody>
      </p:sp>
      <p:sp>
        <p:nvSpPr>
          <p:cNvPr id="23" name="Rectangle 22">
            <a:extLst>
              <a:ext uri="{FF2B5EF4-FFF2-40B4-BE49-F238E27FC236}">
                <a16:creationId xmlns:a16="http://schemas.microsoft.com/office/drawing/2014/main" id="{21D58690-99D8-4749-B724-B6E4357084C6}"/>
              </a:ext>
            </a:extLst>
          </p:cNvPr>
          <p:cNvSpPr/>
          <p:nvPr/>
        </p:nvSpPr>
        <p:spPr>
          <a:xfrm>
            <a:off x="6285997" y="5596931"/>
            <a:ext cx="1175993"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Fornecedores Austrália</a:t>
            </a:r>
          </a:p>
        </p:txBody>
      </p:sp>
      <p:sp>
        <p:nvSpPr>
          <p:cNvPr id="7" name="Rectangle 6">
            <a:extLst>
              <a:ext uri="{FF2B5EF4-FFF2-40B4-BE49-F238E27FC236}">
                <a16:creationId xmlns:a16="http://schemas.microsoft.com/office/drawing/2014/main" id="{B8D89F0B-39AD-4ABB-9ADC-B91DEBE9DF73}"/>
              </a:ext>
            </a:extLst>
          </p:cNvPr>
          <p:cNvSpPr/>
          <p:nvPr/>
        </p:nvSpPr>
        <p:spPr>
          <a:xfrm>
            <a:off x="240719" y="2302933"/>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de Rações</a:t>
            </a:r>
          </a:p>
        </p:txBody>
      </p:sp>
      <p:sp>
        <p:nvSpPr>
          <p:cNvPr id="8" name="Rectangle 7">
            <a:extLst>
              <a:ext uri="{FF2B5EF4-FFF2-40B4-BE49-F238E27FC236}">
                <a16:creationId xmlns:a16="http://schemas.microsoft.com/office/drawing/2014/main" id="{8E95A662-2CDF-4DEA-ABA7-D441DCEA2619}"/>
              </a:ext>
            </a:extLst>
          </p:cNvPr>
          <p:cNvSpPr/>
          <p:nvPr/>
        </p:nvSpPr>
        <p:spPr>
          <a:xfrm>
            <a:off x="240719" y="2668436"/>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de Medicamentos</a:t>
            </a:r>
          </a:p>
        </p:txBody>
      </p:sp>
      <p:sp>
        <p:nvSpPr>
          <p:cNvPr id="9" name="Rectangle 8">
            <a:extLst>
              <a:ext uri="{FF2B5EF4-FFF2-40B4-BE49-F238E27FC236}">
                <a16:creationId xmlns:a16="http://schemas.microsoft.com/office/drawing/2014/main" id="{90C1875E-C93F-4F03-98C8-45A134A8C19D}"/>
              </a:ext>
            </a:extLst>
          </p:cNvPr>
          <p:cNvSpPr/>
          <p:nvPr/>
        </p:nvSpPr>
        <p:spPr>
          <a:xfrm>
            <a:off x="240719" y="3033939"/>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de Genética</a:t>
            </a:r>
          </a:p>
        </p:txBody>
      </p:sp>
      <p:sp>
        <p:nvSpPr>
          <p:cNvPr id="10" name="Rectangle 9">
            <a:extLst>
              <a:ext uri="{FF2B5EF4-FFF2-40B4-BE49-F238E27FC236}">
                <a16:creationId xmlns:a16="http://schemas.microsoft.com/office/drawing/2014/main" id="{EB19A3C8-8D56-4EAD-8BB4-521D0734ADB9}"/>
              </a:ext>
            </a:extLst>
          </p:cNvPr>
          <p:cNvSpPr/>
          <p:nvPr/>
        </p:nvSpPr>
        <p:spPr>
          <a:xfrm>
            <a:off x="240719" y="3399441"/>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de Sementes</a:t>
            </a:r>
          </a:p>
        </p:txBody>
      </p:sp>
      <p:sp>
        <p:nvSpPr>
          <p:cNvPr id="11" name="Rectangle 10">
            <a:extLst>
              <a:ext uri="{FF2B5EF4-FFF2-40B4-BE49-F238E27FC236}">
                <a16:creationId xmlns:a16="http://schemas.microsoft.com/office/drawing/2014/main" id="{4DED036C-18DE-4050-AD36-3EBD8D2F7E4A}"/>
              </a:ext>
            </a:extLst>
          </p:cNvPr>
          <p:cNvSpPr/>
          <p:nvPr/>
        </p:nvSpPr>
        <p:spPr>
          <a:xfrm>
            <a:off x="240719" y="3764944"/>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de Energia</a:t>
            </a:r>
          </a:p>
        </p:txBody>
      </p:sp>
      <p:sp>
        <p:nvSpPr>
          <p:cNvPr id="12" name="Rectangle 11">
            <a:extLst>
              <a:ext uri="{FF2B5EF4-FFF2-40B4-BE49-F238E27FC236}">
                <a16:creationId xmlns:a16="http://schemas.microsoft.com/office/drawing/2014/main" id="{F0089AB4-EA74-4C6B-BFFD-344F7DF7ED76}"/>
              </a:ext>
            </a:extLst>
          </p:cNvPr>
          <p:cNvSpPr/>
          <p:nvPr/>
        </p:nvSpPr>
        <p:spPr>
          <a:xfrm>
            <a:off x="240719" y="4130447"/>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de Silagem/Outros</a:t>
            </a:r>
          </a:p>
        </p:txBody>
      </p:sp>
      <p:sp>
        <p:nvSpPr>
          <p:cNvPr id="29" name="Rectangle 28">
            <a:extLst>
              <a:ext uri="{FF2B5EF4-FFF2-40B4-BE49-F238E27FC236}">
                <a16:creationId xmlns:a16="http://schemas.microsoft.com/office/drawing/2014/main" id="{369838B0-DD5D-4E8D-B769-A63C409025EB}"/>
              </a:ext>
            </a:extLst>
          </p:cNvPr>
          <p:cNvSpPr/>
          <p:nvPr/>
        </p:nvSpPr>
        <p:spPr>
          <a:xfrm>
            <a:off x="240719" y="4495949"/>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a:t>
            </a:r>
          </a:p>
        </p:txBody>
      </p:sp>
      <p:sp>
        <p:nvSpPr>
          <p:cNvPr id="30" name="Rectangle 29">
            <a:extLst>
              <a:ext uri="{FF2B5EF4-FFF2-40B4-BE49-F238E27FC236}">
                <a16:creationId xmlns:a16="http://schemas.microsoft.com/office/drawing/2014/main" id="{7B89BD94-E3A3-4FEA-93E3-A30707FA7BA8}"/>
              </a:ext>
            </a:extLst>
          </p:cNvPr>
          <p:cNvSpPr/>
          <p:nvPr/>
        </p:nvSpPr>
        <p:spPr>
          <a:xfrm>
            <a:off x="240719" y="4861452"/>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a:t>
            </a:r>
          </a:p>
        </p:txBody>
      </p:sp>
      <p:sp>
        <p:nvSpPr>
          <p:cNvPr id="31" name="Rectangle 30">
            <a:extLst>
              <a:ext uri="{FF2B5EF4-FFF2-40B4-BE49-F238E27FC236}">
                <a16:creationId xmlns:a16="http://schemas.microsoft.com/office/drawing/2014/main" id="{7FE2586D-7A47-4FCD-9BE0-2A7F350DCF6D}"/>
              </a:ext>
            </a:extLst>
          </p:cNvPr>
          <p:cNvSpPr/>
          <p:nvPr/>
        </p:nvSpPr>
        <p:spPr>
          <a:xfrm>
            <a:off x="240719" y="5226016"/>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a:t>
            </a:r>
          </a:p>
        </p:txBody>
      </p:sp>
      <p:sp>
        <p:nvSpPr>
          <p:cNvPr id="32" name="Rectangle 31">
            <a:extLst>
              <a:ext uri="{FF2B5EF4-FFF2-40B4-BE49-F238E27FC236}">
                <a16:creationId xmlns:a16="http://schemas.microsoft.com/office/drawing/2014/main" id="{62B5E39C-0CCB-4F1D-958E-679B9DF40288}"/>
              </a:ext>
            </a:extLst>
          </p:cNvPr>
          <p:cNvSpPr/>
          <p:nvPr/>
        </p:nvSpPr>
        <p:spPr>
          <a:xfrm>
            <a:off x="240719" y="5596933"/>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a:t>
            </a:r>
          </a:p>
        </p:txBody>
      </p:sp>
      <p:sp>
        <p:nvSpPr>
          <p:cNvPr id="40" name="Rectangle 39">
            <a:extLst>
              <a:ext uri="{FF2B5EF4-FFF2-40B4-BE49-F238E27FC236}">
                <a16:creationId xmlns:a16="http://schemas.microsoft.com/office/drawing/2014/main" id="{0B10417C-EB25-44BE-9D33-4720502C1E12}"/>
              </a:ext>
            </a:extLst>
          </p:cNvPr>
          <p:cNvSpPr/>
          <p:nvPr/>
        </p:nvSpPr>
        <p:spPr>
          <a:xfrm>
            <a:off x="10924439" y="3942831"/>
            <a:ext cx="1014353"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Consumidores</a:t>
            </a:r>
          </a:p>
        </p:txBody>
      </p:sp>
      <p:cxnSp>
        <p:nvCxnSpPr>
          <p:cNvPr id="55" name="Connector: Elbow 54">
            <a:extLst>
              <a:ext uri="{FF2B5EF4-FFF2-40B4-BE49-F238E27FC236}">
                <a16:creationId xmlns:a16="http://schemas.microsoft.com/office/drawing/2014/main" id="{CB33DBAB-177A-45D7-A192-5F81ADCBB3E8}"/>
              </a:ext>
            </a:extLst>
          </p:cNvPr>
          <p:cNvCxnSpPr>
            <a:cxnSpLocks/>
            <a:stCxn id="7" idx="3"/>
            <a:endCxn id="144" idx="1"/>
          </p:cNvCxnSpPr>
          <p:nvPr/>
        </p:nvCxnSpPr>
        <p:spPr>
          <a:xfrm>
            <a:off x="1340931" y="2453704"/>
            <a:ext cx="284003" cy="164700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5D9E6F29-6C19-4C71-A8A7-A8B384B524A1}"/>
              </a:ext>
            </a:extLst>
          </p:cNvPr>
          <p:cNvCxnSpPr>
            <a:cxnSpLocks/>
            <a:stCxn id="8" idx="3"/>
            <a:endCxn id="144" idx="1"/>
          </p:cNvCxnSpPr>
          <p:nvPr/>
        </p:nvCxnSpPr>
        <p:spPr>
          <a:xfrm>
            <a:off x="1340931" y="2819207"/>
            <a:ext cx="284003" cy="128149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A1E4F6E9-3B9B-4148-B709-EC0F672DB96C}"/>
              </a:ext>
            </a:extLst>
          </p:cNvPr>
          <p:cNvCxnSpPr>
            <a:cxnSpLocks/>
            <a:stCxn id="9" idx="3"/>
            <a:endCxn id="144" idx="1"/>
          </p:cNvCxnSpPr>
          <p:nvPr/>
        </p:nvCxnSpPr>
        <p:spPr>
          <a:xfrm>
            <a:off x="1340931" y="3184709"/>
            <a:ext cx="284003" cy="91599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47A5CC36-0B50-46BE-B636-6872F08DCAC2}"/>
              </a:ext>
            </a:extLst>
          </p:cNvPr>
          <p:cNvCxnSpPr>
            <a:cxnSpLocks/>
            <a:stCxn id="10" idx="3"/>
            <a:endCxn id="144" idx="1"/>
          </p:cNvCxnSpPr>
          <p:nvPr/>
        </p:nvCxnSpPr>
        <p:spPr>
          <a:xfrm>
            <a:off x="1340931" y="3550212"/>
            <a:ext cx="284003" cy="55049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D48A4071-AD55-452F-A820-372C1BCDC41E}"/>
              </a:ext>
            </a:extLst>
          </p:cNvPr>
          <p:cNvCxnSpPr>
            <a:cxnSpLocks/>
            <a:stCxn id="11" idx="3"/>
            <a:endCxn id="144" idx="1"/>
          </p:cNvCxnSpPr>
          <p:nvPr/>
        </p:nvCxnSpPr>
        <p:spPr>
          <a:xfrm>
            <a:off x="1340931" y="3915715"/>
            <a:ext cx="284003" cy="18498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5D32B934-C09A-4C71-8A8E-FDFE71AD7FE9}"/>
              </a:ext>
            </a:extLst>
          </p:cNvPr>
          <p:cNvCxnSpPr>
            <a:cxnSpLocks/>
            <a:stCxn id="12" idx="3"/>
            <a:endCxn id="144" idx="1"/>
          </p:cNvCxnSpPr>
          <p:nvPr/>
        </p:nvCxnSpPr>
        <p:spPr>
          <a:xfrm flipV="1">
            <a:off x="1340931" y="4100703"/>
            <a:ext cx="284003" cy="18051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787745BF-C7C6-4096-95AC-7EF62F97162C}"/>
              </a:ext>
            </a:extLst>
          </p:cNvPr>
          <p:cNvCxnSpPr>
            <a:cxnSpLocks/>
            <a:stCxn id="29" idx="3"/>
            <a:endCxn id="144" idx="1"/>
          </p:cNvCxnSpPr>
          <p:nvPr/>
        </p:nvCxnSpPr>
        <p:spPr>
          <a:xfrm flipV="1">
            <a:off x="1340931" y="4100703"/>
            <a:ext cx="284003" cy="54601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550F900A-9B3F-4DC4-877B-70901C0E5886}"/>
              </a:ext>
            </a:extLst>
          </p:cNvPr>
          <p:cNvCxnSpPr>
            <a:cxnSpLocks/>
            <a:stCxn id="30" idx="3"/>
            <a:endCxn id="144" idx="1"/>
          </p:cNvCxnSpPr>
          <p:nvPr/>
        </p:nvCxnSpPr>
        <p:spPr>
          <a:xfrm flipV="1">
            <a:off x="1340931" y="4100703"/>
            <a:ext cx="284003" cy="91151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406153D3-CF66-42F6-A9A3-BCBDACB7931A}"/>
              </a:ext>
            </a:extLst>
          </p:cNvPr>
          <p:cNvCxnSpPr>
            <a:cxnSpLocks/>
            <a:stCxn id="31" idx="3"/>
            <a:endCxn id="144" idx="1"/>
          </p:cNvCxnSpPr>
          <p:nvPr/>
        </p:nvCxnSpPr>
        <p:spPr>
          <a:xfrm flipV="1">
            <a:off x="1340931" y="4100703"/>
            <a:ext cx="284003" cy="127608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2D89D5F-5952-4889-B6DF-3E9FEAD5B01D}"/>
              </a:ext>
            </a:extLst>
          </p:cNvPr>
          <p:cNvCxnSpPr>
            <a:cxnSpLocks/>
            <a:stCxn id="32" idx="3"/>
            <a:endCxn id="144" idx="1"/>
          </p:cNvCxnSpPr>
          <p:nvPr/>
        </p:nvCxnSpPr>
        <p:spPr>
          <a:xfrm flipV="1">
            <a:off x="1340931" y="4100703"/>
            <a:ext cx="284003" cy="164700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48FDC5E3-9C80-4E22-9F8E-2980D2E33038}"/>
              </a:ext>
            </a:extLst>
          </p:cNvPr>
          <p:cNvCxnSpPr>
            <a:cxnSpLocks/>
            <a:stCxn id="144" idx="0"/>
            <a:endCxn id="13" idx="1"/>
          </p:cNvCxnSpPr>
          <p:nvPr/>
        </p:nvCxnSpPr>
        <p:spPr>
          <a:xfrm rot="5400000" flipH="1" flipV="1">
            <a:off x="1024719" y="3125204"/>
            <a:ext cx="1578495" cy="23549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D7D3054A-8769-47DD-9184-5B64E77A44A1}"/>
              </a:ext>
            </a:extLst>
          </p:cNvPr>
          <p:cNvCxnSpPr>
            <a:cxnSpLocks/>
            <a:stCxn id="144" idx="0"/>
            <a:endCxn id="14" idx="1"/>
          </p:cNvCxnSpPr>
          <p:nvPr/>
        </p:nvCxnSpPr>
        <p:spPr>
          <a:xfrm rot="5400000" flipH="1" flipV="1">
            <a:off x="1205568" y="3306053"/>
            <a:ext cx="1216797" cy="23549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1FB6BAF0-A136-4C31-AF94-1C80FAD9574D}"/>
              </a:ext>
            </a:extLst>
          </p:cNvPr>
          <p:cNvCxnSpPr>
            <a:cxnSpLocks/>
            <a:stCxn id="144" idx="0"/>
            <a:endCxn id="254" idx="0"/>
          </p:cNvCxnSpPr>
          <p:nvPr/>
        </p:nvCxnSpPr>
        <p:spPr>
          <a:xfrm rot="5400000" flipH="1" flipV="1">
            <a:off x="1661923" y="3314094"/>
            <a:ext cx="752402" cy="683810"/>
          </a:xfrm>
          <a:prstGeom prst="bentConnector3">
            <a:avLst>
              <a:gd name="adj1" fmla="val 12890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5CABB18A-3B7F-49B3-8AB4-FA731607B13D}"/>
              </a:ext>
            </a:extLst>
          </p:cNvPr>
          <p:cNvCxnSpPr>
            <a:cxnSpLocks/>
            <a:stCxn id="144" idx="2"/>
            <a:endCxn id="17" idx="2"/>
          </p:cNvCxnSpPr>
          <p:nvPr/>
        </p:nvCxnSpPr>
        <p:spPr>
          <a:xfrm rot="16200000" flipH="1">
            <a:off x="2196560" y="3668866"/>
            <a:ext cx="448976" cy="1449660"/>
          </a:xfrm>
          <a:prstGeom prst="bentConnector3">
            <a:avLst>
              <a:gd name="adj1" fmla="val 14844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F4009F3F-1F3D-4824-8848-43F6A5BE5752}"/>
              </a:ext>
            </a:extLst>
          </p:cNvPr>
          <p:cNvCxnSpPr>
            <a:cxnSpLocks/>
            <a:stCxn id="13" idx="3"/>
            <a:endCxn id="224" idx="1"/>
          </p:cNvCxnSpPr>
          <p:nvPr/>
        </p:nvCxnSpPr>
        <p:spPr>
          <a:xfrm>
            <a:off x="3031926" y="2453704"/>
            <a:ext cx="303793" cy="18084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a:extLst>
              <a:ext uri="{FF2B5EF4-FFF2-40B4-BE49-F238E27FC236}">
                <a16:creationId xmlns:a16="http://schemas.microsoft.com/office/drawing/2014/main" id="{418616AF-B4AB-469C-85B0-BE1A441A93CF}"/>
              </a:ext>
            </a:extLst>
          </p:cNvPr>
          <p:cNvCxnSpPr>
            <a:cxnSpLocks/>
            <a:stCxn id="14" idx="3"/>
            <a:endCxn id="224" idx="1"/>
          </p:cNvCxnSpPr>
          <p:nvPr/>
        </p:nvCxnSpPr>
        <p:spPr>
          <a:xfrm flipV="1">
            <a:off x="3031926" y="2634552"/>
            <a:ext cx="303793" cy="18085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Connector: Elbow 157">
            <a:extLst>
              <a:ext uri="{FF2B5EF4-FFF2-40B4-BE49-F238E27FC236}">
                <a16:creationId xmlns:a16="http://schemas.microsoft.com/office/drawing/2014/main" id="{329F36A1-27A0-4059-9EBD-B4339CB415C3}"/>
              </a:ext>
            </a:extLst>
          </p:cNvPr>
          <p:cNvCxnSpPr>
            <a:cxnSpLocks/>
            <a:stCxn id="15" idx="3"/>
            <a:endCxn id="351" idx="1"/>
          </p:cNvCxnSpPr>
          <p:nvPr/>
        </p:nvCxnSpPr>
        <p:spPr>
          <a:xfrm>
            <a:off x="3695984" y="3733993"/>
            <a:ext cx="257881" cy="36671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25643EB5-CF1F-4488-AF0C-80F399D019A4}"/>
              </a:ext>
            </a:extLst>
          </p:cNvPr>
          <p:cNvCxnSpPr>
            <a:cxnSpLocks/>
            <a:stCxn id="17" idx="3"/>
            <a:endCxn id="351" idx="1"/>
          </p:cNvCxnSpPr>
          <p:nvPr/>
        </p:nvCxnSpPr>
        <p:spPr>
          <a:xfrm flipV="1">
            <a:off x="3695984" y="4100703"/>
            <a:ext cx="257881" cy="36671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Connector: Elbow 166">
            <a:extLst>
              <a:ext uri="{FF2B5EF4-FFF2-40B4-BE49-F238E27FC236}">
                <a16:creationId xmlns:a16="http://schemas.microsoft.com/office/drawing/2014/main" id="{5BCA342F-5EC9-4AB9-BB5D-BE22D4B0F1E9}"/>
              </a:ext>
            </a:extLst>
          </p:cNvPr>
          <p:cNvCxnSpPr>
            <a:cxnSpLocks/>
            <a:stCxn id="351" idx="0"/>
            <a:endCxn id="3" idx="1"/>
          </p:cNvCxnSpPr>
          <p:nvPr/>
        </p:nvCxnSpPr>
        <p:spPr>
          <a:xfrm rot="5400000" flipH="1" flipV="1">
            <a:off x="3807534" y="3461033"/>
            <a:ext cx="788784" cy="35355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413E89E8-DFEB-4B27-8F83-933E2E45244B}"/>
              </a:ext>
            </a:extLst>
          </p:cNvPr>
          <p:cNvCxnSpPr>
            <a:cxnSpLocks/>
            <a:stCxn id="351" idx="0"/>
            <a:endCxn id="6" idx="1"/>
          </p:cNvCxnSpPr>
          <p:nvPr/>
        </p:nvCxnSpPr>
        <p:spPr>
          <a:xfrm rot="5400000" flipH="1" flipV="1">
            <a:off x="4068804" y="3722184"/>
            <a:ext cx="266362" cy="35366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Connector: Elbow 178">
            <a:extLst>
              <a:ext uri="{FF2B5EF4-FFF2-40B4-BE49-F238E27FC236}">
                <a16:creationId xmlns:a16="http://schemas.microsoft.com/office/drawing/2014/main" id="{4101B085-A19A-48C4-9C46-D3051ED03642}"/>
              </a:ext>
            </a:extLst>
          </p:cNvPr>
          <p:cNvCxnSpPr>
            <a:cxnSpLocks/>
            <a:stCxn id="351" idx="3"/>
            <a:endCxn id="18" idx="1"/>
          </p:cNvCxnSpPr>
          <p:nvPr/>
        </p:nvCxnSpPr>
        <p:spPr>
          <a:xfrm>
            <a:off x="4096437" y="4100703"/>
            <a:ext cx="282264" cy="9860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Connector: Elbow 181">
            <a:extLst>
              <a:ext uri="{FF2B5EF4-FFF2-40B4-BE49-F238E27FC236}">
                <a16:creationId xmlns:a16="http://schemas.microsoft.com/office/drawing/2014/main" id="{48A3BDAB-FDF2-4E78-B7D8-A601BB48679C}"/>
              </a:ext>
            </a:extLst>
          </p:cNvPr>
          <p:cNvCxnSpPr>
            <a:cxnSpLocks/>
            <a:stCxn id="351" idx="2"/>
            <a:endCxn id="19" idx="1"/>
          </p:cNvCxnSpPr>
          <p:nvPr/>
        </p:nvCxnSpPr>
        <p:spPr>
          <a:xfrm rot="16200000" flipH="1">
            <a:off x="3970144" y="4224214"/>
            <a:ext cx="463564" cy="35355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2D8F19A8-C653-4EA9-BA22-F7C27FABD8CB}"/>
              </a:ext>
            </a:extLst>
          </p:cNvPr>
          <p:cNvCxnSpPr>
            <a:cxnSpLocks/>
            <a:stCxn id="351" idx="2"/>
            <a:endCxn id="20" idx="1"/>
          </p:cNvCxnSpPr>
          <p:nvPr/>
        </p:nvCxnSpPr>
        <p:spPr>
          <a:xfrm rot="16200000" flipH="1">
            <a:off x="3753410" y="4440948"/>
            <a:ext cx="897032" cy="35355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A6E44443-E62F-42F8-B8C3-97C25631D79B}"/>
              </a:ext>
            </a:extLst>
          </p:cNvPr>
          <p:cNvSpPr/>
          <p:nvPr/>
        </p:nvSpPr>
        <p:spPr>
          <a:xfrm>
            <a:off x="5422330" y="5596930"/>
            <a:ext cx="744563"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Couros</a:t>
            </a:r>
          </a:p>
        </p:txBody>
      </p:sp>
      <p:cxnSp>
        <p:nvCxnSpPr>
          <p:cNvPr id="207" name="Connector: Elbow 206">
            <a:extLst>
              <a:ext uri="{FF2B5EF4-FFF2-40B4-BE49-F238E27FC236}">
                <a16:creationId xmlns:a16="http://schemas.microsoft.com/office/drawing/2014/main" id="{F93EF3B7-8207-4F06-AD2A-B84357E68750}"/>
              </a:ext>
            </a:extLst>
          </p:cNvPr>
          <p:cNvCxnSpPr>
            <a:cxnSpLocks/>
            <a:stCxn id="6" idx="3"/>
            <a:endCxn id="392" idx="1"/>
          </p:cNvCxnSpPr>
          <p:nvPr/>
        </p:nvCxnSpPr>
        <p:spPr>
          <a:xfrm>
            <a:off x="5479032" y="3765836"/>
            <a:ext cx="251617" cy="29728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Connector: Elbow 209">
            <a:extLst>
              <a:ext uri="{FF2B5EF4-FFF2-40B4-BE49-F238E27FC236}">
                <a16:creationId xmlns:a16="http://schemas.microsoft.com/office/drawing/2014/main" id="{41949F4C-1147-4E45-8044-78E79D9D4C03}"/>
              </a:ext>
            </a:extLst>
          </p:cNvPr>
          <p:cNvCxnSpPr>
            <a:cxnSpLocks/>
            <a:stCxn id="3" idx="3"/>
            <a:endCxn id="392" idx="1"/>
          </p:cNvCxnSpPr>
          <p:nvPr/>
        </p:nvCxnSpPr>
        <p:spPr>
          <a:xfrm>
            <a:off x="5478795" y="3243415"/>
            <a:ext cx="251854" cy="81970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Connector: Elbow 212">
            <a:extLst>
              <a:ext uri="{FF2B5EF4-FFF2-40B4-BE49-F238E27FC236}">
                <a16:creationId xmlns:a16="http://schemas.microsoft.com/office/drawing/2014/main" id="{B73B4ECF-E502-4B0B-A497-EDB1866AAA5E}"/>
              </a:ext>
            </a:extLst>
          </p:cNvPr>
          <p:cNvCxnSpPr>
            <a:cxnSpLocks/>
            <a:stCxn id="18" idx="3"/>
            <a:endCxn id="392" idx="1"/>
          </p:cNvCxnSpPr>
          <p:nvPr/>
        </p:nvCxnSpPr>
        <p:spPr>
          <a:xfrm flipV="1">
            <a:off x="5478913" y="4063118"/>
            <a:ext cx="251736" cy="13618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Connector: Elbow 216">
            <a:extLst>
              <a:ext uri="{FF2B5EF4-FFF2-40B4-BE49-F238E27FC236}">
                <a16:creationId xmlns:a16="http://schemas.microsoft.com/office/drawing/2014/main" id="{A7A3B9B5-B1E4-42BE-B1BF-BEC328CE7883}"/>
              </a:ext>
            </a:extLst>
          </p:cNvPr>
          <p:cNvCxnSpPr>
            <a:cxnSpLocks/>
            <a:stCxn id="19" idx="3"/>
            <a:endCxn id="392" idx="1"/>
          </p:cNvCxnSpPr>
          <p:nvPr/>
        </p:nvCxnSpPr>
        <p:spPr>
          <a:xfrm flipV="1">
            <a:off x="5478913" y="4063118"/>
            <a:ext cx="251736" cy="56965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Connector: Elbow 219">
            <a:extLst>
              <a:ext uri="{FF2B5EF4-FFF2-40B4-BE49-F238E27FC236}">
                <a16:creationId xmlns:a16="http://schemas.microsoft.com/office/drawing/2014/main" id="{4EF6E7D2-348C-495A-B079-E428C87C3B50}"/>
              </a:ext>
            </a:extLst>
          </p:cNvPr>
          <p:cNvCxnSpPr>
            <a:cxnSpLocks/>
            <a:stCxn id="20" idx="3"/>
            <a:endCxn id="392" idx="1"/>
          </p:cNvCxnSpPr>
          <p:nvPr/>
        </p:nvCxnSpPr>
        <p:spPr>
          <a:xfrm flipV="1">
            <a:off x="5478913" y="4063118"/>
            <a:ext cx="251736" cy="100312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Flowchart: Decision 143">
            <a:extLst>
              <a:ext uri="{FF2B5EF4-FFF2-40B4-BE49-F238E27FC236}">
                <a16:creationId xmlns:a16="http://schemas.microsoft.com/office/drawing/2014/main" id="{CBB66378-C8E5-4D3D-9D02-E062F8F692B6}"/>
              </a:ext>
            </a:extLst>
          </p:cNvPr>
          <p:cNvSpPr/>
          <p:nvPr/>
        </p:nvSpPr>
        <p:spPr>
          <a:xfrm>
            <a:off x="1624933" y="4032199"/>
            <a:ext cx="142572" cy="137009"/>
          </a:xfrm>
          <a:prstGeom prst="flowChartDecision">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51" name="Flowchart: Decision 350">
            <a:extLst>
              <a:ext uri="{FF2B5EF4-FFF2-40B4-BE49-F238E27FC236}">
                <a16:creationId xmlns:a16="http://schemas.microsoft.com/office/drawing/2014/main" id="{9D8B76BA-D912-4A9C-93EB-6BDD629CF30E}"/>
              </a:ext>
            </a:extLst>
          </p:cNvPr>
          <p:cNvSpPr/>
          <p:nvPr/>
        </p:nvSpPr>
        <p:spPr>
          <a:xfrm>
            <a:off x="3953865" y="4032199"/>
            <a:ext cx="142572" cy="137009"/>
          </a:xfrm>
          <a:prstGeom prst="flowChartDecision">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193" name="Connector: Elbow 192">
            <a:extLst>
              <a:ext uri="{FF2B5EF4-FFF2-40B4-BE49-F238E27FC236}">
                <a16:creationId xmlns:a16="http://schemas.microsoft.com/office/drawing/2014/main" id="{3A516E33-273E-401F-BDBC-DAA5554C4982}"/>
              </a:ext>
            </a:extLst>
          </p:cNvPr>
          <p:cNvCxnSpPr>
            <a:cxnSpLocks/>
            <a:stCxn id="47" idx="3"/>
            <a:endCxn id="48" idx="1"/>
          </p:cNvCxnSpPr>
          <p:nvPr/>
        </p:nvCxnSpPr>
        <p:spPr>
          <a:xfrm flipV="1">
            <a:off x="5422330" y="1131648"/>
            <a:ext cx="249410" cy="52250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9A7DAE57-0249-4BFC-99B8-1CC6FC8C5B20}"/>
              </a:ext>
            </a:extLst>
          </p:cNvPr>
          <p:cNvCxnSpPr>
            <a:cxnSpLocks/>
            <a:stCxn id="47" idx="3"/>
            <a:endCxn id="49" idx="1"/>
          </p:cNvCxnSpPr>
          <p:nvPr/>
        </p:nvCxnSpPr>
        <p:spPr>
          <a:xfrm flipV="1">
            <a:off x="5422330" y="1488819"/>
            <a:ext cx="249410" cy="16533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Connector: Elbow 198">
            <a:extLst>
              <a:ext uri="{FF2B5EF4-FFF2-40B4-BE49-F238E27FC236}">
                <a16:creationId xmlns:a16="http://schemas.microsoft.com/office/drawing/2014/main" id="{0DA88121-3B35-4C62-9E65-72E784D06F3D}"/>
              </a:ext>
            </a:extLst>
          </p:cNvPr>
          <p:cNvCxnSpPr>
            <a:cxnSpLocks/>
            <a:stCxn id="47" idx="3"/>
            <a:endCxn id="52" idx="1"/>
          </p:cNvCxnSpPr>
          <p:nvPr/>
        </p:nvCxnSpPr>
        <p:spPr>
          <a:xfrm>
            <a:off x="5422330" y="1654153"/>
            <a:ext cx="249410" cy="17858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Connector: Elbow 201">
            <a:extLst>
              <a:ext uri="{FF2B5EF4-FFF2-40B4-BE49-F238E27FC236}">
                <a16:creationId xmlns:a16="http://schemas.microsoft.com/office/drawing/2014/main" id="{3A66E987-670E-4B9B-B4EE-1306EA0152CC}"/>
              </a:ext>
            </a:extLst>
          </p:cNvPr>
          <p:cNvCxnSpPr>
            <a:cxnSpLocks/>
            <a:stCxn id="47" idx="3"/>
            <a:endCxn id="53" idx="1"/>
          </p:cNvCxnSpPr>
          <p:nvPr/>
        </p:nvCxnSpPr>
        <p:spPr>
          <a:xfrm>
            <a:off x="5422330" y="1654153"/>
            <a:ext cx="249410" cy="52250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Connector: Elbow 204">
            <a:extLst>
              <a:ext uri="{FF2B5EF4-FFF2-40B4-BE49-F238E27FC236}">
                <a16:creationId xmlns:a16="http://schemas.microsoft.com/office/drawing/2014/main" id="{EEE51E15-D24D-49D7-AFE1-E96C41FDD6B1}"/>
              </a:ext>
            </a:extLst>
          </p:cNvPr>
          <p:cNvCxnSpPr>
            <a:cxnSpLocks/>
            <a:stCxn id="48" idx="3"/>
            <a:endCxn id="376" idx="1"/>
          </p:cNvCxnSpPr>
          <p:nvPr/>
        </p:nvCxnSpPr>
        <p:spPr>
          <a:xfrm>
            <a:off x="6771951" y="1131648"/>
            <a:ext cx="249411" cy="52250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556B7498-55E7-4806-91F3-39BBE9F5B71B}"/>
              </a:ext>
            </a:extLst>
          </p:cNvPr>
          <p:cNvGrpSpPr/>
          <p:nvPr/>
        </p:nvGrpSpPr>
        <p:grpSpPr>
          <a:xfrm>
            <a:off x="4322118" y="980877"/>
            <a:ext cx="2841816" cy="1346550"/>
            <a:chOff x="4310659" y="893356"/>
            <a:chExt cx="2870279" cy="1415260"/>
          </a:xfrm>
        </p:grpSpPr>
        <p:grpSp>
          <p:nvGrpSpPr>
            <p:cNvPr id="64" name="Group 63">
              <a:extLst>
                <a:ext uri="{FF2B5EF4-FFF2-40B4-BE49-F238E27FC236}">
                  <a16:creationId xmlns:a16="http://schemas.microsoft.com/office/drawing/2014/main" id="{688D6C5B-43C3-4565-8FDF-5E6C1550FF48}"/>
                </a:ext>
              </a:extLst>
            </p:cNvPr>
            <p:cNvGrpSpPr/>
            <p:nvPr/>
          </p:nvGrpSpPr>
          <p:grpSpPr>
            <a:xfrm>
              <a:off x="4310659" y="893356"/>
              <a:ext cx="2474370" cy="1415260"/>
              <a:chOff x="4310659" y="893356"/>
              <a:chExt cx="2474370" cy="1415260"/>
            </a:xfrm>
          </p:grpSpPr>
          <p:sp>
            <p:nvSpPr>
              <p:cNvPr id="47" name="Rectangle 46">
                <a:extLst>
                  <a:ext uri="{FF2B5EF4-FFF2-40B4-BE49-F238E27FC236}">
                    <a16:creationId xmlns:a16="http://schemas.microsoft.com/office/drawing/2014/main" id="{BE2D6C72-E38E-4F31-B81B-AAC212AEFA31}"/>
                  </a:ext>
                </a:extLst>
              </p:cNvPr>
              <p:cNvSpPr/>
              <p:nvPr/>
            </p:nvSpPr>
            <p:spPr>
              <a:xfrm>
                <a:off x="4310659" y="1442523"/>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Insumos</a:t>
                </a:r>
              </a:p>
            </p:txBody>
          </p:sp>
          <p:grpSp>
            <p:nvGrpSpPr>
              <p:cNvPr id="575" name="Group 574">
                <a:extLst>
                  <a:ext uri="{FF2B5EF4-FFF2-40B4-BE49-F238E27FC236}">
                    <a16:creationId xmlns:a16="http://schemas.microsoft.com/office/drawing/2014/main" id="{9FFDF1A4-058E-44EA-9BF9-DFBDEC302456}"/>
                  </a:ext>
                </a:extLst>
              </p:cNvPr>
              <p:cNvGrpSpPr/>
              <p:nvPr/>
            </p:nvGrpSpPr>
            <p:grpSpPr>
              <a:xfrm>
                <a:off x="5673798" y="893356"/>
                <a:ext cx="1111231" cy="1415260"/>
                <a:chOff x="5673798" y="893356"/>
                <a:chExt cx="1111231" cy="1415260"/>
              </a:xfrm>
            </p:grpSpPr>
            <p:sp>
              <p:nvSpPr>
                <p:cNvPr id="53" name="Rectangle 52">
                  <a:extLst>
                    <a:ext uri="{FF2B5EF4-FFF2-40B4-BE49-F238E27FC236}">
                      <a16:creationId xmlns:a16="http://schemas.microsoft.com/office/drawing/2014/main" id="{D32DC8C2-BD1E-4106-A669-2853CAEAFEDB}"/>
                    </a:ext>
                  </a:extLst>
                </p:cNvPr>
                <p:cNvSpPr/>
                <p:nvPr/>
              </p:nvSpPr>
              <p:spPr>
                <a:xfrm>
                  <a:off x="5673798" y="1991689"/>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Alimentos Processados</a:t>
                  </a:r>
                </a:p>
              </p:txBody>
            </p:sp>
            <p:sp>
              <p:nvSpPr>
                <p:cNvPr id="48" name="Rectangle 47">
                  <a:extLst>
                    <a:ext uri="{FF2B5EF4-FFF2-40B4-BE49-F238E27FC236}">
                      <a16:creationId xmlns:a16="http://schemas.microsoft.com/office/drawing/2014/main" id="{15BBEA37-12EB-4D60-AD85-B46946A364B2}"/>
                    </a:ext>
                  </a:extLst>
                </p:cNvPr>
                <p:cNvSpPr/>
                <p:nvPr/>
              </p:nvSpPr>
              <p:spPr>
                <a:xfrm>
                  <a:off x="5673798" y="893356"/>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Laboratórios</a:t>
                  </a:r>
                </a:p>
              </p:txBody>
            </p:sp>
            <p:sp>
              <p:nvSpPr>
                <p:cNvPr id="49" name="Rectangle 48">
                  <a:extLst>
                    <a:ext uri="{FF2B5EF4-FFF2-40B4-BE49-F238E27FC236}">
                      <a16:creationId xmlns:a16="http://schemas.microsoft.com/office/drawing/2014/main" id="{F7CCF9F5-AC13-4086-BAFA-1BC28D9AF644}"/>
                    </a:ext>
                  </a:extLst>
                </p:cNvPr>
                <p:cNvSpPr/>
                <p:nvPr/>
              </p:nvSpPr>
              <p:spPr>
                <a:xfrm>
                  <a:off x="5673798" y="1268753"/>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Peixes</a:t>
                  </a:r>
                </a:p>
              </p:txBody>
            </p:sp>
            <p:sp>
              <p:nvSpPr>
                <p:cNvPr id="52" name="Rectangle 51">
                  <a:extLst>
                    <a:ext uri="{FF2B5EF4-FFF2-40B4-BE49-F238E27FC236}">
                      <a16:creationId xmlns:a16="http://schemas.microsoft.com/office/drawing/2014/main" id="{23EEF6AE-B19F-47EC-A824-0BACFE665918}"/>
                    </a:ext>
                  </a:extLst>
                </p:cNvPr>
                <p:cNvSpPr/>
                <p:nvPr/>
              </p:nvSpPr>
              <p:spPr>
                <a:xfrm>
                  <a:off x="5673798" y="1630221"/>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Empresas Frango</a:t>
                  </a:r>
                </a:p>
              </p:txBody>
            </p:sp>
          </p:grpSp>
        </p:grpSp>
        <p:sp>
          <p:nvSpPr>
            <p:cNvPr id="376" name="Flowchart: Decision 375">
              <a:extLst>
                <a:ext uri="{FF2B5EF4-FFF2-40B4-BE49-F238E27FC236}">
                  <a16:creationId xmlns:a16="http://schemas.microsoft.com/office/drawing/2014/main" id="{D38CB438-4054-4718-A7C3-86E8B3A0D104}"/>
                </a:ext>
              </a:extLst>
            </p:cNvPr>
            <p:cNvSpPr/>
            <p:nvPr/>
          </p:nvSpPr>
          <p:spPr>
            <a:xfrm>
              <a:off x="7036938" y="1528986"/>
              <a:ext cx="144000" cy="144000"/>
            </a:xfrm>
            <a:prstGeom prst="flowChartDecision">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cxnSp>
        <p:nvCxnSpPr>
          <p:cNvPr id="378" name="Connector: Elbow 377">
            <a:extLst>
              <a:ext uri="{FF2B5EF4-FFF2-40B4-BE49-F238E27FC236}">
                <a16:creationId xmlns:a16="http://schemas.microsoft.com/office/drawing/2014/main" id="{9F068954-34E8-426E-8123-C8847E153772}"/>
              </a:ext>
            </a:extLst>
          </p:cNvPr>
          <p:cNvCxnSpPr>
            <a:cxnSpLocks/>
            <a:stCxn id="49" idx="3"/>
            <a:endCxn id="376" idx="1"/>
          </p:cNvCxnSpPr>
          <p:nvPr/>
        </p:nvCxnSpPr>
        <p:spPr>
          <a:xfrm>
            <a:off x="6771951" y="1488819"/>
            <a:ext cx="249411" cy="16533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Connector: Elbow 380">
            <a:extLst>
              <a:ext uri="{FF2B5EF4-FFF2-40B4-BE49-F238E27FC236}">
                <a16:creationId xmlns:a16="http://schemas.microsoft.com/office/drawing/2014/main" id="{38A14ADD-47E2-4440-A1B5-7BC17E58E7B4}"/>
              </a:ext>
            </a:extLst>
          </p:cNvPr>
          <p:cNvCxnSpPr>
            <a:cxnSpLocks/>
            <a:stCxn id="52" idx="3"/>
            <a:endCxn id="376" idx="1"/>
          </p:cNvCxnSpPr>
          <p:nvPr/>
        </p:nvCxnSpPr>
        <p:spPr>
          <a:xfrm flipV="1">
            <a:off x="6771951" y="1654152"/>
            <a:ext cx="249411" cy="17858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Connector: Elbow 382">
            <a:extLst>
              <a:ext uri="{FF2B5EF4-FFF2-40B4-BE49-F238E27FC236}">
                <a16:creationId xmlns:a16="http://schemas.microsoft.com/office/drawing/2014/main" id="{4FAABD93-CCB2-4C6F-BD58-7865142E5776}"/>
              </a:ext>
            </a:extLst>
          </p:cNvPr>
          <p:cNvCxnSpPr>
            <a:cxnSpLocks/>
            <a:stCxn id="53" idx="3"/>
            <a:endCxn id="376" idx="1"/>
          </p:cNvCxnSpPr>
          <p:nvPr/>
        </p:nvCxnSpPr>
        <p:spPr>
          <a:xfrm flipV="1">
            <a:off x="6771951" y="1654152"/>
            <a:ext cx="249411" cy="52250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Connector: Elbow 386">
            <a:extLst>
              <a:ext uri="{FF2B5EF4-FFF2-40B4-BE49-F238E27FC236}">
                <a16:creationId xmlns:a16="http://schemas.microsoft.com/office/drawing/2014/main" id="{7B33010F-12A0-4D83-8850-A41A66D025AA}"/>
              </a:ext>
            </a:extLst>
          </p:cNvPr>
          <p:cNvCxnSpPr>
            <a:cxnSpLocks/>
            <a:stCxn id="376" idx="2"/>
            <a:endCxn id="319" idx="0"/>
          </p:cNvCxnSpPr>
          <p:nvPr/>
        </p:nvCxnSpPr>
        <p:spPr>
          <a:xfrm rot="5400000">
            <a:off x="5655820" y="2223983"/>
            <a:ext cx="1938156" cy="935503"/>
          </a:xfrm>
          <a:prstGeom prst="bentConnector3">
            <a:avLst>
              <a:gd name="adj1" fmla="val 6309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2" name="Flowchart: Decision 391">
            <a:extLst>
              <a:ext uri="{FF2B5EF4-FFF2-40B4-BE49-F238E27FC236}">
                <a16:creationId xmlns:a16="http://schemas.microsoft.com/office/drawing/2014/main" id="{08809448-1923-4F39-9C48-93DEED3045BC}"/>
              </a:ext>
            </a:extLst>
          </p:cNvPr>
          <p:cNvSpPr/>
          <p:nvPr/>
        </p:nvSpPr>
        <p:spPr>
          <a:xfrm>
            <a:off x="5730649" y="3994614"/>
            <a:ext cx="142572" cy="137009"/>
          </a:xfrm>
          <a:prstGeom prst="flowChartDecision">
            <a:avLst/>
          </a:prstGeom>
          <a:solidFill>
            <a:srgbClr val="FFFFFF"/>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408" name="Connector: Elbow 407">
            <a:extLst>
              <a:ext uri="{FF2B5EF4-FFF2-40B4-BE49-F238E27FC236}">
                <a16:creationId xmlns:a16="http://schemas.microsoft.com/office/drawing/2014/main" id="{E6D649E8-4878-4B7D-9B88-047A224C7403}"/>
              </a:ext>
            </a:extLst>
          </p:cNvPr>
          <p:cNvCxnSpPr>
            <a:cxnSpLocks/>
            <a:stCxn id="392" idx="3"/>
            <a:endCxn id="322" idx="1"/>
          </p:cNvCxnSpPr>
          <p:nvPr/>
        </p:nvCxnSpPr>
        <p:spPr>
          <a:xfrm>
            <a:off x="5873221" y="4063118"/>
            <a:ext cx="212638" cy="37841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Connector: Elbow 436">
            <a:extLst>
              <a:ext uri="{FF2B5EF4-FFF2-40B4-BE49-F238E27FC236}">
                <a16:creationId xmlns:a16="http://schemas.microsoft.com/office/drawing/2014/main" id="{683D147A-1022-4437-9DCD-BADB7F0170AD}"/>
              </a:ext>
            </a:extLst>
          </p:cNvPr>
          <p:cNvCxnSpPr>
            <a:cxnSpLocks/>
            <a:stCxn id="422" idx="3"/>
            <a:endCxn id="26" idx="1"/>
          </p:cNvCxnSpPr>
          <p:nvPr/>
        </p:nvCxnSpPr>
        <p:spPr>
          <a:xfrm flipV="1">
            <a:off x="8922357" y="812424"/>
            <a:ext cx="438798" cy="326520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0" name="Connector: Elbow 439">
            <a:extLst>
              <a:ext uri="{FF2B5EF4-FFF2-40B4-BE49-F238E27FC236}">
                <a16:creationId xmlns:a16="http://schemas.microsoft.com/office/drawing/2014/main" id="{FA3AE89E-1286-4071-86E9-1709890C9313}"/>
              </a:ext>
            </a:extLst>
          </p:cNvPr>
          <p:cNvCxnSpPr>
            <a:cxnSpLocks/>
            <a:stCxn id="422" idx="3"/>
            <a:endCxn id="27" idx="1"/>
          </p:cNvCxnSpPr>
          <p:nvPr/>
        </p:nvCxnSpPr>
        <p:spPr>
          <a:xfrm flipV="1">
            <a:off x="8922357" y="1153293"/>
            <a:ext cx="438798" cy="292433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2" name="Flowchart: Decision 421">
            <a:extLst>
              <a:ext uri="{FF2B5EF4-FFF2-40B4-BE49-F238E27FC236}">
                <a16:creationId xmlns:a16="http://schemas.microsoft.com/office/drawing/2014/main" id="{DA092E2A-9864-4532-BEC5-F03FD363B6E0}"/>
              </a:ext>
            </a:extLst>
          </p:cNvPr>
          <p:cNvSpPr/>
          <p:nvPr/>
        </p:nvSpPr>
        <p:spPr>
          <a:xfrm>
            <a:off x="8779785" y="4009126"/>
            <a:ext cx="142572" cy="137009"/>
          </a:xfrm>
          <a:prstGeom prst="flowChartDecision">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476" name="Connector: Elbow 475">
            <a:extLst>
              <a:ext uri="{FF2B5EF4-FFF2-40B4-BE49-F238E27FC236}">
                <a16:creationId xmlns:a16="http://schemas.microsoft.com/office/drawing/2014/main" id="{B9CE9D98-E1C0-4DB4-9328-6B634FE10886}"/>
              </a:ext>
            </a:extLst>
          </p:cNvPr>
          <p:cNvCxnSpPr>
            <a:cxnSpLocks/>
            <a:stCxn id="422" idx="3"/>
            <a:endCxn id="28" idx="1"/>
          </p:cNvCxnSpPr>
          <p:nvPr/>
        </p:nvCxnSpPr>
        <p:spPr>
          <a:xfrm flipV="1">
            <a:off x="8922357" y="1494161"/>
            <a:ext cx="438797" cy="258347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9" name="Connector: Elbow 478">
            <a:extLst>
              <a:ext uri="{FF2B5EF4-FFF2-40B4-BE49-F238E27FC236}">
                <a16:creationId xmlns:a16="http://schemas.microsoft.com/office/drawing/2014/main" id="{D864DC19-5DF9-4D8E-AC4F-73910302AC07}"/>
              </a:ext>
            </a:extLst>
          </p:cNvPr>
          <p:cNvCxnSpPr>
            <a:cxnSpLocks/>
            <a:stCxn id="422" idx="3"/>
            <a:endCxn id="33" idx="1"/>
          </p:cNvCxnSpPr>
          <p:nvPr/>
        </p:nvCxnSpPr>
        <p:spPr>
          <a:xfrm flipV="1">
            <a:off x="8922357" y="1835031"/>
            <a:ext cx="438797" cy="224260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Connector: Elbow 481">
            <a:extLst>
              <a:ext uri="{FF2B5EF4-FFF2-40B4-BE49-F238E27FC236}">
                <a16:creationId xmlns:a16="http://schemas.microsoft.com/office/drawing/2014/main" id="{E3CE1AAD-FDAA-4F9B-883D-F6B4C8E666FB}"/>
              </a:ext>
            </a:extLst>
          </p:cNvPr>
          <p:cNvCxnSpPr>
            <a:cxnSpLocks/>
            <a:stCxn id="422" idx="3"/>
            <a:endCxn id="34" idx="1"/>
          </p:cNvCxnSpPr>
          <p:nvPr/>
        </p:nvCxnSpPr>
        <p:spPr>
          <a:xfrm flipV="1">
            <a:off x="8922357" y="2175900"/>
            <a:ext cx="438797" cy="190173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Connector: Elbow 484">
            <a:extLst>
              <a:ext uri="{FF2B5EF4-FFF2-40B4-BE49-F238E27FC236}">
                <a16:creationId xmlns:a16="http://schemas.microsoft.com/office/drawing/2014/main" id="{9E218BBC-776B-4D23-99DE-FC53925EB1CE}"/>
              </a:ext>
            </a:extLst>
          </p:cNvPr>
          <p:cNvCxnSpPr>
            <a:cxnSpLocks/>
            <a:stCxn id="422" idx="3"/>
            <a:endCxn id="35" idx="1"/>
          </p:cNvCxnSpPr>
          <p:nvPr/>
        </p:nvCxnSpPr>
        <p:spPr>
          <a:xfrm flipV="1">
            <a:off x="8922357" y="2516769"/>
            <a:ext cx="438797" cy="156086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Connector: Elbow 486">
            <a:extLst>
              <a:ext uri="{FF2B5EF4-FFF2-40B4-BE49-F238E27FC236}">
                <a16:creationId xmlns:a16="http://schemas.microsoft.com/office/drawing/2014/main" id="{A8506219-5743-45E8-ACA5-2D5C94995859}"/>
              </a:ext>
            </a:extLst>
          </p:cNvPr>
          <p:cNvCxnSpPr>
            <a:cxnSpLocks/>
            <a:stCxn id="422" idx="3"/>
            <a:endCxn id="36" idx="1"/>
          </p:cNvCxnSpPr>
          <p:nvPr/>
        </p:nvCxnSpPr>
        <p:spPr>
          <a:xfrm flipV="1">
            <a:off x="8922357" y="2857639"/>
            <a:ext cx="438797" cy="121999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Connector: Elbow 488">
            <a:extLst>
              <a:ext uri="{FF2B5EF4-FFF2-40B4-BE49-F238E27FC236}">
                <a16:creationId xmlns:a16="http://schemas.microsoft.com/office/drawing/2014/main" id="{1A1D8D11-2C65-4534-80BB-9582414B81CE}"/>
              </a:ext>
            </a:extLst>
          </p:cNvPr>
          <p:cNvCxnSpPr>
            <a:cxnSpLocks/>
            <a:stCxn id="422" idx="3"/>
            <a:endCxn id="38" idx="1"/>
          </p:cNvCxnSpPr>
          <p:nvPr/>
        </p:nvCxnSpPr>
        <p:spPr>
          <a:xfrm>
            <a:off x="8922357" y="4077631"/>
            <a:ext cx="438797" cy="51621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Connector: Elbow 490">
            <a:extLst>
              <a:ext uri="{FF2B5EF4-FFF2-40B4-BE49-F238E27FC236}">
                <a16:creationId xmlns:a16="http://schemas.microsoft.com/office/drawing/2014/main" id="{D47AF7C8-7054-415E-814B-EA1B606E7A04}"/>
              </a:ext>
            </a:extLst>
          </p:cNvPr>
          <p:cNvCxnSpPr>
            <a:cxnSpLocks/>
            <a:stCxn id="422" idx="3"/>
            <a:endCxn id="37" idx="1"/>
          </p:cNvCxnSpPr>
          <p:nvPr/>
        </p:nvCxnSpPr>
        <p:spPr>
          <a:xfrm flipV="1">
            <a:off x="8922357" y="3251751"/>
            <a:ext cx="438797" cy="82588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Connector: Elbow 494">
            <a:extLst>
              <a:ext uri="{FF2B5EF4-FFF2-40B4-BE49-F238E27FC236}">
                <a16:creationId xmlns:a16="http://schemas.microsoft.com/office/drawing/2014/main" id="{0D5B9545-230E-4E42-849B-6583942F80A8}"/>
              </a:ext>
            </a:extLst>
          </p:cNvPr>
          <p:cNvCxnSpPr>
            <a:cxnSpLocks/>
            <a:stCxn id="422" idx="3"/>
            <a:endCxn id="39" idx="1"/>
          </p:cNvCxnSpPr>
          <p:nvPr/>
        </p:nvCxnSpPr>
        <p:spPr>
          <a:xfrm>
            <a:off x="8922357" y="4077631"/>
            <a:ext cx="438797" cy="85174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Connector: Elbow 509">
            <a:extLst>
              <a:ext uri="{FF2B5EF4-FFF2-40B4-BE49-F238E27FC236}">
                <a16:creationId xmlns:a16="http://schemas.microsoft.com/office/drawing/2014/main" id="{B0DD1C8E-0237-4917-BCF7-858E95696559}"/>
              </a:ext>
            </a:extLst>
          </p:cNvPr>
          <p:cNvCxnSpPr>
            <a:cxnSpLocks/>
            <a:stCxn id="26" idx="3"/>
            <a:endCxn id="40" idx="1"/>
          </p:cNvCxnSpPr>
          <p:nvPr/>
        </p:nvCxnSpPr>
        <p:spPr>
          <a:xfrm>
            <a:off x="10461367" y="812424"/>
            <a:ext cx="463072" cy="328117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Connector: Elbow 513">
            <a:extLst>
              <a:ext uri="{FF2B5EF4-FFF2-40B4-BE49-F238E27FC236}">
                <a16:creationId xmlns:a16="http://schemas.microsoft.com/office/drawing/2014/main" id="{F0D0449E-0ED1-4E18-B107-0B2166E5FAFE}"/>
              </a:ext>
            </a:extLst>
          </p:cNvPr>
          <p:cNvCxnSpPr>
            <a:cxnSpLocks/>
            <a:stCxn id="27" idx="3"/>
            <a:endCxn id="40" idx="1"/>
          </p:cNvCxnSpPr>
          <p:nvPr/>
        </p:nvCxnSpPr>
        <p:spPr>
          <a:xfrm>
            <a:off x="10461367" y="1153293"/>
            <a:ext cx="463072" cy="294030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Connector: Elbow 516">
            <a:extLst>
              <a:ext uri="{FF2B5EF4-FFF2-40B4-BE49-F238E27FC236}">
                <a16:creationId xmlns:a16="http://schemas.microsoft.com/office/drawing/2014/main" id="{7D4E626F-8656-41F1-B27A-A80FF67CB8F4}"/>
              </a:ext>
            </a:extLst>
          </p:cNvPr>
          <p:cNvCxnSpPr>
            <a:cxnSpLocks/>
            <a:stCxn id="28" idx="3"/>
            <a:endCxn id="40" idx="1"/>
          </p:cNvCxnSpPr>
          <p:nvPr/>
        </p:nvCxnSpPr>
        <p:spPr>
          <a:xfrm>
            <a:off x="10461366" y="1494161"/>
            <a:ext cx="463073" cy="259944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Connector: Elbow 519">
            <a:extLst>
              <a:ext uri="{FF2B5EF4-FFF2-40B4-BE49-F238E27FC236}">
                <a16:creationId xmlns:a16="http://schemas.microsoft.com/office/drawing/2014/main" id="{8FFF93B0-306C-4FBE-BEA5-111A1F3ABD47}"/>
              </a:ext>
            </a:extLst>
          </p:cNvPr>
          <p:cNvCxnSpPr>
            <a:cxnSpLocks/>
            <a:stCxn id="33" idx="3"/>
            <a:endCxn id="40" idx="1"/>
          </p:cNvCxnSpPr>
          <p:nvPr/>
        </p:nvCxnSpPr>
        <p:spPr>
          <a:xfrm>
            <a:off x="10461366" y="1835031"/>
            <a:ext cx="463073" cy="225857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Connector: Elbow 522">
            <a:extLst>
              <a:ext uri="{FF2B5EF4-FFF2-40B4-BE49-F238E27FC236}">
                <a16:creationId xmlns:a16="http://schemas.microsoft.com/office/drawing/2014/main" id="{E3DE4110-E772-4BFE-BB9B-0160EFB885FC}"/>
              </a:ext>
            </a:extLst>
          </p:cNvPr>
          <p:cNvCxnSpPr>
            <a:cxnSpLocks/>
            <a:stCxn id="34" idx="3"/>
            <a:endCxn id="40" idx="1"/>
          </p:cNvCxnSpPr>
          <p:nvPr/>
        </p:nvCxnSpPr>
        <p:spPr>
          <a:xfrm>
            <a:off x="10461366" y="2175900"/>
            <a:ext cx="463073" cy="191770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Connector: Elbow 525">
            <a:extLst>
              <a:ext uri="{FF2B5EF4-FFF2-40B4-BE49-F238E27FC236}">
                <a16:creationId xmlns:a16="http://schemas.microsoft.com/office/drawing/2014/main" id="{AFCBA8F8-F3F6-4D15-9DE3-F9A569A5BCE5}"/>
              </a:ext>
            </a:extLst>
          </p:cNvPr>
          <p:cNvCxnSpPr>
            <a:cxnSpLocks/>
            <a:stCxn id="35" idx="3"/>
            <a:endCxn id="40" idx="1"/>
          </p:cNvCxnSpPr>
          <p:nvPr/>
        </p:nvCxnSpPr>
        <p:spPr>
          <a:xfrm>
            <a:off x="10461366" y="2516769"/>
            <a:ext cx="463073" cy="157683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Connector: Elbow 528">
            <a:extLst>
              <a:ext uri="{FF2B5EF4-FFF2-40B4-BE49-F238E27FC236}">
                <a16:creationId xmlns:a16="http://schemas.microsoft.com/office/drawing/2014/main" id="{EC4CE308-0608-4620-8FF8-5122FE3717F7}"/>
              </a:ext>
            </a:extLst>
          </p:cNvPr>
          <p:cNvCxnSpPr>
            <a:cxnSpLocks/>
            <a:stCxn id="36" idx="3"/>
            <a:endCxn id="40" idx="1"/>
          </p:cNvCxnSpPr>
          <p:nvPr/>
        </p:nvCxnSpPr>
        <p:spPr>
          <a:xfrm>
            <a:off x="10461366" y="2857639"/>
            <a:ext cx="463073" cy="123596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3" name="Connector: Elbow 532">
            <a:extLst>
              <a:ext uri="{FF2B5EF4-FFF2-40B4-BE49-F238E27FC236}">
                <a16:creationId xmlns:a16="http://schemas.microsoft.com/office/drawing/2014/main" id="{EF32D02B-CE07-487D-8FDC-E41DD464E26E}"/>
              </a:ext>
            </a:extLst>
          </p:cNvPr>
          <p:cNvCxnSpPr>
            <a:cxnSpLocks/>
            <a:stCxn id="37" idx="3"/>
            <a:endCxn id="40" idx="1"/>
          </p:cNvCxnSpPr>
          <p:nvPr/>
        </p:nvCxnSpPr>
        <p:spPr>
          <a:xfrm>
            <a:off x="10461366" y="3251751"/>
            <a:ext cx="463073" cy="84185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Connector: Elbow 535">
            <a:extLst>
              <a:ext uri="{FF2B5EF4-FFF2-40B4-BE49-F238E27FC236}">
                <a16:creationId xmlns:a16="http://schemas.microsoft.com/office/drawing/2014/main" id="{C36B894A-6C80-4B0C-9AE7-A2043F2A2C68}"/>
              </a:ext>
            </a:extLst>
          </p:cNvPr>
          <p:cNvCxnSpPr>
            <a:cxnSpLocks/>
            <a:stCxn id="38" idx="3"/>
            <a:endCxn id="40" idx="1"/>
          </p:cNvCxnSpPr>
          <p:nvPr/>
        </p:nvCxnSpPr>
        <p:spPr>
          <a:xfrm flipV="1">
            <a:off x="10461366" y="4093601"/>
            <a:ext cx="463073" cy="50024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Connector: Elbow 546">
            <a:extLst>
              <a:ext uri="{FF2B5EF4-FFF2-40B4-BE49-F238E27FC236}">
                <a16:creationId xmlns:a16="http://schemas.microsoft.com/office/drawing/2014/main" id="{F3934605-EABD-4264-A124-CD8FC7A90E76}"/>
              </a:ext>
            </a:extLst>
          </p:cNvPr>
          <p:cNvCxnSpPr>
            <a:cxnSpLocks/>
            <a:stCxn id="39" idx="3"/>
            <a:endCxn id="40" idx="1"/>
          </p:cNvCxnSpPr>
          <p:nvPr/>
        </p:nvCxnSpPr>
        <p:spPr>
          <a:xfrm flipV="1">
            <a:off x="10461366" y="4093601"/>
            <a:ext cx="463073" cy="83577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0" name="Rectangle 579">
            <a:extLst>
              <a:ext uri="{FF2B5EF4-FFF2-40B4-BE49-F238E27FC236}">
                <a16:creationId xmlns:a16="http://schemas.microsoft.com/office/drawing/2014/main" id="{0A411E60-8617-4CD1-8027-E31B38B10D93}"/>
              </a:ext>
            </a:extLst>
          </p:cNvPr>
          <p:cNvSpPr/>
          <p:nvPr/>
        </p:nvSpPr>
        <p:spPr>
          <a:xfrm>
            <a:off x="3165122" y="3307469"/>
            <a:ext cx="358361" cy="837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ectangle 593">
            <a:extLst>
              <a:ext uri="{FF2B5EF4-FFF2-40B4-BE49-F238E27FC236}">
                <a16:creationId xmlns:a16="http://schemas.microsoft.com/office/drawing/2014/main" id="{38CC982D-4E8D-4DD9-8FA2-4C5B3EA32FDC}"/>
              </a:ext>
            </a:extLst>
          </p:cNvPr>
          <p:cNvSpPr/>
          <p:nvPr/>
        </p:nvSpPr>
        <p:spPr>
          <a:xfrm rot="5400000">
            <a:off x="2005725" y="4067540"/>
            <a:ext cx="158690" cy="871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Connector: Elbow 107">
            <a:extLst>
              <a:ext uri="{FF2B5EF4-FFF2-40B4-BE49-F238E27FC236}">
                <a16:creationId xmlns:a16="http://schemas.microsoft.com/office/drawing/2014/main" id="{45D17F74-62E6-4070-9793-B570925990C5}"/>
              </a:ext>
            </a:extLst>
          </p:cNvPr>
          <p:cNvCxnSpPr>
            <a:cxnSpLocks/>
            <a:stCxn id="17" idx="1"/>
            <a:endCxn id="254" idx="1"/>
          </p:cNvCxnSpPr>
          <p:nvPr/>
        </p:nvCxnSpPr>
        <p:spPr>
          <a:xfrm rot="10800000">
            <a:off x="2308743" y="3348303"/>
            <a:ext cx="287029" cy="1119113"/>
          </a:xfrm>
          <a:prstGeom prst="bentConnector3">
            <a:avLst>
              <a:gd name="adj1" fmla="val 17885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2" name="Graphic 141" descr="Arrow: Counter-clockwise curve">
            <a:extLst>
              <a:ext uri="{FF2B5EF4-FFF2-40B4-BE49-F238E27FC236}">
                <a16:creationId xmlns:a16="http://schemas.microsoft.com/office/drawing/2014/main" id="{305071DF-DF7E-4CF1-A00D-7A339B81DA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933478" flipH="1">
            <a:off x="7257122" y="4652639"/>
            <a:ext cx="1013800" cy="1625043"/>
          </a:xfrm>
          <a:prstGeom prst="rect">
            <a:avLst/>
          </a:prstGeom>
        </p:spPr>
      </p:pic>
      <p:sp>
        <p:nvSpPr>
          <p:cNvPr id="453" name="Rectangle 452">
            <a:extLst>
              <a:ext uri="{FF2B5EF4-FFF2-40B4-BE49-F238E27FC236}">
                <a16:creationId xmlns:a16="http://schemas.microsoft.com/office/drawing/2014/main" id="{480A6F11-E125-4E1A-A1A0-C53A31FDAB56}"/>
              </a:ext>
            </a:extLst>
          </p:cNvPr>
          <p:cNvSpPr/>
          <p:nvPr/>
        </p:nvSpPr>
        <p:spPr>
          <a:xfrm>
            <a:off x="7675479" y="4290326"/>
            <a:ext cx="903187"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err="1">
                <a:solidFill>
                  <a:srgbClr val="196531"/>
                </a:solidFill>
              </a:rPr>
              <a:t>Traders</a:t>
            </a:r>
            <a:endParaRPr lang="pt-BR" sz="1100" b="1" dirty="0">
              <a:solidFill>
                <a:srgbClr val="196531"/>
              </a:solidFill>
            </a:endParaRPr>
          </a:p>
        </p:txBody>
      </p:sp>
      <p:sp>
        <p:nvSpPr>
          <p:cNvPr id="150" name="Rectangle 149">
            <a:extLst>
              <a:ext uri="{FF2B5EF4-FFF2-40B4-BE49-F238E27FC236}">
                <a16:creationId xmlns:a16="http://schemas.microsoft.com/office/drawing/2014/main" id="{2A407E12-3041-4CDE-9151-530B63843651}"/>
              </a:ext>
            </a:extLst>
          </p:cNvPr>
          <p:cNvSpPr/>
          <p:nvPr/>
        </p:nvSpPr>
        <p:spPr>
          <a:xfrm>
            <a:off x="6342748" y="4290765"/>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Distribuição Internacional</a:t>
            </a:r>
          </a:p>
        </p:txBody>
      </p:sp>
      <p:cxnSp>
        <p:nvCxnSpPr>
          <p:cNvPr id="162" name="Connector: Elbow 161">
            <a:extLst>
              <a:ext uri="{FF2B5EF4-FFF2-40B4-BE49-F238E27FC236}">
                <a16:creationId xmlns:a16="http://schemas.microsoft.com/office/drawing/2014/main" id="{856884EA-5D66-41FF-A38A-6E49505F6A5C}"/>
              </a:ext>
            </a:extLst>
          </p:cNvPr>
          <p:cNvCxnSpPr>
            <a:cxnSpLocks/>
            <a:stCxn id="392" idx="3"/>
            <a:endCxn id="319" idx="1"/>
          </p:cNvCxnSpPr>
          <p:nvPr/>
        </p:nvCxnSpPr>
        <p:spPr>
          <a:xfrm flipV="1">
            <a:off x="5873221" y="3729317"/>
            <a:ext cx="212638" cy="33380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1C04E139-71BE-4FCF-BAEA-F05507DCEB1F}"/>
              </a:ext>
            </a:extLst>
          </p:cNvPr>
          <p:cNvCxnSpPr>
            <a:cxnSpLocks/>
            <a:stCxn id="146" idx="3"/>
            <a:endCxn id="422" idx="0"/>
          </p:cNvCxnSpPr>
          <p:nvPr/>
        </p:nvCxnSpPr>
        <p:spPr>
          <a:xfrm>
            <a:off x="7442960" y="3730285"/>
            <a:ext cx="1408111" cy="27884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9F250270-98FF-4A95-A6F3-BAFB4B6DB4E1}"/>
              </a:ext>
            </a:extLst>
          </p:cNvPr>
          <p:cNvCxnSpPr>
            <a:stCxn id="150" idx="3"/>
            <a:endCxn id="453" idx="1"/>
          </p:cNvCxnSpPr>
          <p:nvPr/>
        </p:nvCxnSpPr>
        <p:spPr>
          <a:xfrm flipV="1">
            <a:off x="7442960" y="4441096"/>
            <a:ext cx="232519" cy="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3047F9A4-A6F7-436B-BEEE-4048DB53A44C}"/>
              </a:ext>
            </a:extLst>
          </p:cNvPr>
          <p:cNvCxnSpPr>
            <a:cxnSpLocks/>
            <a:stCxn id="392" idx="2"/>
            <a:endCxn id="192" idx="0"/>
          </p:cNvCxnSpPr>
          <p:nvPr/>
        </p:nvCxnSpPr>
        <p:spPr>
          <a:xfrm flipH="1">
            <a:off x="5794611" y="4131623"/>
            <a:ext cx="7324" cy="1465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981B7577-E13A-46B6-BFB8-A91CBD0719F7}"/>
              </a:ext>
            </a:extLst>
          </p:cNvPr>
          <p:cNvCxnSpPr>
            <a:cxnSpLocks/>
            <a:stCxn id="453" idx="3"/>
            <a:endCxn id="422" idx="2"/>
          </p:cNvCxnSpPr>
          <p:nvPr/>
        </p:nvCxnSpPr>
        <p:spPr>
          <a:xfrm flipV="1">
            <a:off x="8578666" y="4146135"/>
            <a:ext cx="272405" cy="29496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0C6B2981-5C24-4AAC-A3B7-DFECCACB07F1}"/>
              </a:ext>
            </a:extLst>
          </p:cNvPr>
          <p:cNvCxnSpPr>
            <a:cxnSpLocks/>
            <a:stCxn id="23" idx="0"/>
            <a:endCxn id="22" idx="2"/>
          </p:cNvCxnSpPr>
          <p:nvPr/>
        </p:nvCxnSpPr>
        <p:spPr>
          <a:xfrm flipV="1">
            <a:off x="6873993" y="5237670"/>
            <a:ext cx="0" cy="359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7" name="TextBox 506">
            <a:extLst>
              <a:ext uri="{FF2B5EF4-FFF2-40B4-BE49-F238E27FC236}">
                <a16:creationId xmlns:a16="http://schemas.microsoft.com/office/drawing/2014/main" id="{A053BD2B-D2B4-44F1-A3B1-56C71741B1F7}"/>
              </a:ext>
            </a:extLst>
          </p:cNvPr>
          <p:cNvSpPr txBox="1"/>
          <p:nvPr/>
        </p:nvSpPr>
        <p:spPr>
          <a:xfrm>
            <a:off x="4503971" y="2707625"/>
            <a:ext cx="840977" cy="292835"/>
          </a:xfrm>
          <a:prstGeom prst="rect">
            <a:avLst/>
          </a:prstGeom>
          <a:noFill/>
        </p:spPr>
        <p:txBody>
          <a:bodyPr wrap="none" rtlCol="0">
            <a:spAutoFit/>
          </a:bodyPr>
          <a:lstStyle/>
          <a:p>
            <a:pPr algn="ctr"/>
            <a:r>
              <a:rPr lang="pt-BR" sz="1400" b="1" i="1" u="sng" dirty="0">
                <a:solidFill>
                  <a:srgbClr val="0C6127"/>
                </a:solidFill>
              </a:rPr>
              <a:t>Indústria</a:t>
            </a:r>
          </a:p>
        </p:txBody>
      </p:sp>
      <p:sp>
        <p:nvSpPr>
          <p:cNvPr id="206" name="TextBox 205">
            <a:extLst>
              <a:ext uri="{FF2B5EF4-FFF2-40B4-BE49-F238E27FC236}">
                <a16:creationId xmlns:a16="http://schemas.microsoft.com/office/drawing/2014/main" id="{4AC05568-E514-40AC-9454-D6F5276F768D}"/>
              </a:ext>
            </a:extLst>
          </p:cNvPr>
          <p:cNvSpPr txBox="1"/>
          <p:nvPr/>
        </p:nvSpPr>
        <p:spPr>
          <a:xfrm>
            <a:off x="6359585" y="3298314"/>
            <a:ext cx="1066536" cy="292835"/>
          </a:xfrm>
          <a:prstGeom prst="rect">
            <a:avLst/>
          </a:prstGeom>
          <a:noFill/>
        </p:spPr>
        <p:txBody>
          <a:bodyPr wrap="none" rtlCol="0">
            <a:spAutoFit/>
          </a:bodyPr>
          <a:lstStyle/>
          <a:p>
            <a:pPr algn="ctr"/>
            <a:r>
              <a:rPr lang="pt-BR" sz="1400" b="1" i="1" u="sng" dirty="0">
                <a:solidFill>
                  <a:srgbClr val="0C6127"/>
                </a:solidFill>
              </a:rPr>
              <a:t>Distribuição</a:t>
            </a:r>
          </a:p>
        </p:txBody>
      </p:sp>
      <p:sp>
        <p:nvSpPr>
          <p:cNvPr id="211" name="Rectangle 210">
            <a:extLst>
              <a:ext uri="{FF2B5EF4-FFF2-40B4-BE49-F238E27FC236}">
                <a16:creationId xmlns:a16="http://schemas.microsoft.com/office/drawing/2014/main" id="{CF8952B9-EAE5-46B9-830F-5B02ACDEEDDF}"/>
              </a:ext>
            </a:extLst>
          </p:cNvPr>
          <p:cNvSpPr/>
          <p:nvPr/>
        </p:nvSpPr>
        <p:spPr>
          <a:xfrm>
            <a:off x="2593877" y="1503952"/>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Outros Confinamentos</a:t>
            </a:r>
          </a:p>
        </p:txBody>
      </p:sp>
      <p:sp>
        <p:nvSpPr>
          <p:cNvPr id="222" name="Rectangle 221">
            <a:extLst>
              <a:ext uri="{FF2B5EF4-FFF2-40B4-BE49-F238E27FC236}">
                <a16:creationId xmlns:a16="http://schemas.microsoft.com/office/drawing/2014/main" id="{CFD932F1-E35F-4515-B4F7-684D73AF9AF1}"/>
              </a:ext>
            </a:extLst>
          </p:cNvPr>
          <p:cNvSpPr/>
          <p:nvPr/>
        </p:nvSpPr>
        <p:spPr>
          <a:xfrm rot="5400000">
            <a:off x="3072636" y="2029330"/>
            <a:ext cx="158690" cy="871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Decision 223">
            <a:extLst>
              <a:ext uri="{FF2B5EF4-FFF2-40B4-BE49-F238E27FC236}">
                <a16:creationId xmlns:a16="http://schemas.microsoft.com/office/drawing/2014/main" id="{656D899A-26B4-4DB0-9D82-D78066D3A593}"/>
              </a:ext>
            </a:extLst>
          </p:cNvPr>
          <p:cNvSpPr/>
          <p:nvPr/>
        </p:nvSpPr>
        <p:spPr>
          <a:xfrm>
            <a:off x="3335720" y="2566047"/>
            <a:ext cx="142572" cy="137009"/>
          </a:xfrm>
          <a:prstGeom prst="flowChartDecision">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243" name="Connector: Elbow 242">
            <a:extLst>
              <a:ext uri="{FF2B5EF4-FFF2-40B4-BE49-F238E27FC236}">
                <a16:creationId xmlns:a16="http://schemas.microsoft.com/office/drawing/2014/main" id="{57CAB420-2036-4277-9D12-06F82DAD8E3E}"/>
              </a:ext>
            </a:extLst>
          </p:cNvPr>
          <p:cNvCxnSpPr>
            <a:cxnSpLocks/>
            <a:stCxn id="224" idx="0"/>
            <a:endCxn id="211" idx="2"/>
          </p:cNvCxnSpPr>
          <p:nvPr/>
        </p:nvCxnSpPr>
        <p:spPr>
          <a:xfrm rot="16200000" flipV="1">
            <a:off x="2895218" y="2054259"/>
            <a:ext cx="760555" cy="26302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Connector: Elbow 246">
            <a:extLst>
              <a:ext uri="{FF2B5EF4-FFF2-40B4-BE49-F238E27FC236}">
                <a16:creationId xmlns:a16="http://schemas.microsoft.com/office/drawing/2014/main" id="{C9CC095F-AE79-48AF-9463-79125A77B3DE}"/>
              </a:ext>
            </a:extLst>
          </p:cNvPr>
          <p:cNvCxnSpPr>
            <a:cxnSpLocks/>
            <a:stCxn id="224" idx="3"/>
            <a:endCxn id="351" idx="1"/>
          </p:cNvCxnSpPr>
          <p:nvPr/>
        </p:nvCxnSpPr>
        <p:spPr>
          <a:xfrm>
            <a:off x="3478292" y="2634552"/>
            <a:ext cx="475574" cy="1466152"/>
          </a:xfrm>
          <a:prstGeom prst="bentConnector3">
            <a:avLst>
              <a:gd name="adj1" fmla="val 7379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Connector: Elbow 250">
            <a:extLst>
              <a:ext uri="{FF2B5EF4-FFF2-40B4-BE49-F238E27FC236}">
                <a16:creationId xmlns:a16="http://schemas.microsoft.com/office/drawing/2014/main" id="{4726A9BB-B7B0-42A8-AC11-BCB5E206CF77}"/>
              </a:ext>
            </a:extLst>
          </p:cNvPr>
          <p:cNvCxnSpPr>
            <a:cxnSpLocks/>
            <a:stCxn id="224" idx="2"/>
            <a:endCxn id="254" idx="3"/>
          </p:cNvCxnSpPr>
          <p:nvPr/>
        </p:nvCxnSpPr>
        <p:spPr>
          <a:xfrm rot="5400000">
            <a:off x="2606538" y="2547834"/>
            <a:ext cx="645245" cy="95569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4" name="Flowchart: Decision 253">
            <a:extLst>
              <a:ext uri="{FF2B5EF4-FFF2-40B4-BE49-F238E27FC236}">
                <a16:creationId xmlns:a16="http://schemas.microsoft.com/office/drawing/2014/main" id="{EA567E2F-3D96-469D-BE5C-B57A6847D3E0}"/>
              </a:ext>
            </a:extLst>
          </p:cNvPr>
          <p:cNvSpPr/>
          <p:nvPr/>
        </p:nvSpPr>
        <p:spPr>
          <a:xfrm>
            <a:off x="2308743" y="3279797"/>
            <a:ext cx="142572" cy="137009"/>
          </a:xfrm>
          <a:prstGeom prst="flowChartDecision">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282" name="Connector: Elbow 281">
            <a:extLst>
              <a:ext uri="{FF2B5EF4-FFF2-40B4-BE49-F238E27FC236}">
                <a16:creationId xmlns:a16="http://schemas.microsoft.com/office/drawing/2014/main" id="{02D8D675-4EA2-429B-AD5D-5749E92A707C}"/>
              </a:ext>
            </a:extLst>
          </p:cNvPr>
          <p:cNvCxnSpPr>
            <a:cxnSpLocks/>
            <a:stCxn id="254" idx="2"/>
            <a:endCxn id="15" idx="1"/>
          </p:cNvCxnSpPr>
          <p:nvPr/>
        </p:nvCxnSpPr>
        <p:spPr>
          <a:xfrm rot="16200000" flipH="1">
            <a:off x="2329307" y="3467528"/>
            <a:ext cx="317187" cy="21574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9" name="Flowchart: Decision 318">
            <a:extLst>
              <a:ext uri="{FF2B5EF4-FFF2-40B4-BE49-F238E27FC236}">
                <a16:creationId xmlns:a16="http://schemas.microsoft.com/office/drawing/2014/main" id="{54F5C582-7C5F-4D14-A28E-A46B47BAD517}"/>
              </a:ext>
            </a:extLst>
          </p:cNvPr>
          <p:cNvSpPr/>
          <p:nvPr/>
        </p:nvSpPr>
        <p:spPr>
          <a:xfrm>
            <a:off x="6085859" y="3660812"/>
            <a:ext cx="142572" cy="137009"/>
          </a:xfrm>
          <a:prstGeom prst="flowChartDecision">
            <a:avLst/>
          </a:prstGeom>
          <a:solidFill>
            <a:srgbClr val="FFFFFF"/>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22" name="Flowchart: Decision 321">
            <a:extLst>
              <a:ext uri="{FF2B5EF4-FFF2-40B4-BE49-F238E27FC236}">
                <a16:creationId xmlns:a16="http://schemas.microsoft.com/office/drawing/2014/main" id="{60173EED-4788-4302-8E6C-5ED34879C47B}"/>
              </a:ext>
            </a:extLst>
          </p:cNvPr>
          <p:cNvSpPr/>
          <p:nvPr/>
        </p:nvSpPr>
        <p:spPr>
          <a:xfrm>
            <a:off x="6085859" y="4373031"/>
            <a:ext cx="142572" cy="137009"/>
          </a:xfrm>
          <a:prstGeom prst="flowChartDecision">
            <a:avLst/>
          </a:prstGeom>
          <a:solidFill>
            <a:srgbClr val="FFFFFF"/>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324" name="Connector: Elbow 323">
            <a:extLst>
              <a:ext uri="{FF2B5EF4-FFF2-40B4-BE49-F238E27FC236}">
                <a16:creationId xmlns:a16="http://schemas.microsoft.com/office/drawing/2014/main" id="{D6B6D53B-ABE8-459A-A2A9-F5D4365573EF}"/>
              </a:ext>
            </a:extLst>
          </p:cNvPr>
          <p:cNvCxnSpPr>
            <a:cxnSpLocks/>
            <a:stCxn id="22" idx="0"/>
            <a:endCxn id="322" idx="2"/>
          </p:cNvCxnSpPr>
          <p:nvPr/>
        </p:nvCxnSpPr>
        <p:spPr>
          <a:xfrm rot="16200000" flipV="1">
            <a:off x="6302524" y="4364660"/>
            <a:ext cx="426090" cy="71684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16ADCCFB-7986-4BB3-A019-61E063A9044C}"/>
              </a:ext>
            </a:extLst>
          </p:cNvPr>
          <p:cNvCxnSpPr>
            <a:cxnSpLocks/>
            <a:stCxn id="319" idx="3"/>
            <a:endCxn id="146" idx="1"/>
          </p:cNvCxnSpPr>
          <p:nvPr/>
        </p:nvCxnSpPr>
        <p:spPr>
          <a:xfrm>
            <a:off x="6228431" y="3729317"/>
            <a:ext cx="114317" cy="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Arrow Connector 333">
            <a:extLst>
              <a:ext uri="{FF2B5EF4-FFF2-40B4-BE49-F238E27FC236}">
                <a16:creationId xmlns:a16="http://schemas.microsoft.com/office/drawing/2014/main" id="{D1A77294-2DB6-4AA3-B86C-93308601B5ED}"/>
              </a:ext>
            </a:extLst>
          </p:cNvPr>
          <p:cNvCxnSpPr>
            <a:cxnSpLocks/>
            <a:stCxn id="322" idx="3"/>
            <a:endCxn id="150" idx="1"/>
          </p:cNvCxnSpPr>
          <p:nvPr/>
        </p:nvCxnSpPr>
        <p:spPr>
          <a:xfrm>
            <a:off x="6228431" y="4441535"/>
            <a:ext cx="11431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4" name="Rectangle 343">
            <a:extLst>
              <a:ext uri="{FF2B5EF4-FFF2-40B4-BE49-F238E27FC236}">
                <a16:creationId xmlns:a16="http://schemas.microsoft.com/office/drawing/2014/main" id="{F8564376-A59B-4B8C-B8BA-E3EAB03F12CF}"/>
              </a:ext>
            </a:extLst>
          </p:cNvPr>
          <p:cNvSpPr/>
          <p:nvPr/>
        </p:nvSpPr>
        <p:spPr>
          <a:xfrm rot="5400000">
            <a:off x="7195371" y="3698667"/>
            <a:ext cx="384448" cy="79198"/>
          </a:xfrm>
          <a:prstGeom prst="rect">
            <a:avLst/>
          </a:prstGeom>
          <a:solidFill>
            <a:srgbClr val="EFEBE4"/>
          </a:solidFill>
          <a:ln>
            <a:solidFill>
              <a:srgbClr val="EFE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6140C3EF-D07B-4A4E-97CD-8298310B0102}"/>
              </a:ext>
            </a:extLst>
          </p:cNvPr>
          <p:cNvSpPr/>
          <p:nvPr/>
        </p:nvSpPr>
        <p:spPr>
          <a:xfrm>
            <a:off x="6342748" y="3579514"/>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Distribuição Nacional</a:t>
            </a:r>
          </a:p>
        </p:txBody>
      </p:sp>
      <p:cxnSp>
        <p:nvCxnSpPr>
          <p:cNvPr id="595" name="Straight Arrow Connector 594">
            <a:extLst>
              <a:ext uri="{FF2B5EF4-FFF2-40B4-BE49-F238E27FC236}">
                <a16:creationId xmlns:a16="http://schemas.microsoft.com/office/drawing/2014/main" id="{3AF71F53-F506-4E11-96AA-DAB3390A910C}"/>
              </a:ext>
            </a:extLst>
          </p:cNvPr>
          <p:cNvCxnSpPr>
            <a:stCxn id="16" idx="3"/>
            <a:endCxn id="351" idx="1"/>
          </p:cNvCxnSpPr>
          <p:nvPr/>
        </p:nvCxnSpPr>
        <p:spPr>
          <a:xfrm>
            <a:off x="3695984" y="4100703"/>
            <a:ext cx="2578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4" name="Group 483">
            <a:extLst>
              <a:ext uri="{FF2B5EF4-FFF2-40B4-BE49-F238E27FC236}">
                <a16:creationId xmlns:a16="http://schemas.microsoft.com/office/drawing/2014/main" id="{C5C1B987-20F9-402E-80BF-7FE1E9525683}"/>
              </a:ext>
            </a:extLst>
          </p:cNvPr>
          <p:cNvGrpSpPr/>
          <p:nvPr/>
        </p:nvGrpSpPr>
        <p:grpSpPr>
          <a:xfrm>
            <a:off x="9361154" y="330840"/>
            <a:ext cx="1100213" cy="6081343"/>
            <a:chOff x="9400164" y="-137886"/>
            <a:chExt cx="1111232" cy="6848331"/>
          </a:xfrm>
        </p:grpSpPr>
        <p:sp>
          <p:nvSpPr>
            <p:cNvPr id="37" name="Rectangle 36">
              <a:extLst>
                <a:ext uri="{FF2B5EF4-FFF2-40B4-BE49-F238E27FC236}">
                  <a16:creationId xmlns:a16="http://schemas.microsoft.com/office/drawing/2014/main" id="{14F68559-507D-4058-82A0-2AC652D48FF0}"/>
                </a:ext>
              </a:extLst>
            </p:cNvPr>
            <p:cNvSpPr/>
            <p:nvPr/>
          </p:nvSpPr>
          <p:spPr>
            <a:xfrm>
              <a:off x="9400164" y="2992951"/>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Restaurantes</a:t>
              </a:r>
            </a:p>
          </p:txBody>
        </p:sp>
        <p:grpSp>
          <p:nvGrpSpPr>
            <p:cNvPr id="483" name="Group 482">
              <a:extLst>
                <a:ext uri="{FF2B5EF4-FFF2-40B4-BE49-F238E27FC236}">
                  <a16:creationId xmlns:a16="http://schemas.microsoft.com/office/drawing/2014/main" id="{9453784D-F016-4CD8-A851-6ACA73D8F1EE}"/>
                </a:ext>
              </a:extLst>
            </p:cNvPr>
            <p:cNvGrpSpPr/>
            <p:nvPr/>
          </p:nvGrpSpPr>
          <p:grpSpPr>
            <a:xfrm>
              <a:off x="9400164" y="-137886"/>
              <a:ext cx="1111232" cy="6848331"/>
              <a:chOff x="9400164" y="-137886"/>
              <a:chExt cx="1111232" cy="6848331"/>
            </a:xfrm>
          </p:grpSpPr>
          <p:sp>
            <p:nvSpPr>
              <p:cNvPr id="26" name="Rectangle 25">
                <a:extLst>
                  <a:ext uri="{FF2B5EF4-FFF2-40B4-BE49-F238E27FC236}">
                    <a16:creationId xmlns:a16="http://schemas.microsoft.com/office/drawing/2014/main" id="{422E782D-B8EB-46C9-82BC-AEEF897767BC}"/>
                  </a:ext>
                </a:extLst>
              </p:cNvPr>
              <p:cNvSpPr/>
              <p:nvPr/>
            </p:nvSpPr>
            <p:spPr>
              <a:xfrm>
                <a:off x="9400165" y="245973"/>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Açougues / Boutiques</a:t>
                </a:r>
              </a:p>
            </p:txBody>
          </p:sp>
          <p:sp>
            <p:nvSpPr>
              <p:cNvPr id="27" name="Rectangle 26">
                <a:extLst>
                  <a:ext uri="{FF2B5EF4-FFF2-40B4-BE49-F238E27FC236}">
                    <a16:creationId xmlns:a16="http://schemas.microsoft.com/office/drawing/2014/main" id="{C4027D67-2D1D-4291-B31E-4D3C9D8CD073}"/>
                  </a:ext>
                </a:extLst>
              </p:cNvPr>
              <p:cNvSpPr/>
              <p:nvPr/>
            </p:nvSpPr>
            <p:spPr>
              <a:xfrm>
                <a:off x="9400165" y="629833"/>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err="1">
                    <a:solidFill>
                      <a:srgbClr val="196531"/>
                    </a:solidFill>
                  </a:rPr>
                  <a:t>Hiper</a:t>
                </a:r>
                <a:r>
                  <a:rPr lang="pt-BR" sz="1100" b="1" dirty="0">
                    <a:solidFill>
                      <a:srgbClr val="196531"/>
                    </a:solidFill>
                  </a:rPr>
                  <a:t>/ Supermercados</a:t>
                </a:r>
              </a:p>
            </p:txBody>
          </p:sp>
          <p:sp>
            <p:nvSpPr>
              <p:cNvPr id="28" name="Rectangle 27">
                <a:extLst>
                  <a:ext uri="{FF2B5EF4-FFF2-40B4-BE49-F238E27FC236}">
                    <a16:creationId xmlns:a16="http://schemas.microsoft.com/office/drawing/2014/main" id="{EF882033-FBB6-414D-9D0D-6FE73A1FAE17}"/>
                  </a:ext>
                </a:extLst>
              </p:cNvPr>
              <p:cNvSpPr/>
              <p:nvPr/>
            </p:nvSpPr>
            <p:spPr>
              <a:xfrm>
                <a:off x="9400164" y="1013692"/>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Peixarias</a:t>
                </a:r>
              </a:p>
            </p:txBody>
          </p:sp>
          <p:sp>
            <p:nvSpPr>
              <p:cNvPr id="33" name="Rectangle 32">
                <a:extLst>
                  <a:ext uri="{FF2B5EF4-FFF2-40B4-BE49-F238E27FC236}">
                    <a16:creationId xmlns:a16="http://schemas.microsoft.com/office/drawing/2014/main" id="{F8F2E141-0A72-43EF-9B49-266F11F928E8}"/>
                  </a:ext>
                </a:extLst>
              </p:cNvPr>
              <p:cNvSpPr/>
              <p:nvPr/>
            </p:nvSpPr>
            <p:spPr>
              <a:xfrm>
                <a:off x="9400164" y="1397553"/>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Atacados</a:t>
                </a:r>
              </a:p>
            </p:txBody>
          </p:sp>
          <p:sp>
            <p:nvSpPr>
              <p:cNvPr id="34" name="Rectangle 33">
                <a:extLst>
                  <a:ext uri="{FF2B5EF4-FFF2-40B4-BE49-F238E27FC236}">
                    <a16:creationId xmlns:a16="http://schemas.microsoft.com/office/drawing/2014/main" id="{D31B87F9-A12F-4E9F-A314-8C843943F419}"/>
                  </a:ext>
                </a:extLst>
              </p:cNvPr>
              <p:cNvSpPr/>
              <p:nvPr/>
            </p:nvSpPr>
            <p:spPr>
              <a:xfrm>
                <a:off x="9400164" y="1781413"/>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Mercadinhos / Empórios</a:t>
                </a:r>
              </a:p>
            </p:txBody>
          </p:sp>
          <p:sp>
            <p:nvSpPr>
              <p:cNvPr id="35" name="Rectangle 34">
                <a:extLst>
                  <a:ext uri="{FF2B5EF4-FFF2-40B4-BE49-F238E27FC236}">
                    <a16:creationId xmlns:a16="http://schemas.microsoft.com/office/drawing/2014/main" id="{0CAA0230-059A-401E-B4C5-012AFA664F5E}"/>
                  </a:ext>
                </a:extLst>
              </p:cNvPr>
              <p:cNvSpPr/>
              <p:nvPr/>
            </p:nvSpPr>
            <p:spPr>
              <a:xfrm>
                <a:off x="9400164" y="2165273"/>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err="1">
                    <a:solidFill>
                      <a:srgbClr val="196531"/>
                    </a:solidFill>
                  </a:rPr>
                  <a:t>Hortifrut</a:t>
                </a:r>
                <a:endParaRPr lang="pt-BR" sz="1100" b="1" dirty="0">
                  <a:solidFill>
                    <a:srgbClr val="196531"/>
                  </a:solidFill>
                </a:endParaRPr>
              </a:p>
            </p:txBody>
          </p:sp>
          <p:sp>
            <p:nvSpPr>
              <p:cNvPr id="36" name="Rectangle 35">
                <a:extLst>
                  <a:ext uri="{FF2B5EF4-FFF2-40B4-BE49-F238E27FC236}">
                    <a16:creationId xmlns:a16="http://schemas.microsoft.com/office/drawing/2014/main" id="{96FA8D97-3182-4495-A75A-02075A33598C}"/>
                  </a:ext>
                </a:extLst>
              </p:cNvPr>
              <p:cNvSpPr/>
              <p:nvPr/>
            </p:nvSpPr>
            <p:spPr>
              <a:xfrm>
                <a:off x="9400164" y="2549134"/>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Mercearias</a:t>
                </a:r>
              </a:p>
            </p:txBody>
          </p:sp>
          <p:sp>
            <p:nvSpPr>
              <p:cNvPr id="38" name="Rectangle 37">
                <a:extLst>
                  <a:ext uri="{FF2B5EF4-FFF2-40B4-BE49-F238E27FC236}">
                    <a16:creationId xmlns:a16="http://schemas.microsoft.com/office/drawing/2014/main" id="{938A4D2A-3B95-4F5E-BD5E-C250F2E6899B}"/>
                  </a:ext>
                </a:extLst>
              </p:cNvPr>
              <p:cNvSpPr/>
              <p:nvPr/>
            </p:nvSpPr>
            <p:spPr>
              <a:xfrm>
                <a:off x="9400164" y="4504315"/>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Hospitais</a:t>
                </a:r>
              </a:p>
            </p:txBody>
          </p:sp>
          <p:sp>
            <p:nvSpPr>
              <p:cNvPr id="39" name="Rectangle 38">
                <a:extLst>
                  <a:ext uri="{FF2B5EF4-FFF2-40B4-BE49-F238E27FC236}">
                    <a16:creationId xmlns:a16="http://schemas.microsoft.com/office/drawing/2014/main" id="{D20F57D1-5B7A-41ED-8E83-39F830D8A1B6}"/>
                  </a:ext>
                </a:extLst>
              </p:cNvPr>
              <p:cNvSpPr/>
              <p:nvPr/>
            </p:nvSpPr>
            <p:spPr>
              <a:xfrm>
                <a:off x="9400164" y="4882156"/>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Churrascarias</a:t>
                </a:r>
              </a:p>
            </p:txBody>
          </p:sp>
          <p:sp>
            <p:nvSpPr>
              <p:cNvPr id="169" name="Rectangle 168">
                <a:extLst>
                  <a:ext uri="{FF2B5EF4-FFF2-40B4-BE49-F238E27FC236}">
                    <a16:creationId xmlns:a16="http://schemas.microsoft.com/office/drawing/2014/main" id="{506E4DC4-49A4-4DC0-8FBF-E3B19B442E3D}"/>
                  </a:ext>
                </a:extLst>
              </p:cNvPr>
              <p:cNvSpPr/>
              <p:nvPr/>
            </p:nvSpPr>
            <p:spPr>
              <a:xfrm>
                <a:off x="9400164" y="3370792"/>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Bares</a:t>
                </a:r>
              </a:p>
            </p:txBody>
          </p:sp>
          <p:sp>
            <p:nvSpPr>
              <p:cNvPr id="170" name="Rectangle 169">
                <a:extLst>
                  <a:ext uri="{FF2B5EF4-FFF2-40B4-BE49-F238E27FC236}">
                    <a16:creationId xmlns:a16="http://schemas.microsoft.com/office/drawing/2014/main" id="{44F5FBB1-542F-4955-9787-6591286ACD7C}"/>
                  </a:ext>
                </a:extLst>
              </p:cNvPr>
              <p:cNvSpPr/>
              <p:nvPr/>
            </p:nvSpPr>
            <p:spPr>
              <a:xfrm>
                <a:off x="9400164" y="3748633"/>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Buffets</a:t>
                </a:r>
              </a:p>
            </p:txBody>
          </p:sp>
          <p:sp>
            <p:nvSpPr>
              <p:cNvPr id="171" name="Rectangle 170">
                <a:extLst>
                  <a:ext uri="{FF2B5EF4-FFF2-40B4-BE49-F238E27FC236}">
                    <a16:creationId xmlns:a16="http://schemas.microsoft.com/office/drawing/2014/main" id="{5FDD8065-B2AF-4BE6-92FA-AF8807303932}"/>
                  </a:ext>
                </a:extLst>
              </p:cNvPr>
              <p:cNvSpPr/>
              <p:nvPr/>
            </p:nvSpPr>
            <p:spPr>
              <a:xfrm>
                <a:off x="9400164" y="4126474"/>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Food </a:t>
                </a:r>
                <a:r>
                  <a:rPr lang="pt-BR" sz="1100" b="1" dirty="0" err="1">
                    <a:solidFill>
                      <a:srgbClr val="196531"/>
                    </a:solidFill>
                  </a:rPr>
                  <a:t>Trucks</a:t>
                </a:r>
                <a:endParaRPr lang="pt-BR" sz="1100" b="1" dirty="0">
                  <a:solidFill>
                    <a:srgbClr val="196531"/>
                  </a:solidFill>
                </a:endParaRPr>
              </a:p>
            </p:txBody>
          </p:sp>
          <p:sp>
            <p:nvSpPr>
              <p:cNvPr id="186" name="Rectangle 185">
                <a:extLst>
                  <a:ext uri="{FF2B5EF4-FFF2-40B4-BE49-F238E27FC236}">
                    <a16:creationId xmlns:a16="http://schemas.microsoft.com/office/drawing/2014/main" id="{00F5CDF0-ADDC-49EF-A393-06513BDF3B7C}"/>
                  </a:ext>
                </a:extLst>
              </p:cNvPr>
              <p:cNvSpPr/>
              <p:nvPr/>
            </p:nvSpPr>
            <p:spPr>
              <a:xfrm>
                <a:off x="9400164" y="5259997"/>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Fast Food / Lanchonetes</a:t>
                </a:r>
              </a:p>
            </p:txBody>
          </p:sp>
          <p:sp>
            <p:nvSpPr>
              <p:cNvPr id="208" name="Rectangle 207">
                <a:extLst>
                  <a:ext uri="{FF2B5EF4-FFF2-40B4-BE49-F238E27FC236}">
                    <a16:creationId xmlns:a16="http://schemas.microsoft.com/office/drawing/2014/main" id="{3D7701B7-ECB8-483D-AB31-0DFD003B3D4F}"/>
                  </a:ext>
                </a:extLst>
              </p:cNvPr>
              <p:cNvSpPr/>
              <p:nvPr/>
            </p:nvSpPr>
            <p:spPr>
              <a:xfrm>
                <a:off x="9400164" y="5637838"/>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Pizzarias</a:t>
                </a:r>
              </a:p>
            </p:txBody>
          </p:sp>
          <p:sp>
            <p:nvSpPr>
              <p:cNvPr id="209" name="Rectangle 208">
                <a:extLst>
                  <a:ext uri="{FF2B5EF4-FFF2-40B4-BE49-F238E27FC236}">
                    <a16:creationId xmlns:a16="http://schemas.microsoft.com/office/drawing/2014/main" id="{CD8E15FC-8EA2-4853-A2BB-9DB3563D0F9B}"/>
                  </a:ext>
                </a:extLst>
              </p:cNvPr>
              <p:cNvSpPr/>
              <p:nvPr/>
            </p:nvSpPr>
            <p:spPr>
              <a:xfrm>
                <a:off x="9400164" y="6015679"/>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Hotéis / </a:t>
                </a:r>
                <a:br>
                  <a:rPr lang="pt-BR" sz="1100" b="1" dirty="0">
                    <a:solidFill>
                      <a:srgbClr val="196531"/>
                    </a:solidFill>
                  </a:rPr>
                </a:br>
                <a:r>
                  <a:rPr lang="pt-BR" sz="1100" b="1" dirty="0">
                    <a:solidFill>
                      <a:srgbClr val="196531"/>
                    </a:solidFill>
                  </a:rPr>
                  <a:t>Motéis</a:t>
                </a:r>
              </a:p>
            </p:txBody>
          </p:sp>
          <p:sp>
            <p:nvSpPr>
              <p:cNvPr id="212" name="Rectangle 211">
                <a:extLst>
                  <a:ext uri="{FF2B5EF4-FFF2-40B4-BE49-F238E27FC236}">
                    <a16:creationId xmlns:a16="http://schemas.microsoft.com/office/drawing/2014/main" id="{B098EA42-4C08-45A2-B23A-F786EF521BB9}"/>
                  </a:ext>
                </a:extLst>
              </p:cNvPr>
              <p:cNvSpPr/>
              <p:nvPr/>
            </p:nvSpPr>
            <p:spPr>
              <a:xfrm>
                <a:off x="9400164" y="6393518"/>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Cozinhas Industriais</a:t>
                </a:r>
              </a:p>
            </p:txBody>
          </p:sp>
          <p:sp>
            <p:nvSpPr>
              <p:cNvPr id="276" name="Rectangle 275">
                <a:extLst>
                  <a:ext uri="{FF2B5EF4-FFF2-40B4-BE49-F238E27FC236}">
                    <a16:creationId xmlns:a16="http://schemas.microsoft.com/office/drawing/2014/main" id="{6C30F837-C954-44FA-A072-BFB86177473D}"/>
                  </a:ext>
                </a:extLst>
              </p:cNvPr>
              <p:cNvSpPr/>
              <p:nvPr/>
            </p:nvSpPr>
            <p:spPr>
              <a:xfrm>
                <a:off x="9400165" y="-137886"/>
                <a:ext cx="1111231" cy="316927"/>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Distribuição Própria</a:t>
                </a:r>
              </a:p>
            </p:txBody>
          </p:sp>
        </p:grpSp>
      </p:grpSp>
      <p:sp>
        <p:nvSpPr>
          <p:cNvPr id="505" name="Rectangle 504">
            <a:extLst>
              <a:ext uri="{FF2B5EF4-FFF2-40B4-BE49-F238E27FC236}">
                <a16:creationId xmlns:a16="http://schemas.microsoft.com/office/drawing/2014/main" id="{ACBAE2BC-A001-4480-852B-71FC6EF956BD}"/>
              </a:ext>
            </a:extLst>
          </p:cNvPr>
          <p:cNvSpPr/>
          <p:nvPr/>
        </p:nvSpPr>
        <p:spPr>
          <a:xfrm>
            <a:off x="9294411" y="290844"/>
            <a:ext cx="1236469" cy="2736863"/>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06" name="TextBox 505">
            <a:extLst>
              <a:ext uri="{FF2B5EF4-FFF2-40B4-BE49-F238E27FC236}">
                <a16:creationId xmlns:a16="http://schemas.microsoft.com/office/drawing/2014/main" id="{A08B307D-D52F-49ED-97DA-A5C3F63D437C}"/>
              </a:ext>
            </a:extLst>
          </p:cNvPr>
          <p:cNvSpPr txBox="1"/>
          <p:nvPr/>
        </p:nvSpPr>
        <p:spPr>
          <a:xfrm>
            <a:off x="9617570" y="27293"/>
            <a:ext cx="590150" cy="263551"/>
          </a:xfrm>
          <a:prstGeom prst="rect">
            <a:avLst/>
          </a:prstGeom>
          <a:noFill/>
        </p:spPr>
        <p:txBody>
          <a:bodyPr wrap="none" rtlCol="0">
            <a:spAutoFit/>
          </a:bodyPr>
          <a:lstStyle/>
          <a:p>
            <a:pPr algn="ctr"/>
            <a:r>
              <a:rPr lang="pt-BR" sz="1200" b="1" dirty="0">
                <a:solidFill>
                  <a:schemeClr val="accent1"/>
                </a:solidFill>
              </a:rPr>
              <a:t>Varejo</a:t>
            </a:r>
          </a:p>
        </p:txBody>
      </p:sp>
      <p:sp>
        <p:nvSpPr>
          <p:cNvPr id="226" name="Rectangle 225">
            <a:extLst>
              <a:ext uri="{FF2B5EF4-FFF2-40B4-BE49-F238E27FC236}">
                <a16:creationId xmlns:a16="http://schemas.microsoft.com/office/drawing/2014/main" id="{E6E576FE-2771-414A-AFD3-2952A0451D6F}"/>
              </a:ext>
            </a:extLst>
          </p:cNvPr>
          <p:cNvSpPr/>
          <p:nvPr/>
        </p:nvSpPr>
        <p:spPr>
          <a:xfrm>
            <a:off x="9298564" y="3057794"/>
            <a:ext cx="1236469" cy="3411510"/>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7" name="TextBox 226">
            <a:extLst>
              <a:ext uri="{FF2B5EF4-FFF2-40B4-BE49-F238E27FC236}">
                <a16:creationId xmlns:a16="http://schemas.microsoft.com/office/drawing/2014/main" id="{2FB3866C-52C5-4768-960F-B6303F303026}"/>
              </a:ext>
            </a:extLst>
          </p:cNvPr>
          <p:cNvSpPr txBox="1"/>
          <p:nvPr/>
        </p:nvSpPr>
        <p:spPr>
          <a:xfrm>
            <a:off x="9419946" y="6415338"/>
            <a:ext cx="985404" cy="263551"/>
          </a:xfrm>
          <a:prstGeom prst="rect">
            <a:avLst/>
          </a:prstGeom>
          <a:noFill/>
        </p:spPr>
        <p:txBody>
          <a:bodyPr wrap="none" rtlCol="0">
            <a:spAutoFit/>
          </a:bodyPr>
          <a:lstStyle/>
          <a:p>
            <a:pPr algn="ctr"/>
            <a:r>
              <a:rPr lang="pt-BR" sz="1200" b="1" dirty="0">
                <a:solidFill>
                  <a:schemeClr val="accent2"/>
                </a:solidFill>
              </a:rPr>
              <a:t>Food Service</a:t>
            </a:r>
          </a:p>
        </p:txBody>
      </p:sp>
      <p:cxnSp>
        <p:nvCxnSpPr>
          <p:cNvPr id="229" name="Connector: Elbow 228">
            <a:extLst>
              <a:ext uri="{FF2B5EF4-FFF2-40B4-BE49-F238E27FC236}">
                <a16:creationId xmlns:a16="http://schemas.microsoft.com/office/drawing/2014/main" id="{45016ED9-F3C5-4C03-B203-D9B6265C45E3}"/>
              </a:ext>
            </a:extLst>
          </p:cNvPr>
          <p:cNvCxnSpPr>
            <a:cxnSpLocks/>
            <a:stCxn id="422" idx="3"/>
            <a:endCxn id="169" idx="1"/>
          </p:cNvCxnSpPr>
          <p:nvPr/>
        </p:nvCxnSpPr>
        <p:spPr>
          <a:xfrm flipV="1">
            <a:off x="8922357" y="3587275"/>
            <a:ext cx="438797" cy="49035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Connector: Elbow 231">
            <a:extLst>
              <a:ext uri="{FF2B5EF4-FFF2-40B4-BE49-F238E27FC236}">
                <a16:creationId xmlns:a16="http://schemas.microsoft.com/office/drawing/2014/main" id="{1064BCD3-FB9C-4F82-A492-F0E0B860408C}"/>
              </a:ext>
            </a:extLst>
          </p:cNvPr>
          <p:cNvCxnSpPr>
            <a:cxnSpLocks/>
            <a:stCxn id="422" idx="3"/>
          </p:cNvCxnSpPr>
          <p:nvPr/>
        </p:nvCxnSpPr>
        <p:spPr>
          <a:xfrm flipV="1">
            <a:off x="8922357" y="3841239"/>
            <a:ext cx="438797" cy="23639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Connector: Elbow 233">
            <a:extLst>
              <a:ext uri="{FF2B5EF4-FFF2-40B4-BE49-F238E27FC236}">
                <a16:creationId xmlns:a16="http://schemas.microsoft.com/office/drawing/2014/main" id="{20F6ED73-F82C-4792-BAA6-328C829A23F0}"/>
              </a:ext>
            </a:extLst>
          </p:cNvPr>
          <p:cNvCxnSpPr>
            <a:cxnSpLocks/>
            <a:stCxn id="422" idx="3"/>
          </p:cNvCxnSpPr>
          <p:nvPr/>
        </p:nvCxnSpPr>
        <p:spPr>
          <a:xfrm>
            <a:off x="8922357" y="4077631"/>
            <a:ext cx="438797" cy="11012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Connector: Elbow 235">
            <a:extLst>
              <a:ext uri="{FF2B5EF4-FFF2-40B4-BE49-F238E27FC236}">
                <a16:creationId xmlns:a16="http://schemas.microsoft.com/office/drawing/2014/main" id="{92F7E4B1-F10C-4436-BB41-28A868D4C36A}"/>
              </a:ext>
            </a:extLst>
          </p:cNvPr>
          <p:cNvCxnSpPr>
            <a:cxnSpLocks/>
            <a:stCxn id="422" idx="3"/>
            <a:endCxn id="186" idx="1"/>
          </p:cNvCxnSpPr>
          <p:nvPr/>
        </p:nvCxnSpPr>
        <p:spPr>
          <a:xfrm>
            <a:off x="8922357" y="4077631"/>
            <a:ext cx="438797" cy="118726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Connector: Elbow 238">
            <a:extLst>
              <a:ext uri="{FF2B5EF4-FFF2-40B4-BE49-F238E27FC236}">
                <a16:creationId xmlns:a16="http://schemas.microsoft.com/office/drawing/2014/main" id="{68F019E7-7B54-418D-A7F5-60059831C803}"/>
              </a:ext>
            </a:extLst>
          </p:cNvPr>
          <p:cNvCxnSpPr>
            <a:cxnSpLocks/>
            <a:stCxn id="422" idx="3"/>
            <a:endCxn id="208" idx="1"/>
          </p:cNvCxnSpPr>
          <p:nvPr/>
        </p:nvCxnSpPr>
        <p:spPr>
          <a:xfrm>
            <a:off x="8922357" y="4077631"/>
            <a:ext cx="438797" cy="152278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Connector: Elbow 241">
            <a:extLst>
              <a:ext uri="{FF2B5EF4-FFF2-40B4-BE49-F238E27FC236}">
                <a16:creationId xmlns:a16="http://schemas.microsoft.com/office/drawing/2014/main" id="{298752E6-9131-4CD7-BCE8-3119D7D67F69}"/>
              </a:ext>
            </a:extLst>
          </p:cNvPr>
          <p:cNvCxnSpPr>
            <a:cxnSpLocks/>
            <a:stCxn id="422" idx="3"/>
            <a:endCxn id="209" idx="1"/>
          </p:cNvCxnSpPr>
          <p:nvPr/>
        </p:nvCxnSpPr>
        <p:spPr>
          <a:xfrm>
            <a:off x="8922357" y="4077631"/>
            <a:ext cx="438797" cy="185831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Connector: Elbow 244">
            <a:extLst>
              <a:ext uri="{FF2B5EF4-FFF2-40B4-BE49-F238E27FC236}">
                <a16:creationId xmlns:a16="http://schemas.microsoft.com/office/drawing/2014/main" id="{779E3887-CCC8-405B-8805-ADEA75909E5F}"/>
              </a:ext>
            </a:extLst>
          </p:cNvPr>
          <p:cNvCxnSpPr>
            <a:cxnSpLocks/>
            <a:stCxn id="422" idx="3"/>
            <a:endCxn id="212" idx="1"/>
          </p:cNvCxnSpPr>
          <p:nvPr/>
        </p:nvCxnSpPr>
        <p:spPr>
          <a:xfrm>
            <a:off x="8922357" y="4077631"/>
            <a:ext cx="438797" cy="219383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Connector: Elbow 248">
            <a:extLst>
              <a:ext uri="{FF2B5EF4-FFF2-40B4-BE49-F238E27FC236}">
                <a16:creationId xmlns:a16="http://schemas.microsoft.com/office/drawing/2014/main" id="{262B6373-7B41-4CDC-BCA1-556A94AAAC0A}"/>
              </a:ext>
            </a:extLst>
          </p:cNvPr>
          <p:cNvCxnSpPr>
            <a:cxnSpLocks/>
            <a:stCxn id="169" idx="3"/>
            <a:endCxn id="40" idx="1"/>
          </p:cNvCxnSpPr>
          <p:nvPr/>
        </p:nvCxnSpPr>
        <p:spPr>
          <a:xfrm>
            <a:off x="10461366" y="3587275"/>
            <a:ext cx="463073" cy="50632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Connector: Elbow 251">
            <a:extLst>
              <a:ext uri="{FF2B5EF4-FFF2-40B4-BE49-F238E27FC236}">
                <a16:creationId xmlns:a16="http://schemas.microsoft.com/office/drawing/2014/main" id="{6D57735E-ED98-4952-BA6E-27993C8B095F}"/>
              </a:ext>
            </a:extLst>
          </p:cNvPr>
          <p:cNvCxnSpPr>
            <a:cxnSpLocks/>
            <a:stCxn id="170" idx="3"/>
            <a:endCxn id="40" idx="1"/>
          </p:cNvCxnSpPr>
          <p:nvPr/>
        </p:nvCxnSpPr>
        <p:spPr>
          <a:xfrm>
            <a:off x="10461366" y="3922799"/>
            <a:ext cx="463073" cy="17080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Connector: Elbow 254">
            <a:extLst>
              <a:ext uri="{FF2B5EF4-FFF2-40B4-BE49-F238E27FC236}">
                <a16:creationId xmlns:a16="http://schemas.microsoft.com/office/drawing/2014/main" id="{23C04DD7-ADCD-44EF-B928-D2976D8A0ECF}"/>
              </a:ext>
            </a:extLst>
          </p:cNvPr>
          <p:cNvCxnSpPr>
            <a:cxnSpLocks/>
            <a:stCxn id="171" idx="3"/>
            <a:endCxn id="40" idx="1"/>
          </p:cNvCxnSpPr>
          <p:nvPr/>
        </p:nvCxnSpPr>
        <p:spPr>
          <a:xfrm flipV="1">
            <a:off x="10461366" y="4093601"/>
            <a:ext cx="463073" cy="16472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Connector: Elbow 258">
            <a:extLst>
              <a:ext uri="{FF2B5EF4-FFF2-40B4-BE49-F238E27FC236}">
                <a16:creationId xmlns:a16="http://schemas.microsoft.com/office/drawing/2014/main" id="{17A7A529-E463-4406-AF0E-E3A831F5F8F9}"/>
              </a:ext>
            </a:extLst>
          </p:cNvPr>
          <p:cNvCxnSpPr>
            <a:cxnSpLocks/>
            <a:stCxn id="38" idx="3"/>
            <a:endCxn id="40" idx="1"/>
          </p:cNvCxnSpPr>
          <p:nvPr/>
        </p:nvCxnSpPr>
        <p:spPr>
          <a:xfrm flipV="1">
            <a:off x="10461366" y="4093601"/>
            <a:ext cx="463073" cy="50024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Connector: Elbow 261">
            <a:extLst>
              <a:ext uri="{FF2B5EF4-FFF2-40B4-BE49-F238E27FC236}">
                <a16:creationId xmlns:a16="http://schemas.microsoft.com/office/drawing/2014/main" id="{F1DD6A66-3C83-4F74-84F6-1960D006D04D}"/>
              </a:ext>
            </a:extLst>
          </p:cNvPr>
          <p:cNvCxnSpPr>
            <a:cxnSpLocks/>
            <a:stCxn id="186" idx="3"/>
            <a:endCxn id="40" idx="1"/>
          </p:cNvCxnSpPr>
          <p:nvPr/>
        </p:nvCxnSpPr>
        <p:spPr>
          <a:xfrm flipV="1">
            <a:off x="10461366" y="4093601"/>
            <a:ext cx="463073" cy="117129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Connector: Elbow 264">
            <a:extLst>
              <a:ext uri="{FF2B5EF4-FFF2-40B4-BE49-F238E27FC236}">
                <a16:creationId xmlns:a16="http://schemas.microsoft.com/office/drawing/2014/main" id="{22CE3545-E603-4F66-ACAA-5EBF4D8F4EDF}"/>
              </a:ext>
            </a:extLst>
          </p:cNvPr>
          <p:cNvCxnSpPr>
            <a:cxnSpLocks/>
            <a:stCxn id="208" idx="3"/>
            <a:endCxn id="40" idx="1"/>
          </p:cNvCxnSpPr>
          <p:nvPr/>
        </p:nvCxnSpPr>
        <p:spPr>
          <a:xfrm flipV="1">
            <a:off x="10461366" y="4093601"/>
            <a:ext cx="463073" cy="150681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Connector: Elbow 267">
            <a:extLst>
              <a:ext uri="{FF2B5EF4-FFF2-40B4-BE49-F238E27FC236}">
                <a16:creationId xmlns:a16="http://schemas.microsoft.com/office/drawing/2014/main" id="{DE36E241-2E6C-4901-8798-B53B7508B9FC}"/>
              </a:ext>
            </a:extLst>
          </p:cNvPr>
          <p:cNvCxnSpPr>
            <a:cxnSpLocks/>
            <a:stCxn id="212" idx="3"/>
            <a:endCxn id="40" idx="1"/>
          </p:cNvCxnSpPr>
          <p:nvPr/>
        </p:nvCxnSpPr>
        <p:spPr>
          <a:xfrm flipV="1">
            <a:off x="10461366" y="4093601"/>
            <a:ext cx="463073" cy="217786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nector: Elbow 270">
            <a:extLst>
              <a:ext uri="{FF2B5EF4-FFF2-40B4-BE49-F238E27FC236}">
                <a16:creationId xmlns:a16="http://schemas.microsoft.com/office/drawing/2014/main" id="{6B588483-9FEA-4399-86ED-AA8B1D175D1A}"/>
              </a:ext>
            </a:extLst>
          </p:cNvPr>
          <p:cNvCxnSpPr>
            <a:cxnSpLocks/>
            <a:stCxn id="209" idx="3"/>
            <a:endCxn id="40" idx="1"/>
          </p:cNvCxnSpPr>
          <p:nvPr/>
        </p:nvCxnSpPr>
        <p:spPr>
          <a:xfrm flipV="1">
            <a:off x="10461366" y="4093601"/>
            <a:ext cx="463073" cy="184234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Connector: Elbow 276">
            <a:extLst>
              <a:ext uri="{FF2B5EF4-FFF2-40B4-BE49-F238E27FC236}">
                <a16:creationId xmlns:a16="http://schemas.microsoft.com/office/drawing/2014/main" id="{30856DE4-772D-40F5-85A7-F94E12E41C4D}"/>
              </a:ext>
            </a:extLst>
          </p:cNvPr>
          <p:cNvCxnSpPr>
            <a:cxnSpLocks/>
            <a:stCxn id="422" idx="3"/>
            <a:endCxn id="284" idx="2"/>
          </p:cNvCxnSpPr>
          <p:nvPr/>
        </p:nvCxnSpPr>
        <p:spPr>
          <a:xfrm flipV="1">
            <a:off x="8922357" y="540061"/>
            <a:ext cx="223349" cy="353757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Connector: Elbow 279">
            <a:extLst>
              <a:ext uri="{FF2B5EF4-FFF2-40B4-BE49-F238E27FC236}">
                <a16:creationId xmlns:a16="http://schemas.microsoft.com/office/drawing/2014/main" id="{CEFB4487-4291-4D53-9F5A-7F8CF318672B}"/>
              </a:ext>
            </a:extLst>
          </p:cNvPr>
          <p:cNvCxnSpPr>
            <a:cxnSpLocks/>
            <a:stCxn id="276" idx="3"/>
            <a:endCxn id="40" idx="1"/>
          </p:cNvCxnSpPr>
          <p:nvPr/>
        </p:nvCxnSpPr>
        <p:spPr>
          <a:xfrm>
            <a:off x="10461367" y="471556"/>
            <a:ext cx="463072" cy="362204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Rectangle 282">
            <a:extLst>
              <a:ext uri="{FF2B5EF4-FFF2-40B4-BE49-F238E27FC236}">
                <a16:creationId xmlns:a16="http://schemas.microsoft.com/office/drawing/2014/main" id="{3AC6DEB2-39F8-4132-8AE0-3BAE274BB20D}"/>
              </a:ext>
            </a:extLst>
          </p:cNvPr>
          <p:cNvSpPr/>
          <p:nvPr/>
        </p:nvSpPr>
        <p:spPr>
          <a:xfrm>
            <a:off x="7297048" y="324400"/>
            <a:ext cx="1100212" cy="301540"/>
          </a:xfrm>
          <a:prstGeom prst="rect">
            <a:avLst/>
          </a:prstGeom>
          <a:solidFill>
            <a:srgbClr val="FFFFFF"/>
          </a:solidFill>
          <a:ln>
            <a:solidFill>
              <a:srgbClr val="16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rgbClr val="196531"/>
                </a:solidFill>
              </a:rPr>
              <a:t>Terceiros</a:t>
            </a:r>
          </a:p>
        </p:txBody>
      </p:sp>
      <p:sp>
        <p:nvSpPr>
          <p:cNvPr id="284" name="Flowchart: Decision 283">
            <a:extLst>
              <a:ext uri="{FF2B5EF4-FFF2-40B4-BE49-F238E27FC236}">
                <a16:creationId xmlns:a16="http://schemas.microsoft.com/office/drawing/2014/main" id="{082D5EC9-E9D7-49C6-BBFF-290F16C7A220}"/>
              </a:ext>
            </a:extLst>
          </p:cNvPr>
          <p:cNvSpPr/>
          <p:nvPr/>
        </p:nvSpPr>
        <p:spPr>
          <a:xfrm>
            <a:off x="9074420" y="403052"/>
            <a:ext cx="142572" cy="137009"/>
          </a:xfrm>
          <a:prstGeom prst="flowChartDecision">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286" name="Connector: Elbow 285">
            <a:extLst>
              <a:ext uri="{FF2B5EF4-FFF2-40B4-BE49-F238E27FC236}">
                <a16:creationId xmlns:a16="http://schemas.microsoft.com/office/drawing/2014/main" id="{142A64DA-C835-408B-B3CD-A3BC03D75239}"/>
              </a:ext>
            </a:extLst>
          </p:cNvPr>
          <p:cNvCxnSpPr>
            <a:cxnSpLocks/>
            <a:stCxn id="283" idx="3"/>
            <a:endCxn id="284" idx="1"/>
          </p:cNvCxnSpPr>
          <p:nvPr/>
        </p:nvCxnSpPr>
        <p:spPr>
          <a:xfrm flipV="1">
            <a:off x="8397260" y="471557"/>
            <a:ext cx="677160" cy="361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Connector: Elbow 288">
            <a:extLst>
              <a:ext uri="{FF2B5EF4-FFF2-40B4-BE49-F238E27FC236}">
                <a16:creationId xmlns:a16="http://schemas.microsoft.com/office/drawing/2014/main" id="{59275B6B-3A27-4356-BFB7-ECE4614A39F2}"/>
              </a:ext>
            </a:extLst>
          </p:cNvPr>
          <p:cNvCxnSpPr>
            <a:cxnSpLocks/>
            <a:stCxn id="284" idx="3"/>
            <a:endCxn id="276" idx="1"/>
          </p:cNvCxnSpPr>
          <p:nvPr/>
        </p:nvCxnSpPr>
        <p:spPr>
          <a:xfrm flipV="1">
            <a:off x="9216992" y="471556"/>
            <a:ext cx="144163" cy="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1" name="TextBox 560">
            <a:extLst>
              <a:ext uri="{FF2B5EF4-FFF2-40B4-BE49-F238E27FC236}">
                <a16:creationId xmlns:a16="http://schemas.microsoft.com/office/drawing/2014/main" id="{01F57AAE-4FF1-4187-A324-193765437D9E}"/>
              </a:ext>
            </a:extLst>
          </p:cNvPr>
          <p:cNvSpPr txBox="1"/>
          <p:nvPr/>
        </p:nvSpPr>
        <p:spPr>
          <a:xfrm>
            <a:off x="10936928" y="5124180"/>
            <a:ext cx="1014353" cy="261610"/>
          </a:xfrm>
          <a:prstGeom prst="rect">
            <a:avLst/>
          </a:prstGeom>
          <a:solidFill>
            <a:schemeClr val="bg1">
              <a:lumMod val="95000"/>
            </a:schemeClr>
          </a:solidFill>
          <a:ln>
            <a:solidFill>
              <a:srgbClr val="0C6127"/>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pt-BR"/>
            </a:defPPr>
            <a:lvl1pPr>
              <a:defRPr sz="10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Ex. Subway BR</a:t>
            </a:r>
          </a:p>
        </p:txBody>
      </p:sp>
      <p:pic>
        <p:nvPicPr>
          <p:cNvPr id="293" name="Graphic 292" descr="Arrow: Counter-clockwise curve">
            <a:extLst>
              <a:ext uri="{FF2B5EF4-FFF2-40B4-BE49-F238E27FC236}">
                <a16:creationId xmlns:a16="http://schemas.microsoft.com/office/drawing/2014/main" id="{0099CCB6-10B7-4A93-A423-45D9A227AE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301865" flipH="1">
            <a:off x="10373922" y="4857821"/>
            <a:ext cx="581866" cy="730165"/>
          </a:xfrm>
          <a:prstGeom prst="rect">
            <a:avLst/>
          </a:prstGeom>
        </p:spPr>
      </p:pic>
    </p:spTree>
    <p:extLst>
      <p:ext uri="{BB962C8B-B14F-4D97-AF65-F5344CB8AC3E}">
        <p14:creationId xmlns:p14="http://schemas.microsoft.com/office/powerpoint/2010/main" val="86140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2968</Words>
  <Application>Microsoft Macintosh PowerPoint</Application>
  <PresentationFormat>Widescreen</PresentationFormat>
  <Paragraphs>556</Paragraphs>
  <Slides>45</Slides>
  <Notes>5</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45</vt:i4>
      </vt:variant>
    </vt:vector>
  </HeadingPairs>
  <TitlesOfParts>
    <vt:vector size="53" baseType="lpstr">
      <vt:lpstr>Arial</vt:lpstr>
      <vt:lpstr>Arial Narrow</vt:lpstr>
      <vt:lpstr>Calibri</vt:lpstr>
      <vt:lpstr>Calibri </vt:lpstr>
      <vt:lpstr>Calibri Light</vt:lpstr>
      <vt:lpstr>Wingdings</vt:lpstr>
      <vt:lpstr>Tema do Office</vt:lpstr>
      <vt:lpstr>1_Tema do Office</vt:lpstr>
      <vt:lpstr>The Company as a Network and Interorganizational Relationships </vt:lpstr>
      <vt:lpstr>Apresentação do PowerPoint</vt:lpstr>
      <vt:lpstr>The Focal Company Network</vt:lpstr>
      <vt:lpstr>Apresentação do PowerPoint</vt:lpstr>
      <vt:lpstr>Apresentação do PowerPoint</vt:lpstr>
      <vt:lpstr>Crop Protection and Seed Business Company Network</vt:lpstr>
      <vt:lpstr>Apresentação do PowerPoint</vt:lpstr>
      <vt:lpstr>Apresentação do PowerPoint</vt:lpstr>
      <vt:lpstr>Apresentação do PowerPoint</vt:lpstr>
      <vt:lpstr>Alibaba’s Business Network</vt:lpstr>
      <vt:lpstr>Apresentação do PowerPoint</vt:lpstr>
      <vt:lpstr>What are the advantages of looking at a company as a network</vt:lpstr>
      <vt:lpstr>Apresentação do PowerPoint</vt:lpstr>
      <vt:lpstr>Apresentação do PowerPoint</vt:lpstr>
      <vt:lpstr>Apresentação do PowerPoint</vt:lpstr>
      <vt:lpstr>Apresentação do PowerPoint</vt:lpstr>
      <vt:lpstr>Contracts - Interorganizational Relationships </vt:lpstr>
      <vt:lpstr>Products and Services in Contracts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Products and Services in Contracts</vt:lpstr>
      <vt:lpstr>Apresentação do PowerPoint</vt:lpstr>
      <vt:lpstr>Apresentação do PowerPoint</vt:lpstr>
      <vt:lpstr>Apresentação do PowerPoint</vt:lpstr>
      <vt:lpstr>Apresentação do PowerPoint</vt:lpstr>
      <vt:lpstr>Impacts of the Macroenvironmental Changes in The Focal Company Network</vt:lpstr>
      <vt:lpstr>Apresentação do PowerPoint</vt:lpstr>
      <vt:lpstr>Chain Disruptions and Impacts on Food Prices</vt:lpstr>
      <vt:lpstr>Rethinking Networks</vt:lpstr>
      <vt:lpstr>Retail Changing Format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Karen C.</dc:creator>
  <cp:lastModifiedBy>Marcos Neves</cp:lastModifiedBy>
  <cp:revision>67</cp:revision>
  <dcterms:created xsi:type="dcterms:W3CDTF">2019-02-13T23:53:46Z</dcterms:created>
  <dcterms:modified xsi:type="dcterms:W3CDTF">2020-08-14T15:05:29Z</dcterms:modified>
</cp:coreProperties>
</file>