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0587-0B45-457B-B96E-DDBBD31020C9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8B8C-9190-4755-84C3-2F2E8D62FED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Gestão </a:t>
            </a:r>
            <a:r>
              <a:rPr lang="pt-BR" dirty="0" err="1" smtClean="0"/>
              <a:t>Educomunicativa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Gestão e Comunicação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Gestão? Palavras têm pesos</a:t>
            </a:r>
          </a:p>
          <a:p>
            <a:r>
              <a:rPr lang="pt-BR" dirty="0" smtClean="0"/>
              <a:t>De que comunicação estamos falando?</a:t>
            </a:r>
          </a:p>
          <a:p>
            <a:pPr lvl="1"/>
            <a:r>
              <a:rPr lang="pt-BR" dirty="0" smtClean="0"/>
              <a:t>Relação entre consciências – alteração do estado inicial</a:t>
            </a:r>
          </a:p>
          <a:p>
            <a:r>
              <a:rPr lang="pt-BR" dirty="0" smtClean="0"/>
              <a:t>Racionalidade hegemônica de rentabilidade, produtividade, individualidade?</a:t>
            </a:r>
          </a:p>
          <a:p>
            <a:r>
              <a:rPr lang="pt-BR" dirty="0" smtClean="0"/>
              <a:t>Gestor ou mediador?</a:t>
            </a:r>
          </a:p>
          <a:p>
            <a:r>
              <a:rPr lang="pt-BR" dirty="0" smtClean="0"/>
              <a:t>Lugares de fala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Diálogo</a:t>
            </a:r>
          </a:p>
          <a:p>
            <a:r>
              <a:rPr lang="pt-BR" dirty="0" smtClean="0"/>
              <a:t>Participação</a:t>
            </a:r>
          </a:p>
          <a:p>
            <a:r>
              <a:rPr lang="pt-BR" dirty="0" err="1" smtClean="0"/>
              <a:t>Protagonismo</a:t>
            </a:r>
            <a:r>
              <a:rPr lang="pt-BR" dirty="0" smtClean="0"/>
              <a:t> dos envolvidos: quem são?</a:t>
            </a:r>
          </a:p>
          <a:p>
            <a:r>
              <a:rPr lang="pt-BR" dirty="0" smtClean="0"/>
              <a:t>Gestor como mediador</a:t>
            </a:r>
          </a:p>
          <a:p>
            <a:r>
              <a:rPr lang="pt-BR" dirty="0" smtClean="0"/>
              <a:t>Planejamento flexível</a:t>
            </a:r>
          </a:p>
          <a:p>
            <a:r>
              <a:rPr lang="pt-BR" dirty="0" smtClean="0"/>
              <a:t>Feedback</a:t>
            </a:r>
          </a:p>
          <a:p>
            <a:r>
              <a:rPr lang="pt-BR" dirty="0" smtClean="0"/>
              <a:t>Incorporação das linguagens de forma participativa</a:t>
            </a:r>
          </a:p>
          <a:p>
            <a:r>
              <a:rPr lang="pt-BR" dirty="0" smtClean="0"/>
              <a:t>Redes colaborativas</a:t>
            </a:r>
          </a:p>
          <a:p>
            <a:r>
              <a:rPr lang="pt-BR" dirty="0" smtClean="0"/>
              <a:t>Observação ao processo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levantadas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Divulgação</a:t>
            </a:r>
          </a:p>
          <a:p>
            <a:r>
              <a:rPr lang="pt-BR" dirty="0" smtClean="0"/>
              <a:t>Gestão do Projeto ou da Comunicação?</a:t>
            </a:r>
          </a:p>
          <a:p>
            <a:r>
              <a:rPr lang="pt-BR" dirty="0" smtClean="0"/>
              <a:t>Produção</a:t>
            </a:r>
          </a:p>
          <a:p>
            <a:r>
              <a:rPr lang="pt-BR" dirty="0" err="1" smtClean="0"/>
              <a:t>Midialivrismo</a:t>
            </a:r>
            <a:endParaRPr lang="pt-BR" dirty="0" smtClean="0"/>
          </a:p>
          <a:p>
            <a:r>
              <a:rPr lang="pt-BR" dirty="0" smtClean="0"/>
              <a:t>Construção de Sentidos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Diálogo?</a:t>
            </a:r>
          </a:p>
          <a:p>
            <a:r>
              <a:rPr lang="pt-BR" dirty="0" smtClean="0"/>
              <a:t>Participação?</a:t>
            </a:r>
          </a:p>
          <a:p>
            <a:r>
              <a:rPr lang="pt-BR" dirty="0" smtClean="0"/>
              <a:t>Alteridade?</a:t>
            </a:r>
          </a:p>
          <a:p>
            <a:r>
              <a:rPr lang="pt-BR" smtClean="0"/>
              <a:t>Tecnismo</a:t>
            </a:r>
            <a:endParaRPr lang="pt-BR" dirty="0" smtClean="0"/>
          </a:p>
          <a:p>
            <a:r>
              <a:rPr lang="pt-BR" dirty="0" smtClean="0"/>
              <a:t>Gestor como </a:t>
            </a:r>
            <a:r>
              <a:rPr lang="pt-BR" dirty="0" err="1" smtClean="0"/>
              <a:t>implantador</a:t>
            </a:r>
            <a:r>
              <a:rPr lang="pt-BR" dirty="0" smtClean="0"/>
              <a:t> de processos assimétricos</a:t>
            </a:r>
          </a:p>
          <a:p>
            <a:r>
              <a:rPr lang="pt-BR" dirty="0" smtClean="0"/>
              <a:t>Sem retorno</a:t>
            </a:r>
            <a:r>
              <a:rPr lang="pt-BR" dirty="0"/>
              <a:t> </a:t>
            </a:r>
            <a:r>
              <a:rPr lang="pt-BR" dirty="0" smtClean="0"/>
              <a:t>avaliativo</a:t>
            </a:r>
          </a:p>
          <a:p>
            <a:r>
              <a:rPr lang="pt-BR" dirty="0" smtClean="0"/>
              <a:t>Planejamento engessado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104</Words>
  <Application>Microsoft Office PowerPoint</Application>
  <PresentationFormat>Apresentação na tela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Gestão Educomunicativa</vt:lpstr>
      <vt:lpstr>Gestão e Comunicação</vt:lpstr>
      <vt:lpstr>Indicadores</vt:lpstr>
      <vt:lpstr>Questões levantadas</vt:lpstr>
      <vt:lpstr>Tensões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Educomunicativa</dc:title>
  <dc:creator>Daniel</dc:creator>
  <cp:lastModifiedBy>Daniel</cp:lastModifiedBy>
  <cp:revision>14</cp:revision>
  <dcterms:created xsi:type="dcterms:W3CDTF">2016-03-03T20:14:24Z</dcterms:created>
  <dcterms:modified xsi:type="dcterms:W3CDTF">2016-03-03T22:07:46Z</dcterms:modified>
</cp:coreProperties>
</file>