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7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3355-1F8E-43E3-823F-1A2D24987AD0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4CCB-E396-4060-AA49-6BAA8124E2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/>
          </a:bodyPr>
          <a:lstStyle/>
          <a:p>
            <a:r>
              <a:rPr lang="pt-BR" sz="6600" dirty="0" smtClean="0"/>
              <a:t>QAI-8a. aula</a:t>
            </a:r>
            <a:endParaRPr lang="pt-BR" sz="6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27784" y="5301208"/>
            <a:ext cx="3456384" cy="125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noProof="0" dirty="0" smtClean="0">
                <a:latin typeface="+mj-lt"/>
                <a:ea typeface="+mj-ea"/>
                <a:cs typeface="+mj-cs"/>
              </a:rPr>
              <a:t>Prof. </a:t>
            </a:r>
            <a:r>
              <a:rPr lang="pt-BR" sz="4400" noProof="0" dirty="0" err="1" smtClean="0">
                <a:latin typeface="+mj-lt"/>
                <a:ea typeface="+mj-ea"/>
                <a:cs typeface="+mj-cs"/>
              </a:rPr>
              <a:t>Zéfer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4" name="AutoShape 2" descr="PROJETOS PEDAGÓGICOS DOS CURSOS NA CARREIRA DE QUÍM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796" name="Picture 4" descr="Faculdade de Filosofia, Ciências e Letras de Ribeirão Preto - Universidade  de São Pa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09557" cy="1988840"/>
          </a:xfrm>
          <a:prstGeom prst="rect">
            <a:avLst/>
          </a:prstGeom>
          <a:noFill/>
        </p:spPr>
      </p:pic>
      <p:sp>
        <p:nvSpPr>
          <p:cNvPr id="33798" name="AutoShape 6" descr="Ver imóveis próximos de USP Ribeirão Preto - Ribeirão Pr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800" name="AutoShape 8" descr="Ver imóveis próximos de USP Ribeirão Preto - Ribeirão Pre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802" name="AutoShape 10" descr="Passou na USP Ribeirão... E agora? (Moradia Estudantil)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804" name="Picture 12" descr="http://www.ffclrp.usp.br/imagens_noticias/29_04_2016__13_38_03__1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7" y="476672"/>
            <a:ext cx="118176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fer\Desktop\QAI-8a\Digitalizado\8a.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41934" y="273982"/>
            <a:ext cx="11867434" cy="1068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efer\Desktop\QAI-8a\Digitalizado\8a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1680"/>
            <a:ext cx="8892480" cy="1222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efer\Desktop\QAI-8a\Digitalizado\8a.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819472"/>
            <a:ext cx="7200800" cy="8640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efer\Desktop\QAI-8a\Digitalizado\8a.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419375"/>
            <a:ext cx="6480720" cy="7922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Zefer\Desktop\QAI-8a\Digitalizado\8a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594404"/>
            <a:ext cx="6624736" cy="831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Zefer\Desktop\QAI-8a\Digitalizado\8a.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531440"/>
            <a:ext cx="6980312" cy="9023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fer\Desktop\QAI-8a\Digitalizado\8a.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48848" y="-1448846"/>
            <a:ext cx="6857998" cy="975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fer\Desktop\QAI-8a\Digitalizado\8a.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17031" y="-993503"/>
            <a:ext cx="7013994" cy="9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fer\Desktop\QAI-8a\Digitalizado\8a.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34777" y="-1051223"/>
            <a:ext cx="6858000" cy="896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fer\Desktop\QAI-8a\Digitalizado\8a.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531440"/>
            <a:ext cx="7632848" cy="8856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fer\Desktop\QAI-8a\Digitalizado\8a.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0"/>
            <a:ext cx="5544616" cy="7624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efer\Desktop\QAI-8a\Digitalizado\8a.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3142" y="-1031622"/>
            <a:ext cx="6858000" cy="8921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efer\Desktop\QAI-8a\Digitalizado\8a.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94670" y="-1091330"/>
            <a:ext cx="7078188" cy="882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efer\Desktop\QAI-8a\Digitalizado\8a.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6519" y="-1845543"/>
            <a:ext cx="7772400" cy="1068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Apresentação na tela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QAI-8a. aula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QAI-8a. aula</dc:title>
  <dc:creator>Zefer</dc:creator>
  <cp:lastModifiedBy>Zefer</cp:lastModifiedBy>
  <cp:revision>18</cp:revision>
  <dcterms:created xsi:type="dcterms:W3CDTF">2020-10-21T20:05:54Z</dcterms:created>
  <dcterms:modified xsi:type="dcterms:W3CDTF">2020-10-21T20:40:29Z</dcterms:modified>
</cp:coreProperties>
</file>