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3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83" r:id="rId2"/>
    <p:sldId id="269" r:id="rId3"/>
    <p:sldId id="257" r:id="rId4"/>
    <p:sldId id="258" r:id="rId5"/>
    <p:sldId id="287" r:id="rId6"/>
    <p:sldId id="288" r:id="rId7"/>
    <p:sldId id="259" r:id="rId8"/>
    <p:sldId id="260" r:id="rId9"/>
    <p:sldId id="262" r:id="rId10"/>
    <p:sldId id="261" r:id="rId11"/>
    <p:sldId id="263" r:id="rId12"/>
    <p:sldId id="265" r:id="rId13"/>
    <p:sldId id="267" r:id="rId14"/>
    <p:sldId id="268" r:id="rId15"/>
    <p:sldId id="273" r:id="rId16"/>
    <p:sldId id="272" r:id="rId17"/>
    <p:sldId id="271" r:id="rId18"/>
    <p:sldId id="274" r:id="rId19"/>
    <p:sldId id="277" r:id="rId20"/>
    <p:sldId id="278" r:id="rId21"/>
    <p:sldId id="279" r:id="rId22"/>
    <p:sldId id="281" r:id="rId23"/>
    <p:sldId id="289" r:id="rId24"/>
    <p:sldId id="284" r:id="rId25"/>
    <p:sldId id="290" r:id="rId26"/>
    <p:sldId id="293" r:id="rId27"/>
    <p:sldId id="294" r:id="rId28"/>
    <p:sldId id="291" r:id="rId29"/>
    <p:sldId id="295" r:id="rId30"/>
    <p:sldId id="296" r:id="rId31"/>
    <p:sldId id="297" r:id="rId32"/>
    <p:sldId id="298" r:id="rId33"/>
    <p:sldId id="299" r:id="rId34"/>
    <p:sldId id="300" r:id="rId35"/>
    <p:sldId id="301" r:id="rId3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18578C-F8AD-48C3-8B07-E401DDE39C05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2545737-94DD-47FC-BF9D-F7E892560281}">
      <dgm:prSet/>
      <dgm:spPr/>
      <dgm:t>
        <a:bodyPr/>
        <a:lstStyle/>
        <a:p>
          <a:r>
            <a:rPr lang="pt-BR"/>
            <a:t>Os líderes do mundo dos negócios e proprietários de capital, assim como dos níveis mais altos da mão-de-obra qualificada, são preponderantemente Protestantes.</a:t>
          </a:r>
          <a:endParaRPr lang="en-US"/>
        </a:p>
      </dgm:t>
    </dgm:pt>
    <dgm:pt modelId="{6F901660-5F0A-4A49-9E82-103492929AF4}" type="parTrans" cxnId="{0BA04A32-923B-438F-9AF8-022669796FF3}">
      <dgm:prSet/>
      <dgm:spPr/>
      <dgm:t>
        <a:bodyPr/>
        <a:lstStyle/>
        <a:p>
          <a:endParaRPr lang="en-US"/>
        </a:p>
      </dgm:t>
    </dgm:pt>
    <dgm:pt modelId="{1651C2B3-6BF4-4822-8DFE-BEDCF3CEE97D}" type="sibTrans" cxnId="{0BA04A32-923B-438F-9AF8-022669796FF3}">
      <dgm:prSet/>
      <dgm:spPr/>
      <dgm:t>
        <a:bodyPr/>
        <a:lstStyle/>
        <a:p>
          <a:endParaRPr lang="en-US"/>
        </a:p>
      </dgm:t>
    </dgm:pt>
    <dgm:pt modelId="{BF608840-CC93-447F-B952-4CA62BCEACE7}">
      <dgm:prSet/>
      <dgm:spPr/>
      <dgm:t>
        <a:bodyPr/>
        <a:lstStyle/>
        <a:p>
          <a:r>
            <a:rPr lang="pt-BR"/>
            <a:t>Que ligação existe entre o modo de pensar Protestante e o desenvolvimento do Capitalismo?</a:t>
          </a:r>
          <a:endParaRPr lang="en-US"/>
        </a:p>
      </dgm:t>
    </dgm:pt>
    <dgm:pt modelId="{606E244F-809D-45A8-A9A3-699D1F8616D0}" type="parTrans" cxnId="{7527A09B-30B7-4197-A819-97DDB39A510B}">
      <dgm:prSet/>
      <dgm:spPr/>
      <dgm:t>
        <a:bodyPr/>
        <a:lstStyle/>
        <a:p>
          <a:endParaRPr lang="en-US"/>
        </a:p>
      </dgm:t>
    </dgm:pt>
    <dgm:pt modelId="{30FCF4CD-81C3-42F9-B304-13E036195F8A}" type="sibTrans" cxnId="{7527A09B-30B7-4197-A819-97DDB39A510B}">
      <dgm:prSet/>
      <dgm:spPr/>
      <dgm:t>
        <a:bodyPr/>
        <a:lstStyle/>
        <a:p>
          <a:endParaRPr lang="en-US"/>
        </a:p>
      </dgm:t>
    </dgm:pt>
    <dgm:pt modelId="{84DE510D-1CA7-4044-82A3-E7797548D9EA}" type="pres">
      <dgm:prSet presAssocID="{2E18578C-F8AD-48C3-8B07-E401DDE39C05}" presName="vert0" presStyleCnt="0">
        <dgm:presLayoutVars>
          <dgm:dir/>
          <dgm:animOne val="branch"/>
          <dgm:animLvl val="lvl"/>
        </dgm:presLayoutVars>
      </dgm:prSet>
      <dgm:spPr/>
    </dgm:pt>
    <dgm:pt modelId="{37F810D7-9628-4DCB-A2A4-386D20C528F2}" type="pres">
      <dgm:prSet presAssocID="{B2545737-94DD-47FC-BF9D-F7E892560281}" presName="thickLine" presStyleLbl="alignNode1" presStyleIdx="0" presStyleCnt="2"/>
      <dgm:spPr/>
    </dgm:pt>
    <dgm:pt modelId="{17DE2CA9-C080-426E-884A-9A010FD11CCC}" type="pres">
      <dgm:prSet presAssocID="{B2545737-94DD-47FC-BF9D-F7E892560281}" presName="horz1" presStyleCnt="0"/>
      <dgm:spPr/>
    </dgm:pt>
    <dgm:pt modelId="{D1A579B6-DA2B-4B74-AD52-A670A0EA1F82}" type="pres">
      <dgm:prSet presAssocID="{B2545737-94DD-47FC-BF9D-F7E892560281}" presName="tx1" presStyleLbl="revTx" presStyleIdx="0" presStyleCnt="2"/>
      <dgm:spPr/>
    </dgm:pt>
    <dgm:pt modelId="{ECDAF4BF-3380-4FD3-9A80-2BC05FBA9716}" type="pres">
      <dgm:prSet presAssocID="{B2545737-94DD-47FC-BF9D-F7E892560281}" presName="vert1" presStyleCnt="0"/>
      <dgm:spPr/>
    </dgm:pt>
    <dgm:pt modelId="{F5DA049D-1711-4F9F-A810-BD4EEE9EF7E7}" type="pres">
      <dgm:prSet presAssocID="{BF608840-CC93-447F-B952-4CA62BCEACE7}" presName="thickLine" presStyleLbl="alignNode1" presStyleIdx="1" presStyleCnt="2"/>
      <dgm:spPr/>
    </dgm:pt>
    <dgm:pt modelId="{5B2790B6-FDDB-4E7C-AAC3-21C51595C950}" type="pres">
      <dgm:prSet presAssocID="{BF608840-CC93-447F-B952-4CA62BCEACE7}" presName="horz1" presStyleCnt="0"/>
      <dgm:spPr/>
    </dgm:pt>
    <dgm:pt modelId="{87AF244A-1D42-4D03-8319-A00747C7D445}" type="pres">
      <dgm:prSet presAssocID="{BF608840-CC93-447F-B952-4CA62BCEACE7}" presName="tx1" presStyleLbl="revTx" presStyleIdx="1" presStyleCnt="2"/>
      <dgm:spPr/>
    </dgm:pt>
    <dgm:pt modelId="{8EA34581-092D-4F38-AF60-81AAE06987D1}" type="pres">
      <dgm:prSet presAssocID="{BF608840-CC93-447F-B952-4CA62BCEACE7}" presName="vert1" presStyleCnt="0"/>
      <dgm:spPr/>
    </dgm:pt>
  </dgm:ptLst>
  <dgm:cxnLst>
    <dgm:cxn modelId="{0BA04A32-923B-438F-9AF8-022669796FF3}" srcId="{2E18578C-F8AD-48C3-8B07-E401DDE39C05}" destId="{B2545737-94DD-47FC-BF9D-F7E892560281}" srcOrd="0" destOrd="0" parTransId="{6F901660-5F0A-4A49-9E82-103492929AF4}" sibTransId="{1651C2B3-6BF4-4822-8DFE-BEDCF3CEE97D}"/>
    <dgm:cxn modelId="{F91CA871-D25D-4ED1-A696-FAD42461D420}" type="presOf" srcId="{2E18578C-F8AD-48C3-8B07-E401DDE39C05}" destId="{84DE510D-1CA7-4044-82A3-E7797548D9EA}" srcOrd="0" destOrd="0" presId="urn:microsoft.com/office/officeart/2008/layout/LinedList"/>
    <dgm:cxn modelId="{02377A85-F5C9-430C-91DE-B4E71FF7C8B0}" type="presOf" srcId="{B2545737-94DD-47FC-BF9D-F7E892560281}" destId="{D1A579B6-DA2B-4B74-AD52-A670A0EA1F82}" srcOrd="0" destOrd="0" presId="urn:microsoft.com/office/officeart/2008/layout/LinedList"/>
    <dgm:cxn modelId="{7527A09B-30B7-4197-A819-97DDB39A510B}" srcId="{2E18578C-F8AD-48C3-8B07-E401DDE39C05}" destId="{BF608840-CC93-447F-B952-4CA62BCEACE7}" srcOrd="1" destOrd="0" parTransId="{606E244F-809D-45A8-A9A3-699D1F8616D0}" sibTransId="{30FCF4CD-81C3-42F9-B304-13E036195F8A}"/>
    <dgm:cxn modelId="{1B54ACC2-CCD9-4072-B50C-F31E192427F2}" type="presOf" srcId="{BF608840-CC93-447F-B952-4CA62BCEACE7}" destId="{87AF244A-1D42-4D03-8319-A00747C7D445}" srcOrd="0" destOrd="0" presId="urn:microsoft.com/office/officeart/2008/layout/LinedList"/>
    <dgm:cxn modelId="{1E62AAEB-E575-4381-965B-08FCF4037464}" type="presParOf" srcId="{84DE510D-1CA7-4044-82A3-E7797548D9EA}" destId="{37F810D7-9628-4DCB-A2A4-386D20C528F2}" srcOrd="0" destOrd="0" presId="urn:microsoft.com/office/officeart/2008/layout/LinedList"/>
    <dgm:cxn modelId="{520F2EFB-BF63-4B6E-BD84-3A3A9DC5E88A}" type="presParOf" srcId="{84DE510D-1CA7-4044-82A3-E7797548D9EA}" destId="{17DE2CA9-C080-426E-884A-9A010FD11CCC}" srcOrd="1" destOrd="0" presId="urn:microsoft.com/office/officeart/2008/layout/LinedList"/>
    <dgm:cxn modelId="{EAC0BC62-6088-460F-B99A-5CDE62EB66EA}" type="presParOf" srcId="{17DE2CA9-C080-426E-884A-9A010FD11CCC}" destId="{D1A579B6-DA2B-4B74-AD52-A670A0EA1F82}" srcOrd="0" destOrd="0" presId="urn:microsoft.com/office/officeart/2008/layout/LinedList"/>
    <dgm:cxn modelId="{8334C6DF-0E64-406A-B9BF-FB6791DFA17B}" type="presParOf" srcId="{17DE2CA9-C080-426E-884A-9A010FD11CCC}" destId="{ECDAF4BF-3380-4FD3-9A80-2BC05FBA9716}" srcOrd="1" destOrd="0" presId="urn:microsoft.com/office/officeart/2008/layout/LinedList"/>
    <dgm:cxn modelId="{6D440AB0-30B9-4957-80B5-8120BF209726}" type="presParOf" srcId="{84DE510D-1CA7-4044-82A3-E7797548D9EA}" destId="{F5DA049D-1711-4F9F-A810-BD4EEE9EF7E7}" srcOrd="2" destOrd="0" presId="urn:microsoft.com/office/officeart/2008/layout/LinedList"/>
    <dgm:cxn modelId="{B103C207-D991-4627-A457-D18491059AD6}" type="presParOf" srcId="{84DE510D-1CA7-4044-82A3-E7797548D9EA}" destId="{5B2790B6-FDDB-4E7C-AAC3-21C51595C950}" srcOrd="3" destOrd="0" presId="urn:microsoft.com/office/officeart/2008/layout/LinedList"/>
    <dgm:cxn modelId="{18D3052F-F9DA-46AF-B21C-F58413600546}" type="presParOf" srcId="{5B2790B6-FDDB-4E7C-AAC3-21C51595C950}" destId="{87AF244A-1D42-4D03-8319-A00747C7D445}" srcOrd="0" destOrd="0" presId="urn:microsoft.com/office/officeart/2008/layout/LinedList"/>
    <dgm:cxn modelId="{AE473C3C-C211-4AAA-8A22-2FF277259D94}" type="presParOf" srcId="{5B2790B6-FDDB-4E7C-AAC3-21C51595C950}" destId="{8EA34581-092D-4F38-AF60-81AAE06987D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869476-5A68-4705-AB66-523E927A5BA3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0647DB9-9836-4491-85DA-25B472447F15}">
      <dgm:prSet/>
      <dgm:spPr/>
      <dgm:t>
        <a:bodyPr/>
        <a:lstStyle/>
        <a:p>
          <a:r>
            <a:rPr lang="pt-BR"/>
            <a:t>Jürgen Habermas;</a:t>
          </a:r>
          <a:endParaRPr lang="en-US"/>
        </a:p>
      </dgm:t>
    </dgm:pt>
    <dgm:pt modelId="{8343836B-6D1D-4652-96E2-117CE2881925}" type="parTrans" cxnId="{E2159D0A-A6CD-4A95-A51D-B3E29F353609}">
      <dgm:prSet/>
      <dgm:spPr/>
      <dgm:t>
        <a:bodyPr/>
        <a:lstStyle/>
        <a:p>
          <a:endParaRPr lang="en-US"/>
        </a:p>
      </dgm:t>
    </dgm:pt>
    <dgm:pt modelId="{959C741E-C683-4160-B4AF-5D9007531184}" type="sibTrans" cxnId="{E2159D0A-A6CD-4A95-A51D-B3E29F353609}">
      <dgm:prSet/>
      <dgm:spPr/>
      <dgm:t>
        <a:bodyPr/>
        <a:lstStyle/>
        <a:p>
          <a:endParaRPr lang="en-US"/>
        </a:p>
      </dgm:t>
    </dgm:pt>
    <dgm:pt modelId="{6CED30C9-B1F5-4C95-A3FB-934C389F2C91}">
      <dgm:prSet/>
      <dgm:spPr/>
      <dgm:t>
        <a:bodyPr/>
        <a:lstStyle/>
        <a:p>
          <a:r>
            <a:rPr lang="pt-BR"/>
            <a:t>Escola de Frankfurt;</a:t>
          </a:r>
          <a:endParaRPr lang="en-US"/>
        </a:p>
      </dgm:t>
    </dgm:pt>
    <dgm:pt modelId="{AE6740A2-26EA-4C11-8E39-E9D2C4890D20}" type="parTrans" cxnId="{E9B37C8F-41E1-4424-876F-2925D3CE5615}">
      <dgm:prSet/>
      <dgm:spPr/>
      <dgm:t>
        <a:bodyPr/>
        <a:lstStyle/>
        <a:p>
          <a:endParaRPr lang="en-US"/>
        </a:p>
      </dgm:t>
    </dgm:pt>
    <dgm:pt modelId="{F017040F-D54B-4304-BCF5-215C4FF63B6C}" type="sibTrans" cxnId="{E9B37C8F-41E1-4424-876F-2925D3CE5615}">
      <dgm:prSet/>
      <dgm:spPr/>
      <dgm:t>
        <a:bodyPr/>
        <a:lstStyle/>
        <a:p>
          <a:endParaRPr lang="en-US"/>
        </a:p>
      </dgm:t>
    </dgm:pt>
    <dgm:pt modelId="{329E0799-F4B0-4C93-9098-C49D12F55830}">
      <dgm:prSet/>
      <dgm:spPr/>
      <dgm:t>
        <a:bodyPr/>
        <a:lstStyle/>
        <a:p>
          <a:r>
            <a:rPr lang="pt-BR"/>
            <a:t>Ação Comunicativa;</a:t>
          </a:r>
          <a:endParaRPr lang="en-US"/>
        </a:p>
      </dgm:t>
    </dgm:pt>
    <dgm:pt modelId="{972AEE36-EE99-42B6-9989-D46F61DA7D6A}" type="parTrans" cxnId="{BEF6F162-894B-41B3-A21E-0579E5E3F8C3}">
      <dgm:prSet/>
      <dgm:spPr/>
      <dgm:t>
        <a:bodyPr/>
        <a:lstStyle/>
        <a:p>
          <a:endParaRPr lang="en-US"/>
        </a:p>
      </dgm:t>
    </dgm:pt>
    <dgm:pt modelId="{2A2E35B6-B6B4-41B9-956C-F1A14BA6055D}" type="sibTrans" cxnId="{BEF6F162-894B-41B3-A21E-0579E5E3F8C3}">
      <dgm:prSet/>
      <dgm:spPr/>
      <dgm:t>
        <a:bodyPr/>
        <a:lstStyle/>
        <a:p>
          <a:endParaRPr lang="en-US"/>
        </a:p>
      </dgm:t>
    </dgm:pt>
    <dgm:pt modelId="{C68AA341-D195-4AC3-9041-6BA29B4CA0A1}">
      <dgm:prSet/>
      <dgm:spPr/>
      <dgm:t>
        <a:bodyPr/>
        <a:lstStyle/>
        <a:p>
          <a:r>
            <a:rPr lang="pt-BR"/>
            <a:t>Sistema x Mundo da Vida</a:t>
          </a:r>
          <a:endParaRPr lang="en-US"/>
        </a:p>
      </dgm:t>
    </dgm:pt>
    <dgm:pt modelId="{0E881832-B98D-416A-9FA2-338E1A9B17CD}" type="parTrans" cxnId="{C934C1E5-52DC-4544-9901-841A3ABFE895}">
      <dgm:prSet/>
      <dgm:spPr/>
      <dgm:t>
        <a:bodyPr/>
        <a:lstStyle/>
        <a:p>
          <a:endParaRPr lang="en-US"/>
        </a:p>
      </dgm:t>
    </dgm:pt>
    <dgm:pt modelId="{2F8245F1-7EF5-406D-9B0A-13081439897D}" type="sibTrans" cxnId="{C934C1E5-52DC-4544-9901-841A3ABFE895}">
      <dgm:prSet/>
      <dgm:spPr/>
      <dgm:t>
        <a:bodyPr/>
        <a:lstStyle/>
        <a:p>
          <a:endParaRPr lang="en-US"/>
        </a:p>
      </dgm:t>
    </dgm:pt>
    <dgm:pt modelId="{070239AD-4CA7-4484-B003-96EC06D31FAD}">
      <dgm:prSet/>
      <dgm:spPr/>
      <dgm:t>
        <a:bodyPr/>
        <a:lstStyle/>
        <a:p>
          <a:r>
            <a:rPr lang="pt-BR"/>
            <a:t>VIII O papel da sociedade civil e da esfera pública política;</a:t>
          </a:r>
          <a:endParaRPr lang="en-US"/>
        </a:p>
      </dgm:t>
    </dgm:pt>
    <dgm:pt modelId="{3D3E1DA6-C86B-4F47-AA2F-36CBA49DB06E}" type="parTrans" cxnId="{24242E4E-5BA9-41B7-AFE2-0D17CA2D7CE3}">
      <dgm:prSet/>
      <dgm:spPr/>
      <dgm:t>
        <a:bodyPr/>
        <a:lstStyle/>
        <a:p>
          <a:endParaRPr lang="en-US"/>
        </a:p>
      </dgm:t>
    </dgm:pt>
    <dgm:pt modelId="{B9C52351-21EF-4C81-9CA7-213D5C9E6381}" type="sibTrans" cxnId="{24242E4E-5BA9-41B7-AFE2-0D17CA2D7CE3}">
      <dgm:prSet/>
      <dgm:spPr/>
      <dgm:t>
        <a:bodyPr/>
        <a:lstStyle/>
        <a:p>
          <a:endParaRPr lang="en-US"/>
        </a:p>
      </dgm:t>
    </dgm:pt>
    <dgm:pt modelId="{CFCECE8A-2B11-4C9A-9BF1-AAD081078385}">
      <dgm:prSet/>
      <dgm:spPr/>
      <dgm:t>
        <a:bodyPr/>
        <a:lstStyle/>
        <a:p>
          <a:r>
            <a:rPr lang="pt-BR"/>
            <a:t>Atores da Sociedade Civil, Opinião Pública e Poder Comunicativo;</a:t>
          </a:r>
          <a:endParaRPr lang="en-US"/>
        </a:p>
      </dgm:t>
    </dgm:pt>
    <dgm:pt modelId="{7A227BFA-470B-414D-87FF-E5AE3338A027}" type="parTrans" cxnId="{C78CC544-AE4F-4D01-A073-CCAE33A52796}">
      <dgm:prSet/>
      <dgm:spPr/>
      <dgm:t>
        <a:bodyPr/>
        <a:lstStyle/>
        <a:p>
          <a:endParaRPr lang="en-US"/>
        </a:p>
      </dgm:t>
    </dgm:pt>
    <dgm:pt modelId="{5E695239-E901-4750-978D-13B9803F7C03}" type="sibTrans" cxnId="{C78CC544-AE4F-4D01-A073-CCAE33A52796}">
      <dgm:prSet/>
      <dgm:spPr/>
      <dgm:t>
        <a:bodyPr/>
        <a:lstStyle/>
        <a:p>
          <a:endParaRPr lang="en-US"/>
        </a:p>
      </dgm:t>
    </dgm:pt>
    <dgm:pt modelId="{E323B030-53FF-47CB-B17A-495FC804750A}" type="pres">
      <dgm:prSet presAssocID="{5F869476-5A68-4705-AB66-523E927A5BA3}" presName="linear" presStyleCnt="0">
        <dgm:presLayoutVars>
          <dgm:animLvl val="lvl"/>
          <dgm:resizeHandles val="exact"/>
        </dgm:presLayoutVars>
      </dgm:prSet>
      <dgm:spPr/>
    </dgm:pt>
    <dgm:pt modelId="{C3BBFA7A-2F0F-4F88-8873-26992DAE5DE4}" type="pres">
      <dgm:prSet presAssocID="{F0647DB9-9836-4491-85DA-25B472447F1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BE64467-99F2-4906-A3C3-A6441C1B5C5F}" type="pres">
      <dgm:prSet presAssocID="{959C741E-C683-4160-B4AF-5D9007531184}" presName="spacer" presStyleCnt="0"/>
      <dgm:spPr/>
    </dgm:pt>
    <dgm:pt modelId="{1C2941DD-2599-4A03-B030-6ECEE83F69C1}" type="pres">
      <dgm:prSet presAssocID="{6CED30C9-B1F5-4C95-A3FB-934C389F2C91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AD007D6-3F03-4492-A757-2A1B109776BF}" type="pres">
      <dgm:prSet presAssocID="{F017040F-D54B-4304-BCF5-215C4FF63B6C}" presName="spacer" presStyleCnt="0"/>
      <dgm:spPr/>
    </dgm:pt>
    <dgm:pt modelId="{02D86CF6-C479-4BD7-A247-683A61DEDF8B}" type="pres">
      <dgm:prSet presAssocID="{329E0799-F4B0-4C93-9098-C49D12F5583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096B036-73CD-42B4-A547-370B0A875120}" type="pres">
      <dgm:prSet presAssocID="{2A2E35B6-B6B4-41B9-956C-F1A14BA6055D}" presName="spacer" presStyleCnt="0"/>
      <dgm:spPr/>
    </dgm:pt>
    <dgm:pt modelId="{A5D5D42C-2CD9-4509-BD56-81A7E1449353}" type="pres">
      <dgm:prSet presAssocID="{C68AA341-D195-4AC3-9041-6BA29B4CA0A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6AA2F7F-600C-402F-B26D-A09F22512A81}" type="pres">
      <dgm:prSet presAssocID="{2F8245F1-7EF5-406D-9B0A-13081439897D}" presName="spacer" presStyleCnt="0"/>
      <dgm:spPr/>
    </dgm:pt>
    <dgm:pt modelId="{BDBB371D-E9DC-40D2-9B04-175FA10666A3}" type="pres">
      <dgm:prSet presAssocID="{070239AD-4CA7-4484-B003-96EC06D31FA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ADAEC71-74CC-4F45-80E1-C4C2ADCA684B}" type="pres">
      <dgm:prSet presAssocID="{B9C52351-21EF-4C81-9CA7-213D5C9E6381}" presName="spacer" presStyleCnt="0"/>
      <dgm:spPr/>
    </dgm:pt>
    <dgm:pt modelId="{5DAB42A7-6AE7-4A8E-B0CB-11442194D98E}" type="pres">
      <dgm:prSet presAssocID="{CFCECE8A-2B11-4C9A-9BF1-AAD08107838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2159D0A-A6CD-4A95-A51D-B3E29F353609}" srcId="{5F869476-5A68-4705-AB66-523E927A5BA3}" destId="{F0647DB9-9836-4491-85DA-25B472447F15}" srcOrd="0" destOrd="0" parTransId="{8343836B-6D1D-4652-96E2-117CE2881925}" sibTransId="{959C741E-C683-4160-B4AF-5D9007531184}"/>
    <dgm:cxn modelId="{F8477315-D03B-4B8D-B0D0-89006394C3A2}" type="presOf" srcId="{6CED30C9-B1F5-4C95-A3FB-934C389F2C91}" destId="{1C2941DD-2599-4A03-B030-6ECEE83F69C1}" srcOrd="0" destOrd="0" presId="urn:microsoft.com/office/officeart/2005/8/layout/vList2"/>
    <dgm:cxn modelId="{34A65A16-C9E1-461B-9E57-2219BC63262A}" type="presOf" srcId="{C68AA341-D195-4AC3-9041-6BA29B4CA0A1}" destId="{A5D5D42C-2CD9-4509-BD56-81A7E1449353}" srcOrd="0" destOrd="0" presId="urn:microsoft.com/office/officeart/2005/8/layout/vList2"/>
    <dgm:cxn modelId="{FC96D62F-99F4-4431-AC98-E3D712DCE80E}" type="presOf" srcId="{CFCECE8A-2B11-4C9A-9BF1-AAD081078385}" destId="{5DAB42A7-6AE7-4A8E-B0CB-11442194D98E}" srcOrd="0" destOrd="0" presId="urn:microsoft.com/office/officeart/2005/8/layout/vList2"/>
    <dgm:cxn modelId="{4F2E175B-FF1A-4229-8548-55B81E4F1501}" type="presOf" srcId="{070239AD-4CA7-4484-B003-96EC06D31FAD}" destId="{BDBB371D-E9DC-40D2-9B04-175FA10666A3}" srcOrd="0" destOrd="0" presId="urn:microsoft.com/office/officeart/2005/8/layout/vList2"/>
    <dgm:cxn modelId="{BEF6F162-894B-41B3-A21E-0579E5E3F8C3}" srcId="{5F869476-5A68-4705-AB66-523E927A5BA3}" destId="{329E0799-F4B0-4C93-9098-C49D12F55830}" srcOrd="2" destOrd="0" parTransId="{972AEE36-EE99-42B6-9989-D46F61DA7D6A}" sibTransId="{2A2E35B6-B6B4-41B9-956C-F1A14BA6055D}"/>
    <dgm:cxn modelId="{C78CC544-AE4F-4D01-A073-CCAE33A52796}" srcId="{5F869476-5A68-4705-AB66-523E927A5BA3}" destId="{CFCECE8A-2B11-4C9A-9BF1-AAD081078385}" srcOrd="5" destOrd="0" parTransId="{7A227BFA-470B-414D-87FF-E5AE3338A027}" sibTransId="{5E695239-E901-4750-978D-13B9803F7C03}"/>
    <dgm:cxn modelId="{24242E4E-5BA9-41B7-AFE2-0D17CA2D7CE3}" srcId="{5F869476-5A68-4705-AB66-523E927A5BA3}" destId="{070239AD-4CA7-4484-B003-96EC06D31FAD}" srcOrd="4" destOrd="0" parTransId="{3D3E1DA6-C86B-4F47-AA2F-36CBA49DB06E}" sibTransId="{B9C52351-21EF-4C81-9CA7-213D5C9E6381}"/>
    <dgm:cxn modelId="{2106404F-7464-4161-9F51-FC135A9494F7}" type="presOf" srcId="{F0647DB9-9836-4491-85DA-25B472447F15}" destId="{C3BBFA7A-2F0F-4F88-8873-26992DAE5DE4}" srcOrd="0" destOrd="0" presId="urn:microsoft.com/office/officeart/2005/8/layout/vList2"/>
    <dgm:cxn modelId="{9D766F57-9F6E-43A4-8D09-339AF8AB75F2}" type="presOf" srcId="{329E0799-F4B0-4C93-9098-C49D12F55830}" destId="{02D86CF6-C479-4BD7-A247-683A61DEDF8B}" srcOrd="0" destOrd="0" presId="urn:microsoft.com/office/officeart/2005/8/layout/vList2"/>
    <dgm:cxn modelId="{E9B37C8F-41E1-4424-876F-2925D3CE5615}" srcId="{5F869476-5A68-4705-AB66-523E927A5BA3}" destId="{6CED30C9-B1F5-4C95-A3FB-934C389F2C91}" srcOrd="1" destOrd="0" parTransId="{AE6740A2-26EA-4C11-8E39-E9D2C4890D20}" sibTransId="{F017040F-D54B-4304-BCF5-215C4FF63B6C}"/>
    <dgm:cxn modelId="{ADCCB79D-A8B3-41E0-862D-820832D95B3A}" type="presOf" srcId="{5F869476-5A68-4705-AB66-523E927A5BA3}" destId="{E323B030-53FF-47CB-B17A-495FC804750A}" srcOrd="0" destOrd="0" presId="urn:microsoft.com/office/officeart/2005/8/layout/vList2"/>
    <dgm:cxn modelId="{C934C1E5-52DC-4544-9901-841A3ABFE895}" srcId="{5F869476-5A68-4705-AB66-523E927A5BA3}" destId="{C68AA341-D195-4AC3-9041-6BA29B4CA0A1}" srcOrd="3" destOrd="0" parTransId="{0E881832-B98D-416A-9FA2-338E1A9B17CD}" sibTransId="{2F8245F1-7EF5-406D-9B0A-13081439897D}"/>
    <dgm:cxn modelId="{BE7E69AA-B9F4-4BD7-B5A3-9095C5163DA4}" type="presParOf" srcId="{E323B030-53FF-47CB-B17A-495FC804750A}" destId="{C3BBFA7A-2F0F-4F88-8873-26992DAE5DE4}" srcOrd="0" destOrd="0" presId="urn:microsoft.com/office/officeart/2005/8/layout/vList2"/>
    <dgm:cxn modelId="{E25D03B2-542D-4918-B1ED-3D7C908071D5}" type="presParOf" srcId="{E323B030-53FF-47CB-B17A-495FC804750A}" destId="{6BE64467-99F2-4906-A3C3-A6441C1B5C5F}" srcOrd="1" destOrd="0" presId="urn:microsoft.com/office/officeart/2005/8/layout/vList2"/>
    <dgm:cxn modelId="{5B9F7272-F397-4651-A6CA-BD1B78FA4C84}" type="presParOf" srcId="{E323B030-53FF-47CB-B17A-495FC804750A}" destId="{1C2941DD-2599-4A03-B030-6ECEE83F69C1}" srcOrd="2" destOrd="0" presId="urn:microsoft.com/office/officeart/2005/8/layout/vList2"/>
    <dgm:cxn modelId="{33CB7989-DB32-4404-9249-91C695672B69}" type="presParOf" srcId="{E323B030-53FF-47CB-B17A-495FC804750A}" destId="{CAD007D6-3F03-4492-A757-2A1B109776BF}" srcOrd="3" destOrd="0" presId="urn:microsoft.com/office/officeart/2005/8/layout/vList2"/>
    <dgm:cxn modelId="{9B00161F-23AD-4813-8C93-42FA5C5F630C}" type="presParOf" srcId="{E323B030-53FF-47CB-B17A-495FC804750A}" destId="{02D86CF6-C479-4BD7-A247-683A61DEDF8B}" srcOrd="4" destOrd="0" presId="urn:microsoft.com/office/officeart/2005/8/layout/vList2"/>
    <dgm:cxn modelId="{65712C5A-7635-49B1-B364-0783487A51ED}" type="presParOf" srcId="{E323B030-53FF-47CB-B17A-495FC804750A}" destId="{E096B036-73CD-42B4-A547-370B0A875120}" srcOrd="5" destOrd="0" presId="urn:microsoft.com/office/officeart/2005/8/layout/vList2"/>
    <dgm:cxn modelId="{B971D281-ED91-46F2-8B10-6749F84FBCD9}" type="presParOf" srcId="{E323B030-53FF-47CB-B17A-495FC804750A}" destId="{A5D5D42C-2CD9-4509-BD56-81A7E1449353}" srcOrd="6" destOrd="0" presId="urn:microsoft.com/office/officeart/2005/8/layout/vList2"/>
    <dgm:cxn modelId="{DE8B5F0A-D815-4E07-B541-6CDA575F21BF}" type="presParOf" srcId="{E323B030-53FF-47CB-B17A-495FC804750A}" destId="{26AA2F7F-600C-402F-B26D-A09F22512A81}" srcOrd="7" destOrd="0" presId="urn:microsoft.com/office/officeart/2005/8/layout/vList2"/>
    <dgm:cxn modelId="{34D263A8-81C4-4D90-B5C3-4CF8D565FB16}" type="presParOf" srcId="{E323B030-53FF-47CB-B17A-495FC804750A}" destId="{BDBB371D-E9DC-40D2-9B04-175FA10666A3}" srcOrd="8" destOrd="0" presId="urn:microsoft.com/office/officeart/2005/8/layout/vList2"/>
    <dgm:cxn modelId="{1D0B15E6-A073-4A87-BA8C-485DD1782275}" type="presParOf" srcId="{E323B030-53FF-47CB-B17A-495FC804750A}" destId="{AADAEC71-74CC-4F45-80E1-C4C2ADCA684B}" srcOrd="9" destOrd="0" presId="urn:microsoft.com/office/officeart/2005/8/layout/vList2"/>
    <dgm:cxn modelId="{85169304-B149-4519-BE55-60687558EE84}" type="presParOf" srcId="{E323B030-53FF-47CB-B17A-495FC804750A}" destId="{5DAB42A7-6AE7-4A8E-B0CB-11442194D98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D1C194-6D57-45E8-BDB1-0C1103CCC3DB}" type="doc">
      <dgm:prSet loTypeId="urn:microsoft.com/office/officeart/2008/layout/LinedList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EC437F6-CBEC-4B76-AA6D-93AAFC5802C1}">
      <dgm:prSet/>
      <dgm:spPr/>
      <dgm:t>
        <a:bodyPr/>
        <a:lstStyle/>
        <a:p>
          <a:r>
            <a:rPr lang="pt-BR"/>
            <a:t>A Escola de Frankfurt é nome dado a um grupo de filósofos e cientistas sociais de tendências marxistas que se encontram no final dos anos 1920.</a:t>
          </a:r>
          <a:endParaRPr lang="en-US"/>
        </a:p>
      </dgm:t>
    </dgm:pt>
    <dgm:pt modelId="{FAA5A87D-B281-4A75-BB73-70B0504554DF}" type="parTrans" cxnId="{51034DCE-B692-48FE-8881-F569190B4287}">
      <dgm:prSet/>
      <dgm:spPr/>
      <dgm:t>
        <a:bodyPr/>
        <a:lstStyle/>
        <a:p>
          <a:endParaRPr lang="en-US"/>
        </a:p>
      </dgm:t>
    </dgm:pt>
    <dgm:pt modelId="{6E28D408-B292-41F4-9A89-CA57643232EB}" type="sibTrans" cxnId="{51034DCE-B692-48FE-8881-F569190B4287}">
      <dgm:prSet/>
      <dgm:spPr/>
      <dgm:t>
        <a:bodyPr/>
        <a:lstStyle/>
        <a:p>
          <a:endParaRPr lang="en-US"/>
        </a:p>
      </dgm:t>
    </dgm:pt>
    <dgm:pt modelId="{58D24F61-CF02-45A8-91A7-5302A8F11B99}">
      <dgm:prSet/>
      <dgm:spPr/>
      <dgm:t>
        <a:bodyPr/>
        <a:lstStyle/>
        <a:p>
          <a:r>
            <a:rPr lang="pt-BR"/>
            <a:t>A Escola de Frankfurt se associa diretamente à chamada Teoria Crítica da Sociedade.</a:t>
          </a:r>
          <a:endParaRPr lang="en-US"/>
        </a:p>
      </dgm:t>
    </dgm:pt>
    <dgm:pt modelId="{FDC65698-5D5F-4900-A8A0-BF3ABC21DE0A}" type="parTrans" cxnId="{20E34647-ACC6-4FA0-8404-32A45E59E396}">
      <dgm:prSet/>
      <dgm:spPr/>
      <dgm:t>
        <a:bodyPr/>
        <a:lstStyle/>
        <a:p>
          <a:endParaRPr lang="en-US"/>
        </a:p>
      </dgm:t>
    </dgm:pt>
    <dgm:pt modelId="{6C8C5DFC-03EE-421D-8A58-F455F12B4AF8}" type="sibTrans" cxnId="{20E34647-ACC6-4FA0-8404-32A45E59E396}">
      <dgm:prSet/>
      <dgm:spPr/>
      <dgm:t>
        <a:bodyPr/>
        <a:lstStyle/>
        <a:p>
          <a:endParaRPr lang="en-US"/>
        </a:p>
      </dgm:t>
    </dgm:pt>
    <dgm:pt modelId="{6D3528C6-1D24-4482-A676-1C29F9C527E5}">
      <dgm:prSet/>
      <dgm:spPr/>
      <dgm:t>
        <a:bodyPr/>
        <a:lstStyle/>
        <a:p>
          <a:r>
            <a:rPr lang="pt-BR"/>
            <a:t>Deve-se à Escola de Frankfurt a criação de conceitos como "indústria cultural" e "cultura de massa".</a:t>
          </a:r>
          <a:endParaRPr lang="en-US"/>
        </a:p>
      </dgm:t>
    </dgm:pt>
    <dgm:pt modelId="{FAFE618B-2894-4F20-B439-7003CF168B37}" type="parTrans" cxnId="{8BC7A39D-0C02-4816-9103-E67F3D3DB3C7}">
      <dgm:prSet/>
      <dgm:spPr/>
      <dgm:t>
        <a:bodyPr/>
        <a:lstStyle/>
        <a:p>
          <a:endParaRPr lang="en-US"/>
        </a:p>
      </dgm:t>
    </dgm:pt>
    <dgm:pt modelId="{631BC310-8F4F-45B6-A087-567249FC1915}" type="sibTrans" cxnId="{8BC7A39D-0C02-4816-9103-E67F3D3DB3C7}">
      <dgm:prSet/>
      <dgm:spPr/>
      <dgm:t>
        <a:bodyPr/>
        <a:lstStyle/>
        <a:p>
          <a:endParaRPr lang="en-US"/>
        </a:p>
      </dgm:t>
    </dgm:pt>
    <dgm:pt modelId="{281BE2B3-C1A8-4EF7-B868-AF3135F81AB4}" type="pres">
      <dgm:prSet presAssocID="{7DD1C194-6D57-45E8-BDB1-0C1103CCC3DB}" presName="vert0" presStyleCnt="0">
        <dgm:presLayoutVars>
          <dgm:dir/>
          <dgm:animOne val="branch"/>
          <dgm:animLvl val="lvl"/>
        </dgm:presLayoutVars>
      </dgm:prSet>
      <dgm:spPr/>
    </dgm:pt>
    <dgm:pt modelId="{A0DB30F7-A8DB-47F5-9B45-EFE765D922CE}" type="pres">
      <dgm:prSet presAssocID="{3EC437F6-CBEC-4B76-AA6D-93AAFC5802C1}" presName="thickLine" presStyleLbl="alignNode1" presStyleIdx="0" presStyleCnt="3"/>
      <dgm:spPr/>
    </dgm:pt>
    <dgm:pt modelId="{C72234E4-A4E3-41E4-8AF3-62DFBA528210}" type="pres">
      <dgm:prSet presAssocID="{3EC437F6-CBEC-4B76-AA6D-93AAFC5802C1}" presName="horz1" presStyleCnt="0"/>
      <dgm:spPr/>
    </dgm:pt>
    <dgm:pt modelId="{717317C0-093D-470E-83E9-4A22143FACE2}" type="pres">
      <dgm:prSet presAssocID="{3EC437F6-CBEC-4B76-AA6D-93AAFC5802C1}" presName="tx1" presStyleLbl="revTx" presStyleIdx="0" presStyleCnt="3"/>
      <dgm:spPr/>
    </dgm:pt>
    <dgm:pt modelId="{D50F9DA3-08D7-4612-8F9E-62D5C4AAEA12}" type="pres">
      <dgm:prSet presAssocID="{3EC437F6-CBEC-4B76-AA6D-93AAFC5802C1}" presName="vert1" presStyleCnt="0"/>
      <dgm:spPr/>
    </dgm:pt>
    <dgm:pt modelId="{C4BB6904-D40B-4FF1-9098-3F0DE3E7F32E}" type="pres">
      <dgm:prSet presAssocID="{58D24F61-CF02-45A8-91A7-5302A8F11B99}" presName="thickLine" presStyleLbl="alignNode1" presStyleIdx="1" presStyleCnt="3"/>
      <dgm:spPr/>
    </dgm:pt>
    <dgm:pt modelId="{E0BE02C5-53A2-479B-821E-A1933E4421E1}" type="pres">
      <dgm:prSet presAssocID="{58D24F61-CF02-45A8-91A7-5302A8F11B99}" presName="horz1" presStyleCnt="0"/>
      <dgm:spPr/>
    </dgm:pt>
    <dgm:pt modelId="{51EBB9C1-5506-4613-BDC8-8AA1DA171FEE}" type="pres">
      <dgm:prSet presAssocID="{58D24F61-CF02-45A8-91A7-5302A8F11B99}" presName="tx1" presStyleLbl="revTx" presStyleIdx="1" presStyleCnt="3"/>
      <dgm:spPr/>
    </dgm:pt>
    <dgm:pt modelId="{21C7261F-99C5-46C8-BC25-421F9532A446}" type="pres">
      <dgm:prSet presAssocID="{58D24F61-CF02-45A8-91A7-5302A8F11B99}" presName="vert1" presStyleCnt="0"/>
      <dgm:spPr/>
    </dgm:pt>
    <dgm:pt modelId="{E0D69A37-583F-49D1-9943-7B7326EF68A5}" type="pres">
      <dgm:prSet presAssocID="{6D3528C6-1D24-4482-A676-1C29F9C527E5}" presName="thickLine" presStyleLbl="alignNode1" presStyleIdx="2" presStyleCnt="3"/>
      <dgm:spPr/>
    </dgm:pt>
    <dgm:pt modelId="{B9DA3015-7702-47E4-9073-E2BC3AFAAFD0}" type="pres">
      <dgm:prSet presAssocID="{6D3528C6-1D24-4482-A676-1C29F9C527E5}" presName="horz1" presStyleCnt="0"/>
      <dgm:spPr/>
    </dgm:pt>
    <dgm:pt modelId="{27A786E5-1C93-4843-832F-CBC1BA022AC6}" type="pres">
      <dgm:prSet presAssocID="{6D3528C6-1D24-4482-A676-1C29F9C527E5}" presName="tx1" presStyleLbl="revTx" presStyleIdx="2" presStyleCnt="3"/>
      <dgm:spPr/>
    </dgm:pt>
    <dgm:pt modelId="{F39ADEC5-D94C-4C34-9FE7-1C519980406E}" type="pres">
      <dgm:prSet presAssocID="{6D3528C6-1D24-4482-A676-1C29F9C527E5}" presName="vert1" presStyleCnt="0"/>
      <dgm:spPr/>
    </dgm:pt>
  </dgm:ptLst>
  <dgm:cxnLst>
    <dgm:cxn modelId="{C45C6D45-4605-414A-8942-229EFF4F1FDA}" type="presOf" srcId="{6D3528C6-1D24-4482-A676-1C29F9C527E5}" destId="{27A786E5-1C93-4843-832F-CBC1BA022AC6}" srcOrd="0" destOrd="0" presId="urn:microsoft.com/office/officeart/2008/layout/LinedList"/>
    <dgm:cxn modelId="{20E34647-ACC6-4FA0-8404-32A45E59E396}" srcId="{7DD1C194-6D57-45E8-BDB1-0C1103CCC3DB}" destId="{58D24F61-CF02-45A8-91A7-5302A8F11B99}" srcOrd="1" destOrd="0" parTransId="{FDC65698-5D5F-4900-A8A0-BF3ABC21DE0A}" sibTransId="{6C8C5DFC-03EE-421D-8A58-F455F12B4AF8}"/>
    <dgm:cxn modelId="{3AEFD776-FF29-4253-9F33-A23B0B88FBD5}" type="presOf" srcId="{58D24F61-CF02-45A8-91A7-5302A8F11B99}" destId="{51EBB9C1-5506-4613-BDC8-8AA1DA171FEE}" srcOrd="0" destOrd="0" presId="urn:microsoft.com/office/officeart/2008/layout/LinedList"/>
    <dgm:cxn modelId="{478DAD82-62D3-43FA-87DC-929CA37661F4}" type="presOf" srcId="{7DD1C194-6D57-45E8-BDB1-0C1103CCC3DB}" destId="{281BE2B3-C1A8-4EF7-B868-AF3135F81AB4}" srcOrd="0" destOrd="0" presId="urn:microsoft.com/office/officeart/2008/layout/LinedList"/>
    <dgm:cxn modelId="{8BC7A39D-0C02-4816-9103-E67F3D3DB3C7}" srcId="{7DD1C194-6D57-45E8-BDB1-0C1103CCC3DB}" destId="{6D3528C6-1D24-4482-A676-1C29F9C527E5}" srcOrd="2" destOrd="0" parTransId="{FAFE618B-2894-4F20-B439-7003CF168B37}" sibTransId="{631BC310-8F4F-45B6-A087-567249FC1915}"/>
    <dgm:cxn modelId="{7D5C2BB7-3754-449C-AE02-53EB0C0CD158}" type="presOf" srcId="{3EC437F6-CBEC-4B76-AA6D-93AAFC5802C1}" destId="{717317C0-093D-470E-83E9-4A22143FACE2}" srcOrd="0" destOrd="0" presId="urn:microsoft.com/office/officeart/2008/layout/LinedList"/>
    <dgm:cxn modelId="{51034DCE-B692-48FE-8881-F569190B4287}" srcId="{7DD1C194-6D57-45E8-BDB1-0C1103CCC3DB}" destId="{3EC437F6-CBEC-4B76-AA6D-93AAFC5802C1}" srcOrd="0" destOrd="0" parTransId="{FAA5A87D-B281-4A75-BB73-70B0504554DF}" sibTransId="{6E28D408-B292-41F4-9A89-CA57643232EB}"/>
    <dgm:cxn modelId="{B0D21FA1-E005-4653-B549-6EA8C4D7AB05}" type="presParOf" srcId="{281BE2B3-C1A8-4EF7-B868-AF3135F81AB4}" destId="{A0DB30F7-A8DB-47F5-9B45-EFE765D922CE}" srcOrd="0" destOrd="0" presId="urn:microsoft.com/office/officeart/2008/layout/LinedList"/>
    <dgm:cxn modelId="{0E94A5C1-AAE3-4E75-B99D-BA5C2016A617}" type="presParOf" srcId="{281BE2B3-C1A8-4EF7-B868-AF3135F81AB4}" destId="{C72234E4-A4E3-41E4-8AF3-62DFBA528210}" srcOrd="1" destOrd="0" presId="urn:microsoft.com/office/officeart/2008/layout/LinedList"/>
    <dgm:cxn modelId="{5F0B06B8-8C07-4E1D-B218-7C28BCEC1596}" type="presParOf" srcId="{C72234E4-A4E3-41E4-8AF3-62DFBA528210}" destId="{717317C0-093D-470E-83E9-4A22143FACE2}" srcOrd="0" destOrd="0" presId="urn:microsoft.com/office/officeart/2008/layout/LinedList"/>
    <dgm:cxn modelId="{148B0253-EC81-4DD5-8BCD-B97957686273}" type="presParOf" srcId="{C72234E4-A4E3-41E4-8AF3-62DFBA528210}" destId="{D50F9DA3-08D7-4612-8F9E-62D5C4AAEA12}" srcOrd="1" destOrd="0" presId="urn:microsoft.com/office/officeart/2008/layout/LinedList"/>
    <dgm:cxn modelId="{04562FDC-A372-44CF-87A5-141D530CF730}" type="presParOf" srcId="{281BE2B3-C1A8-4EF7-B868-AF3135F81AB4}" destId="{C4BB6904-D40B-4FF1-9098-3F0DE3E7F32E}" srcOrd="2" destOrd="0" presId="urn:microsoft.com/office/officeart/2008/layout/LinedList"/>
    <dgm:cxn modelId="{499AC237-1102-4F7E-9E7C-A765509F2DEF}" type="presParOf" srcId="{281BE2B3-C1A8-4EF7-B868-AF3135F81AB4}" destId="{E0BE02C5-53A2-479B-821E-A1933E4421E1}" srcOrd="3" destOrd="0" presId="urn:microsoft.com/office/officeart/2008/layout/LinedList"/>
    <dgm:cxn modelId="{BD7FAD9D-0A50-472C-B77F-2D8E5034D65F}" type="presParOf" srcId="{E0BE02C5-53A2-479B-821E-A1933E4421E1}" destId="{51EBB9C1-5506-4613-BDC8-8AA1DA171FEE}" srcOrd="0" destOrd="0" presId="urn:microsoft.com/office/officeart/2008/layout/LinedList"/>
    <dgm:cxn modelId="{A61F6991-4C9B-425F-981D-E1A221ACF1A4}" type="presParOf" srcId="{E0BE02C5-53A2-479B-821E-A1933E4421E1}" destId="{21C7261F-99C5-46C8-BC25-421F9532A446}" srcOrd="1" destOrd="0" presId="urn:microsoft.com/office/officeart/2008/layout/LinedList"/>
    <dgm:cxn modelId="{12191536-E56B-433B-9320-CB92ECDCE596}" type="presParOf" srcId="{281BE2B3-C1A8-4EF7-B868-AF3135F81AB4}" destId="{E0D69A37-583F-49D1-9943-7B7326EF68A5}" srcOrd="4" destOrd="0" presId="urn:microsoft.com/office/officeart/2008/layout/LinedList"/>
    <dgm:cxn modelId="{52D3E226-07D5-4891-90F3-805D6C54D84B}" type="presParOf" srcId="{281BE2B3-C1A8-4EF7-B868-AF3135F81AB4}" destId="{B9DA3015-7702-47E4-9073-E2BC3AFAAFD0}" srcOrd="5" destOrd="0" presId="urn:microsoft.com/office/officeart/2008/layout/LinedList"/>
    <dgm:cxn modelId="{C21A49AE-0AA2-43A9-8CE2-F1B167DF80DC}" type="presParOf" srcId="{B9DA3015-7702-47E4-9073-E2BC3AFAAFD0}" destId="{27A786E5-1C93-4843-832F-CBC1BA022AC6}" srcOrd="0" destOrd="0" presId="urn:microsoft.com/office/officeart/2008/layout/LinedList"/>
    <dgm:cxn modelId="{E22EBFE0-E30C-4B19-90EF-BBEC588BA358}" type="presParOf" srcId="{B9DA3015-7702-47E4-9073-E2BC3AFAAFD0}" destId="{F39ADEC5-D94C-4C34-9FE7-1C519980406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543B678-FF36-4517-97FD-1929A1C7C31C}" type="doc">
      <dgm:prSet loTypeId="urn:microsoft.com/office/officeart/2005/8/layout/list1" loCatId="list" qsTypeId="urn:microsoft.com/office/officeart/2005/8/quickstyle/simple5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E507BB04-9C6B-4102-BBD2-48249715E82A}">
      <dgm:prSet/>
      <dgm:spPr/>
      <dgm:t>
        <a:bodyPr/>
        <a:lstStyle/>
        <a:p>
          <a:r>
            <a:rPr lang="pt-BR"/>
            <a:t>Sistema</a:t>
          </a:r>
          <a:endParaRPr lang="en-US"/>
        </a:p>
      </dgm:t>
    </dgm:pt>
    <dgm:pt modelId="{24CCE235-3321-4AE5-9D7D-6808A8C9FD5D}" type="parTrans" cxnId="{85307753-E7BA-45CF-9291-F37EBAE1C97C}">
      <dgm:prSet/>
      <dgm:spPr/>
      <dgm:t>
        <a:bodyPr/>
        <a:lstStyle/>
        <a:p>
          <a:endParaRPr lang="en-US"/>
        </a:p>
      </dgm:t>
    </dgm:pt>
    <dgm:pt modelId="{1E5EE01F-24B6-4494-B057-492B185E7A33}" type="sibTrans" cxnId="{85307753-E7BA-45CF-9291-F37EBAE1C97C}">
      <dgm:prSet/>
      <dgm:spPr/>
      <dgm:t>
        <a:bodyPr/>
        <a:lstStyle/>
        <a:p>
          <a:endParaRPr lang="en-US"/>
        </a:p>
      </dgm:t>
    </dgm:pt>
    <dgm:pt modelId="{DE7BC27B-3584-4FEF-B7D6-FBFA5CFFE526}">
      <dgm:prSet/>
      <dgm:spPr/>
      <dgm:t>
        <a:bodyPr/>
        <a:lstStyle/>
        <a:p>
          <a:r>
            <a:rPr lang="pt-BR"/>
            <a:t>Racionalidade com respeito fins</a:t>
          </a:r>
          <a:endParaRPr lang="en-US"/>
        </a:p>
      </dgm:t>
    </dgm:pt>
    <dgm:pt modelId="{AA175ADB-2369-46AB-A24A-E8735E6CC56F}" type="parTrans" cxnId="{EF5E1EA3-31A7-49C1-880B-94205C108513}">
      <dgm:prSet/>
      <dgm:spPr/>
      <dgm:t>
        <a:bodyPr/>
        <a:lstStyle/>
        <a:p>
          <a:endParaRPr lang="en-US"/>
        </a:p>
      </dgm:t>
    </dgm:pt>
    <dgm:pt modelId="{CFB51728-F6ED-47FE-A420-0F4655ECA354}" type="sibTrans" cxnId="{EF5E1EA3-31A7-49C1-880B-94205C108513}">
      <dgm:prSet/>
      <dgm:spPr/>
      <dgm:t>
        <a:bodyPr/>
        <a:lstStyle/>
        <a:p>
          <a:endParaRPr lang="en-US"/>
        </a:p>
      </dgm:t>
    </dgm:pt>
    <dgm:pt modelId="{F2E267C2-A2CF-4463-99CA-5EF90AB63134}">
      <dgm:prSet/>
      <dgm:spPr/>
      <dgm:t>
        <a:bodyPr/>
        <a:lstStyle/>
        <a:p>
          <a:r>
            <a:rPr lang="pt-BR"/>
            <a:t>Exemplo: Mercado</a:t>
          </a:r>
          <a:endParaRPr lang="en-US"/>
        </a:p>
      </dgm:t>
    </dgm:pt>
    <dgm:pt modelId="{4C755642-8904-4A8B-BD5A-3B1422E78029}" type="parTrans" cxnId="{FFA37FA0-889F-4D9D-AE69-68CB3F1DF7E9}">
      <dgm:prSet/>
      <dgm:spPr/>
      <dgm:t>
        <a:bodyPr/>
        <a:lstStyle/>
        <a:p>
          <a:endParaRPr lang="en-US"/>
        </a:p>
      </dgm:t>
    </dgm:pt>
    <dgm:pt modelId="{9EDAD022-9F45-4AF1-9D11-8FD54C1C0A7C}" type="sibTrans" cxnId="{FFA37FA0-889F-4D9D-AE69-68CB3F1DF7E9}">
      <dgm:prSet/>
      <dgm:spPr/>
      <dgm:t>
        <a:bodyPr/>
        <a:lstStyle/>
        <a:p>
          <a:endParaRPr lang="en-US"/>
        </a:p>
      </dgm:t>
    </dgm:pt>
    <dgm:pt modelId="{6E98BF3F-F1C2-48C5-8DCF-48B5281D16C8}">
      <dgm:prSet/>
      <dgm:spPr/>
      <dgm:t>
        <a:bodyPr/>
        <a:lstStyle/>
        <a:p>
          <a:r>
            <a:rPr lang="pt-BR"/>
            <a:t>Conceito Marxista de TRABALHO – Racionalidade Instrumental</a:t>
          </a:r>
          <a:endParaRPr lang="en-US"/>
        </a:p>
      </dgm:t>
    </dgm:pt>
    <dgm:pt modelId="{10533457-2C43-4F49-BA8F-0CAE9325C8F0}" type="parTrans" cxnId="{C59758A1-3F71-4089-AB86-288213582524}">
      <dgm:prSet/>
      <dgm:spPr/>
      <dgm:t>
        <a:bodyPr/>
        <a:lstStyle/>
        <a:p>
          <a:endParaRPr lang="en-US"/>
        </a:p>
      </dgm:t>
    </dgm:pt>
    <dgm:pt modelId="{82BFBB7C-3E64-44F2-A0DB-14D5DBB67A88}" type="sibTrans" cxnId="{C59758A1-3F71-4089-AB86-288213582524}">
      <dgm:prSet/>
      <dgm:spPr/>
      <dgm:t>
        <a:bodyPr/>
        <a:lstStyle/>
        <a:p>
          <a:endParaRPr lang="en-US"/>
        </a:p>
      </dgm:t>
    </dgm:pt>
    <dgm:pt modelId="{A34F3D79-8BBC-4B80-A612-FF88DF73CB4B}">
      <dgm:prSet/>
      <dgm:spPr/>
      <dgm:t>
        <a:bodyPr/>
        <a:lstStyle/>
        <a:p>
          <a:r>
            <a:rPr lang="pt-BR"/>
            <a:t>Mundo da Vida</a:t>
          </a:r>
          <a:endParaRPr lang="en-US"/>
        </a:p>
      </dgm:t>
    </dgm:pt>
    <dgm:pt modelId="{6079EE7D-80C3-41BB-B7AC-EBEAB1206F22}" type="parTrans" cxnId="{90E9197F-0E8B-41DB-B36C-988F4EB82FF7}">
      <dgm:prSet/>
      <dgm:spPr/>
      <dgm:t>
        <a:bodyPr/>
        <a:lstStyle/>
        <a:p>
          <a:endParaRPr lang="en-US"/>
        </a:p>
      </dgm:t>
    </dgm:pt>
    <dgm:pt modelId="{2840A693-333D-47F7-9C9F-0523810D65B8}" type="sibTrans" cxnId="{90E9197F-0E8B-41DB-B36C-988F4EB82FF7}">
      <dgm:prSet/>
      <dgm:spPr/>
      <dgm:t>
        <a:bodyPr/>
        <a:lstStyle/>
        <a:p>
          <a:endParaRPr lang="en-US"/>
        </a:p>
      </dgm:t>
    </dgm:pt>
    <dgm:pt modelId="{FE8F5D3F-39E4-4A04-B585-0DD25D7214DE}">
      <dgm:prSet/>
      <dgm:spPr/>
      <dgm:t>
        <a:bodyPr/>
        <a:lstStyle/>
        <a:p>
          <a:r>
            <a:rPr lang="pt-BR"/>
            <a:t>Interação social </a:t>
          </a:r>
          <a:endParaRPr lang="en-US"/>
        </a:p>
      </dgm:t>
    </dgm:pt>
    <dgm:pt modelId="{1C566411-8238-48B2-BBBC-0118110D3DB4}" type="parTrans" cxnId="{BBED7C4D-4566-42D6-B388-3890A8D9A18F}">
      <dgm:prSet/>
      <dgm:spPr/>
      <dgm:t>
        <a:bodyPr/>
        <a:lstStyle/>
        <a:p>
          <a:endParaRPr lang="en-US"/>
        </a:p>
      </dgm:t>
    </dgm:pt>
    <dgm:pt modelId="{6B41B254-D17F-4D05-967D-0441AE22FF87}" type="sibTrans" cxnId="{BBED7C4D-4566-42D6-B388-3890A8D9A18F}">
      <dgm:prSet/>
      <dgm:spPr/>
      <dgm:t>
        <a:bodyPr/>
        <a:lstStyle/>
        <a:p>
          <a:endParaRPr lang="en-US"/>
        </a:p>
      </dgm:t>
    </dgm:pt>
    <dgm:pt modelId="{8E5DFB89-A1A6-46CB-95E5-8F052E573E5A}">
      <dgm:prSet/>
      <dgm:spPr/>
      <dgm:t>
        <a:bodyPr/>
        <a:lstStyle/>
        <a:p>
          <a:r>
            <a:rPr lang="pt-BR"/>
            <a:t>Racionalidade Substantiva – levando em consideração os indivíduos</a:t>
          </a:r>
          <a:endParaRPr lang="en-US"/>
        </a:p>
      </dgm:t>
    </dgm:pt>
    <dgm:pt modelId="{9B383DF4-261F-4B93-B8F6-9B7EF9FF52A8}" type="parTrans" cxnId="{D73D6E7C-5ECF-41A2-8EEA-56911BE05E80}">
      <dgm:prSet/>
      <dgm:spPr/>
      <dgm:t>
        <a:bodyPr/>
        <a:lstStyle/>
        <a:p>
          <a:endParaRPr lang="en-US"/>
        </a:p>
      </dgm:t>
    </dgm:pt>
    <dgm:pt modelId="{EB673435-8631-46EF-B1A5-8E0E33D87651}" type="sibTrans" cxnId="{D73D6E7C-5ECF-41A2-8EEA-56911BE05E80}">
      <dgm:prSet/>
      <dgm:spPr/>
      <dgm:t>
        <a:bodyPr/>
        <a:lstStyle/>
        <a:p>
          <a:endParaRPr lang="en-US"/>
        </a:p>
      </dgm:t>
    </dgm:pt>
    <dgm:pt modelId="{C12AC99C-CB82-45E8-B19C-699F13932E7A}" type="pres">
      <dgm:prSet presAssocID="{E543B678-FF36-4517-97FD-1929A1C7C31C}" presName="linear" presStyleCnt="0">
        <dgm:presLayoutVars>
          <dgm:dir/>
          <dgm:animLvl val="lvl"/>
          <dgm:resizeHandles val="exact"/>
        </dgm:presLayoutVars>
      </dgm:prSet>
      <dgm:spPr/>
    </dgm:pt>
    <dgm:pt modelId="{FFAB7C7E-486F-431C-B004-F3AFD58CCC34}" type="pres">
      <dgm:prSet presAssocID="{E507BB04-9C6B-4102-BBD2-48249715E82A}" presName="parentLin" presStyleCnt="0"/>
      <dgm:spPr/>
    </dgm:pt>
    <dgm:pt modelId="{E411F3C1-6EAD-4592-8624-C2636605110E}" type="pres">
      <dgm:prSet presAssocID="{E507BB04-9C6B-4102-BBD2-48249715E82A}" presName="parentLeftMargin" presStyleLbl="node1" presStyleIdx="0" presStyleCnt="2"/>
      <dgm:spPr/>
    </dgm:pt>
    <dgm:pt modelId="{3485E7DA-195A-4DB6-B76F-2840CB68BBA3}" type="pres">
      <dgm:prSet presAssocID="{E507BB04-9C6B-4102-BBD2-48249715E82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1394E55-CDCC-4AEC-AB1D-51DFB7B208FD}" type="pres">
      <dgm:prSet presAssocID="{E507BB04-9C6B-4102-BBD2-48249715E82A}" presName="negativeSpace" presStyleCnt="0"/>
      <dgm:spPr/>
    </dgm:pt>
    <dgm:pt modelId="{09EA5739-9094-4D05-813D-98028FE53A80}" type="pres">
      <dgm:prSet presAssocID="{E507BB04-9C6B-4102-BBD2-48249715E82A}" presName="childText" presStyleLbl="conFgAcc1" presStyleIdx="0" presStyleCnt="2">
        <dgm:presLayoutVars>
          <dgm:bulletEnabled val="1"/>
        </dgm:presLayoutVars>
      </dgm:prSet>
      <dgm:spPr/>
    </dgm:pt>
    <dgm:pt modelId="{E1453C4C-376C-496C-9C14-A5E7342CEC1B}" type="pres">
      <dgm:prSet presAssocID="{1E5EE01F-24B6-4494-B057-492B185E7A33}" presName="spaceBetweenRectangles" presStyleCnt="0"/>
      <dgm:spPr/>
    </dgm:pt>
    <dgm:pt modelId="{99549EA5-C4AF-4251-9565-D0BE2CDEDB98}" type="pres">
      <dgm:prSet presAssocID="{A34F3D79-8BBC-4B80-A612-FF88DF73CB4B}" presName="parentLin" presStyleCnt="0"/>
      <dgm:spPr/>
    </dgm:pt>
    <dgm:pt modelId="{8E42DC78-5949-4AD7-B93F-C10FA9DD04B0}" type="pres">
      <dgm:prSet presAssocID="{A34F3D79-8BBC-4B80-A612-FF88DF73CB4B}" presName="parentLeftMargin" presStyleLbl="node1" presStyleIdx="0" presStyleCnt="2"/>
      <dgm:spPr/>
    </dgm:pt>
    <dgm:pt modelId="{77D1B681-1BB1-448D-AD87-08C208003D4C}" type="pres">
      <dgm:prSet presAssocID="{A34F3D79-8BBC-4B80-A612-FF88DF73CB4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9C50EE3-E299-43AA-BCD5-A6297661F2C1}" type="pres">
      <dgm:prSet presAssocID="{A34F3D79-8BBC-4B80-A612-FF88DF73CB4B}" presName="negativeSpace" presStyleCnt="0"/>
      <dgm:spPr/>
    </dgm:pt>
    <dgm:pt modelId="{1CAA7B1C-1096-46E0-A52E-0C89ADD6D067}" type="pres">
      <dgm:prSet presAssocID="{A34F3D79-8BBC-4B80-A612-FF88DF73CB4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129B805-E05D-4D9C-92D0-03C2739F6F80}" type="presOf" srcId="{DE7BC27B-3584-4FEF-B7D6-FBFA5CFFE526}" destId="{09EA5739-9094-4D05-813D-98028FE53A80}" srcOrd="0" destOrd="0" presId="urn:microsoft.com/office/officeart/2005/8/layout/list1"/>
    <dgm:cxn modelId="{F57BE935-22B7-4051-BD2A-9AC3B55C405A}" type="presOf" srcId="{F2E267C2-A2CF-4463-99CA-5EF90AB63134}" destId="{09EA5739-9094-4D05-813D-98028FE53A80}" srcOrd="0" destOrd="1" presId="urn:microsoft.com/office/officeart/2005/8/layout/list1"/>
    <dgm:cxn modelId="{DF72C449-A544-47D8-9518-A0FED0C89479}" type="presOf" srcId="{E543B678-FF36-4517-97FD-1929A1C7C31C}" destId="{C12AC99C-CB82-45E8-B19C-699F13932E7A}" srcOrd="0" destOrd="0" presId="urn:microsoft.com/office/officeart/2005/8/layout/list1"/>
    <dgm:cxn modelId="{BBED7C4D-4566-42D6-B388-3890A8D9A18F}" srcId="{A34F3D79-8BBC-4B80-A612-FF88DF73CB4B}" destId="{FE8F5D3F-39E4-4A04-B585-0DD25D7214DE}" srcOrd="0" destOrd="0" parTransId="{1C566411-8238-48B2-BBBC-0118110D3DB4}" sibTransId="{6B41B254-D17F-4D05-967D-0441AE22FF87}"/>
    <dgm:cxn modelId="{85307753-E7BA-45CF-9291-F37EBAE1C97C}" srcId="{E543B678-FF36-4517-97FD-1929A1C7C31C}" destId="{E507BB04-9C6B-4102-BBD2-48249715E82A}" srcOrd="0" destOrd="0" parTransId="{24CCE235-3321-4AE5-9D7D-6808A8C9FD5D}" sibTransId="{1E5EE01F-24B6-4494-B057-492B185E7A33}"/>
    <dgm:cxn modelId="{D73D6E7C-5ECF-41A2-8EEA-56911BE05E80}" srcId="{A34F3D79-8BBC-4B80-A612-FF88DF73CB4B}" destId="{8E5DFB89-A1A6-46CB-95E5-8F052E573E5A}" srcOrd="1" destOrd="0" parTransId="{9B383DF4-261F-4B93-B8F6-9B7EF9FF52A8}" sibTransId="{EB673435-8631-46EF-B1A5-8E0E33D87651}"/>
    <dgm:cxn modelId="{90E9197F-0E8B-41DB-B36C-988F4EB82FF7}" srcId="{E543B678-FF36-4517-97FD-1929A1C7C31C}" destId="{A34F3D79-8BBC-4B80-A612-FF88DF73CB4B}" srcOrd="1" destOrd="0" parTransId="{6079EE7D-80C3-41BB-B7AC-EBEAB1206F22}" sibTransId="{2840A693-333D-47F7-9C9F-0523810D65B8}"/>
    <dgm:cxn modelId="{FDEDD57F-6D82-453A-90D9-06D19F59E19D}" type="presOf" srcId="{A34F3D79-8BBC-4B80-A612-FF88DF73CB4B}" destId="{77D1B681-1BB1-448D-AD87-08C208003D4C}" srcOrd="1" destOrd="0" presId="urn:microsoft.com/office/officeart/2005/8/layout/list1"/>
    <dgm:cxn modelId="{EC795186-9BC0-4545-9BEE-2FD09C405B33}" type="presOf" srcId="{6E98BF3F-F1C2-48C5-8DCF-48B5281D16C8}" destId="{09EA5739-9094-4D05-813D-98028FE53A80}" srcOrd="0" destOrd="2" presId="urn:microsoft.com/office/officeart/2005/8/layout/list1"/>
    <dgm:cxn modelId="{F61F2E89-D24A-4FFC-A70C-BFE6F1E13032}" type="presOf" srcId="{A34F3D79-8BBC-4B80-A612-FF88DF73CB4B}" destId="{8E42DC78-5949-4AD7-B93F-C10FA9DD04B0}" srcOrd="0" destOrd="0" presId="urn:microsoft.com/office/officeart/2005/8/layout/list1"/>
    <dgm:cxn modelId="{F341978D-E1FB-49C7-83C1-A1B1A1487E85}" type="presOf" srcId="{8E5DFB89-A1A6-46CB-95E5-8F052E573E5A}" destId="{1CAA7B1C-1096-46E0-A52E-0C89ADD6D067}" srcOrd="0" destOrd="1" presId="urn:microsoft.com/office/officeart/2005/8/layout/list1"/>
    <dgm:cxn modelId="{FFA37FA0-889F-4D9D-AE69-68CB3F1DF7E9}" srcId="{DE7BC27B-3584-4FEF-B7D6-FBFA5CFFE526}" destId="{F2E267C2-A2CF-4463-99CA-5EF90AB63134}" srcOrd="0" destOrd="0" parTransId="{4C755642-8904-4A8B-BD5A-3B1422E78029}" sibTransId="{9EDAD022-9F45-4AF1-9D11-8FD54C1C0A7C}"/>
    <dgm:cxn modelId="{C59758A1-3F71-4089-AB86-288213582524}" srcId="{DE7BC27B-3584-4FEF-B7D6-FBFA5CFFE526}" destId="{6E98BF3F-F1C2-48C5-8DCF-48B5281D16C8}" srcOrd="1" destOrd="0" parTransId="{10533457-2C43-4F49-BA8F-0CAE9325C8F0}" sibTransId="{82BFBB7C-3E64-44F2-A0DB-14D5DBB67A88}"/>
    <dgm:cxn modelId="{EF5E1EA3-31A7-49C1-880B-94205C108513}" srcId="{E507BB04-9C6B-4102-BBD2-48249715E82A}" destId="{DE7BC27B-3584-4FEF-B7D6-FBFA5CFFE526}" srcOrd="0" destOrd="0" parTransId="{AA175ADB-2369-46AB-A24A-E8735E6CC56F}" sibTransId="{CFB51728-F6ED-47FE-A420-0F4655ECA354}"/>
    <dgm:cxn modelId="{887D55C7-0D60-48F8-A4CA-8EB1A66EF945}" type="presOf" srcId="{E507BB04-9C6B-4102-BBD2-48249715E82A}" destId="{3485E7DA-195A-4DB6-B76F-2840CB68BBA3}" srcOrd="1" destOrd="0" presId="urn:microsoft.com/office/officeart/2005/8/layout/list1"/>
    <dgm:cxn modelId="{1676F0D2-D31C-4B25-9D1B-378E416296DD}" type="presOf" srcId="{FE8F5D3F-39E4-4A04-B585-0DD25D7214DE}" destId="{1CAA7B1C-1096-46E0-A52E-0C89ADD6D067}" srcOrd="0" destOrd="0" presId="urn:microsoft.com/office/officeart/2005/8/layout/list1"/>
    <dgm:cxn modelId="{2D31EEDD-52E7-4A21-9A06-93BCE1CB57BB}" type="presOf" srcId="{E507BB04-9C6B-4102-BBD2-48249715E82A}" destId="{E411F3C1-6EAD-4592-8624-C2636605110E}" srcOrd="0" destOrd="0" presId="urn:microsoft.com/office/officeart/2005/8/layout/list1"/>
    <dgm:cxn modelId="{A326E4DD-4383-4745-84CC-D4452ADAFC99}" type="presParOf" srcId="{C12AC99C-CB82-45E8-B19C-699F13932E7A}" destId="{FFAB7C7E-486F-431C-B004-F3AFD58CCC34}" srcOrd="0" destOrd="0" presId="urn:microsoft.com/office/officeart/2005/8/layout/list1"/>
    <dgm:cxn modelId="{AA157B3B-832F-4018-8D93-CA2292211402}" type="presParOf" srcId="{FFAB7C7E-486F-431C-B004-F3AFD58CCC34}" destId="{E411F3C1-6EAD-4592-8624-C2636605110E}" srcOrd="0" destOrd="0" presId="urn:microsoft.com/office/officeart/2005/8/layout/list1"/>
    <dgm:cxn modelId="{6243ECB2-D11F-4FB2-93F9-F948E09CF609}" type="presParOf" srcId="{FFAB7C7E-486F-431C-B004-F3AFD58CCC34}" destId="{3485E7DA-195A-4DB6-B76F-2840CB68BBA3}" srcOrd="1" destOrd="0" presId="urn:microsoft.com/office/officeart/2005/8/layout/list1"/>
    <dgm:cxn modelId="{B25F9A9C-615C-432B-91D4-624B96773645}" type="presParOf" srcId="{C12AC99C-CB82-45E8-B19C-699F13932E7A}" destId="{91394E55-CDCC-4AEC-AB1D-51DFB7B208FD}" srcOrd="1" destOrd="0" presId="urn:microsoft.com/office/officeart/2005/8/layout/list1"/>
    <dgm:cxn modelId="{5C83AD8C-4EF6-494C-87D4-FF25FE1F611A}" type="presParOf" srcId="{C12AC99C-CB82-45E8-B19C-699F13932E7A}" destId="{09EA5739-9094-4D05-813D-98028FE53A80}" srcOrd="2" destOrd="0" presId="urn:microsoft.com/office/officeart/2005/8/layout/list1"/>
    <dgm:cxn modelId="{2C83BADA-7DA1-4F45-8BF8-DF8083EDCF3F}" type="presParOf" srcId="{C12AC99C-CB82-45E8-B19C-699F13932E7A}" destId="{E1453C4C-376C-496C-9C14-A5E7342CEC1B}" srcOrd="3" destOrd="0" presId="urn:microsoft.com/office/officeart/2005/8/layout/list1"/>
    <dgm:cxn modelId="{A03E8FC1-5425-4F65-9E0F-032A46BD5ED6}" type="presParOf" srcId="{C12AC99C-CB82-45E8-B19C-699F13932E7A}" destId="{99549EA5-C4AF-4251-9565-D0BE2CDEDB98}" srcOrd="4" destOrd="0" presId="urn:microsoft.com/office/officeart/2005/8/layout/list1"/>
    <dgm:cxn modelId="{690D3695-5D47-4A51-8960-5856829AA3A5}" type="presParOf" srcId="{99549EA5-C4AF-4251-9565-D0BE2CDEDB98}" destId="{8E42DC78-5949-4AD7-B93F-C10FA9DD04B0}" srcOrd="0" destOrd="0" presId="urn:microsoft.com/office/officeart/2005/8/layout/list1"/>
    <dgm:cxn modelId="{F5A4C8D6-1E1E-48CA-8983-49A4BA2193B7}" type="presParOf" srcId="{99549EA5-C4AF-4251-9565-D0BE2CDEDB98}" destId="{77D1B681-1BB1-448D-AD87-08C208003D4C}" srcOrd="1" destOrd="0" presId="urn:microsoft.com/office/officeart/2005/8/layout/list1"/>
    <dgm:cxn modelId="{1F9CC611-2C4E-40E5-9B5A-CF0267E448AC}" type="presParOf" srcId="{C12AC99C-CB82-45E8-B19C-699F13932E7A}" destId="{19C50EE3-E299-43AA-BCD5-A6297661F2C1}" srcOrd="5" destOrd="0" presId="urn:microsoft.com/office/officeart/2005/8/layout/list1"/>
    <dgm:cxn modelId="{F7A749B0-78B4-4917-AF50-FFD0E0F02728}" type="presParOf" srcId="{C12AC99C-CB82-45E8-B19C-699F13932E7A}" destId="{1CAA7B1C-1096-46E0-A52E-0C89ADD6D06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6DE24EA-25B0-4553-97BD-E051CA4F0D6D}" type="doc">
      <dgm:prSet loTypeId="urn:microsoft.com/office/officeart/2005/8/layout/default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011F572-E0E6-4565-8B2A-4469CCC8B255}">
      <dgm:prSet/>
      <dgm:spPr/>
      <dgm:t>
        <a:bodyPr/>
        <a:lstStyle/>
        <a:p>
          <a:r>
            <a:rPr lang="pt-BR"/>
            <a:t>Interação entre os participantes</a:t>
          </a:r>
          <a:endParaRPr lang="en-US"/>
        </a:p>
      </dgm:t>
    </dgm:pt>
    <dgm:pt modelId="{9F8C9E01-97CE-4FFF-9083-A2D086493B2F}" type="parTrans" cxnId="{10074D80-3842-4434-8652-FB96872FF8A5}">
      <dgm:prSet/>
      <dgm:spPr/>
      <dgm:t>
        <a:bodyPr/>
        <a:lstStyle/>
        <a:p>
          <a:endParaRPr lang="en-US"/>
        </a:p>
      </dgm:t>
    </dgm:pt>
    <dgm:pt modelId="{EA033C71-9BF7-4FF5-8731-C97606EEF74E}" type="sibTrans" cxnId="{10074D80-3842-4434-8652-FB96872FF8A5}">
      <dgm:prSet/>
      <dgm:spPr/>
      <dgm:t>
        <a:bodyPr/>
        <a:lstStyle/>
        <a:p>
          <a:endParaRPr lang="en-US"/>
        </a:p>
      </dgm:t>
    </dgm:pt>
    <dgm:pt modelId="{20A73CD8-7826-487F-B4B2-784036EC9B94}">
      <dgm:prSet/>
      <dgm:spPr/>
      <dgm:t>
        <a:bodyPr/>
        <a:lstStyle/>
        <a:p>
          <a:r>
            <a:rPr lang="pt-BR" dirty="0"/>
            <a:t>Necessidade de validação e correção das normas e valores vigente no grupo</a:t>
          </a:r>
          <a:endParaRPr lang="en-US" dirty="0"/>
        </a:p>
      </dgm:t>
    </dgm:pt>
    <dgm:pt modelId="{0DFD1EDF-E9AD-48DE-8C03-FE20E1653E22}" type="parTrans" cxnId="{308201CF-C12E-4873-BBBB-F45DF0BCC593}">
      <dgm:prSet/>
      <dgm:spPr/>
      <dgm:t>
        <a:bodyPr/>
        <a:lstStyle/>
        <a:p>
          <a:endParaRPr lang="en-US"/>
        </a:p>
      </dgm:t>
    </dgm:pt>
    <dgm:pt modelId="{4C1DE57E-96DA-4524-B3EC-FFE4B0849E05}" type="sibTrans" cxnId="{308201CF-C12E-4873-BBBB-F45DF0BCC593}">
      <dgm:prSet/>
      <dgm:spPr/>
      <dgm:t>
        <a:bodyPr/>
        <a:lstStyle/>
        <a:p>
          <a:endParaRPr lang="en-US"/>
        </a:p>
      </dgm:t>
    </dgm:pt>
    <dgm:pt modelId="{0BFF641D-C657-458A-B3B4-3D04428CD259}">
      <dgm:prSet/>
      <dgm:spPr/>
      <dgm:t>
        <a:bodyPr/>
        <a:lstStyle/>
        <a:p>
          <a:r>
            <a:rPr lang="pt-BR"/>
            <a:t>Para Habermas, existe uma correlação direta entre ação comunicativa e mundo da vida. A comunicação reproduz as estruturas simbólicas do mundo da vida (cultura, sociedade, pessoa;</a:t>
          </a:r>
          <a:endParaRPr lang="en-US" dirty="0"/>
        </a:p>
      </dgm:t>
    </dgm:pt>
    <dgm:pt modelId="{8A0058DB-D88B-429A-8FF1-ADE4B1CF28AD}" type="parTrans" cxnId="{742A4271-9810-4A6F-9D69-FDB271DD1EC3}">
      <dgm:prSet/>
      <dgm:spPr/>
      <dgm:t>
        <a:bodyPr/>
        <a:lstStyle/>
        <a:p>
          <a:endParaRPr lang="pt-BR"/>
        </a:p>
      </dgm:t>
    </dgm:pt>
    <dgm:pt modelId="{999D9FC0-4B39-4011-8677-626DFD81EDB3}" type="sibTrans" cxnId="{742A4271-9810-4A6F-9D69-FDB271DD1EC3}">
      <dgm:prSet/>
      <dgm:spPr/>
      <dgm:t>
        <a:bodyPr/>
        <a:lstStyle/>
        <a:p>
          <a:endParaRPr lang="pt-BR"/>
        </a:p>
      </dgm:t>
    </dgm:pt>
    <dgm:pt modelId="{F3CA5589-8CFE-4398-8B73-51D0A365F623}">
      <dgm:prSet/>
      <dgm:spPr/>
      <dgm:t>
        <a:bodyPr/>
        <a:lstStyle/>
        <a:p>
          <a:r>
            <a:rPr lang="pt-BR" dirty="0"/>
            <a:t>a ação comunicativa serve para transmitir e renovar o saber cultural;</a:t>
          </a:r>
        </a:p>
      </dgm:t>
    </dgm:pt>
    <dgm:pt modelId="{CACD494E-8556-4C16-A287-1CA513931D0F}" type="parTrans" cxnId="{D80CB3E4-0F06-4DE9-97B0-0B65D2A11C0B}">
      <dgm:prSet/>
      <dgm:spPr/>
      <dgm:t>
        <a:bodyPr/>
        <a:lstStyle/>
        <a:p>
          <a:endParaRPr lang="pt-BR"/>
        </a:p>
      </dgm:t>
    </dgm:pt>
    <dgm:pt modelId="{007A38A6-63C1-4064-8464-CD8D6918E2E4}" type="sibTrans" cxnId="{D80CB3E4-0F06-4DE9-97B0-0B65D2A11C0B}">
      <dgm:prSet/>
      <dgm:spPr/>
      <dgm:t>
        <a:bodyPr/>
        <a:lstStyle/>
        <a:p>
          <a:endParaRPr lang="pt-BR"/>
        </a:p>
      </dgm:t>
    </dgm:pt>
    <dgm:pt modelId="{A68FAFD4-F200-4637-B2E8-F82674A598BE}" type="pres">
      <dgm:prSet presAssocID="{26DE24EA-25B0-4553-97BD-E051CA4F0D6D}" presName="diagram" presStyleCnt="0">
        <dgm:presLayoutVars>
          <dgm:dir/>
          <dgm:resizeHandles val="exact"/>
        </dgm:presLayoutVars>
      </dgm:prSet>
      <dgm:spPr/>
    </dgm:pt>
    <dgm:pt modelId="{C6A21A66-AFDB-40D0-B5B2-BAB0ED252F5F}" type="pres">
      <dgm:prSet presAssocID="{C011F572-E0E6-4565-8B2A-4469CCC8B255}" presName="node" presStyleLbl="node1" presStyleIdx="0" presStyleCnt="4">
        <dgm:presLayoutVars>
          <dgm:bulletEnabled val="1"/>
        </dgm:presLayoutVars>
      </dgm:prSet>
      <dgm:spPr/>
    </dgm:pt>
    <dgm:pt modelId="{5A80866E-9334-4D3B-AAF7-D4DAB9C221FA}" type="pres">
      <dgm:prSet presAssocID="{EA033C71-9BF7-4FF5-8731-C97606EEF74E}" presName="sibTrans" presStyleCnt="0"/>
      <dgm:spPr/>
    </dgm:pt>
    <dgm:pt modelId="{C547DFBA-D8E3-4636-A26A-01C8C7B486AF}" type="pres">
      <dgm:prSet presAssocID="{20A73CD8-7826-487F-B4B2-784036EC9B94}" presName="node" presStyleLbl="node1" presStyleIdx="1" presStyleCnt="4">
        <dgm:presLayoutVars>
          <dgm:bulletEnabled val="1"/>
        </dgm:presLayoutVars>
      </dgm:prSet>
      <dgm:spPr/>
    </dgm:pt>
    <dgm:pt modelId="{89507050-D9C2-4866-BA73-1F96375A117B}" type="pres">
      <dgm:prSet presAssocID="{4C1DE57E-96DA-4524-B3EC-FFE4B0849E05}" presName="sibTrans" presStyleCnt="0"/>
      <dgm:spPr/>
    </dgm:pt>
    <dgm:pt modelId="{8FA97D2C-DEEC-467A-9154-999E2180285A}" type="pres">
      <dgm:prSet presAssocID="{0BFF641D-C657-458A-B3B4-3D04428CD259}" presName="node" presStyleLbl="node1" presStyleIdx="2" presStyleCnt="4">
        <dgm:presLayoutVars>
          <dgm:bulletEnabled val="1"/>
        </dgm:presLayoutVars>
      </dgm:prSet>
      <dgm:spPr/>
    </dgm:pt>
    <dgm:pt modelId="{12036AE1-F5C9-4535-AC81-C55B6703F995}" type="pres">
      <dgm:prSet presAssocID="{999D9FC0-4B39-4011-8677-626DFD81EDB3}" presName="sibTrans" presStyleCnt="0"/>
      <dgm:spPr/>
    </dgm:pt>
    <dgm:pt modelId="{713F6E82-D71C-482D-B5A7-D569E9C66CDE}" type="pres">
      <dgm:prSet presAssocID="{F3CA5589-8CFE-4398-8B73-51D0A365F623}" presName="node" presStyleLbl="node1" presStyleIdx="3" presStyleCnt="4">
        <dgm:presLayoutVars>
          <dgm:bulletEnabled val="1"/>
        </dgm:presLayoutVars>
      </dgm:prSet>
      <dgm:spPr/>
    </dgm:pt>
  </dgm:ptLst>
  <dgm:cxnLst>
    <dgm:cxn modelId="{6997EF2C-E395-4129-89D2-9B8FB087F9AA}" type="presOf" srcId="{26DE24EA-25B0-4553-97BD-E051CA4F0D6D}" destId="{A68FAFD4-F200-4637-B2E8-F82674A598BE}" srcOrd="0" destOrd="0" presId="urn:microsoft.com/office/officeart/2005/8/layout/default"/>
    <dgm:cxn modelId="{05068E2D-2279-4891-8E99-F16C7B8FD520}" type="presOf" srcId="{20A73CD8-7826-487F-B4B2-784036EC9B94}" destId="{C547DFBA-D8E3-4636-A26A-01C8C7B486AF}" srcOrd="0" destOrd="0" presId="urn:microsoft.com/office/officeart/2005/8/layout/default"/>
    <dgm:cxn modelId="{7CB34E4C-E766-4702-BB43-C7D9DC15553A}" type="presOf" srcId="{F3CA5589-8CFE-4398-8B73-51D0A365F623}" destId="{713F6E82-D71C-482D-B5A7-D569E9C66CDE}" srcOrd="0" destOrd="0" presId="urn:microsoft.com/office/officeart/2005/8/layout/default"/>
    <dgm:cxn modelId="{742A4271-9810-4A6F-9D69-FDB271DD1EC3}" srcId="{26DE24EA-25B0-4553-97BD-E051CA4F0D6D}" destId="{0BFF641D-C657-458A-B3B4-3D04428CD259}" srcOrd="2" destOrd="0" parTransId="{8A0058DB-D88B-429A-8FF1-ADE4B1CF28AD}" sibTransId="{999D9FC0-4B39-4011-8677-626DFD81EDB3}"/>
    <dgm:cxn modelId="{10074D80-3842-4434-8652-FB96872FF8A5}" srcId="{26DE24EA-25B0-4553-97BD-E051CA4F0D6D}" destId="{C011F572-E0E6-4565-8B2A-4469CCC8B255}" srcOrd="0" destOrd="0" parTransId="{9F8C9E01-97CE-4FFF-9083-A2D086493B2F}" sibTransId="{EA033C71-9BF7-4FF5-8731-C97606EEF74E}"/>
    <dgm:cxn modelId="{512F498A-63DC-497C-BCD2-2D2C1AD1D80C}" type="presOf" srcId="{0BFF641D-C657-458A-B3B4-3D04428CD259}" destId="{8FA97D2C-DEEC-467A-9154-999E2180285A}" srcOrd="0" destOrd="0" presId="urn:microsoft.com/office/officeart/2005/8/layout/default"/>
    <dgm:cxn modelId="{E1B9989C-9604-42F9-9C6A-039CD2CCF339}" type="presOf" srcId="{C011F572-E0E6-4565-8B2A-4469CCC8B255}" destId="{C6A21A66-AFDB-40D0-B5B2-BAB0ED252F5F}" srcOrd="0" destOrd="0" presId="urn:microsoft.com/office/officeart/2005/8/layout/default"/>
    <dgm:cxn modelId="{308201CF-C12E-4873-BBBB-F45DF0BCC593}" srcId="{26DE24EA-25B0-4553-97BD-E051CA4F0D6D}" destId="{20A73CD8-7826-487F-B4B2-784036EC9B94}" srcOrd="1" destOrd="0" parTransId="{0DFD1EDF-E9AD-48DE-8C03-FE20E1653E22}" sibTransId="{4C1DE57E-96DA-4524-B3EC-FFE4B0849E05}"/>
    <dgm:cxn modelId="{D80CB3E4-0F06-4DE9-97B0-0B65D2A11C0B}" srcId="{26DE24EA-25B0-4553-97BD-E051CA4F0D6D}" destId="{F3CA5589-8CFE-4398-8B73-51D0A365F623}" srcOrd="3" destOrd="0" parTransId="{CACD494E-8556-4C16-A287-1CA513931D0F}" sibTransId="{007A38A6-63C1-4064-8464-CD8D6918E2E4}"/>
    <dgm:cxn modelId="{4E316222-0FDE-4B5C-B80D-1F9BC6D6A1EC}" type="presParOf" srcId="{A68FAFD4-F200-4637-B2E8-F82674A598BE}" destId="{C6A21A66-AFDB-40D0-B5B2-BAB0ED252F5F}" srcOrd="0" destOrd="0" presId="urn:microsoft.com/office/officeart/2005/8/layout/default"/>
    <dgm:cxn modelId="{C085B9F4-EED3-48D2-9AE3-2B3716905B81}" type="presParOf" srcId="{A68FAFD4-F200-4637-B2E8-F82674A598BE}" destId="{5A80866E-9334-4D3B-AAF7-D4DAB9C221FA}" srcOrd="1" destOrd="0" presId="urn:microsoft.com/office/officeart/2005/8/layout/default"/>
    <dgm:cxn modelId="{0081FF4E-7230-4334-9E2C-682431F4867D}" type="presParOf" srcId="{A68FAFD4-F200-4637-B2E8-F82674A598BE}" destId="{C547DFBA-D8E3-4636-A26A-01C8C7B486AF}" srcOrd="2" destOrd="0" presId="urn:microsoft.com/office/officeart/2005/8/layout/default"/>
    <dgm:cxn modelId="{16B7027A-A590-4F71-A718-8BCCE0E19CDE}" type="presParOf" srcId="{A68FAFD4-F200-4637-B2E8-F82674A598BE}" destId="{89507050-D9C2-4866-BA73-1F96375A117B}" srcOrd="3" destOrd="0" presId="urn:microsoft.com/office/officeart/2005/8/layout/default"/>
    <dgm:cxn modelId="{0B8C4D88-05EB-49F3-81E8-C193421B0571}" type="presParOf" srcId="{A68FAFD4-F200-4637-B2E8-F82674A598BE}" destId="{8FA97D2C-DEEC-467A-9154-999E2180285A}" srcOrd="4" destOrd="0" presId="urn:microsoft.com/office/officeart/2005/8/layout/default"/>
    <dgm:cxn modelId="{8C85C90E-BDD5-41CE-87D0-3BEFC923630C}" type="presParOf" srcId="{A68FAFD4-F200-4637-B2E8-F82674A598BE}" destId="{12036AE1-F5C9-4535-AC81-C55B6703F995}" srcOrd="5" destOrd="0" presId="urn:microsoft.com/office/officeart/2005/8/layout/default"/>
    <dgm:cxn modelId="{ECB02C6B-5D3B-446B-89C9-C6FBC0C49EC3}" type="presParOf" srcId="{A68FAFD4-F200-4637-B2E8-F82674A598BE}" destId="{713F6E82-D71C-482D-B5A7-D569E9C66CD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77F46BA-03B9-4F2C-BF0A-F6E2B35EC4E4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4C06DA4-766E-42F6-B6C1-3992A6DC948A}">
      <dgm:prSet/>
      <dgm:spPr/>
      <dgm:t>
        <a:bodyPr/>
        <a:lstStyle/>
        <a:p>
          <a:r>
            <a:rPr lang="pt-BR"/>
            <a:t>PRETENSÃO DE INTELIGIBILIDADE - As expressões devem ser inteligíveis</a:t>
          </a:r>
          <a:endParaRPr lang="en-US"/>
        </a:p>
      </dgm:t>
    </dgm:pt>
    <dgm:pt modelId="{112327FB-6D0C-4764-9A66-6BA8E5802D12}" type="parTrans" cxnId="{884B5D79-8D3E-4F0A-BB19-8F88F356D724}">
      <dgm:prSet/>
      <dgm:spPr/>
      <dgm:t>
        <a:bodyPr/>
        <a:lstStyle/>
        <a:p>
          <a:endParaRPr lang="en-US"/>
        </a:p>
      </dgm:t>
    </dgm:pt>
    <dgm:pt modelId="{FDB4E3A4-2411-4D74-A031-8D46E4348D0B}" type="sibTrans" cxnId="{884B5D79-8D3E-4F0A-BB19-8F88F356D724}">
      <dgm:prSet/>
      <dgm:spPr/>
      <dgm:t>
        <a:bodyPr/>
        <a:lstStyle/>
        <a:p>
          <a:endParaRPr lang="en-US"/>
        </a:p>
      </dgm:t>
    </dgm:pt>
    <dgm:pt modelId="{855FDA6F-3915-480C-974E-0B67CBEBD013}">
      <dgm:prSet/>
      <dgm:spPr/>
      <dgm:t>
        <a:bodyPr/>
        <a:lstStyle/>
        <a:p>
          <a:r>
            <a:rPr lang="pt-BR"/>
            <a:t>PRETENSÃO DE VERDADE - O conteúdo proposto deve ser verdadeiro</a:t>
          </a:r>
          <a:endParaRPr lang="en-US"/>
        </a:p>
      </dgm:t>
    </dgm:pt>
    <dgm:pt modelId="{1C16CBAD-2D5C-486D-B5F6-4C9FBBBCD30A}" type="parTrans" cxnId="{079A6F66-889F-4347-8B69-500E613007E3}">
      <dgm:prSet/>
      <dgm:spPr/>
      <dgm:t>
        <a:bodyPr/>
        <a:lstStyle/>
        <a:p>
          <a:endParaRPr lang="en-US"/>
        </a:p>
      </dgm:t>
    </dgm:pt>
    <dgm:pt modelId="{FAE7538C-6117-4D5D-B3D9-8C6391C69150}" type="sibTrans" cxnId="{079A6F66-889F-4347-8B69-500E613007E3}">
      <dgm:prSet/>
      <dgm:spPr/>
      <dgm:t>
        <a:bodyPr/>
        <a:lstStyle/>
        <a:p>
          <a:endParaRPr lang="en-US"/>
        </a:p>
      </dgm:t>
    </dgm:pt>
    <dgm:pt modelId="{F6E6DA69-5075-4D61-824B-8C17D2FE7A54}">
      <dgm:prSet/>
      <dgm:spPr/>
      <dgm:t>
        <a:bodyPr/>
        <a:lstStyle/>
        <a:p>
          <a:r>
            <a:rPr lang="pt-BR"/>
            <a:t>PRETENSÃO DE SINCERIDADE - O interlocutor deve ser sincero</a:t>
          </a:r>
          <a:endParaRPr lang="en-US"/>
        </a:p>
      </dgm:t>
    </dgm:pt>
    <dgm:pt modelId="{B6DA6320-0C0B-4FCE-BF4F-0059FE8B313D}" type="parTrans" cxnId="{D0E53020-0FF6-46E0-AFC1-74B286F383B4}">
      <dgm:prSet/>
      <dgm:spPr/>
      <dgm:t>
        <a:bodyPr/>
        <a:lstStyle/>
        <a:p>
          <a:endParaRPr lang="en-US"/>
        </a:p>
      </dgm:t>
    </dgm:pt>
    <dgm:pt modelId="{4E64C7BA-20E5-4E91-83DC-2857CB6E4604}" type="sibTrans" cxnId="{D0E53020-0FF6-46E0-AFC1-74B286F383B4}">
      <dgm:prSet/>
      <dgm:spPr/>
      <dgm:t>
        <a:bodyPr/>
        <a:lstStyle/>
        <a:p>
          <a:endParaRPr lang="en-US"/>
        </a:p>
      </dgm:t>
    </dgm:pt>
    <dgm:pt modelId="{4198E2C7-B049-4C40-933D-04A97101F8F7}">
      <dgm:prSet/>
      <dgm:spPr/>
      <dgm:t>
        <a:bodyPr/>
        <a:lstStyle/>
        <a:p>
          <a:r>
            <a:rPr lang="pt-BR"/>
            <a:t>PRETENSÃO DE CORREÇÃO NORMATIVA - Aderência entre as argumentações </a:t>
          </a:r>
          <a:endParaRPr lang="en-US"/>
        </a:p>
      </dgm:t>
    </dgm:pt>
    <dgm:pt modelId="{879C2936-B6FF-4049-9C6C-C01BD14B705D}" type="parTrans" cxnId="{B28D9D18-584E-4066-B537-19914C82BA67}">
      <dgm:prSet/>
      <dgm:spPr/>
      <dgm:t>
        <a:bodyPr/>
        <a:lstStyle/>
        <a:p>
          <a:endParaRPr lang="en-US"/>
        </a:p>
      </dgm:t>
    </dgm:pt>
    <dgm:pt modelId="{A2EDEF7D-8B02-4EE3-8939-7F09C98D46A2}" type="sibTrans" cxnId="{B28D9D18-584E-4066-B537-19914C82BA67}">
      <dgm:prSet/>
      <dgm:spPr/>
      <dgm:t>
        <a:bodyPr/>
        <a:lstStyle/>
        <a:p>
          <a:endParaRPr lang="en-US"/>
        </a:p>
      </dgm:t>
    </dgm:pt>
    <dgm:pt modelId="{24F72D19-838E-40B2-A0CA-6A0FB05D22CF}" type="pres">
      <dgm:prSet presAssocID="{A77F46BA-03B9-4F2C-BF0A-F6E2B35EC4E4}" presName="linear" presStyleCnt="0">
        <dgm:presLayoutVars>
          <dgm:animLvl val="lvl"/>
          <dgm:resizeHandles val="exact"/>
        </dgm:presLayoutVars>
      </dgm:prSet>
      <dgm:spPr/>
    </dgm:pt>
    <dgm:pt modelId="{2212ECEF-A987-4C44-8C28-DC2D6D9048B7}" type="pres">
      <dgm:prSet presAssocID="{54C06DA4-766E-42F6-B6C1-3992A6DC948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93EF2B8-1FF4-457F-8E89-3096761C5D98}" type="pres">
      <dgm:prSet presAssocID="{FDB4E3A4-2411-4D74-A031-8D46E4348D0B}" presName="spacer" presStyleCnt="0"/>
      <dgm:spPr/>
    </dgm:pt>
    <dgm:pt modelId="{957EE1F1-161E-42BE-89CE-11562F2C2639}" type="pres">
      <dgm:prSet presAssocID="{855FDA6F-3915-480C-974E-0B67CBEBD01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27ED679-FA9B-4FBB-8150-B14C237677CB}" type="pres">
      <dgm:prSet presAssocID="{FAE7538C-6117-4D5D-B3D9-8C6391C69150}" presName="spacer" presStyleCnt="0"/>
      <dgm:spPr/>
    </dgm:pt>
    <dgm:pt modelId="{878C222C-C19C-4487-AC26-514AF1FBD761}" type="pres">
      <dgm:prSet presAssocID="{F6E6DA69-5075-4D61-824B-8C17D2FE7A5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71F6C44-2B02-4A07-9516-8F2BDCED7B67}" type="pres">
      <dgm:prSet presAssocID="{4E64C7BA-20E5-4E91-83DC-2857CB6E4604}" presName="spacer" presStyleCnt="0"/>
      <dgm:spPr/>
    </dgm:pt>
    <dgm:pt modelId="{D2EB58CB-8F2D-4D01-A089-F8B16423A45B}" type="pres">
      <dgm:prSet presAssocID="{4198E2C7-B049-4C40-933D-04A97101F8F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80A3000-6CF1-4D45-8146-387AC75C2A0C}" type="presOf" srcId="{F6E6DA69-5075-4D61-824B-8C17D2FE7A54}" destId="{878C222C-C19C-4487-AC26-514AF1FBD761}" srcOrd="0" destOrd="0" presId="urn:microsoft.com/office/officeart/2005/8/layout/vList2"/>
    <dgm:cxn modelId="{C8607C18-2F1D-4D02-8E58-BBF2CE73FF12}" type="presOf" srcId="{4198E2C7-B049-4C40-933D-04A97101F8F7}" destId="{D2EB58CB-8F2D-4D01-A089-F8B16423A45B}" srcOrd="0" destOrd="0" presId="urn:microsoft.com/office/officeart/2005/8/layout/vList2"/>
    <dgm:cxn modelId="{B28D9D18-584E-4066-B537-19914C82BA67}" srcId="{A77F46BA-03B9-4F2C-BF0A-F6E2B35EC4E4}" destId="{4198E2C7-B049-4C40-933D-04A97101F8F7}" srcOrd="3" destOrd="0" parTransId="{879C2936-B6FF-4049-9C6C-C01BD14B705D}" sibTransId="{A2EDEF7D-8B02-4EE3-8939-7F09C98D46A2}"/>
    <dgm:cxn modelId="{D0E53020-0FF6-46E0-AFC1-74B286F383B4}" srcId="{A77F46BA-03B9-4F2C-BF0A-F6E2B35EC4E4}" destId="{F6E6DA69-5075-4D61-824B-8C17D2FE7A54}" srcOrd="2" destOrd="0" parTransId="{B6DA6320-0C0B-4FCE-BF4F-0059FE8B313D}" sibTransId="{4E64C7BA-20E5-4E91-83DC-2857CB6E4604}"/>
    <dgm:cxn modelId="{B4E7855E-8EF6-4C06-BBA3-F9A501C6CCCA}" type="presOf" srcId="{855FDA6F-3915-480C-974E-0B67CBEBD013}" destId="{957EE1F1-161E-42BE-89CE-11562F2C2639}" srcOrd="0" destOrd="0" presId="urn:microsoft.com/office/officeart/2005/8/layout/vList2"/>
    <dgm:cxn modelId="{079A6F66-889F-4347-8B69-500E613007E3}" srcId="{A77F46BA-03B9-4F2C-BF0A-F6E2B35EC4E4}" destId="{855FDA6F-3915-480C-974E-0B67CBEBD013}" srcOrd="1" destOrd="0" parTransId="{1C16CBAD-2D5C-486D-B5F6-4C9FBBBCD30A}" sibTransId="{FAE7538C-6117-4D5D-B3D9-8C6391C69150}"/>
    <dgm:cxn modelId="{B773A676-7141-4881-B219-A5EF2FE953B1}" type="presOf" srcId="{54C06DA4-766E-42F6-B6C1-3992A6DC948A}" destId="{2212ECEF-A987-4C44-8C28-DC2D6D9048B7}" srcOrd="0" destOrd="0" presId="urn:microsoft.com/office/officeart/2005/8/layout/vList2"/>
    <dgm:cxn modelId="{884B5D79-8D3E-4F0A-BB19-8F88F356D724}" srcId="{A77F46BA-03B9-4F2C-BF0A-F6E2B35EC4E4}" destId="{54C06DA4-766E-42F6-B6C1-3992A6DC948A}" srcOrd="0" destOrd="0" parTransId="{112327FB-6D0C-4764-9A66-6BA8E5802D12}" sibTransId="{FDB4E3A4-2411-4D74-A031-8D46E4348D0B}"/>
    <dgm:cxn modelId="{AF593B7F-6D54-40FD-ABF4-1990EA2E2634}" type="presOf" srcId="{A77F46BA-03B9-4F2C-BF0A-F6E2B35EC4E4}" destId="{24F72D19-838E-40B2-A0CA-6A0FB05D22CF}" srcOrd="0" destOrd="0" presId="urn:microsoft.com/office/officeart/2005/8/layout/vList2"/>
    <dgm:cxn modelId="{B19F9BC1-62E8-44B5-87AB-0ED4A429F7A0}" type="presParOf" srcId="{24F72D19-838E-40B2-A0CA-6A0FB05D22CF}" destId="{2212ECEF-A987-4C44-8C28-DC2D6D9048B7}" srcOrd="0" destOrd="0" presId="urn:microsoft.com/office/officeart/2005/8/layout/vList2"/>
    <dgm:cxn modelId="{DA0E6E76-9E5C-432B-8E2D-A5C04B8789C2}" type="presParOf" srcId="{24F72D19-838E-40B2-A0CA-6A0FB05D22CF}" destId="{493EF2B8-1FF4-457F-8E89-3096761C5D98}" srcOrd="1" destOrd="0" presId="urn:microsoft.com/office/officeart/2005/8/layout/vList2"/>
    <dgm:cxn modelId="{C399275B-7317-45CF-9B38-79260ED5F3BA}" type="presParOf" srcId="{24F72D19-838E-40B2-A0CA-6A0FB05D22CF}" destId="{957EE1F1-161E-42BE-89CE-11562F2C2639}" srcOrd="2" destOrd="0" presId="urn:microsoft.com/office/officeart/2005/8/layout/vList2"/>
    <dgm:cxn modelId="{1C8C1E62-A786-4455-BEF3-1590AD754CC9}" type="presParOf" srcId="{24F72D19-838E-40B2-A0CA-6A0FB05D22CF}" destId="{227ED679-FA9B-4FBB-8150-B14C237677CB}" srcOrd="3" destOrd="0" presId="urn:microsoft.com/office/officeart/2005/8/layout/vList2"/>
    <dgm:cxn modelId="{8FA83E9E-EDF9-43FB-A66F-A4320E9460CB}" type="presParOf" srcId="{24F72D19-838E-40B2-A0CA-6A0FB05D22CF}" destId="{878C222C-C19C-4487-AC26-514AF1FBD761}" srcOrd="4" destOrd="0" presId="urn:microsoft.com/office/officeart/2005/8/layout/vList2"/>
    <dgm:cxn modelId="{4AB9DAC4-D72E-4855-AECC-ACC52CE30EF1}" type="presParOf" srcId="{24F72D19-838E-40B2-A0CA-6A0FB05D22CF}" destId="{471F6C44-2B02-4A07-9516-8F2BDCED7B67}" srcOrd="5" destOrd="0" presId="urn:microsoft.com/office/officeart/2005/8/layout/vList2"/>
    <dgm:cxn modelId="{30255986-B53E-40A6-8FFA-605F1D79321F}" type="presParOf" srcId="{24F72D19-838E-40B2-A0CA-6A0FB05D22CF}" destId="{D2EB58CB-8F2D-4D01-A089-F8B16423A45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1606911-B18E-4BC9-9E89-CB78ADEE6D50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E2FC292-FF2B-4C2B-B69A-690C02E1A032}">
      <dgm:prSet/>
      <dgm:spPr/>
      <dgm:t>
        <a:bodyPr/>
        <a:lstStyle/>
        <a:p>
          <a:r>
            <a:rPr lang="pt-BR"/>
            <a:t>Situação real de fala</a:t>
          </a:r>
          <a:endParaRPr lang="en-US"/>
        </a:p>
      </dgm:t>
    </dgm:pt>
    <dgm:pt modelId="{414AA02D-AD11-4853-BA8A-ECBE9BBB3ED1}" type="parTrans" cxnId="{3BBE73BC-7091-4422-B4E1-308BF443BF37}">
      <dgm:prSet/>
      <dgm:spPr/>
      <dgm:t>
        <a:bodyPr/>
        <a:lstStyle/>
        <a:p>
          <a:endParaRPr lang="en-US"/>
        </a:p>
      </dgm:t>
    </dgm:pt>
    <dgm:pt modelId="{99515CD8-C7FD-4220-9C42-AF1A540394A2}" type="sibTrans" cxnId="{3BBE73BC-7091-4422-B4E1-308BF443BF37}">
      <dgm:prSet/>
      <dgm:spPr/>
      <dgm:t>
        <a:bodyPr/>
        <a:lstStyle/>
        <a:p>
          <a:endParaRPr lang="en-US"/>
        </a:p>
      </dgm:t>
    </dgm:pt>
    <dgm:pt modelId="{C0D063DD-FF47-40A4-B5BB-EC56FA9788D2}">
      <dgm:prSet/>
      <dgm:spPr/>
      <dgm:t>
        <a:bodyPr/>
        <a:lstStyle/>
        <a:p>
          <a:r>
            <a:rPr lang="pt-BR"/>
            <a:t>Distorção sistemática</a:t>
          </a:r>
          <a:endParaRPr lang="en-US"/>
        </a:p>
      </dgm:t>
    </dgm:pt>
    <dgm:pt modelId="{10CEBCEE-446C-4CA6-8DBF-5EEDEDB9A656}" type="parTrans" cxnId="{5EDFB6F8-F39C-4512-88DF-D64D0FBB279B}">
      <dgm:prSet/>
      <dgm:spPr/>
      <dgm:t>
        <a:bodyPr/>
        <a:lstStyle/>
        <a:p>
          <a:endParaRPr lang="en-US"/>
        </a:p>
      </dgm:t>
    </dgm:pt>
    <dgm:pt modelId="{F65292DD-3AA7-4776-AC59-E46017C431BD}" type="sibTrans" cxnId="{5EDFB6F8-F39C-4512-88DF-D64D0FBB279B}">
      <dgm:prSet/>
      <dgm:spPr/>
      <dgm:t>
        <a:bodyPr/>
        <a:lstStyle/>
        <a:p>
          <a:endParaRPr lang="en-US"/>
        </a:p>
      </dgm:t>
    </dgm:pt>
    <dgm:pt modelId="{22A5FA47-2327-4FB4-86A5-9F54A788B93F}">
      <dgm:prSet/>
      <dgm:spPr/>
      <dgm:t>
        <a:bodyPr/>
        <a:lstStyle/>
        <a:p>
          <a:r>
            <a:rPr lang="pt-BR"/>
            <a:t>Regras individuais divergentes do consenso – falta de aderência</a:t>
          </a:r>
          <a:endParaRPr lang="en-US"/>
        </a:p>
      </dgm:t>
    </dgm:pt>
    <dgm:pt modelId="{040FF72D-D0CD-4D81-9660-CEEEC4504546}" type="parTrans" cxnId="{90A0547F-D28A-4E1D-A08F-8BD1738A5E8A}">
      <dgm:prSet/>
      <dgm:spPr/>
      <dgm:t>
        <a:bodyPr/>
        <a:lstStyle/>
        <a:p>
          <a:endParaRPr lang="en-US"/>
        </a:p>
      </dgm:t>
    </dgm:pt>
    <dgm:pt modelId="{661FDFBC-47B9-4D7C-9C42-A204D8701D71}" type="sibTrans" cxnId="{90A0547F-D28A-4E1D-A08F-8BD1738A5E8A}">
      <dgm:prSet/>
      <dgm:spPr/>
      <dgm:t>
        <a:bodyPr/>
        <a:lstStyle/>
        <a:p>
          <a:endParaRPr lang="en-US"/>
        </a:p>
      </dgm:t>
    </dgm:pt>
    <dgm:pt modelId="{AD622991-6AFE-4431-B056-6AE63FBECC05}">
      <dgm:prSet/>
      <dgm:spPr/>
      <dgm:t>
        <a:bodyPr/>
        <a:lstStyle/>
        <a:p>
          <a:r>
            <a:rPr lang="pt-BR"/>
            <a:t>Padrão de comportamento inflexível e repetitivo – intolerante</a:t>
          </a:r>
          <a:endParaRPr lang="en-US"/>
        </a:p>
      </dgm:t>
    </dgm:pt>
    <dgm:pt modelId="{C84424EF-54DF-41DA-A4DB-587D61148071}" type="parTrans" cxnId="{BA6C338A-3907-4F97-89A0-01211B7AF71A}">
      <dgm:prSet/>
      <dgm:spPr/>
      <dgm:t>
        <a:bodyPr/>
        <a:lstStyle/>
        <a:p>
          <a:endParaRPr lang="en-US"/>
        </a:p>
      </dgm:t>
    </dgm:pt>
    <dgm:pt modelId="{716699FF-9638-49A6-B788-71DA9EDE837C}" type="sibTrans" cxnId="{BA6C338A-3907-4F97-89A0-01211B7AF71A}">
      <dgm:prSet/>
      <dgm:spPr/>
      <dgm:t>
        <a:bodyPr/>
        <a:lstStyle/>
        <a:p>
          <a:endParaRPr lang="en-US"/>
        </a:p>
      </dgm:t>
    </dgm:pt>
    <dgm:pt modelId="{A9CEFE3F-D834-4894-B04E-FE31E0D5BE84}">
      <dgm:prSet/>
      <dgm:spPr/>
      <dgm:t>
        <a:bodyPr/>
        <a:lstStyle/>
        <a:p>
          <a:r>
            <a:rPr lang="pt-BR"/>
            <a:t>Divergência entre a identidade pública e inconsciente reprimido</a:t>
          </a:r>
          <a:endParaRPr lang="en-US"/>
        </a:p>
      </dgm:t>
    </dgm:pt>
    <dgm:pt modelId="{EF2627F5-1D2F-4A77-8C9D-66816173F039}" type="parTrans" cxnId="{EF2078A8-1AA4-47CC-AA17-40036DB7EDD7}">
      <dgm:prSet/>
      <dgm:spPr/>
      <dgm:t>
        <a:bodyPr/>
        <a:lstStyle/>
        <a:p>
          <a:endParaRPr lang="en-US"/>
        </a:p>
      </dgm:t>
    </dgm:pt>
    <dgm:pt modelId="{A4AA0A4D-1BE4-4BE3-9AE9-5B74C236E632}" type="sibTrans" cxnId="{EF2078A8-1AA4-47CC-AA17-40036DB7EDD7}">
      <dgm:prSet/>
      <dgm:spPr/>
      <dgm:t>
        <a:bodyPr/>
        <a:lstStyle/>
        <a:p>
          <a:endParaRPr lang="en-US"/>
        </a:p>
      </dgm:t>
    </dgm:pt>
    <dgm:pt modelId="{D9608623-AD5F-4AD8-A92F-EF735D875EAA}">
      <dgm:prSet/>
      <dgm:spPr/>
      <dgm:t>
        <a:bodyPr/>
        <a:lstStyle/>
        <a:p>
          <a:r>
            <a:rPr lang="pt-BR"/>
            <a:t>Distorção intencional das ideologias – propaganda e controle social</a:t>
          </a:r>
          <a:endParaRPr lang="en-US"/>
        </a:p>
      </dgm:t>
    </dgm:pt>
    <dgm:pt modelId="{A86541C7-F134-41C4-8B3A-06E470AAD898}" type="parTrans" cxnId="{C1EC1A64-9FB1-45A1-ABA2-8EDB5C0AF205}">
      <dgm:prSet/>
      <dgm:spPr/>
      <dgm:t>
        <a:bodyPr/>
        <a:lstStyle/>
        <a:p>
          <a:endParaRPr lang="en-US"/>
        </a:p>
      </dgm:t>
    </dgm:pt>
    <dgm:pt modelId="{10CAFE62-04A1-405E-872D-3F03DFBA57FA}" type="sibTrans" cxnId="{C1EC1A64-9FB1-45A1-ABA2-8EDB5C0AF205}">
      <dgm:prSet/>
      <dgm:spPr/>
      <dgm:t>
        <a:bodyPr/>
        <a:lstStyle/>
        <a:p>
          <a:endParaRPr lang="en-US"/>
        </a:p>
      </dgm:t>
    </dgm:pt>
    <dgm:pt modelId="{2596DB28-83BC-42CF-BBB9-BB30171DA295}">
      <dgm:prSet/>
      <dgm:spPr/>
      <dgm:t>
        <a:bodyPr/>
        <a:lstStyle/>
        <a:p>
          <a:r>
            <a:rPr lang="pt-BR"/>
            <a:t>Situação ideal de fala – critério imparcial de organização da ação e do discurso</a:t>
          </a:r>
          <a:endParaRPr lang="en-US"/>
        </a:p>
      </dgm:t>
    </dgm:pt>
    <dgm:pt modelId="{DAAF8B8C-6E81-4A8F-9578-23C160689BDA}" type="parTrans" cxnId="{A6C4BFEA-BA48-4AB2-9FFC-173483B4B948}">
      <dgm:prSet/>
      <dgm:spPr/>
      <dgm:t>
        <a:bodyPr/>
        <a:lstStyle/>
        <a:p>
          <a:endParaRPr lang="en-US"/>
        </a:p>
      </dgm:t>
    </dgm:pt>
    <dgm:pt modelId="{292E78AD-3D15-4700-B31C-D97B8236340E}" type="sibTrans" cxnId="{A6C4BFEA-BA48-4AB2-9FFC-173483B4B948}">
      <dgm:prSet/>
      <dgm:spPr/>
      <dgm:t>
        <a:bodyPr/>
        <a:lstStyle/>
        <a:p>
          <a:endParaRPr lang="en-US"/>
        </a:p>
      </dgm:t>
    </dgm:pt>
    <dgm:pt modelId="{3FEF721C-6AED-4E18-AD53-553C05A67BD0}">
      <dgm:prSet/>
      <dgm:spPr/>
      <dgm:t>
        <a:bodyPr/>
        <a:lstStyle/>
        <a:p>
          <a:r>
            <a:rPr lang="pt-BR"/>
            <a:t>Ausência de constrangimento externos – isonomia dos participantes</a:t>
          </a:r>
          <a:endParaRPr lang="en-US"/>
        </a:p>
      </dgm:t>
    </dgm:pt>
    <dgm:pt modelId="{D8B779EE-1C3C-43AD-8FCA-600CB41C260B}" type="parTrans" cxnId="{D4E6E90E-CD1D-496A-A556-535BEC18B41C}">
      <dgm:prSet/>
      <dgm:spPr/>
      <dgm:t>
        <a:bodyPr/>
        <a:lstStyle/>
        <a:p>
          <a:endParaRPr lang="en-US"/>
        </a:p>
      </dgm:t>
    </dgm:pt>
    <dgm:pt modelId="{13FCFA2E-1A20-4C96-814E-BB678B627199}" type="sibTrans" cxnId="{D4E6E90E-CD1D-496A-A556-535BEC18B41C}">
      <dgm:prSet/>
      <dgm:spPr/>
      <dgm:t>
        <a:bodyPr/>
        <a:lstStyle/>
        <a:p>
          <a:endParaRPr lang="en-US"/>
        </a:p>
      </dgm:t>
    </dgm:pt>
    <dgm:pt modelId="{735EBA47-C613-45EE-AD7D-8B9C7E206121}">
      <dgm:prSet/>
      <dgm:spPr/>
      <dgm:t>
        <a:bodyPr/>
        <a:lstStyle/>
        <a:p>
          <a:r>
            <a:rPr lang="pt-BR" dirty="0"/>
            <a:t>Motivação exclusivamente racional – diferente do cordial</a:t>
          </a:r>
          <a:endParaRPr lang="en-US" dirty="0"/>
        </a:p>
      </dgm:t>
    </dgm:pt>
    <dgm:pt modelId="{6F33B51B-D51E-496D-97DC-BEA6C1FCDC8C}" type="parTrans" cxnId="{15B46481-B401-482E-B0DA-BFD08F95CE48}">
      <dgm:prSet/>
      <dgm:spPr/>
      <dgm:t>
        <a:bodyPr/>
        <a:lstStyle/>
        <a:p>
          <a:endParaRPr lang="en-US"/>
        </a:p>
      </dgm:t>
    </dgm:pt>
    <dgm:pt modelId="{566B7AF0-051C-4845-B200-29F3D9C5376C}" type="sibTrans" cxnId="{15B46481-B401-482E-B0DA-BFD08F95CE48}">
      <dgm:prSet/>
      <dgm:spPr/>
      <dgm:t>
        <a:bodyPr/>
        <a:lstStyle/>
        <a:p>
          <a:endParaRPr lang="en-US"/>
        </a:p>
      </dgm:t>
    </dgm:pt>
    <dgm:pt modelId="{9289593C-112A-4158-8ABB-90AAC7DAFCD6}">
      <dgm:prSet/>
      <dgm:spPr/>
      <dgm:t>
        <a:bodyPr/>
        <a:lstStyle/>
        <a:p>
          <a:r>
            <a:rPr lang="en-US" dirty="0" err="1"/>
            <a:t>Revisão</a:t>
          </a:r>
          <a:r>
            <a:rPr lang="en-US" dirty="0"/>
            <a:t> </a:t>
          </a:r>
          <a:r>
            <a:rPr lang="en-US" dirty="0" err="1"/>
            <a:t>ou</a:t>
          </a:r>
          <a:r>
            <a:rPr lang="en-US" dirty="0"/>
            <a:t> </a:t>
          </a:r>
          <a:r>
            <a:rPr lang="en-US" dirty="0" err="1"/>
            <a:t>substituição</a:t>
          </a:r>
          <a:r>
            <a:rPr lang="en-US" dirty="0"/>
            <a:t> dos </a:t>
          </a:r>
          <a:r>
            <a:rPr lang="en-US" dirty="0" err="1"/>
            <a:t>sistemas</a:t>
          </a:r>
          <a:r>
            <a:rPr lang="en-US" dirty="0"/>
            <a:t> </a:t>
          </a:r>
          <a:r>
            <a:rPr lang="en-US" dirty="0" err="1"/>
            <a:t>linguísticos</a:t>
          </a:r>
          <a:endParaRPr lang="en-US" dirty="0"/>
        </a:p>
      </dgm:t>
    </dgm:pt>
    <dgm:pt modelId="{32565E14-F960-4A7C-B620-51B54DC61BE8}" type="parTrans" cxnId="{78D97A83-3830-4806-B64F-B2C54463A66A}">
      <dgm:prSet/>
      <dgm:spPr/>
      <dgm:t>
        <a:bodyPr/>
        <a:lstStyle/>
        <a:p>
          <a:endParaRPr lang="pt-BR"/>
        </a:p>
      </dgm:t>
    </dgm:pt>
    <dgm:pt modelId="{A25677C0-7B74-4F11-B407-1CADE8E192E1}" type="sibTrans" cxnId="{78D97A83-3830-4806-B64F-B2C54463A66A}">
      <dgm:prSet/>
      <dgm:spPr/>
      <dgm:t>
        <a:bodyPr/>
        <a:lstStyle/>
        <a:p>
          <a:endParaRPr lang="pt-BR"/>
        </a:p>
      </dgm:t>
    </dgm:pt>
    <dgm:pt modelId="{2120A8FA-1BC1-461E-AECB-98D70D77F28F}">
      <dgm:prSet/>
      <dgm:spPr/>
      <dgm:t>
        <a:bodyPr/>
        <a:lstStyle/>
        <a:p>
          <a:r>
            <a:rPr lang="en-US" dirty="0" err="1"/>
            <a:t>Reformulação</a:t>
          </a:r>
          <a:r>
            <a:rPr lang="en-US" dirty="0"/>
            <a:t> </a:t>
          </a:r>
          <a:r>
            <a:rPr lang="en-US" dirty="0" err="1"/>
            <a:t>teórica</a:t>
          </a:r>
          <a:r>
            <a:rPr lang="en-US" dirty="0"/>
            <a:t> dos </a:t>
          </a:r>
          <a:r>
            <a:rPr lang="en-US" dirty="0" err="1"/>
            <a:t>conceitos</a:t>
          </a:r>
          <a:r>
            <a:rPr lang="en-US" dirty="0"/>
            <a:t> de </a:t>
          </a:r>
          <a:r>
            <a:rPr lang="en-US" dirty="0" err="1"/>
            <a:t>Verdade</a:t>
          </a:r>
          <a:r>
            <a:rPr lang="en-US" dirty="0"/>
            <a:t>, Liberdade e </a:t>
          </a:r>
          <a:r>
            <a:rPr lang="en-US" dirty="0" err="1"/>
            <a:t>Justiça</a:t>
          </a:r>
          <a:endParaRPr lang="en-US" dirty="0"/>
        </a:p>
      </dgm:t>
    </dgm:pt>
    <dgm:pt modelId="{685AFC3A-725B-4228-8815-214AECD2F89A}" type="parTrans" cxnId="{7B9F8714-A937-4FCA-8D1F-03B853CAD4DB}">
      <dgm:prSet/>
      <dgm:spPr/>
      <dgm:t>
        <a:bodyPr/>
        <a:lstStyle/>
        <a:p>
          <a:endParaRPr lang="pt-BR"/>
        </a:p>
      </dgm:t>
    </dgm:pt>
    <dgm:pt modelId="{9FF9BA38-F6EA-4D37-8E60-44F83D9C0A67}" type="sibTrans" cxnId="{7B9F8714-A937-4FCA-8D1F-03B853CAD4DB}">
      <dgm:prSet/>
      <dgm:spPr/>
      <dgm:t>
        <a:bodyPr/>
        <a:lstStyle/>
        <a:p>
          <a:endParaRPr lang="pt-BR"/>
        </a:p>
      </dgm:t>
    </dgm:pt>
    <dgm:pt modelId="{E6AB37C6-F39A-4248-B6B1-E264626DB10C}" type="pres">
      <dgm:prSet presAssocID="{31606911-B18E-4BC9-9E89-CB78ADEE6D50}" presName="Name0" presStyleCnt="0">
        <dgm:presLayoutVars>
          <dgm:dir/>
          <dgm:animLvl val="lvl"/>
          <dgm:resizeHandles val="exact"/>
        </dgm:presLayoutVars>
      </dgm:prSet>
      <dgm:spPr/>
    </dgm:pt>
    <dgm:pt modelId="{6F7C4F8A-0B4D-4D62-AD66-C27B8F4864FC}" type="pres">
      <dgm:prSet presAssocID="{8E2FC292-FF2B-4C2B-B69A-690C02E1A032}" presName="linNode" presStyleCnt="0"/>
      <dgm:spPr/>
    </dgm:pt>
    <dgm:pt modelId="{5D9B6AF9-B875-444C-96EE-637110919F51}" type="pres">
      <dgm:prSet presAssocID="{8E2FC292-FF2B-4C2B-B69A-690C02E1A032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E1554BC3-1CC7-4648-ADD3-7E70D6DC8627}" type="pres">
      <dgm:prSet presAssocID="{8E2FC292-FF2B-4C2B-B69A-690C02E1A032}" presName="descendantText" presStyleLbl="alignAccFollowNode1" presStyleIdx="0" presStyleCnt="2">
        <dgm:presLayoutVars>
          <dgm:bulletEnabled val="1"/>
        </dgm:presLayoutVars>
      </dgm:prSet>
      <dgm:spPr/>
    </dgm:pt>
    <dgm:pt modelId="{6FDBE3B8-3751-48C5-9908-990A5A62CB07}" type="pres">
      <dgm:prSet presAssocID="{99515CD8-C7FD-4220-9C42-AF1A540394A2}" presName="sp" presStyleCnt="0"/>
      <dgm:spPr/>
    </dgm:pt>
    <dgm:pt modelId="{651FBEC2-3B7D-4B94-B2AC-3F89C9984510}" type="pres">
      <dgm:prSet presAssocID="{2596DB28-83BC-42CF-BBB9-BB30171DA295}" presName="linNode" presStyleCnt="0"/>
      <dgm:spPr/>
    </dgm:pt>
    <dgm:pt modelId="{A2A3F034-1AFA-484C-8839-AF05184F5BB3}" type="pres">
      <dgm:prSet presAssocID="{2596DB28-83BC-42CF-BBB9-BB30171DA295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4ADB87B6-D993-4E1F-A889-A375196B00DE}" type="pres">
      <dgm:prSet presAssocID="{2596DB28-83BC-42CF-BBB9-BB30171DA295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083FE606-01DE-4F0D-9D00-95642FDA0585}" type="presOf" srcId="{D9608623-AD5F-4AD8-A92F-EF735D875EAA}" destId="{E1554BC3-1CC7-4648-ADD3-7E70D6DC8627}" srcOrd="0" destOrd="4" presId="urn:microsoft.com/office/officeart/2005/8/layout/vList5"/>
    <dgm:cxn modelId="{D4E6E90E-CD1D-496A-A556-535BEC18B41C}" srcId="{2596DB28-83BC-42CF-BBB9-BB30171DA295}" destId="{3FEF721C-6AED-4E18-AD53-553C05A67BD0}" srcOrd="0" destOrd="0" parTransId="{D8B779EE-1C3C-43AD-8FCA-600CB41C260B}" sibTransId="{13FCFA2E-1A20-4C96-814E-BB678B627199}"/>
    <dgm:cxn modelId="{7B9F8714-A937-4FCA-8D1F-03B853CAD4DB}" srcId="{2596DB28-83BC-42CF-BBB9-BB30171DA295}" destId="{2120A8FA-1BC1-461E-AECB-98D70D77F28F}" srcOrd="3" destOrd="0" parTransId="{685AFC3A-725B-4228-8815-214AECD2F89A}" sibTransId="{9FF9BA38-F6EA-4D37-8E60-44F83D9C0A67}"/>
    <dgm:cxn modelId="{9A6A6718-4ED1-4868-A4C7-E3528F9E682B}" type="presOf" srcId="{8E2FC292-FF2B-4C2B-B69A-690C02E1A032}" destId="{5D9B6AF9-B875-444C-96EE-637110919F51}" srcOrd="0" destOrd="0" presId="urn:microsoft.com/office/officeart/2005/8/layout/vList5"/>
    <dgm:cxn modelId="{8DA6081F-6292-46E1-A47B-8051B45CE07C}" type="presOf" srcId="{31606911-B18E-4BC9-9E89-CB78ADEE6D50}" destId="{E6AB37C6-F39A-4248-B6B1-E264626DB10C}" srcOrd="0" destOrd="0" presId="urn:microsoft.com/office/officeart/2005/8/layout/vList5"/>
    <dgm:cxn modelId="{17D6502F-3955-4522-8FBE-CF7F1794340D}" type="presOf" srcId="{C0D063DD-FF47-40A4-B5BB-EC56FA9788D2}" destId="{E1554BC3-1CC7-4648-ADD3-7E70D6DC8627}" srcOrd="0" destOrd="0" presId="urn:microsoft.com/office/officeart/2005/8/layout/vList5"/>
    <dgm:cxn modelId="{3F38865C-5458-4B51-963B-724D82EF572F}" type="presOf" srcId="{735EBA47-C613-45EE-AD7D-8B9C7E206121}" destId="{4ADB87B6-D993-4E1F-A889-A375196B00DE}" srcOrd="0" destOrd="1" presId="urn:microsoft.com/office/officeart/2005/8/layout/vList5"/>
    <dgm:cxn modelId="{FBBB445D-8EB4-4722-ABE9-15354ADB0829}" type="presOf" srcId="{22A5FA47-2327-4FB4-86A5-9F54A788B93F}" destId="{E1554BC3-1CC7-4648-ADD3-7E70D6DC8627}" srcOrd="0" destOrd="1" presId="urn:microsoft.com/office/officeart/2005/8/layout/vList5"/>
    <dgm:cxn modelId="{C1EC1A64-9FB1-45A1-ABA2-8EDB5C0AF205}" srcId="{C0D063DD-FF47-40A4-B5BB-EC56FA9788D2}" destId="{D9608623-AD5F-4AD8-A92F-EF735D875EAA}" srcOrd="3" destOrd="0" parTransId="{A86541C7-F134-41C4-8B3A-06E470AAD898}" sibTransId="{10CAFE62-04A1-405E-872D-3F03DFBA57FA}"/>
    <dgm:cxn modelId="{90A0547F-D28A-4E1D-A08F-8BD1738A5E8A}" srcId="{C0D063DD-FF47-40A4-B5BB-EC56FA9788D2}" destId="{22A5FA47-2327-4FB4-86A5-9F54A788B93F}" srcOrd="0" destOrd="0" parTransId="{040FF72D-D0CD-4D81-9660-CEEEC4504546}" sibTransId="{661FDFBC-47B9-4D7C-9C42-A204D8701D71}"/>
    <dgm:cxn modelId="{15B46481-B401-482E-B0DA-BFD08F95CE48}" srcId="{2596DB28-83BC-42CF-BBB9-BB30171DA295}" destId="{735EBA47-C613-45EE-AD7D-8B9C7E206121}" srcOrd="1" destOrd="0" parTransId="{6F33B51B-D51E-496D-97DC-BEA6C1FCDC8C}" sibTransId="{566B7AF0-051C-4845-B200-29F3D9C5376C}"/>
    <dgm:cxn modelId="{78D97A83-3830-4806-B64F-B2C54463A66A}" srcId="{2596DB28-83BC-42CF-BBB9-BB30171DA295}" destId="{9289593C-112A-4158-8ABB-90AAC7DAFCD6}" srcOrd="2" destOrd="0" parTransId="{32565E14-F960-4A7C-B620-51B54DC61BE8}" sibTransId="{A25677C0-7B74-4F11-B407-1CADE8E192E1}"/>
    <dgm:cxn modelId="{BA6C338A-3907-4F97-89A0-01211B7AF71A}" srcId="{C0D063DD-FF47-40A4-B5BB-EC56FA9788D2}" destId="{AD622991-6AFE-4431-B056-6AE63FBECC05}" srcOrd="1" destOrd="0" parTransId="{C84424EF-54DF-41DA-A4DB-587D61148071}" sibTransId="{716699FF-9638-49A6-B788-71DA9EDE837C}"/>
    <dgm:cxn modelId="{70B8209A-7790-44F2-B0C2-D3B531DC8297}" type="presOf" srcId="{9289593C-112A-4158-8ABB-90AAC7DAFCD6}" destId="{4ADB87B6-D993-4E1F-A889-A375196B00DE}" srcOrd="0" destOrd="2" presId="urn:microsoft.com/office/officeart/2005/8/layout/vList5"/>
    <dgm:cxn modelId="{EBEEDFA0-D9EA-43B1-9F5D-C7B041EB8CEA}" type="presOf" srcId="{2596DB28-83BC-42CF-BBB9-BB30171DA295}" destId="{A2A3F034-1AFA-484C-8839-AF05184F5BB3}" srcOrd="0" destOrd="0" presId="urn:microsoft.com/office/officeart/2005/8/layout/vList5"/>
    <dgm:cxn modelId="{EF2078A8-1AA4-47CC-AA17-40036DB7EDD7}" srcId="{C0D063DD-FF47-40A4-B5BB-EC56FA9788D2}" destId="{A9CEFE3F-D834-4894-B04E-FE31E0D5BE84}" srcOrd="2" destOrd="0" parTransId="{EF2627F5-1D2F-4A77-8C9D-66816173F039}" sibTransId="{A4AA0A4D-1BE4-4BE3-9AE9-5B74C236E632}"/>
    <dgm:cxn modelId="{3BBE73BC-7091-4422-B4E1-308BF443BF37}" srcId="{31606911-B18E-4BC9-9E89-CB78ADEE6D50}" destId="{8E2FC292-FF2B-4C2B-B69A-690C02E1A032}" srcOrd="0" destOrd="0" parTransId="{414AA02D-AD11-4853-BA8A-ECBE9BBB3ED1}" sibTransId="{99515CD8-C7FD-4220-9C42-AF1A540394A2}"/>
    <dgm:cxn modelId="{1D2616C7-FE0A-4750-B6F3-FB9554076C90}" type="presOf" srcId="{AD622991-6AFE-4431-B056-6AE63FBECC05}" destId="{E1554BC3-1CC7-4648-ADD3-7E70D6DC8627}" srcOrd="0" destOrd="2" presId="urn:microsoft.com/office/officeart/2005/8/layout/vList5"/>
    <dgm:cxn modelId="{ECBBADE1-36BE-40CE-922C-B1A96F98D530}" type="presOf" srcId="{3FEF721C-6AED-4E18-AD53-553C05A67BD0}" destId="{4ADB87B6-D993-4E1F-A889-A375196B00DE}" srcOrd="0" destOrd="0" presId="urn:microsoft.com/office/officeart/2005/8/layout/vList5"/>
    <dgm:cxn modelId="{E3BD7BE3-B0F3-4FC1-8233-FFF9829C342F}" type="presOf" srcId="{A9CEFE3F-D834-4894-B04E-FE31E0D5BE84}" destId="{E1554BC3-1CC7-4648-ADD3-7E70D6DC8627}" srcOrd="0" destOrd="3" presId="urn:microsoft.com/office/officeart/2005/8/layout/vList5"/>
    <dgm:cxn modelId="{2DC5ACE9-9814-4732-883A-93E44AD777E1}" type="presOf" srcId="{2120A8FA-1BC1-461E-AECB-98D70D77F28F}" destId="{4ADB87B6-D993-4E1F-A889-A375196B00DE}" srcOrd="0" destOrd="3" presId="urn:microsoft.com/office/officeart/2005/8/layout/vList5"/>
    <dgm:cxn modelId="{A6C4BFEA-BA48-4AB2-9FFC-173483B4B948}" srcId="{31606911-B18E-4BC9-9E89-CB78ADEE6D50}" destId="{2596DB28-83BC-42CF-BBB9-BB30171DA295}" srcOrd="1" destOrd="0" parTransId="{DAAF8B8C-6E81-4A8F-9578-23C160689BDA}" sibTransId="{292E78AD-3D15-4700-B31C-D97B8236340E}"/>
    <dgm:cxn modelId="{5EDFB6F8-F39C-4512-88DF-D64D0FBB279B}" srcId="{8E2FC292-FF2B-4C2B-B69A-690C02E1A032}" destId="{C0D063DD-FF47-40A4-B5BB-EC56FA9788D2}" srcOrd="0" destOrd="0" parTransId="{10CEBCEE-446C-4CA6-8DBF-5EEDEDB9A656}" sibTransId="{F65292DD-3AA7-4776-AC59-E46017C431BD}"/>
    <dgm:cxn modelId="{30119C5D-1B91-4CD9-97CE-2DE14F2E90E3}" type="presParOf" srcId="{E6AB37C6-F39A-4248-B6B1-E264626DB10C}" destId="{6F7C4F8A-0B4D-4D62-AD66-C27B8F4864FC}" srcOrd="0" destOrd="0" presId="urn:microsoft.com/office/officeart/2005/8/layout/vList5"/>
    <dgm:cxn modelId="{CE1C0B40-A64C-46C3-92EF-F17457B5D488}" type="presParOf" srcId="{6F7C4F8A-0B4D-4D62-AD66-C27B8F4864FC}" destId="{5D9B6AF9-B875-444C-96EE-637110919F51}" srcOrd="0" destOrd="0" presId="urn:microsoft.com/office/officeart/2005/8/layout/vList5"/>
    <dgm:cxn modelId="{881988E9-A036-4836-A0DF-C62891A7EE8E}" type="presParOf" srcId="{6F7C4F8A-0B4D-4D62-AD66-C27B8F4864FC}" destId="{E1554BC3-1CC7-4648-ADD3-7E70D6DC8627}" srcOrd="1" destOrd="0" presId="urn:microsoft.com/office/officeart/2005/8/layout/vList5"/>
    <dgm:cxn modelId="{807A87E7-CF0F-4699-A8C1-7393F16207B4}" type="presParOf" srcId="{E6AB37C6-F39A-4248-B6B1-E264626DB10C}" destId="{6FDBE3B8-3751-48C5-9908-990A5A62CB07}" srcOrd="1" destOrd="0" presId="urn:microsoft.com/office/officeart/2005/8/layout/vList5"/>
    <dgm:cxn modelId="{6A0E200B-BA6D-4EBF-A9A1-2E1743FBFB85}" type="presParOf" srcId="{E6AB37C6-F39A-4248-B6B1-E264626DB10C}" destId="{651FBEC2-3B7D-4B94-B2AC-3F89C9984510}" srcOrd="2" destOrd="0" presId="urn:microsoft.com/office/officeart/2005/8/layout/vList5"/>
    <dgm:cxn modelId="{39D0A219-E3C8-43C8-B08C-514814C7CDCD}" type="presParOf" srcId="{651FBEC2-3B7D-4B94-B2AC-3F89C9984510}" destId="{A2A3F034-1AFA-484C-8839-AF05184F5BB3}" srcOrd="0" destOrd="0" presId="urn:microsoft.com/office/officeart/2005/8/layout/vList5"/>
    <dgm:cxn modelId="{5D068C3A-D200-4D25-8173-DB1BBA4C583D}" type="presParOf" srcId="{651FBEC2-3B7D-4B94-B2AC-3F89C9984510}" destId="{4ADB87B6-D993-4E1F-A889-A375196B00D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DB708F0-7C41-41A0-8EE3-3906C76FE204}" type="doc">
      <dgm:prSet loTypeId="urn:microsoft.com/office/officeart/2005/8/layout/process4" loCatId="process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FF693C52-AF42-4214-9DC3-889AA5781FAD}">
      <dgm:prSet/>
      <dgm:spPr/>
      <dgm:t>
        <a:bodyPr/>
        <a:lstStyle/>
        <a:p>
          <a:r>
            <a:rPr lang="pt-BR"/>
            <a:t>Em Habermas  é a institucionalização da esfera pública;</a:t>
          </a:r>
          <a:endParaRPr lang="en-US"/>
        </a:p>
      </dgm:t>
    </dgm:pt>
    <dgm:pt modelId="{141E9D2E-ECC2-40C1-B091-D04F61FBF81C}" type="parTrans" cxnId="{2BE9E6D4-FC86-48B5-8D34-754DD5B004C5}">
      <dgm:prSet/>
      <dgm:spPr/>
      <dgm:t>
        <a:bodyPr/>
        <a:lstStyle/>
        <a:p>
          <a:endParaRPr lang="en-US"/>
        </a:p>
      </dgm:t>
    </dgm:pt>
    <dgm:pt modelId="{D2741C45-AC74-49EF-9F1B-F2A50CA406EE}" type="sibTrans" cxnId="{2BE9E6D4-FC86-48B5-8D34-754DD5B004C5}">
      <dgm:prSet/>
      <dgm:spPr/>
      <dgm:t>
        <a:bodyPr/>
        <a:lstStyle/>
        <a:p>
          <a:endParaRPr lang="en-US"/>
        </a:p>
      </dgm:t>
    </dgm:pt>
    <dgm:pt modelId="{85EDF44B-BFA2-4A7B-8860-E8DA30CEF810}">
      <dgm:prSet/>
      <dgm:spPr/>
      <dgm:t>
        <a:bodyPr/>
        <a:lstStyle/>
        <a:p>
          <a:r>
            <a:rPr lang="pt-BR"/>
            <a:t>Seu núcleo é formado por movimentos, associações e organizações sociais [fundações] não estatais e não econômicas. </a:t>
          </a:r>
          <a:endParaRPr lang="en-US"/>
        </a:p>
      </dgm:t>
    </dgm:pt>
    <dgm:pt modelId="{58DFF4A0-BA06-4B4E-8BE0-1A227463D6C3}" type="parTrans" cxnId="{452A9ED2-41CA-40F1-B307-3ACF3BF1F5F3}">
      <dgm:prSet/>
      <dgm:spPr/>
      <dgm:t>
        <a:bodyPr/>
        <a:lstStyle/>
        <a:p>
          <a:endParaRPr lang="en-US"/>
        </a:p>
      </dgm:t>
    </dgm:pt>
    <dgm:pt modelId="{60980534-C9AC-48B6-9467-361C083CD009}" type="sibTrans" cxnId="{452A9ED2-41CA-40F1-B307-3ACF3BF1F5F3}">
      <dgm:prSet/>
      <dgm:spPr/>
      <dgm:t>
        <a:bodyPr/>
        <a:lstStyle/>
        <a:p>
          <a:endParaRPr lang="en-US"/>
        </a:p>
      </dgm:t>
    </dgm:pt>
    <dgm:pt modelId="{4486F54B-3A92-4E44-9CB8-CD66A1A3E4A0}">
      <dgm:prSet/>
      <dgm:spPr/>
      <dgm:t>
        <a:bodyPr/>
        <a:lstStyle/>
        <a:p>
          <a:r>
            <a:rPr lang="pt-BR"/>
            <a:t>Estas instituições cristalizam os problemas e os transferem para a esfera política;</a:t>
          </a:r>
          <a:endParaRPr lang="en-US"/>
        </a:p>
      </dgm:t>
    </dgm:pt>
    <dgm:pt modelId="{527EC92D-444E-4D80-BB6B-2E6F6833B092}" type="parTrans" cxnId="{70E904D8-8FAA-43D2-B46B-2782D90FC395}">
      <dgm:prSet/>
      <dgm:spPr/>
      <dgm:t>
        <a:bodyPr/>
        <a:lstStyle/>
        <a:p>
          <a:endParaRPr lang="en-US"/>
        </a:p>
      </dgm:t>
    </dgm:pt>
    <dgm:pt modelId="{A0E003BF-0710-495D-B2C1-28C8C580F338}" type="sibTrans" cxnId="{70E904D8-8FAA-43D2-B46B-2782D90FC395}">
      <dgm:prSet/>
      <dgm:spPr/>
      <dgm:t>
        <a:bodyPr/>
        <a:lstStyle/>
        <a:p>
          <a:endParaRPr lang="en-US"/>
        </a:p>
      </dgm:t>
    </dgm:pt>
    <dgm:pt modelId="{A83CC26E-0BC9-4FF2-9189-68BCF4D0E6CA}">
      <dgm:prSet/>
      <dgm:spPr/>
      <dgm:t>
        <a:bodyPr/>
        <a:lstStyle/>
        <a:p>
          <a:r>
            <a:rPr lang="pt-BR"/>
            <a:t>É o espaço  onde as pessoas podem se organizar para influenciar e pressionar o pode político, na busca para soluções dos problemas;</a:t>
          </a:r>
          <a:endParaRPr lang="en-US"/>
        </a:p>
      </dgm:t>
    </dgm:pt>
    <dgm:pt modelId="{088F3FF6-5430-4A2D-B149-5C4C473F6C84}" type="parTrans" cxnId="{790C8EB8-2228-4D2B-9914-2D617EAC1007}">
      <dgm:prSet/>
      <dgm:spPr/>
      <dgm:t>
        <a:bodyPr/>
        <a:lstStyle/>
        <a:p>
          <a:endParaRPr lang="en-US"/>
        </a:p>
      </dgm:t>
    </dgm:pt>
    <dgm:pt modelId="{2C22D49F-4D79-436F-853F-8C879F5FD075}" type="sibTrans" cxnId="{790C8EB8-2228-4D2B-9914-2D617EAC1007}">
      <dgm:prSet/>
      <dgm:spPr/>
      <dgm:t>
        <a:bodyPr/>
        <a:lstStyle/>
        <a:p>
          <a:endParaRPr lang="en-US"/>
        </a:p>
      </dgm:t>
    </dgm:pt>
    <dgm:pt modelId="{94CBA5C1-4CBD-49FB-9273-3275039D9BC4}" type="pres">
      <dgm:prSet presAssocID="{3DB708F0-7C41-41A0-8EE3-3906C76FE204}" presName="Name0" presStyleCnt="0">
        <dgm:presLayoutVars>
          <dgm:dir/>
          <dgm:animLvl val="lvl"/>
          <dgm:resizeHandles val="exact"/>
        </dgm:presLayoutVars>
      </dgm:prSet>
      <dgm:spPr/>
    </dgm:pt>
    <dgm:pt modelId="{0D777DAF-2F5E-4537-B0CD-4DC5F01B4E2C}" type="pres">
      <dgm:prSet presAssocID="{A83CC26E-0BC9-4FF2-9189-68BCF4D0E6CA}" presName="boxAndChildren" presStyleCnt="0"/>
      <dgm:spPr/>
    </dgm:pt>
    <dgm:pt modelId="{FC339EE2-A0C4-4E7F-81A2-30805B3F925A}" type="pres">
      <dgm:prSet presAssocID="{A83CC26E-0BC9-4FF2-9189-68BCF4D0E6CA}" presName="parentTextBox" presStyleLbl="node1" presStyleIdx="0" presStyleCnt="4"/>
      <dgm:spPr/>
    </dgm:pt>
    <dgm:pt modelId="{D8F98EC4-9900-40A1-9037-C964EB4E52BD}" type="pres">
      <dgm:prSet presAssocID="{A0E003BF-0710-495D-B2C1-28C8C580F338}" presName="sp" presStyleCnt="0"/>
      <dgm:spPr/>
    </dgm:pt>
    <dgm:pt modelId="{DA0E2E8A-BFA2-4707-8EF6-0E4778D5F30C}" type="pres">
      <dgm:prSet presAssocID="{4486F54B-3A92-4E44-9CB8-CD66A1A3E4A0}" presName="arrowAndChildren" presStyleCnt="0"/>
      <dgm:spPr/>
    </dgm:pt>
    <dgm:pt modelId="{805DD11A-1EDA-462C-A590-84B5C93E4663}" type="pres">
      <dgm:prSet presAssocID="{4486F54B-3A92-4E44-9CB8-CD66A1A3E4A0}" presName="parentTextArrow" presStyleLbl="node1" presStyleIdx="1" presStyleCnt="4"/>
      <dgm:spPr/>
    </dgm:pt>
    <dgm:pt modelId="{8ED60E1D-CD67-47D6-9862-6616558A2407}" type="pres">
      <dgm:prSet presAssocID="{60980534-C9AC-48B6-9467-361C083CD009}" presName="sp" presStyleCnt="0"/>
      <dgm:spPr/>
    </dgm:pt>
    <dgm:pt modelId="{D737AA1B-18FD-453B-B258-85B372490A9D}" type="pres">
      <dgm:prSet presAssocID="{85EDF44B-BFA2-4A7B-8860-E8DA30CEF810}" presName="arrowAndChildren" presStyleCnt="0"/>
      <dgm:spPr/>
    </dgm:pt>
    <dgm:pt modelId="{4A3D463E-CB77-43D3-8DD6-2E2E54062306}" type="pres">
      <dgm:prSet presAssocID="{85EDF44B-BFA2-4A7B-8860-E8DA30CEF810}" presName="parentTextArrow" presStyleLbl="node1" presStyleIdx="2" presStyleCnt="4"/>
      <dgm:spPr/>
    </dgm:pt>
    <dgm:pt modelId="{D7BECFF9-F580-4B26-BEDD-EDDE41CFA8F4}" type="pres">
      <dgm:prSet presAssocID="{D2741C45-AC74-49EF-9F1B-F2A50CA406EE}" presName="sp" presStyleCnt="0"/>
      <dgm:spPr/>
    </dgm:pt>
    <dgm:pt modelId="{F78F02BF-A268-4854-B653-3DC473A3FC54}" type="pres">
      <dgm:prSet presAssocID="{FF693C52-AF42-4214-9DC3-889AA5781FAD}" presName="arrowAndChildren" presStyleCnt="0"/>
      <dgm:spPr/>
    </dgm:pt>
    <dgm:pt modelId="{DAE6A26E-1612-4152-82F7-024E147E6248}" type="pres">
      <dgm:prSet presAssocID="{FF693C52-AF42-4214-9DC3-889AA5781FAD}" presName="parentTextArrow" presStyleLbl="node1" presStyleIdx="3" presStyleCnt="4"/>
      <dgm:spPr/>
    </dgm:pt>
  </dgm:ptLst>
  <dgm:cxnLst>
    <dgm:cxn modelId="{40A2AD28-5E04-480C-B1A8-E88572036465}" type="presOf" srcId="{4486F54B-3A92-4E44-9CB8-CD66A1A3E4A0}" destId="{805DD11A-1EDA-462C-A590-84B5C93E4663}" srcOrd="0" destOrd="0" presId="urn:microsoft.com/office/officeart/2005/8/layout/process4"/>
    <dgm:cxn modelId="{945EBC6F-8BBD-4545-A459-4FD9A8225B44}" type="presOf" srcId="{FF693C52-AF42-4214-9DC3-889AA5781FAD}" destId="{DAE6A26E-1612-4152-82F7-024E147E6248}" srcOrd="0" destOrd="0" presId="urn:microsoft.com/office/officeart/2005/8/layout/process4"/>
    <dgm:cxn modelId="{ABB7508D-5B84-4396-B6E2-055889BE3DD7}" type="presOf" srcId="{85EDF44B-BFA2-4A7B-8860-E8DA30CEF810}" destId="{4A3D463E-CB77-43D3-8DD6-2E2E54062306}" srcOrd="0" destOrd="0" presId="urn:microsoft.com/office/officeart/2005/8/layout/process4"/>
    <dgm:cxn modelId="{4C902999-17EE-47C9-B1A9-1F1219D5C2D9}" type="presOf" srcId="{A83CC26E-0BC9-4FF2-9189-68BCF4D0E6CA}" destId="{FC339EE2-A0C4-4E7F-81A2-30805B3F925A}" srcOrd="0" destOrd="0" presId="urn:microsoft.com/office/officeart/2005/8/layout/process4"/>
    <dgm:cxn modelId="{790C8EB8-2228-4D2B-9914-2D617EAC1007}" srcId="{3DB708F0-7C41-41A0-8EE3-3906C76FE204}" destId="{A83CC26E-0BC9-4FF2-9189-68BCF4D0E6CA}" srcOrd="3" destOrd="0" parTransId="{088F3FF6-5430-4A2D-B149-5C4C473F6C84}" sibTransId="{2C22D49F-4D79-436F-853F-8C879F5FD075}"/>
    <dgm:cxn modelId="{452A9ED2-41CA-40F1-B307-3ACF3BF1F5F3}" srcId="{3DB708F0-7C41-41A0-8EE3-3906C76FE204}" destId="{85EDF44B-BFA2-4A7B-8860-E8DA30CEF810}" srcOrd="1" destOrd="0" parTransId="{58DFF4A0-BA06-4B4E-8BE0-1A227463D6C3}" sibTransId="{60980534-C9AC-48B6-9467-361C083CD009}"/>
    <dgm:cxn modelId="{2BE9E6D4-FC86-48B5-8D34-754DD5B004C5}" srcId="{3DB708F0-7C41-41A0-8EE3-3906C76FE204}" destId="{FF693C52-AF42-4214-9DC3-889AA5781FAD}" srcOrd="0" destOrd="0" parTransId="{141E9D2E-ECC2-40C1-B091-D04F61FBF81C}" sibTransId="{D2741C45-AC74-49EF-9F1B-F2A50CA406EE}"/>
    <dgm:cxn modelId="{70E904D8-8FAA-43D2-B46B-2782D90FC395}" srcId="{3DB708F0-7C41-41A0-8EE3-3906C76FE204}" destId="{4486F54B-3A92-4E44-9CB8-CD66A1A3E4A0}" srcOrd="2" destOrd="0" parTransId="{527EC92D-444E-4D80-BB6B-2E6F6833B092}" sibTransId="{A0E003BF-0710-495D-B2C1-28C8C580F338}"/>
    <dgm:cxn modelId="{27440BEE-B4F4-44FB-A212-4596614D5F86}" type="presOf" srcId="{3DB708F0-7C41-41A0-8EE3-3906C76FE204}" destId="{94CBA5C1-4CBD-49FB-9273-3275039D9BC4}" srcOrd="0" destOrd="0" presId="urn:microsoft.com/office/officeart/2005/8/layout/process4"/>
    <dgm:cxn modelId="{B3823013-1FD5-41B4-BF50-23B04C3C3067}" type="presParOf" srcId="{94CBA5C1-4CBD-49FB-9273-3275039D9BC4}" destId="{0D777DAF-2F5E-4537-B0CD-4DC5F01B4E2C}" srcOrd="0" destOrd="0" presId="urn:microsoft.com/office/officeart/2005/8/layout/process4"/>
    <dgm:cxn modelId="{BE67F131-CF13-416F-82A6-837A9B21BBB7}" type="presParOf" srcId="{0D777DAF-2F5E-4537-B0CD-4DC5F01B4E2C}" destId="{FC339EE2-A0C4-4E7F-81A2-30805B3F925A}" srcOrd="0" destOrd="0" presId="urn:microsoft.com/office/officeart/2005/8/layout/process4"/>
    <dgm:cxn modelId="{C92DDD97-7218-4658-A70F-5F006879EB34}" type="presParOf" srcId="{94CBA5C1-4CBD-49FB-9273-3275039D9BC4}" destId="{D8F98EC4-9900-40A1-9037-C964EB4E52BD}" srcOrd="1" destOrd="0" presId="urn:microsoft.com/office/officeart/2005/8/layout/process4"/>
    <dgm:cxn modelId="{431459B6-6CFE-4C20-9031-D21CC1D0A351}" type="presParOf" srcId="{94CBA5C1-4CBD-49FB-9273-3275039D9BC4}" destId="{DA0E2E8A-BFA2-4707-8EF6-0E4778D5F30C}" srcOrd="2" destOrd="0" presId="urn:microsoft.com/office/officeart/2005/8/layout/process4"/>
    <dgm:cxn modelId="{07833FFA-724B-48C7-A692-272E4D342276}" type="presParOf" srcId="{DA0E2E8A-BFA2-4707-8EF6-0E4778D5F30C}" destId="{805DD11A-1EDA-462C-A590-84B5C93E4663}" srcOrd="0" destOrd="0" presId="urn:microsoft.com/office/officeart/2005/8/layout/process4"/>
    <dgm:cxn modelId="{B65F2B48-F176-4A38-9A65-8D9BF9418C2F}" type="presParOf" srcId="{94CBA5C1-4CBD-49FB-9273-3275039D9BC4}" destId="{8ED60E1D-CD67-47D6-9862-6616558A2407}" srcOrd="3" destOrd="0" presId="urn:microsoft.com/office/officeart/2005/8/layout/process4"/>
    <dgm:cxn modelId="{EED11419-D095-465D-82E4-249C14CAFBD4}" type="presParOf" srcId="{94CBA5C1-4CBD-49FB-9273-3275039D9BC4}" destId="{D737AA1B-18FD-453B-B258-85B372490A9D}" srcOrd="4" destOrd="0" presId="urn:microsoft.com/office/officeart/2005/8/layout/process4"/>
    <dgm:cxn modelId="{FBACF6A8-3D10-4610-80D7-822290A49234}" type="presParOf" srcId="{D737AA1B-18FD-453B-B258-85B372490A9D}" destId="{4A3D463E-CB77-43D3-8DD6-2E2E54062306}" srcOrd="0" destOrd="0" presId="urn:microsoft.com/office/officeart/2005/8/layout/process4"/>
    <dgm:cxn modelId="{303E630C-8E29-471B-B946-DCEEF8C2B1C1}" type="presParOf" srcId="{94CBA5C1-4CBD-49FB-9273-3275039D9BC4}" destId="{D7BECFF9-F580-4B26-BEDD-EDDE41CFA8F4}" srcOrd="5" destOrd="0" presId="urn:microsoft.com/office/officeart/2005/8/layout/process4"/>
    <dgm:cxn modelId="{FB8AAC80-0E48-45F3-AE9C-47D475B93232}" type="presParOf" srcId="{94CBA5C1-4CBD-49FB-9273-3275039D9BC4}" destId="{F78F02BF-A268-4854-B653-3DC473A3FC54}" srcOrd="6" destOrd="0" presId="urn:microsoft.com/office/officeart/2005/8/layout/process4"/>
    <dgm:cxn modelId="{0E522E38-AC44-4F46-AF1C-12CB36F3AD7D}" type="presParOf" srcId="{F78F02BF-A268-4854-B653-3DC473A3FC54}" destId="{DAE6A26E-1612-4152-82F7-024E147E624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25B2741-81C6-4632-9448-75304BBB10D4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80482123-0762-4312-8DD4-819F9C1376BB}">
      <dgm:prSet/>
      <dgm:spPr/>
      <dgm:t>
        <a:bodyPr/>
        <a:lstStyle/>
        <a:p>
          <a:r>
            <a:rPr lang="pt-BR"/>
            <a:t>A sociedade civil alicerça-se nos direitos de expressão, reunião e associação;</a:t>
          </a:r>
          <a:endParaRPr lang="en-US"/>
        </a:p>
      </dgm:t>
    </dgm:pt>
    <dgm:pt modelId="{0E645831-10BD-4CB6-AE12-423920B2CF94}" type="parTrans" cxnId="{E868A229-ABD7-4353-BAA3-35762E724616}">
      <dgm:prSet/>
      <dgm:spPr/>
      <dgm:t>
        <a:bodyPr/>
        <a:lstStyle/>
        <a:p>
          <a:endParaRPr lang="en-US"/>
        </a:p>
      </dgm:t>
    </dgm:pt>
    <dgm:pt modelId="{4C1B5078-A446-4729-8204-8F448E1F8717}" type="sibTrans" cxnId="{E868A229-ABD7-4353-BAA3-35762E724616}">
      <dgm:prSet/>
      <dgm:spPr/>
      <dgm:t>
        <a:bodyPr/>
        <a:lstStyle/>
        <a:p>
          <a:endParaRPr lang="en-US"/>
        </a:p>
      </dgm:t>
    </dgm:pt>
    <dgm:pt modelId="{D98D6078-8842-4B00-966C-6BEB19CAE282}">
      <dgm:prSet/>
      <dgm:spPr/>
      <dgm:t>
        <a:bodyPr/>
        <a:lstStyle/>
        <a:p>
          <a:r>
            <a:rPr lang="pt-BR"/>
            <a:t>O Estado conecta-se com a esfera pública e a sociedade civil, através dos partidos políticos e das eleições. </a:t>
          </a:r>
          <a:endParaRPr lang="en-US"/>
        </a:p>
      </dgm:t>
    </dgm:pt>
    <dgm:pt modelId="{706960CC-8B23-43A2-853C-6519DF76F36B}" type="parTrans" cxnId="{5D982CF8-BF83-47F4-8305-42FA438346E6}">
      <dgm:prSet/>
      <dgm:spPr/>
      <dgm:t>
        <a:bodyPr/>
        <a:lstStyle/>
        <a:p>
          <a:endParaRPr lang="en-US"/>
        </a:p>
      </dgm:t>
    </dgm:pt>
    <dgm:pt modelId="{1F13808A-673C-4406-9BF8-1B2164BFB3B5}" type="sibTrans" cxnId="{5D982CF8-BF83-47F4-8305-42FA438346E6}">
      <dgm:prSet/>
      <dgm:spPr/>
      <dgm:t>
        <a:bodyPr/>
        <a:lstStyle/>
        <a:p>
          <a:endParaRPr lang="en-US"/>
        </a:p>
      </dgm:t>
    </dgm:pt>
    <dgm:pt modelId="{EA5C8441-5A98-43C1-98B9-DD8014696888}">
      <dgm:prSet/>
      <dgm:spPr/>
      <dgm:t>
        <a:bodyPr/>
        <a:lstStyle/>
        <a:p>
          <a:r>
            <a:rPr lang="pt-BR"/>
            <a:t>A função política da sociedade civil é Dramatizar problemas que deverão refletir sobre o complexo parlamentar.</a:t>
          </a:r>
          <a:endParaRPr lang="en-US"/>
        </a:p>
      </dgm:t>
    </dgm:pt>
    <dgm:pt modelId="{A5957309-5021-467C-854B-C4317BF49AF0}" type="parTrans" cxnId="{F9965736-484D-4E16-BF48-D912B026FD5F}">
      <dgm:prSet/>
      <dgm:spPr/>
      <dgm:t>
        <a:bodyPr/>
        <a:lstStyle/>
        <a:p>
          <a:endParaRPr lang="en-US"/>
        </a:p>
      </dgm:t>
    </dgm:pt>
    <dgm:pt modelId="{C341E069-852B-464B-83BE-DBEAF4669A3D}" type="sibTrans" cxnId="{F9965736-484D-4E16-BF48-D912B026FD5F}">
      <dgm:prSet/>
      <dgm:spPr/>
      <dgm:t>
        <a:bodyPr/>
        <a:lstStyle/>
        <a:p>
          <a:endParaRPr lang="en-US"/>
        </a:p>
      </dgm:t>
    </dgm:pt>
    <dgm:pt modelId="{85D1EE12-BA5A-45FD-A12C-CFA1ECF97E49}">
      <dgm:prSet/>
      <dgm:spPr/>
      <dgm:t>
        <a:bodyPr/>
        <a:lstStyle/>
        <a:p>
          <a:r>
            <a:rPr lang="pt-BR"/>
            <a:t>Forma-se uma estrutura de direito para proteger este espaço, justamente por ele ser a condição da própria democracia;</a:t>
          </a:r>
          <a:endParaRPr lang="en-US"/>
        </a:p>
      </dgm:t>
    </dgm:pt>
    <dgm:pt modelId="{9073B227-43B7-437D-AAC8-D8E2F645003B}" type="parTrans" cxnId="{A50D1334-C214-4972-B839-46C3005A304D}">
      <dgm:prSet/>
      <dgm:spPr/>
      <dgm:t>
        <a:bodyPr/>
        <a:lstStyle/>
        <a:p>
          <a:endParaRPr lang="en-US"/>
        </a:p>
      </dgm:t>
    </dgm:pt>
    <dgm:pt modelId="{F647F101-8B59-4650-9171-E0DCC44529DB}" type="sibTrans" cxnId="{A50D1334-C214-4972-B839-46C3005A304D}">
      <dgm:prSet/>
      <dgm:spPr/>
      <dgm:t>
        <a:bodyPr/>
        <a:lstStyle/>
        <a:p>
          <a:endParaRPr lang="en-US"/>
        </a:p>
      </dgm:t>
    </dgm:pt>
    <dgm:pt modelId="{1C5A73B9-70FC-4609-BF35-60879F599DB4}" type="pres">
      <dgm:prSet presAssocID="{C25B2741-81C6-4632-9448-75304BBB10D4}" presName="linear" presStyleCnt="0">
        <dgm:presLayoutVars>
          <dgm:animLvl val="lvl"/>
          <dgm:resizeHandles val="exact"/>
        </dgm:presLayoutVars>
      </dgm:prSet>
      <dgm:spPr/>
    </dgm:pt>
    <dgm:pt modelId="{D62F0A31-5BBB-4AEA-8AAF-29FABD0EF9DE}" type="pres">
      <dgm:prSet presAssocID="{80482123-0762-4312-8DD4-819F9C1376B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2778B56-B8B8-49D7-A943-7C05A904BE70}" type="pres">
      <dgm:prSet presAssocID="{4C1B5078-A446-4729-8204-8F448E1F8717}" presName="spacer" presStyleCnt="0"/>
      <dgm:spPr/>
    </dgm:pt>
    <dgm:pt modelId="{22F211AB-246A-4B91-8E67-2EC722940EB0}" type="pres">
      <dgm:prSet presAssocID="{D98D6078-8842-4B00-966C-6BEB19CAE28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DC770DB-C6E4-46B4-BCDC-3F3B0A266F19}" type="pres">
      <dgm:prSet presAssocID="{1F13808A-673C-4406-9BF8-1B2164BFB3B5}" presName="spacer" presStyleCnt="0"/>
      <dgm:spPr/>
    </dgm:pt>
    <dgm:pt modelId="{735FEFB0-6A15-4658-B2E5-40C8EDE6F455}" type="pres">
      <dgm:prSet presAssocID="{EA5C8441-5A98-43C1-98B9-DD801469688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AEB6C14-37A1-4534-9658-B623D588A7AF}" type="pres">
      <dgm:prSet presAssocID="{C341E069-852B-464B-83BE-DBEAF4669A3D}" presName="spacer" presStyleCnt="0"/>
      <dgm:spPr/>
    </dgm:pt>
    <dgm:pt modelId="{980FEF59-CB2B-47D8-8840-CBBDBE3574A7}" type="pres">
      <dgm:prSet presAssocID="{85D1EE12-BA5A-45FD-A12C-CFA1ECF97E4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94F7C0A-286D-4BDB-860C-571EEDAE5E08}" type="presOf" srcId="{EA5C8441-5A98-43C1-98B9-DD8014696888}" destId="{735FEFB0-6A15-4658-B2E5-40C8EDE6F455}" srcOrd="0" destOrd="0" presId="urn:microsoft.com/office/officeart/2005/8/layout/vList2"/>
    <dgm:cxn modelId="{E868A229-ABD7-4353-BAA3-35762E724616}" srcId="{C25B2741-81C6-4632-9448-75304BBB10D4}" destId="{80482123-0762-4312-8DD4-819F9C1376BB}" srcOrd="0" destOrd="0" parTransId="{0E645831-10BD-4CB6-AE12-423920B2CF94}" sibTransId="{4C1B5078-A446-4729-8204-8F448E1F8717}"/>
    <dgm:cxn modelId="{A50D1334-C214-4972-B839-46C3005A304D}" srcId="{C25B2741-81C6-4632-9448-75304BBB10D4}" destId="{85D1EE12-BA5A-45FD-A12C-CFA1ECF97E49}" srcOrd="3" destOrd="0" parTransId="{9073B227-43B7-437D-AAC8-D8E2F645003B}" sibTransId="{F647F101-8B59-4650-9171-E0DCC44529DB}"/>
    <dgm:cxn modelId="{F9965736-484D-4E16-BF48-D912B026FD5F}" srcId="{C25B2741-81C6-4632-9448-75304BBB10D4}" destId="{EA5C8441-5A98-43C1-98B9-DD8014696888}" srcOrd="2" destOrd="0" parTransId="{A5957309-5021-467C-854B-C4317BF49AF0}" sibTransId="{C341E069-852B-464B-83BE-DBEAF4669A3D}"/>
    <dgm:cxn modelId="{0B27E543-AB6E-4922-8F82-733F99AF7CA6}" type="presOf" srcId="{80482123-0762-4312-8DD4-819F9C1376BB}" destId="{D62F0A31-5BBB-4AEA-8AAF-29FABD0EF9DE}" srcOrd="0" destOrd="0" presId="urn:microsoft.com/office/officeart/2005/8/layout/vList2"/>
    <dgm:cxn modelId="{2F3751BC-7BE3-439F-98F0-C6268B7D58E0}" type="presOf" srcId="{85D1EE12-BA5A-45FD-A12C-CFA1ECF97E49}" destId="{980FEF59-CB2B-47D8-8840-CBBDBE3574A7}" srcOrd="0" destOrd="0" presId="urn:microsoft.com/office/officeart/2005/8/layout/vList2"/>
    <dgm:cxn modelId="{90E5C6F6-6721-4BCE-A257-6F0E57CAEF18}" type="presOf" srcId="{C25B2741-81C6-4632-9448-75304BBB10D4}" destId="{1C5A73B9-70FC-4609-BF35-60879F599DB4}" srcOrd="0" destOrd="0" presId="urn:microsoft.com/office/officeart/2005/8/layout/vList2"/>
    <dgm:cxn modelId="{5D982CF8-BF83-47F4-8305-42FA438346E6}" srcId="{C25B2741-81C6-4632-9448-75304BBB10D4}" destId="{D98D6078-8842-4B00-966C-6BEB19CAE282}" srcOrd="1" destOrd="0" parTransId="{706960CC-8B23-43A2-853C-6519DF76F36B}" sibTransId="{1F13808A-673C-4406-9BF8-1B2164BFB3B5}"/>
    <dgm:cxn modelId="{6C17C6F8-4E3C-4B4C-AB67-5CD6344CB74F}" type="presOf" srcId="{D98D6078-8842-4B00-966C-6BEB19CAE282}" destId="{22F211AB-246A-4B91-8E67-2EC722940EB0}" srcOrd="0" destOrd="0" presId="urn:microsoft.com/office/officeart/2005/8/layout/vList2"/>
    <dgm:cxn modelId="{13F38A63-EF5C-4629-8308-497F05B448CC}" type="presParOf" srcId="{1C5A73B9-70FC-4609-BF35-60879F599DB4}" destId="{D62F0A31-5BBB-4AEA-8AAF-29FABD0EF9DE}" srcOrd="0" destOrd="0" presId="urn:microsoft.com/office/officeart/2005/8/layout/vList2"/>
    <dgm:cxn modelId="{34F40750-DECA-4384-B7B2-FFF3E6DA7334}" type="presParOf" srcId="{1C5A73B9-70FC-4609-BF35-60879F599DB4}" destId="{32778B56-B8B8-49D7-A943-7C05A904BE70}" srcOrd="1" destOrd="0" presId="urn:microsoft.com/office/officeart/2005/8/layout/vList2"/>
    <dgm:cxn modelId="{B192C7EE-B0A5-41BC-889B-126C7F1E1D8D}" type="presParOf" srcId="{1C5A73B9-70FC-4609-BF35-60879F599DB4}" destId="{22F211AB-246A-4B91-8E67-2EC722940EB0}" srcOrd="2" destOrd="0" presId="urn:microsoft.com/office/officeart/2005/8/layout/vList2"/>
    <dgm:cxn modelId="{0D9CE719-B6BB-480C-8F79-662C33859FC4}" type="presParOf" srcId="{1C5A73B9-70FC-4609-BF35-60879F599DB4}" destId="{8DC770DB-C6E4-46B4-BCDC-3F3B0A266F19}" srcOrd="3" destOrd="0" presId="urn:microsoft.com/office/officeart/2005/8/layout/vList2"/>
    <dgm:cxn modelId="{BA347BA8-8A62-4E26-8971-929CF1E8F980}" type="presParOf" srcId="{1C5A73B9-70FC-4609-BF35-60879F599DB4}" destId="{735FEFB0-6A15-4658-B2E5-40C8EDE6F455}" srcOrd="4" destOrd="0" presId="urn:microsoft.com/office/officeart/2005/8/layout/vList2"/>
    <dgm:cxn modelId="{EBA36E80-ADBD-4DDA-9DD7-102F20BBDF81}" type="presParOf" srcId="{1C5A73B9-70FC-4609-BF35-60879F599DB4}" destId="{4AEB6C14-37A1-4534-9658-B623D588A7AF}" srcOrd="5" destOrd="0" presId="urn:microsoft.com/office/officeart/2005/8/layout/vList2"/>
    <dgm:cxn modelId="{850EF643-E47B-4CD9-A517-2D151734FBA3}" type="presParOf" srcId="{1C5A73B9-70FC-4609-BF35-60879F599DB4}" destId="{980FEF59-CB2B-47D8-8840-CBBDBE3574A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72F667D-26DB-492F-85DD-DF6DB94C8535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0AA223A-BDD7-41EF-A0B9-177B7B4F2453}">
      <dgm:prSet/>
      <dgm:spPr/>
      <dgm:t>
        <a:bodyPr/>
        <a:lstStyle/>
        <a:p>
          <a:r>
            <a:rPr lang="pt-BR"/>
            <a:t>Habermas, afirma ainda que em alguns momentos a sociedade civil poderá ter opiniões públicas próprias, capazes de influenciar o complexo parlamentar, obrigando o sistema político a modificar o rumo do poder oficial;</a:t>
          </a:r>
          <a:endParaRPr lang="en-US"/>
        </a:p>
      </dgm:t>
    </dgm:pt>
    <dgm:pt modelId="{9F8DA719-6574-4936-8BEB-2D059C5ADB94}" type="parTrans" cxnId="{1911C8D9-F66C-4457-B68B-C2477106259D}">
      <dgm:prSet/>
      <dgm:spPr/>
      <dgm:t>
        <a:bodyPr/>
        <a:lstStyle/>
        <a:p>
          <a:endParaRPr lang="en-US"/>
        </a:p>
      </dgm:t>
    </dgm:pt>
    <dgm:pt modelId="{A9868373-A9B5-497A-AE3A-AA87107547AA}" type="sibTrans" cxnId="{1911C8D9-F66C-4457-B68B-C2477106259D}">
      <dgm:prSet/>
      <dgm:spPr/>
      <dgm:t>
        <a:bodyPr/>
        <a:lstStyle/>
        <a:p>
          <a:endParaRPr lang="en-US"/>
        </a:p>
      </dgm:t>
    </dgm:pt>
    <dgm:pt modelId="{6CEEBADF-F7F3-47EC-8E98-3FC47C0EF134}">
      <dgm:prSet/>
      <dgm:spPr/>
      <dgm:t>
        <a:bodyPr/>
        <a:lstStyle/>
        <a:p>
          <a:r>
            <a:rPr lang="pt-BR"/>
            <a:t>A sociedade civil desperta, sim, a curto prazo, processos de mudança no sistema político e nos processos de decisão;</a:t>
          </a:r>
          <a:endParaRPr lang="en-US"/>
        </a:p>
      </dgm:t>
    </dgm:pt>
    <dgm:pt modelId="{9909B6BE-5978-48CC-BDFA-18D4E06B0A1B}" type="parTrans" cxnId="{F90D8643-2F7A-4E7D-87E8-E7C798C9E301}">
      <dgm:prSet/>
      <dgm:spPr/>
      <dgm:t>
        <a:bodyPr/>
        <a:lstStyle/>
        <a:p>
          <a:endParaRPr lang="en-US"/>
        </a:p>
      </dgm:t>
    </dgm:pt>
    <dgm:pt modelId="{18F35818-7833-4D82-B84E-167BFFB1EA06}" type="sibTrans" cxnId="{F90D8643-2F7A-4E7D-87E8-E7C798C9E301}">
      <dgm:prSet/>
      <dgm:spPr/>
      <dgm:t>
        <a:bodyPr/>
        <a:lstStyle/>
        <a:p>
          <a:endParaRPr lang="en-US"/>
        </a:p>
      </dgm:t>
    </dgm:pt>
    <dgm:pt modelId="{02859CC0-D582-45F3-8824-D5277CFE7B23}" type="pres">
      <dgm:prSet presAssocID="{472F667D-26DB-492F-85DD-DF6DB94C8535}" presName="vert0" presStyleCnt="0">
        <dgm:presLayoutVars>
          <dgm:dir/>
          <dgm:animOne val="branch"/>
          <dgm:animLvl val="lvl"/>
        </dgm:presLayoutVars>
      </dgm:prSet>
      <dgm:spPr/>
    </dgm:pt>
    <dgm:pt modelId="{185C53F2-5203-42B1-9D3F-EDFCFC417D0B}" type="pres">
      <dgm:prSet presAssocID="{F0AA223A-BDD7-41EF-A0B9-177B7B4F2453}" presName="thickLine" presStyleLbl="alignNode1" presStyleIdx="0" presStyleCnt="2"/>
      <dgm:spPr/>
    </dgm:pt>
    <dgm:pt modelId="{8ADFD66E-076E-4910-B555-6A03FFAE0340}" type="pres">
      <dgm:prSet presAssocID="{F0AA223A-BDD7-41EF-A0B9-177B7B4F2453}" presName="horz1" presStyleCnt="0"/>
      <dgm:spPr/>
    </dgm:pt>
    <dgm:pt modelId="{29FF22C2-A139-401F-8099-9A9A39818A66}" type="pres">
      <dgm:prSet presAssocID="{F0AA223A-BDD7-41EF-A0B9-177B7B4F2453}" presName="tx1" presStyleLbl="revTx" presStyleIdx="0" presStyleCnt="2"/>
      <dgm:spPr/>
    </dgm:pt>
    <dgm:pt modelId="{CDD97287-9266-4593-A238-F6E5C82D53E4}" type="pres">
      <dgm:prSet presAssocID="{F0AA223A-BDD7-41EF-A0B9-177B7B4F2453}" presName="vert1" presStyleCnt="0"/>
      <dgm:spPr/>
    </dgm:pt>
    <dgm:pt modelId="{2241576F-279F-469B-A2F6-4ED9028C5D6F}" type="pres">
      <dgm:prSet presAssocID="{6CEEBADF-F7F3-47EC-8E98-3FC47C0EF134}" presName="thickLine" presStyleLbl="alignNode1" presStyleIdx="1" presStyleCnt="2"/>
      <dgm:spPr/>
    </dgm:pt>
    <dgm:pt modelId="{86CB4B0A-22CA-4DB1-BCB8-3D7783D9A90D}" type="pres">
      <dgm:prSet presAssocID="{6CEEBADF-F7F3-47EC-8E98-3FC47C0EF134}" presName="horz1" presStyleCnt="0"/>
      <dgm:spPr/>
    </dgm:pt>
    <dgm:pt modelId="{40F83C3A-634B-4739-B211-3B089636B219}" type="pres">
      <dgm:prSet presAssocID="{6CEEBADF-F7F3-47EC-8E98-3FC47C0EF134}" presName="tx1" presStyleLbl="revTx" presStyleIdx="1" presStyleCnt="2"/>
      <dgm:spPr/>
    </dgm:pt>
    <dgm:pt modelId="{FE16EB33-AC09-4F35-961E-482AFE311942}" type="pres">
      <dgm:prSet presAssocID="{6CEEBADF-F7F3-47EC-8E98-3FC47C0EF134}" presName="vert1" presStyleCnt="0"/>
      <dgm:spPr/>
    </dgm:pt>
  </dgm:ptLst>
  <dgm:cxnLst>
    <dgm:cxn modelId="{FEBEF733-6BD7-43B7-94FF-BA0F7B644ABA}" type="presOf" srcId="{6CEEBADF-F7F3-47EC-8E98-3FC47C0EF134}" destId="{40F83C3A-634B-4739-B211-3B089636B219}" srcOrd="0" destOrd="0" presId="urn:microsoft.com/office/officeart/2008/layout/LinedList"/>
    <dgm:cxn modelId="{F90D8643-2F7A-4E7D-87E8-E7C798C9E301}" srcId="{472F667D-26DB-492F-85DD-DF6DB94C8535}" destId="{6CEEBADF-F7F3-47EC-8E98-3FC47C0EF134}" srcOrd="1" destOrd="0" parTransId="{9909B6BE-5978-48CC-BDFA-18D4E06B0A1B}" sibTransId="{18F35818-7833-4D82-B84E-167BFFB1EA06}"/>
    <dgm:cxn modelId="{C2241986-6DCE-4F13-9815-F4870D61473F}" type="presOf" srcId="{472F667D-26DB-492F-85DD-DF6DB94C8535}" destId="{02859CC0-D582-45F3-8824-D5277CFE7B23}" srcOrd="0" destOrd="0" presId="urn:microsoft.com/office/officeart/2008/layout/LinedList"/>
    <dgm:cxn modelId="{1911C8D9-F66C-4457-B68B-C2477106259D}" srcId="{472F667D-26DB-492F-85DD-DF6DB94C8535}" destId="{F0AA223A-BDD7-41EF-A0B9-177B7B4F2453}" srcOrd="0" destOrd="0" parTransId="{9F8DA719-6574-4936-8BEB-2D059C5ADB94}" sibTransId="{A9868373-A9B5-497A-AE3A-AA87107547AA}"/>
    <dgm:cxn modelId="{477E40EF-56CF-41B1-9528-20FF2231948D}" type="presOf" srcId="{F0AA223A-BDD7-41EF-A0B9-177B7B4F2453}" destId="{29FF22C2-A139-401F-8099-9A9A39818A66}" srcOrd="0" destOrd="0" presId="urn:microsoft.com/office/officeart/2008/layout/LinedList"/>
    <dgm:cxn modelId="{3A3D3107-8489-4CCC-A201-CE0FDD1D0464}" type="presParOf" srcId="{02859CC0-D582-45F3-8824-D5277CFE7B23}" destId="{185C53F2-5203-42B1-9D3F-EDFCFC417D0B}" srcOrd="0" destOrd="0" presId="urn:microsoft.com/office/officeart/2008/layout/LinedList"/>
    <dgm:cxn modelId="{1D952CFB-2982-4E4F-846F-04076B5C5A07}" type="presParOf" srcId="{02859CC0-D582-45F3-8824-D5277CFE7B23}" destId="{8ADFD66E-076E-4910-B555-6A03FFAE0340}" srcOrd="1" destOrd="0" presId="urn:microsoft.com/office/officeart/2008/layout/LinedList"/>
    <dgm:cxn modelId="{2760D89C-6478-4D8F-9137-E160C7D884B2}" type="presParOf" srcId="{8ADFD66E-076E-4910-B555-6A03FFAE0340}" destId="{29FF22C2-A139-401F-8099-9A9A39818A66}" srcOrd="0" destOrd="0" presId="urn:microsoft.com/office/officeart/2008/layout/LinedList"/>
    <dgm:cxn modelId="{835069A8-178E-43CE-A34F-F2B75C06ECB3}" type="presParOf" srcId="{8ADFD66E-076E-4910-B555-6A03FFAE0340}" destId="{CDD97287-9266-4593-A238-F6E5C82D53E4}" srcOrd="1" destOrd="0" presId="urn:microsoft.com/office/officeart/2008/layout/LinedList"/>
    <dgm:cxn modelId="{9DE3F36B-84BB-4B3E-9BA4-960ADCD8F455}" type="presParOf" srcId="{02859CC0-D582-45F3-8824-D5277CFE7B23}" destId="{2241576F-279F-469B-A2F6-4ED9028C5D6F}" srcOrd="2" destOrd="0" presId="urn:microsoft.com/office/officeart/2008/layout/LinedList"/>
    <dgm:cxn modelId="{315A8AA0-0A98-40A3-9F6A-0FAC9013F8B1}" type="presParOf" srcId="{02859CC0-D582-45F3-8824-D5277CFE7B23}" destId="{86CB4B0A-22CA-4DB1-BCB8-3D7783D9A90D}" srcOrd="3" destOrd="0" presId="urn:microsoft.com/office/officeart/2008/layout/LinedList"/>
    <dgm:cxn modelId="{D34B1651-E636-4E0F-B4E8-A9A46221CE79}" type="presParOf" srcId="{86CB4B0A-22CA-4DB1-BCB8-3D7783D9A90D}" destId="{40F83C3A-634B-4739-B211-3B089636B219}" srcOrd="0" destOrd="0" presId="urn:microsoft.com/office/officeart/2008/layout/LinedList"/>
    <dgm:cxn modelId="{8767E791-A5B1-4603-8A66-F94B7DBB89FC}" type="presParOf" srcId="{86CB4B0A-22CA-4DB1-BCB8-3D7783D9A90D}" destId="{FE16EB33-AC09-4F35-961E-482AFE31194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FA771B-EE18-4A26-ABB5-B5A6E7F148F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EDAF1E22-31FC-4D16-A037-1CA161E2C43E}">
      <dgm:prSet/>
      <dgm:spPr/>
      <dgm:t>
        <a:bodyPr/>
        <a:lstStyle/>
        <a:p>
          <a:r>
            <a:rPr lang="pt-BR"/>
            <a:t>Católicos: artesanato</a:t>
          </a:r>
          <a:endParaRPr lang="en-US"/>
        </a:p>
      </dgm:t>
    </dgm:pt>
    <dgm:pt modelId="{6400F48B-1C21-4BBA-8237-FB1B20A87C24}" type="parTrans" cxnId="{BBD97324-5E3C-4FBB-97CC-AB52A83F4102}">
      <dgm:prSet/>
      <dgm:spPr/>
      <dgm:t>
        <a:bodyPr/>
        <a:lstStyle/>
        <a:p>
          <a:endParaRPr lang="en-US"/>
        </a:p>
      </dgm:t>
    </dgm:pt>
    <dgm:pt modelId="{AF909B1B-03BF-47B2-93D2-473EDE6954C5}" type="sibTrans" cxnId="{BBD97324-5E3C-4FBB-97CC-AB52A83F4102}">
      <dgm:prSet/>
      <dgm:spPr/>
      <dgm:t>
        <a:bodyPr/>
        <a:lstStyle/>
        <a:p>
          <a:endParaRPr lang="en-US"/>
        </a:p>
      </dgm:t>
    </dgm:pt>
    <dgm:pt modelId="{403AA2AA-5C0C-45D4-9D0A-E7FE36EAF098}">
      <dgm:prSet/>
      <dgm:spPr/>
      <dgm:t>
        <a:bodyPr/>
        <a:lstStyle/>
        <a:p>
          <a:r>
            <a:rPr lang="pt-BR"/>
            <a:t>Protestantes: Indústrias</a:t>
          </a:r>
          <a:endParaRPr lang="en-US"/>
        </a:p>
      </dgm:t>
    </dgm:pt>
    <dgm:pt modelId="{307A4EB7-DBBF-4EE5-B9FC-7D9F320A3165}" type="parTrans" cxnId="{A40F6F39-4A95-422A-A266-E8C46DC013E1}">
      <dgm:prSet/>
      <dgm:spPr/>
      <dgm:t>
        <a:bodyPr/>
        <a:lstStyle/>
        <a:p>
          <a:endParaRPr lang="en-US"/>
        </a:p>
      </dgm:t>
    </dgm:pt>
    <dgm:pt modelId="{CCEF7024-B9D4-4F1D-ACF7-9E4E616CAE20}" type="sibTrans" cxnId="{A40F6F39-4A95-422A-A266-E8C46DC013E1}">
      <dgm:prSet/>
      <dgm:spPr/>
      <dgm:t>
        <a:bodyPr/>
        <a:lstStyle/>
        <a:p>
          <a:endParaRPr lang="en-US"/>
        </a:p>
      </dgm:t>
    </dgm:pt>
    <dgm:pt modelId="{A0455FC0-1CE0-4ED4-A11F-2A965EF43E08}">
      <dgm:prSet/>
      <dgm:spPr/>
      <dgm:t>
        <a:bodyPr/>
        <a:lstStyle/>
        <a:p>
          <a:r>
            <a:rPr lang="pt-BR"/>
            <a:t>Católicos: Indiferença frente aos bens desse mundo</a:t>
          </a:r>
          <a:endParaRPr lang="en-US"/>
        </a:p>
      </dgm:t>
    </dgm:pt>
    <dgm:pt modelId="{AFE90D29-9CA7-4CC2-AD85-145F67F025C6}" type="parTrans" cxnId="{B969DADF-8326-46A2-9461-B1D1D79C7D5A}">
      <dgm:prSet/>
      <dgm:spPr/>
      <dgm:t>
        <a:bodyPr/>
        <a:lstStyle/>
        <a:p>
          <a:endParaRPr lang="en-US"/>
        </a:p>
      </dgm:t>
    </dgm:pt>
    <dgm:pt modelId="{E39F7DB6-6C52-48DB-8931-35500DBBFC8D}" type="sibTrans" cxnId="{B969DADF-8326-46A2-9461-B1D1D79C7D5A}">
      <dgm:prSet/>
      <dgm:spPr/>
      <dgm:t>
        <a:bodyPr/>
        <a:lstStyle/>
        <a:p>
          <a:endParaRPr lang="en-US"/>
        </a:p>
      </dgm:t>
    </dgm:pt>
    <dgm:pt modelId="{980EAF62-8698-4FCB-93C4-0327DDE45746}">
      <dgm:prSet/>
      <dgm:spPr/>
      <dgm:t>
        <a:bodyPr/>
        <a:lstStyle/>
        <a:p>
          <a:r>
            <a:rPr lang="pt-BR"/>
            <a:t>Protestantes: Secularização dos ideais</a:t>
          </a:r>
          <a:endParaRPr lang="en-US"/>
        </a:p>
      </dgm:t>
    </dgm:pt>
    <dgm:pt modelId="{60783F50-678F-4161-ADDD-15DC71EB08CA}" type="parTrans" cxnId="{C1D355E7-961E-4D68-96B6-66E21B549B82}">
      <dgm:prSet/>
      <dgm:spPr/>
      <dgm:t>
        <a:bodyPr/>
        <a:lstStyle/>
        <a:p>
          <a:endParaRPr lang="en-US"/>
        </a:p>
      </dgm:t>
    </dgm:pt>
    <dgm:pt modelId="{D4C5BBDD-2083-4B0E-8617-D9F3DDA00E5B}" type="sibTrans" cxnId="{C1D355E7-961E-4D68-96B6-66E21B549B82}">
      <dgm:prSet/>
      <dgm:spPr/>
      <dgm:t>
        <a:bodyPr/>
        <a:lstStyle/>
        <a:p>
          <a:endParaRPr lang="en-US"/>
        </a:p>
      </dgm:t>
    </dgm:pt>
    <dgm:pt modelId="{80BB64FE-9763-460E-9456-E6EF28EDBB77}" type="pres">
      <dgm:prSet presAssocID="{8DFA771B-EE18-4A26-ABB5-B5A6E7F148F6}" presName="vert0" presStyleCnt="0">
        <dgm:presLayoutVars>
          <dgm:dir/>
          <dgm:animOne val="branch"/>
          <dgm:animLvl val="lvl"/>
        </dgm:presLayoutVars>
      </dgm:prSet>
      <dgm:spPr/>
    </dgm:pt>
    <dgm:pt modelId="{A0905E61-C6E0-4628-A783-B1DB873B6F01}" type="pres">
      <dgm:prSet presAssocID="{EDAF1E22-31FC-4D16-A037-1CA161E2C43E}" presName="thickLine" presStyleLbl="alignNode1" presStyleIdx="0" presStyleCnt="4"/>
      <dgm:spPr/>
    </dgm:pt>
    <dgm:pt modelId="{D862118C-0C58-4BE8-854C-9A42FB990861}" type="pres">
      <dgm:prSet presAssocID="{EDAF1E22-31FC-4D16-A037-1CA161E2C43E}" presName="horz1" presStyleCnt="0"/>
      <dgm:spPr/>
    </dgm:pt>
    <dgm:pt modelId="{F44D1B42-8E7F-4975-911D-A43EBB53F029}" type="pres">
      <dgm:prSet presAssocID="{EDAF1E22-31FC-4D16-A037-1CA161E2C43E}" presName="tx1" presStyleLbl="revTx" presStyleIdx="0" presStyleCnt="4"/>
      <dgm:spPr/>
    </dgm:pt>
    <dgm:pt modelId="{1E6FA6E5-DF0D-4422-8AD7-5EBC1637299F}" type="pres">
      <dgm:prSet presAssocID="{EDAF1E22-31FC-4D16-A037-1CA161E2C43E}" presName="vert1" presStyleCnt="0"/>
      <dgm:spPr/>
    </dgm:pt>
    <dgm:pt modelId="{6E957ABE-CEDF-49FF-990D-548369056230}" type="pres">
      <dgm:prSet presAssocID="{403AA2AA-5C0C-45D4-9D0A-E7FE36EAF098}" presName="thickLine" presStyleLbl="alignNode1" presStyleIdx="1" presStyleCnt="4"/>
      <dgm:spPr/>
    </dgm:pt>
    <dgm:pt modelId="{A31730B3-8F1E-4746-9840-7D2FD6EDCECD}" type="pres">
      <dgm:prSet presAssocID="{403AA2AA-5C0C-45D4-9D0A-E7FE36EAF098}" presName="horz1" presStyleCnt="0"/>
      <dgm:spPr/>
    </dgm:pt>
    <dgm:pt modelId="{5D994486-7C19-482F-B9E5-16A3475ED1FA}" type="pres">
      <dgm:prSet presAssocID="{403AA2AA-5C0C-45D4-9D0A-E7FE36EAF098}" presName="tx1" presStyleLbl="revTx" presStyleIdx="1" presStyleCnt="4"/>
      <dgm:spPr/>
    </dgm:pt>
    <dgm:pt modelId="{D49C64C9-4D00-4642-84FD-EC59D2F181EE}" type="pres">
      <dgm:prSet presAssocID="{403AA2AA-5C0C-45D4-9D0A-E7FE36EAF098}" presName="vert1" presStyleCnt="0"/>
      <dgm:spPr/>
    </dgm:pt>
    <dgm:pt modelId="{9E87D08C-B965-4707-82BA-510948CCE54E}" type="pres">
      <dgm:prSet presAssocID="{A0455FC0-1CE0-4ED4-A11F-2A965EF43E08}" presName="thickLine" presStyleLbl="alignNode1" presStyleIdx="2" presStyleCnt="4"/>
      <dgm:spPr/>
    </dgm:pt>
    <dgm:pt modelId="{9FCD5587-F50F-4004-9105-7D74C9D07819}" type="pres">
      <dgm:prSet presAssocID="{A0455FC0-1CE0-4ED4-A11F-2A965EF43E08}" presName="horz1" presStyleCnt="0"/>
      <dgm:spPr/>
    </dgm:pt>
    <dgm:pt modelId="{109A0A42-0EB2-4C5F-9C65-D23744ECD32E}" type="pres">
      <dgm:prSet presAssocID="{A0455FC0-1CE0-4ED4-A11F-2A965EF43E08}" presName="tx1" presStyleLbl="revTx" presStyleIdx="2" presStyleCnt="4"/>
      <dgm:spPr/>
    </dgm:pt>
    <dgm:pt modelId="{B2F06233-1933-4E74-B648-C672B5876AB0}" type="pres">
      <dgm:prSet presAssocID="{A0455FC0-1CE0-4ED4-A11F-2A965EF43E08}" presName="vert1" presStyleCnt="0"/>
      <dgm:spPr/>
    </dgm:pt>
    <dgm:pt modelId="{E99F3C2F-6AC8-4E23-B884-16DA569C5B17}" type="pres">
      <dgm:prSet presAssocID="{980EAF62-8698-4FCB-93C4-0327DDE45746}" presName="thickLine" presStyleLbl="alignNode1" presStyleIdx="3" presStyleCnt="4"/>
      <dgm:spPr/>
    </dgm:pt>
    <dgm:pt modelId="{1AB1CDFC-3F9B-4E09-82FF-53C64BF4DF9C}" type="pres">
      <dgm:prSet presAssocID="{980EAF62-8698-4FCB-93C4-0327DDE45746}" presName="horz1" presStyleCnt="0"/>
      <dgm:spPr/>
    </dgm:pt>
    <dgm:pt modelId="{D7D71D97-CEA4-4741-9A4D-8BE930FE80EF}" type="pres">
      <dgm:prSet presAssocID="{980EAF62-8698-4FCB-93C4-0327DDE45746}" presName="tx1" presStyleLbl="revTx" presStyleIdx="3" presStyleCnt="4"/>
      <dgm:spPr/>
    </dgm:pt>
    <dgm:pt modelId="{E1A0DBCD-C8E3-4666-BEBB-8ECD815FC660}" type="pres">
      <dgm:prSet presAssocID="{980EAF62-8698-4FCB-93C4-0327DDE45746}" presName="vert1" presStyleCnt="0"/>
      <dgm:spPr/>
    </dgm:pt>
  </dgm:ptLst>
  <dgm:cxnLst>
    <dgm:cxn modelId="{9BAFC40E-6DE0-4DA3-A2FB-6DDD92D20DE4}" type="presOf" srcId="{A0455FC0-1CE0-4ED4-A11F-2A965EF43E08}" destId="{109A0A42-0EB2-4C5F-9C65-D23744ECD32E}" srcOrd="0" destOrd="0" presId="urn:microsoft.com/office/officeart/2008/layout/LinedList"/>
    <dgm:cxn modelId="{BBD97324-5E3C-4FBB-97CC-AB52A83F4102}" srcId="{8DFA771B-EE18-4A26-ABB5-B5A6E7F148F6}" destId="{EDAF1E22-31FC-4D16-A037-1CA161E2C43E}" srcOrd="0" destOrd="0" parTransId="{6400F48B-1C21-4BBA-8237-FB1B20A87C24}" sibTransId="{AF909B1B-03BF-47B2-93D2-473EDE6954C5}"/>
    <dgm:cxn modelId="{A40F6F39-4A95-422A-A266-E8C46DC013E1}" srcId="{8DFA771B-EE18-4A26-ABB5-B5A6E7F148F6}" destId="{403AA2AA-5C0C-45D4-9D0A-E7FE36EAF098}" srcOrd="1" destOrd="0" parTransId="{307A4EB7-DBBF-4EE5-B9FC-7D9F320A3165}" sibTransId="{CCEF7024-B9D4-4F1D-ACF7-9E4E616CAE20}"/>
    <dgm:cxn modelId="{57E1094E-2F57-4BAF-A469-E0736536ED66}" type="presOf" srcId="{403AA2AA-5C0C-45D4-9D0A-E7FE36EAF098}" destId="{5D994486-7C19-482F-B9E5-16A3475ED1FA}" srcOrd="0" destOrd="0" presId="urn:microsoft.com/office/officeart/2008/layout/LinedList"/>
    <dgm:cxn modelId="{45D9628B-3333-47DF-9030-7AFCA7A6404D}" type="presOf" srcId="{980EAF62-8698-4FCB-93C4-0327DDE45746}" destId="{D7D71D97-CEA4-4741-9A4D-8BE930FE80EF}" srcOrd="0" destOrd="0" presId="urn:microsoft.com/office/officeart/2008/layout/LinedList"/>
    <dgm:cxn modelId="{FD5F00AF-F4DA-4668-A949-337DEC7BED22}" type="presOf" srcId="{8DFA771B-EE18-4A26-ABB5-B5A6E7F148F6}" destId="{80BB64FE-9763-460E-9456-E6EF28EDBB77}" srcOrd="0" destOrd="0" presId="urn:microsoft.com/office/officeart/2008/layout/LinedList"/>
    <dgm:cxn modelId="{501C20D9-86A9-44EA-BC9B-65B05A5DCF3A}" type="presOf" srcId="{EDAF1E22-31FC-4D16-A037-1CA161E2C43E}" destId="{F44D1B42-8E7F-4975-911D-A43EBB53F029}" srcOrd="0" destOrd="0" presId="urn:microsoft.com/office/officeart/2008/layout/LinedList"/>
    <dgm:cxn modelId="{B969DADF-8326-46A2-9461-B1D1D79C7D5A}" srcId="{8DFA771B-EE18-4A26-ABB5-B5A6E7F148F6}" destId="{A0455FC0-1CE0-4ED4-A11F-2A965EF43E08}" srcOrd="2" destOrd="0" parTransId="{AFE90D29-9CA7-4CC2-AD85-145F67F025C6}" sibTransId="{E39F7DB6-6C52-48DB-8931-35500DBBFC8D}"/>
    <dgm:cxn modelId="{C1D355E7-961E-4D68-96B6-66E21B549B82}" srcId="{8DFA771B-EE18-4A26-ABB5-B5A6E7F148F6}" destId="{980EAF62-8698-4FCB-93C4-0327DDE45746}" srcOrd="3" destOrd="0" parTransId="{60783F50-678F-4161-ADDD-15DC71EB08CA}" sibTransId="{D4C5BBDD-2083-4B0E-8617-D9F3DDA00E5B}"/>
    <dgm:cxn modelId="{00C4C7E9-291A-478F-8E56-720C4FF16894}" type="presParOf" srcId="{80BB64FE-9763-460E-9456-E6EF28EDBB77}" destId="{A0905E61-C6E0-4628-A783-B1DB873B6F01}" srcOrd="0" destOrd="0" presId="urn:microsoft.com/office/officeart/2008/layout/LinedList"/>
    <dgm:cxn modelId="{30068D68-404C-40F0-943D-D70AC73BA250}" type="presParOf" srcId="{80BB64FE-9763-460E-9456-E6EF28EDBB77}" destId="{D862118C-0C58-4BE8-854C-9A42FB990861}" srcOrd="1" destOrd="0" presId="urn:microsoft.com/office/officeart/2008/layout/LinedList"/>
    <dgm:cxn modelId="{4732CB20-5CB7-4B4B-9291-0749B706261F}" type="presParOf" srcId="{D862118C-0C58-4BE8-854C-9A42FB990861}" destId="{F44D1B42-8E7F-4975-911D-A43EBB53F029}" srcOrd="0" destOrd="0" presId="urn:microsoft.com/office/officeart/2008/layout/LinedList"/>
    <dgm:cxn modelId="{DBA44729-1F5B-45B1-BDD5-ABE675AA120E}" type="presParOf" srcId="{D862118C-0C58-4BE8-854C-9A42FB990861}" destId="{1E6FA6E5-DF0D-4422-8AD7-5EBC1637299F}" srcOrd="1" destOrd="0" presId="urn:microsoft.com/office/officeart/2008/layout/LinedList"/>
    <dgm:cxn modelId="{1F337CFE-199A-4EC4-9ACC-1433D68C9E94}" type="presParOf" srcId="{80BB64FE-9763-460E-9456-E6EF28EDBB77}" destId="{6E957ABE-CEDF-49FF-990D-548369056230}" srcOrd="2" destOrd="0" presId="urn:microsoft.com/office/officeart/2008/layout/LinedList"/>
    <dgm:cxn modelId="{45233145-5DD0-4C50-BC4B-449D035BF2DC}" type="presParOf" srcId="{80BB64FE-9763-460E-9456-E6EF28EDBB77}" destId="{A31730B3-8F1E-4746-9840-7D2FD6EDCECD}" srcOrd="3" destOrd="0" presId="urn:microsoft.com/office/officeart/2008/layout/LinedList"/>
    <dgm:cxn modelId="{DEA0D3E9-48B6-48EC-AC23-2D811C7E45E4}" type="presParOf" srcId="{A31730B3-8F1E-4746-9840-7D2FD6EDCECD}" destId="{5D994486-7C19-482F-B9E5-16A3475ED1FA}" srcOrd="0" destOrd="0" presId="urn:microsoft.com/office/officeart/2008/layout/LinedList"/>
    <dgm:cxn modelId="{E620102F-D208-4DB3-A90C-BDF4039176C8}" type="presParOf" srcId="{A31730B3-8F1E-4746-9840-7D2FD6EDCECD}" destId="{D49C64C9-4D00-4642-84FD-EC59D2F181EE}" srcOrd="1" destOrd="0" presId="urn:microsoft.com/office/officeart/2008/layout/LinedList"/>
    <dgm:cxn modelId="{20C2ED4A-2B7D-4226-B2B1-B1DC8A93F887}" type="presParOf" srcId="{80BB64FE-9763-460E-9456-E6EF28EDBB77}" destId="{9E87D08C-B965-4707-82BA-510948CCE54E}" srcOrd="4" destOrd="0" presId="urn:microsoft.com/office/officeart/2008/layout/LinedList"/>
    <dgm:cxn modelId="{B8F316D1-0372-4529-AAB5-D3382208B33A}" type="presParOf" srcId="{80BB64FE-9763-460E-9456-E6EF28EDBB77}" destId="{9FCD5587-F50F-4004-9105-7D74C9D07819}" srcOrd="5" destOrd="0" presId="urn:microsoft.com/office/officeart/2008/layout/LinedList"/>
    <dgm:cxn modelId="{92CD6D2C-627B-4475-A111-AD1DE9FAA128}" type="presParOf" srcId="{9FCD5587-F50F-4004-9105-7D74C9D07819}" destId="{109A0A42-0EB2-4C5F-9C65-D23744ECD32E}" srcOrd="0" destOrd="0" presId="urn:microsoft.com/office/officeart/2008/layout/LinedList"/>
    <dgm:cxn modelId="{BD1B7000-D717-4B31-976E-CA65683F72A7}" type="presParOf" srcId="{9FCD5587-F50F-4004-9105-7D74C9D07819}" destId="{B2F06233-1933-4E74-B648-C672B5876AB0}" srcOrd="1" destOrd="0" presId="urn:microsoft.com/office/officeart/2008/layout/LinedList"/>
    <dgm:cxn modelId="{B08ED4F2-3BFE-4017-ABA0-A95F8A3734A9}" type="presParOf" srcId="{80BB64FE-9763-460E-9456-E6EF28EDBB77}" destId="{E99F3C2F-6AC8-4E23-B884-16DA569C5B17}" srcOrd="6" destOrd="0" presId="urn:microsoft.com/office/officeart/2008/layout/LinedList"/>
    <dgm:cxn modelId="{A6134D55-6226-459E-AEAD-C84F8C96D702}" type="presParOf" srcId="{80BB64FE-9763-460E-9456-E6EF28EDBB77}" destId="{1AB1CDFC-3F9B-4E09-82FF-53C64BF4DF9C}" srcOrd="7" destOrd="0" presId="urn:microsoft.com/office/officeart/2008/layout/LinedList"/>
    <dgm:cxn modelId="{F3DB83E2-4614-4F97-A7D0-E6DD86AA4F46}" type="presParOf" srcId="{1AB1CDFC-3F9B-4E09-82FF-53C64BF4DF9C}" destId="{D7D71D97-CEA4-4741-9A4D-8BE930FE80EF}" srcOrd="0" destOrd="0" presId="urn:microsoft.com/office/officeart/2008/layout/LinedList"/>
    <dgm:cxn modelId="{886087DF-6BDB-4347-8A63-8E68841B56CB}" type="presParOf" srcId="{1AB1CDFC-3F9B-4E09-82FF-53C64BF4DF9C}" destId="{E1A0DBCD-C8E3-4666-BEBB-8ECD815FC66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FA2BDE-4139-4C00-8C48-3459F1F9AF22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5C7F29C-5A16-4FFE-9A76-37A0496BB9FE}">
      <dgm:prSet/>
      <dgm:spPr/>
      <dgm:t>
        <a:bodyPr/>
        <a:lstStyle/>
        <a:p>
          <a:r>
            <a:rPr lang="pt-BR"/>
            <a:t>Desde Grécia antiga - período feudal</a:t>
          </a:r>
          <a:endParaRPr lang="en-US"/>
        </a:p>
      </dgm:t>
    </dgm:pt>
    <dgm:pt modelId="{6966AB0E-A12B-4578-9A60-CF3A16811CC9}" type="parTrans" cxnId="{5B2BA9B1-5A15-485D-A6E9-BA810E7B2105}">
      <dgm:prSet/>
      <dgm:spPr/>
      <dgm:t>
        <a:bodyPr/>
        <a:lstStyle/>
        <a:p>
          <a:endParaRPr lang="en-US"/>
        </a:p>
      </dgm:t>
    </dgm:pt>
    <dgm:pt modelId="{FDD794FB-55EC-4D8F-9B2D-C5C0793FD264}" type="sibTrans" cxnId="{5B2BA9B1-5A15-485D-A6E9-BA810E7B2105}">
      <dgm:prSet/>
      <dgm:spPr/>
      <dgm:t>
        <a:bodyPr/>
        <a:lstStyle/>
        <a:p>
          <a:endParaRPr lang="en-US"/>
        </a:p>
      </dgm:t>
    </dgm:pt>
    <dgm:pt modelId="{8F930449-F7B3-489A-AEC4-F4AD092FEED9}">
      <dgm:prSet/>
      <dgm:spPr/>
      <dgm:t>
        <a:bodyPr/>
        <a:lstStyle/>
        <a:p>
          <a:r>
            <a:rPr lang="pt-BR"/>
            <a:t>- penoso e vil</a:t>
          </a:r>
          <a:endParaRPr lang="en-US"/>
        </a:p>
      </dgm:t>
    </dgm:pt>
    <dgm:pt modelId="{4EB077F2-1168-42B8-AA42-1A33583417A2}" type="parTrans" cxnId="{C7964335-76F4-463D-9B4D-5CC3709CA212}">
      <dgm:prSet/>
      <dgm:spPr/>
      <dgm:t>
        <a:bodyPr/>
        <a:lstStyle/>
        <a:p>
          <a:endParaRPr lang="en-US"/>
        </a:p>
      </dgm:t>
    </dgm:pt>
    <dgm:pt modelId="{E09FD825-269F-4901-8BE5-5D4FDC6DE3FB}" type="sibTrans" cxnId="{C7964335-76F4-463D-9B4D-5CC3709CA212}">
      <dgm:prSet/>
      <dgm:spPr/>
      <dgm:t>
        <a:bodyPr/>
        <a:lstStyle/>
        <a:p>
          <a:endParaRPr lang="en-US"/>
        </a:p>
      </dgm:t>
    </dgm:pt>
    <dgm:pt modelId="{325FA8C0-56A3-40CF-A247-FFCF307A0210}">
      <dgm:prSet/>
      <dgm:spPr/>
      <dgm:t>
        <a:bodyPr/>
        <a:lstStyle/>
        <a:p>
          <a:r>
            <a:rPr lang="pt-BR"/>
            <a:t>Igreja - Resultado do pecado original</a:t>
          </a:r>
          <a:endParaRPr lang="en-US"/>
        </a:p>
      </dgm:t>
    </dgm:pt>
    <dgm:pt modelId="{7F5B4D4E-4890-4F87-8C17-2AD7CBBA36E5}" type="parTrans" cxnId="{8D1A28A2-9C8C-47FB-8D57-F6AF9EA71A77}">
      <dgm:prSet/>
      <dgm:spPr/>
      <dgm:t>
        <a:bodyPr/>
        <a:lstStyle/>
        <a:p>
          <a:endParaRPr lang="en-US"/>
        </a:p>
      </dgm:t>
    </dgm:pt>
    <dgm:pt modelId="{F7AF40D1-5CC8-465A-83FD-EE2666DFF0A9}" type="sibTrans" cxnId="{8D1A28A2-9C8C-47FB-8D57-F6AF9EA71A77}">
      <dgm:prSet/>
      <dgm:spPr/>
      <dgm:t>
        <a:bodyPr/>
        <a:lstStyle/>
        <a:p>
          <a:endParaRPr lang="en-US"/>
        </a:p>
      </dgm:t>
    </dgm:pt>
    <dgm:pt modelId="{C9BFB668-3C3B-44DC-BDB3-0DE2F8B743F5}">
      <dgm:prSet/>
      <dgm:spPr/>
      <dgm:t>
        <a:bodyPr/>
        <a:lstStyle/>
        <a:p>
          <a:r>
            <a:rPr lang="pt-BR"/>
            <a:t>- </a:t>
          </a:r>
          <a:r>
            <a:rPr lang="pt-BR" i="1"/>
            <a:t>tripallium</a:t>
          </a:r>
          <a:r>
            <a:rPr lang="pt-BR"/>
            <a:t> = instrumento de tortura </a:t>
          </a:r>
          <a:endParaRPr lang="en-US"/>
        </a:p>
      </dgm:t>
    </dgm:pt>
    <dgm:pt modelId="{F175DEF8-677F-4B1D-9F61-DE7B72C8181F}" type="parTrans" cxnId="{6FE995FF-B961-477D-B041-F2B333BD3B28}">
      <dgm:prSet/>
      <dgm:spPr/>
      <dgm:t>
        <a:bodyPr/>
        <a:lstStyle/>
        <a:p>
          <a:endParaRPr lang="en-US"/>
        </a:p>
      </dgm:t>
    </dgm:pt>
    <dgm:pt modelId="{03DC1F7E-0FEB-4AB5-9BC4-9024548DFBE9}" type="sibTrans" cxnId="{6FE995FF-B961-477D-B041-F2B333BD3B28}">
      <dgm:prSet/>
      <dgm:spPr/>
      <dgm:t>
        <a:bodyPr/>
        <a:lstStyle/>
        <a:p>
          <a:endParaRPr lang="en-US"/>
        </a:p>
      </dgm:t>
    </dgm:pt>
    <dgm:pt modelId="{D3547CAE-333A-444C-BF81-08DDBA17AECC}">
      <dgm:prSet/>
      <dgm:spPr/>
      <dgm:t>
        <a:bodyPr/>
        <a:lstStyle/>
        <a:p>
          <a:r>
            <a:rPr lang="pt-BR"/>
            <a:t>Protestante - fundamento da vida, virtude e caminho para a salvação</a:t>
          </a:r>
          <a:endParaRPr lang="en-US"/>
        </a:p>
      </dgm:t>
    </dgm:pt>
    <dgm:pt modelId="{7AA32850-6C85-4C7D-A115-9E7E58EDE9B5}" type="parTrans" cxnId="{61944677-0E6F-40CB-AE6A-A656F6FC29D2}">
      <dgm:prSet/>
      <dgm:spPr/>
      <dgm:t>
        <a:bodyPr/>
        <a:lstStyle/>
        <a:p>
          <a:endParaRPr lang="en-US"/>
        </a:p>
      </dgm:t>
    </dgm:pt>
    <dgm:pt modelId="{1B13CB09-DEE6-4BA5-97F2-CC1634C5E1D0}" type="sibTrans" cxnId="{61944677-0E6F-40CB-AE6A-A656F6FC29D2}">
      <dgm:prSet/>
      <dgm:spPr/>
      <dgm:t>
        <a:bodyPr/>
        <a:lstStyle/>
        <a:p>
          <a:endParaRPr lang="en-US"/>
        </a:p>
      </dgm:t>
    </dgm:pt>
    <dgm:pt modelId="{29F5D8F5-D87F-4BDA-8D77-F45C9E9B89CC}" type="pres">
      <dgm:prSet presAssocID="{4DFA2BDE-4139-4C00-8C48-3459F1F9AF22}" presName="outerComposite" presStyleCnt="0">
        <dgm:presLayoutVars>
          <dgm:chMax val="5"/>
          <dgm:dir/>
          <dgm:resizeHandles val="exact"/>
        </dgm:presLayoutVars>
      </dgm:prSet>
      <dgm:spPr/>
    </dgm:pt>
    <dgm:pt modelId="{C6306464-5F00-406C-87C8-FA43695BAE6D}" type="pres">
      <dgm:prSet presAssocID="{4DFA2BDE-4139-4C00-8C48-3459F1F9AF22}" presName="dummyMaxCanvas" presStyleCnt="0">
        <dgm:presLayoutVars/>
      </dgm:prSet>
      <dgm:spPr/>
    </dgm:pt>
    <dgm:pt modelId="{B121011B-060C-4E04-AEB1-450CA8C887C4}" type="pres">
      <dgm:prSet presAssocID="{4DFA2BDE-4139-4C00-8C48-3459F1F9AF22}" presName="FourNodes_1" presStyleLbl="node1" presStyleIdx="0" presStyleCnt="4">
        <dgm:presLayoutVars>
          <dgm:bulletEnabled val="1"/>
        </dgm:presLayoutVars>
      </dgm:prSet>
      <dgm:spPr/>
    </dgm:pt>
    <dgm:pt modelId="{4501DD2F-2CB8-424F-9EC2-2059B906B6EA}" type="pres">
      <dgm:prSet presAssocID="{4DFA2BDE-4139-4C00-8C48-3459F1F9AF22}" presName="FourNodes_2" presStyleLbl="node1" presStyleIdx="1" presStyleCnt="4">
        <dgm:presLayoutVars>
          <dgm:bulletEnabled val="1"/>
        </dgm:presLayoutVars>
      </dgm:prSet>
      <dgm:spPr/>
    </dgm:pt>
    <dgm:pt modelId="{D4264A83-67E9-4531-8689-720D644CAEC5}" type="pres">
      <dgm:prSet presAssocID="{4DFA2BDE-4139-4C00-8C48-3459F1F9AF22}" presName="FourNodes_3" presStyleLbl="node1" presStyleIdx="2" presStyleCnt="4">
        <dgm:presLayoutVars>
          <dgm:bulletEnabled val="1"/>
        </dgm:presLayoutVars>
      </dgm:prSet>
      <dgm:spPr/>
    </dgm:pt>
    <dgm:pt modelId="{8C347144-4261-46FE-AD4F-7D5D90D8F467}" type="pres">
      <dgm:prSet presAssocID="{4DFA2BDE-4139-4C00-8C48-3459F1F9AF22}" presName="FourNodes_4" presStyleLbl="node1" presStyleIdx="3" presStyleCnt="4">
        <dgm:presLayoutVars>
          <dgm:bulletEnabled val="1"/>
        </dgm:presLayoutVars>
      </dgm:prSet>
      <dgm:spPr/>
    </dgm:pt>
    <dgm:pt modelId="{10F5782F-DCB8-4D30-81B2-EE15C740DF40}" type="pres">
      <dgm:prSet presAssocID="{4DFA2BDE-4139-4C00-8C48-3459F1F9AF22}" presName="FourConn_1-2" presStyleLbl="fgAccFollowNode1" presStyleIdx="0" presStyleCnt="3">
        <dgm:presLayoutVars>
          <dgm:bulletEnabled val="1"/>
        </dgm:presLayoutVars>
      </dgm:prSet>
      <dgm:spPr/>
    </dgm:pt>
    <dgm:pt modelId="{F313F34B-EAD3-404A-9B5E-793FEC8C3942}" type="pres">
      <dgm:prSet presAssocID="{4DFA2BDE-4139-4C00-8C48-3459F1F9AF22}" presName="FourConn_2-3" presStyleLbl="fgAccFollowNode1" presStyleIdx="1" presStyleCnt="3">
        <dgm:presLayoutVars>
          <dgm:bulletEnabled val="1"/>
        </dgm:presLayoutVars>
      </dgm:prSet>
      <dgm:spPr/>
    </dgm:pt>
    <dgm:pt modelId="{CAA12366-2093-48D8-8F18-208CB2CF91D3}" type="pres">
      <dgm:prSet presAssocID="{4DFA2BDE-4139-4C00-8C48-3459F1F9AF22}" presName="FourConn_3-4" presStyleLbl="fgAccFollowNode1" presStyleIdx="2" presStyleCnt="3">
        <dgm:presLayoutVars>
          <dgm:bulletEnabled val="1"/>
        </dgm:presLayoutVars>
      </dgm:prSet>
      <dgm:spPr/>
    </dgm:pt>
    <dgm:pt modelId="{C49AB545-6524-471B-928D-12D188FD9BE8}" type="pres">
      <dgm:prSet presAssocID="{4DFA2BDE-4139-4C00-8C48-3459F1F9AF22}" presName="FourNodes_1_text" presStyleLbl="node1" presStyleIdx="3" presStyleCnt="4">
        <dgm:presLayoutVars>
          <dgm:bulletEnabled val="1"/>
        </dgm:presLayoutVars>
      </dgm:prSet>
      <dgm:spPr/>
    </dgm:pt>
    <dgm:pt modelId="{D73AFDA9-E148-4E65-A7A3-FFD698B9B743}" type="pres">
      <dgm:prSet presAssocID="{4DFA2BDE-4139-4C00-8C48-3459F1F9AF22}" presName="FourNodes_2_text" presStyleLbl="node1" presStyleIdx="3" presStyleCnt="4">
        <dgm:presLayoutVars>
          <dgm:bulletEnabled val="1"/>
        </dgm:presLayoutVars>
      </dgm:prSet>
      <dgm:spPr/>
    </dgm:pt>
    <dgm:pt modelId="{B62BCBB1-DE3F-4506-850F-D23A85BA1672}" type="pres">
      <dgm:prSet presAssocID="{4DFA2BDE-4139-4C00-8C48-3459F1F9AF22}" presName="FourNodes_3_text" presStyleLbl="node1" presStyleIdx="3" presStyleCnt="4">
        <dgm:presLayoutVars>
          <dgm:bulletEnabled val="1"/>
        </dgm:presLayoutVars>
      </dgm:prSet>
      <dgm:spPr/>
    </dgm:pt>
    <dgm:pt modelId="{27461D04-9C93-4824-BD07-E7E7FF81D8BD}" type="pres">
      <dgm:prSet presAssocID="{4DFA2BDE-4139-4C00-8C48-3459F1F9AF2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9A71320-FDCA-4F11-B9C5-3EAF59853767}" type="presOf" srcId="{4DFA2BDE-4139-4C00-8C48-3459F1F9AF22}" destId="{29F5D8F5-D87F-4BDA-8D77-F45C9E9B89CC}" srcOrd="0" destOrd="0" presId="urn:microsoft.com/office/officeart/2005/8/layout/vProcess5"/>
    <dgm:cxn modelId="{36664D2F-D276-4E5B-AA56-E43855997280}" type="presOf" srcId="{C9BFB668-3C3B-44DC-BDB3-0DE2F8B743F5}" destId="{B62BCBB1-DE3F-4506-850F-D23A85BA1672}" srcOrd="1" destOrd="0" presId="urn:microsoft.com/office/officeart/2005/8/layout/vProcess5"/>
    <dgm:cxn modelId="{09CC9631-D8D2-4CF9-858F-41CA111D9ADA}" type="presOf" srcId="{F7AF40D1-5CC8-465A-83FD-EE2666DFF0A9}" destId="{F313F34B-EAD3-404A-9B5E-793FEC8C3942}" srcOrd="0" destOrd="0" presId="urn:microsoft.com/office/officeart/2005/8/layout/vProcess5"/>
    <dgm:cxn modelId="{C7964335-76F4-463D-9B4D-5CC3709CA212}" srcId="{D5C7F29C-5A16-4FFE-9A76-37A0496BB9FE}" destId="{8F930449-F7B3-489A-AEC4-F4AD092FEED9}" srcOrd="0" destOrd="0" parTransId="{4EB077F2-1168-42B8-AA42-1A33583417A2}" sibTransId="{E09FD825-269F-4901-8BE5-5D4FDC6DE3FB}"/>
    <dgm:cxn modelId="{3AAE6B46-6AE9-46A5-BF42-A879921BD5A9}" type="presOf" srcId="{03DC1F7E-0FEB-4AB5-9BC4-9024548DFBE9}" destId="{CAA12366-2093-48D8-8F18-208CB2CF91D3}" srcOrd="0" destOrd="0" presId="urn:microsoft.com/office/officeart/2005/8/layout/vProcess5"/>
    <dgm:cxn modelId="{5223506A-FC4E-4814-B3AD-C8C486A981CF}" type="presOf" srcId="{D5C7F29C-5A16-4FFE-9A76-37A0496BB9FE}" destId="{B121011B-060C-4E04-AEB1-450CA8C887C4}" srcOrd="0" destOrd="0" presId="urn:microsoft.com/office/officeart/2005/8/layout/vProcess5"/>
    <dgm:cxn modelId="{608F846F-8694-4F4C-9BED-1F7D76324988}" type="presOf" srcId="{8F930449-F7B3-489A-AEC4-F4AD092FEED9}" destId="{C49AB545-6524-471B-928D-12D188FD9BE8}" srcOrd="1" destOrd="1" presId="urn:microsoft.com/office/officeart/2005/8/layout/vProcess5"/>
    <dgm:cxn modelId="{61944677-0E6F-40CB-AE6A-A656F6FC29D2}" srcId="{4DFA2BDE-4139-4C00-8C48-3459F1F9AF22}" destId="{D3547CAE-333A-444C-BF81-08DDBA17AECC}" srcOrd="3" destOrd="0" parTransId="{7AA32850-6C85-4C7D-A115-9E7E58EDE9B5}" sibTransId="{1B13CB09-DEE6-4BA5-97F2-CC1634C5E1D0}"/>
    <dgm:cxn modelId="{C336C9A1-ECC2-4BBF-8472-6FE3342D0A0B}" type="presOf" srcId="{D3547CAE-333A-444C-BF81-08DDBA17AECC}" destId="{27461D04-9C93-4824-BD07-E7E7FF81D8BD}" srcOrd="1" destOrd="0" presId="urn:microsoft.com/office/officeart/2005/8/layout/vProcess5"/>
    <dgm:cxn modelId="{8D1A28A2-9C8C-47FB-8D57-F6AF9EA71A77}" srcId="{4DFA2BDE-4139-4C00-8C48-3459F1F9AF22}" destId="{325FA8C0-56A3-40CF-A247-FFCF307A0210}" srcOrd="1" destOrd="0" parTransId="{7F5B4D4E-4890-4F87-8C17-2AD7CBBA36E5}" sibTransId="{F7AF40D1-5CC8-465A-83FD-EE2666DFF0A9}"/>
    <dgm:cxn modelId="{1B73CFAA-A1D5-4E17-BEF1-2D9CB788F56B}" type="presOf" srcId="{FDD794FB-55EC-4D8F-9B2D-C5C0793FD264}" destId="{10F5782F-DCB8-4D30-81B2-EE15C740DF40}" srcOrd="0" destOrd="0" presId="urn:microsoft.com/office/officeart/2005/8/layout/vProcess5"/>
    <dgm:cxn modelId="{5B2BA9B1-5A15-485D-A6E9-BA810E7B2105}" srcId="{4DFA2BDE-4139-4C00-8C48-3459F1F9AF22}" destId="{D5C7F29C-5A16-4FFE-9A76-37A0496BB9FE}" srcOrd="0" destOrd="0" parTransId="{6966AB0E-A12B-4578-9A60-CF3A16811CC9}" sibTransId="{FDD794FB-55EC-4D8F-9B2D-C5C0793FD264}"/>
    <dgm:cxn modelId="{A6B50AB6-3A87-405C-A75D-41F325A6C5CB}" type="presOf" srcId="{D5C7F29C-5A16-4FFE-9A76-37A0496BB9FE}" destId="{C49AB545-6524-471B-928D-12D188FD9BE8}" srcOrd="1" destOrd="0" presId="urn:microsoft.com/office/officeart/2005/8/layout/vProcess5"/>
    <dgm:cxn modelId="{79CD22C9-19B8-4910-A518-DBA618AEA839}" type="presOf" srcId="{325FA8C0-56A3-40CF-A247-FFCF307A0210}" destId="{D73AFDA9-E148-4E65-A7A3-FFD698B9B743}" srcOrd="1" destOrd="0" presId="urn:microsoft.com/office/officeart/2005/8/layout/vProcess5"/>
    <dgm:cxn modelId="{BA6355D1-65C2-4320-A43F-9395C671B9DC}" type="presOf" srcId="{325FA8C0-56A3-40CF-A247-FFCF307A0210}" destId="{4501DD2F-2CB8-424F-9EC2-2059B906B6EA}" srcOrd="0" destOrd="0" presId="urn:microsoft.com/office/officeart/2005/8/layout/vProcess5"/>
    <dgm:cxn modelId="{D2960BF5-7A42-4237-AA19-830340115A79}" type="presOf" srcId="{C9BFB668-3C3B-44DC-BDB3-0DE2F8B743F5}" destId="{D4264A83-67E9-4531-8689-720D644CAEC5}" srcOrd="0" destOrd="0" presId="urn:microsoft.com/office/officeart/2005/8/layout/vProcess5"/>
    <dgm:cxn modelId="{7E8703FA-838C-49E0-B2F7-562DB638C070}" type="presOf" srcId="{D3547CAE-333A-444C-BF81-08DDBA17AECC}" destId="{8C347144-4261-46FE-AD4F-7D5D90D8F467}" srcOrd="0" destOrd="0" presId="urn:microsoft.com/office/officeart/2005/8/layout/vProcess5"/>
    <dgm:cxn modelId="{E831F3FB-4149-4F4A-877D-28A8A4948356}" type="presOf" srcId="{8F930449-F7B3-489A-AEC4-F4AD092FEED9}" destId="{B121011B-060C-4E04-AEB1-450CA8C887C4}" srcOrd="0" destOrd="1" presId="urn:microsoft.com/office/officeart/2005/8/layout/vProcess5"/>
    <dgm:cxn modelId="{6FE995FF-B961-477D-B041-F2B333BD3B28}" srcId="{4DFA2BDE-4139-4C00-8C48-3459F1F9AF22}" destId="{C9BFB668-3C3B-44DC-BDB3-0DE2F8B743F5}" srcOrd="2" destOrd="0" parTransId="{F175DEF8-677F-4B1D-9F61-DE7B72C8181F}" sibTransId="{03DC1F7E-0FEB-4AB5-9BC4-9024548DFBE9}"/>
    <dgm:cxn modelId="{AEFAD91E-0152-4688-AC5D-984730B274B5}" type="presParOf" srcId="{29F5D8F5-D87F-4BDA-8D77-F45C9E9B89CC}" destId="{C6306464-5F00-406C-87C8-FA43695BAE6D}" srcOrd="0" destOrd="0" presId="urn:microsoft.com/office/officeart/2005/8/layout/vProcess5"/>
    <dgm:cxn modelId="{1846D707-0FCE-402D-A6D6-8C93FDC3B844}" type="presParOf" srcId="{29F5D8F5-D87F-4BDA-8D77-F45C9E9B89CC}" destId="{B121011B-060C-4E04-AEB1-450CA8C887C4}" srcOrd="1" destOrd="0" presId="urn:microsoft.com/office/officeart/2005/8/layout/vProcess5"/>
    <dgm:cxn modelId="{8F98D329-D25A-4026-AE8D-C92AA772046A}" type="presParOf" srcId="{29F5D8F5-D87F-4BDA-8D77-F45C9E9B89CC}" destId="{4501DD2F-2CB8-424F-9EC2-2059B906B6EA}" srcOrd="2" destOrd="0" presId="urn:microsoft.com/office/officeart/2005/8/layout/vProcess5"/>
    <dgm:cxn modelId="{AEA50B96-0537-470D-A129-E55DF2EA10D0}" type="presParOf" srcId="{29F5D8F5-D87F-4BDA-8D77-F45C9E9B89CC}" destId="{D4264A83-67E9-4531-8689-720D644CAEC5}" srcOrd="3" destOrd="0" presId="urn:microsoft.com/office/officeart/2005/8/layout/vProcess5"/>
    <dgm:cxn modelId="{C9BE2DCA-1B01-476B-B137-52954E59FCC0}" type="presParOf" srcId="{29F5D8F5-D87F-4BDA-8D77-F45C9E9B89CC}" destId="{8C347144-4261-46FE-AD4F-7D5D90D8F467}" srcOrd="4" destOrd="0" presId="urn:microsoft.com/office/officeart/2005/8/layout/vProcess5"/>
    <dgm:cxn modelId="{1C6CA757-CA33-4E4F-B1AF-5790D288A86C}" type="presParOf" srcId="{29F5D8F5-D87F-4BDA-8D77-F45C9E9B89CC}" destId="{10F5782F-DCB8-4D30-81B2-EE15C740DF40}" srcOrd="5" destOrd="0" presId="urn:microsoft.com/office/officeart/2005/8/layout/vProcess5"/>
    <dgm:cxn modelId="{4A3EA505-1817-4684-9397-664FDF75FFBF}" type="presParOf" srcId="{29F5D8F5-D87F-4BDA-8D77-F45C9E9B89CC}" destId="{F313F34B-EAD3-404A-9B5E-793FEC8C3942}" srcOrd="6" destOrd="0" presId="urn:microsoft.com/office/officeart/2005/8/layout/vProcess5"/>
    <dgm:cxn modelId="{A757582B-69DD-407B-BA3A-4567B3BBBCF9}" type="presParOf" srcId="{29F5D8F5-D87F-4BDA-8D77-F45C9E9B89CC}" destId="{CAA12366-2093-48D8-8F18-208CB2CF91D3}" srcOrd="7" destOrd="0" presId="urn:microsoft.com/office/officeart/2005/8/layout/vProcess5"/>
    <dgm:cxn modelId="{BAF15697-FD89-4E98-9CE9-CDAE38BCF0CF}" type="presParOf" srcId="{29F5D8F5-D87F-4BDA-8D77-F45C9E9B89CC}" destId="{C49AB545-6524-471B-928D-12D188FD9BE8}" srcOrd="8" destOrd="0" presId="urn:microsoft.com/office/officeart/2005/8/layout/vProcess5"/>
    <dgm:cxn modelId="{ADFEE298-DB14-4250-9530-52F8E077E3D9}" type="presParOf" srcId="{29F5D8F5-D87F-4BDA-8D77-F45C9E9B89CC}" destId="{D73AFDA9-E148-4E65-A7A3-FFD698B9B743}" srcOrd="9" destOrd="0" presId="urn:microsoft.com/office/officeart/2005/8/layout/vProcess5"/>
    <dgm:cxn modelId="{E6746CE5-7628-42C9-A577-D264B68B9FEA}" type="presParOf" srcId="{29F5D8F5-D87F-4BDA-8D77-F45C9E9B89CC}" destId="{B62BCBB1-DE3F-4506-850F-D23A85BA1672}" srcOrd="10" destOrd="0" presId="urn:microsoft.com/office/officeart/2005/8/layout/vProcess5"/>
    <dgm:cxn modelId="{81AC3D90-2F4B-40B8-84AE-8ABDBD3AEF84}" type="presParOf" srcId="{29F5D8F5-D87F-4BDA-8D77-F45C9E9B89CC}" destId="{27461D04-9C93-4824-BD07-E7E7FF81D8B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566383-2296-4D54-A8DB-B315CEA965D4}" type="doc">
      <dgm:prSet loTypeId="urn:microsoft.com/office/officeart/2008/layout/LinedList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5C93BA6-1A42-46B5-9687-F9AE67A26088}">
      <dgm:prSet/>
      <dgm:spPr/>
      <dgm:t>
        <a:bodyPr/>
        <a:lstStyle/>
        <a:p>
          <a:r>
            <a:rPr lang="pt-BR"/>
            <a:t>O velho Protestantismo de Lutero, Calvino e Knox nada tem a ver com o que hoje denominamos “progresso”.</a:t>
          </a:r>
          <a:endParaRPr lang="en-US"/>
        </a:p>
      </dgm:t>
    </dgm:pt>
    <dgm:pt modelId="{FB174217-B92F-40EB-8BBF-9BBF57AB3094}" type="parTrans" cxnId="{67BB3834-79E1-43A4-9805-F517725A7D3F}">
      <dgm:prSet/>
      <dgm:spPr/>
      <dgm:t>
        <a:bodyPr/>
        <a:lstStyle/>
        <a:p>
          <a:endParaRPr lang="en-US"/>
        </a:p>
      </dgm:t>
    </dgm:pt>
    <dgm:pt modelId="{499BDD7B-AB47-454B-A188-D5C772574514}" type="sibTrans" cxnId="{67BB3834-79E1-43A4-9805-F517725A7D3F}">
      <dgm:prSet/>
      <dgm:spPr/>
      <dgm:t>
        <a:bodyPr/>
        <a:lstStyle/>
        <a:p>
          <a:endParaRPr lang="en-US"/>
        </a:p>
      </dgm:t>
    </dgm:pt>
    <dgm:pt modelId="{99950852-D2DC-4C5D-85C9-CBF4E81CC3BF}">
      <dgm:prSet/>
      <dgm:spPr/>
      <dgm:t>
        <a:bodyPr/>
        <a:lstStyle/>
        <a:p>
          <a:r>
            <a:rPr lang="pt-BR"/>
            <a:t>Relações entre o velho espírito Protestante e a moderna cultura Capitalista devem ser procuradas em aspectos puramente religiosos, e não materialistas.</a:t>
          </a:r>
          <a:endParaRPr lang="en-US"/>
        </a:p>
      </dgm:t>
    </dgm:pt>
    <dgm:pt modelId="{E5409B9E-49AD-42F4-B628-3D42FE0A9883}" type="parTrans" cxnId="{A8543513-AD6D-4F73-8A2E-8C8CF75D1286}">
      <dgm:prSet/>
      <dgm:spPr/>
      <dgm:t>
        <a:bodyPr/>
        <a:lstStyle/>
        <a:p>
          <a:endParaRPr lang="en-US"/>
        </a:p>
      </dgm:t>
    </dgm:pt>
    <dgm:pt modelId="{CBA6293D-224A-4D09-93F5-EA1DE59DCAB6}" type="sibTrans" cxnId="{A8543513-AD6D-4F73-8A2E-8C8CF75D1286}">
      <dgm:prSet/>
      <dgm:spPr/>
      <dgm:t>
        <a:bodyPr/>
        <a:lstStyle/>
        <a:p>
          <a:endParaRPr lang="en-US"/>
        </a:p>
      </dgm:t>
    </dgm:pt>
    <dgm:pt modelId="{9E8CA9C1-B350-498C-8555-500A4F38BD55}" type="pres">
      <dgm:prSet presAssocID="{5B566383-2296-4D54-A8DB-B315CEA965D4}" presName="vert0" presStyleCnt="0">
        <dgm:presLayoutVars>
          <dgm:dir/>
          <dgm:animOne val="branch"/>
          <dgm:animLvl val="lvl"/>
        </dgm:presLayoutVars>
      </dgm:prSet>
      <dgm:spPr/>
    </dgm:pt>
    <dgm:pt modelId="{742273C4-7226-4968-A05C-DBE3F9E8A1E9}" type="pres">
      <dgm:prSet presAssocID="{05C93BA6-1A42-46B5-9687-F9AE67A26088}" presName="thickLine" presStyleLbl="alignNode1" presStyleIdx="0" presStyleCnt="2"/>
      <dgm:spPr/>
    </dgm:pt>
    <dgm:pt modelId="{753CE2F1-3A5C-445E-9810-D1047F829E44}" type="pres">
      <dgm:prSet presAssocID="{05C93BA6-1A42-46B5-9687-F9AE67A26088}" presName="horz1" presStyleCnt="0"/>
      <dgm:spPr/>
    </dgm:pt>
    <dgm:pt modelId="{EFF969D7-1915-410B-978C-E6A4453E1237}" type="pres">
      <dgm:prSet presAssocID="{05C93BA6-1A42-46B5-9687-F9AE67A26088}" presName="tx1" presStyleLbl="revTx" presStyleIdx="0" presStyleCnt="2"/>
      <dgm:spPr/>
    </dgm:pt>
    <dgm:pt modelId="{65950A82-864B-41B2-988F-9ED44E9A8E65}" type="pres">
      <dgm:prSet presAssocID="{05C93BA6-1A42-46B5-9687-F9AE67A26088}" presName="vert1" presStyleCnt="0"/>
      <dgm:spPr/>
    </dgm:pt>
    <dgm:pt modelId="{4D5A02B0-7926-4AF2-A308-F77DDF546C69}" type="pres">
      <dgm:prSet presAssocID="{99950852-D2DC-4C5D-85C9-CBF4E81CC3BF}" presName="thickLine" presStyleLbl="alignNode1" presStyleIdx="1" presStyleCnt="2"/>
      <dgm:spPr/>
    </dgm:pt>
    <dgm:pt modelId="{0853FE00-950D-4248-9583-C3914ABFA622}" type="pres">
      <dgm:prSet presAssocID="{99950852-D2DC-4C5D-85C9-CBF4E81CC3BF}" presName="horz1" presStyleCnt="0"/>
      <dgm:spPr/>
    </dgm:pt>
    <dgm:pt modelId="{30212D69-0CC3-44E7-B797-5F6BB4C1EF2E}" type="pres">
      <dgm:prSet presAssocID="{99950852-D2DC-4C5D-85C9-CBF4E81CC3BF}" presName="tx1" presStyleLbl="revTx" presStyleIdx="1" presStyleCnt="2"/>
      <dgm:spPr/>
    </dgm:pt>
    <dgm:pt modelId="{2C451158-9517-4D7E-BEAC-166E984FD7DD}" type="pres">
      <dgm:prSet presAssocID="{99950852-D2DC-4C5D-85C9-CBF4E81CC3BF}" presName="vert1" presStyleCnt="0"/>
      <dgm:spPr/>
    </dgm:pt>
  </dgm:ptLst>
  <dgm:cxnLst>
    <dgm:cxn modelId="{A8543513-AD6D-4F73-8A2E-8C8CF75D1286}" srcId="{5B566383-2296-4D54-A8DB-B315CEA965D4}" destId="{99950852-D2DC-4C5D-85C9-CBF4E81CC3BF}" srcOrd="1" destOrd="0" parTransId="{E5409B9E-49AD-42F4-B628-3D42FE0A9883}" sibTransId="{CBA6293D-224A-4D09-93F5-EA1DE59DCAB6}"/>
    <dgm:cxn modelId="{67BB3834-79E1-43A4-9805-F517725A7D3F}" srcId="{5B566383-2296-4D54-A8DB-B315CEA965D4}" destId="{05C93BA6-1A42-46B5-9687-F9AE67A26088}" srcOrd="0" destOrd="0" parTransId="{FB174217-B92F-40EB-8BBF-9BBF57AB3094}" sibTransId="{499BDD7B-AB47-454B-A188-D5C772574514}"/>
    <dgm:cxn modelId="{ED0F879C-5F27-4F91-BCDA-0250D022E1B6}" type="presOf" srcId="{99950852-D2DC-4C5D-85C9-CBF4E81CC3BF}" destId="{30212D69-0CC3-44E7-B797-5F6BB4C1EF2E}" srcOrd="0" destOrd="0" presId="urn:microsoft.com/office/officeart/2008/layout/LinedList"/>
    <dgm:cxn modelId="{A0ACD5BB-5DB2-47C4-83AD-05A8E51914AB}" type="presOf" srcId="{5B566383-2296-4D54-A8DB-B315CEA965D4}" destId="{9E8CA9C1-B350-498C-8555-500A4F38BD55}" srcOrd="0" destOrd="0" presId="urn:microsoft.com/office/officeart/2008/layout/LinedList"/>
    <dgm:cxn modelId="{078ED8E5-F675-4EE5-9711-884E69700880}" type="presOf" srcId="{05C93BA6-1A42-46B5-9687-F9AE67A26088}" destId="{EFF969D7-1915-410B-978C-E6A4453E1237}" srcOrd="0" destOrd="0" presId="urn:microsoft.com/office/officeart/2008/layout/LinedList"/>
    <dgm:cxn modelId="{6A0A8C5F-3463-4D8F-A206-57FA2A841BE8}" type="presParOf" srcId="{9E8CA9C1-B350-498C-8555-500A4F38BD55}" destId="{742273C4-7226-4968-A05C-DBE3F9E8A1E9}" srcOrd="0" destOrd="0" presId="urn:microsoft.com/office/officeart/2008/layout/LinedList"/>
    <dgm:cxn modelId="{41D681ED-2848-44EE-9DD9-09645FAC98B8}" type="presParOf" srcId="{9E8CA9C1-B350-498C-8555-500A4F38BD55}" destId="{753CE2F1-3A5C-445E-9810-D1047F829E44}" srcOrd="1" destOrd="0" presId="urn:microsoft.com/office/officeart/2008/layout/LinedList"/>
    <dgm:cxn modelId="{7627DF84-4F6D-49E4-8814-34C9CEF1898D}" type="presParOf" srcId="{753CE2F1-3A5C-445E-9810-D1047F829E44}" destId="{EFF969D7-1915-410B-978C-E6A4453E1237}" srcOrd="0" destOrd="0" presId="urn:microsoft.com/office/officeart/2008/layout/LinedList"/>
    <dgm:cxn modelId="{D31AA16B-3348-4261-90FD-7B37B8063C5E}" type="presParOf" srcId="{753CE2F1-3A5C-445E-9810-D1047F829E44}" destId="{65950A82-864B-41B2-988F-9ED44E9A8E65}" srcOrd="1" destOrd="0" presId="urn:microsoft.com/office/officeart/2008/layout/LinedList"/>
    <dgm:cxn modelId="{FE1E8943-FAED-4E23-B5C1-9E8B99619EF2}" type="presParOf" srcId="{9E8CA9C1-B350-498C-8555-500A4F38BD55}" destId="{4D5A02B0-7926-4AF2-A308-F77DDF546C69}" srcOrd="2" destOrd="0" presId="urn:microsoft.com/office/officeart/2008/layout/LinedList"/>
    <dgm:cxn modelId="{9287968B-D8A7-40D6-9370-F4E03E56FE19}" type="presParOf" srcId="{9E8CA9C1-B350-498C-8555-500A4F38BD55}" destId="{0853FE00-950D-4248-9583-C3914ABFA622}" srcOrd="3" destOrd="0" presId="urn:microsoft.com/office/officeart/2008/layout/LinedList"/>
    <dgm:cxn modelId="{6F29EE3D-AD42-4852-9921-9BFF4EA998A4}" type="presParOf" srcId="{0853FE00-950D-4248-9583-C3914ABFA622}" destId="{30212D69-0CC3-44E7-B797-5F6BB4C1EF2E}" srcOrd="0" destOrd="0" presId="urn:microsoft.com/office/officeart/2008/layout/LinedList"/>
    <dgm:cxn modelId="{FB850CC8-701E-48D3-9B18-70173660AEBE}" type="presParOf" srcId="{0853FE00-950D-4248-9583-C3914ABFA622}" destId="{2C451158-9517-4D7E-BEAC-166E984FD7D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8B890F-226D-4EEA-BE57-6EB1C96AB19E}" type="doc">
      <dgm:prSet loTypeId="urn:microsoft.com/office/officeart/2008/layout/LinedList" loCatId="list" qsTypeId="urn:microsoft.com/office/officeart/2005/8/quickstyle/simple4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086BA1B8-5EA3-4107-8358-515CBC28E3F4}">
      <dgm:prSet/>
      <dgm:spPr/>
      <dgm:t>
        <a:bodyPr/>
        <a:lstStyle/>
        <a:p>
          <a:r>
            <a:rPr lang="pt-BR"/>
            <a:t>O Espírito do Capitalismo já estava presente antes do desenvolvimento do Capitalismo - EUA</a:t>
          </a:r>
          <a:endParaRPr lang="en-US"/>
        </a:p>
      </dgm:t>
    </dgm:pt>
    <dgm:pt modelId="{481A4CD0-A24B-43B4-B3AE-19AACE3163C1}" type="parTrans" cxnId="{5EBE16A3-B8ED-4F50-86A1-08237D732124}">
      <dgm:prSet/>
      <dgm:spPr/>
      <dgm:t>
        <a:bodyPr/>
        <a:lstStyle/>
        <a:p>
          <a:endParaRPr lang="en-US"/>
        </a:p>
      </dgm:t>
    </dgm:pt>
    <dgm:pt modelId="{C27F2A2F-19BC-443A-9CF1-045F20C0E2B8}" type="sibTrans" cxnId="{5EBE16A3-B8ED-4F50-86A1-08237D732124}">
      <dgm:prSet/>
      <dgm:spPr/>
      <dgm:t>
        <a:bodyPr/>
        <a:lstStyle/>
        <a:p>
          <a:endParaRPr lang="en-US"/>
        </a:p>
      </dgm:t>
    </dgm:pt>
    <dgm:pt modelId="{AF7481AF-7D23-4F98-9C9A-646BD7ABA15A}">
      <dgm:prSet/>
      <dgm:spPr/>
      <dgm:t>
        <a:bodyPr/>
        <a:lstStyle/>
        <a:p>
          <a:r>
            <a:rPr lang="pt-BR"/>
            <a:t>Colônias da Nova Inglaterra: Fundadas por pregadores, pequenos burgueses, artesãos e agricultores, por motivos religiosos.</a:t>
          </a:r>
          <a:endParaRPr lang="en-US"/>
        </a:p>
      </dgm:t>
    </dgm:pt>
    <dgm:pt modelId="{BCC64F66-AE31-4C54-9B29-7DC539199095}" type="parTrans" cxnId="{261B7B4F-9CF5-4066-A55D-6F39C0741BBC}">
      <dgm:prSet/>
      <dgm:spPr/>
      <dgm:t>
        <a:bodyPr/>
        <a:lstStyle/>
        <a:p>
          <a:endParaRPr lang="en-US"/>
        </a:p>
      </dgm:t>
    </dgm:pt>
    <dgm:pt modelId="{226255EB-6313-4905-97A0-81CD74CCB66D}" type="sibTrans" cxnId="{261B7B4F-9CF5-4066-A55D-6F39C0741BBC}">
      <dgm:prSet/>
      <dgm:spPr/>
      <dgm:t>
        <a:bodyPr/>
        <a:lstStyle/>
        <a:p>
          <a:endParaRPr lang="en-US"/>
        </a:p>
      </dgm:t>
    </dgm:pt>
    <dgm:pt modelId="{05E932A0-3824-470B-BB68-1EB40628088D}" type="pres">
      <dgm:prSet presAssocID="{638B890F-226D-4EEA-BE57-6EB1C96AB19E}" presName="vert0" presStyleCnt="0">
        <dgm:presLayoutVars>
          <dgm:dir/>
          <dgm:animOne val="branch"/>
          <dgm:animLvl val="lvl"/>
        </dgm:presLayoutVars>
      </dgm:prSet>
      <dgm:spPr/>
    </dgm:pt>
    <dgm:pt modelId="{B95266D5-5CD2-45B8-97F3-2F875C861181}" type="pres">
      <dgm:prSet presAssocID="{086BA1B8-5EA3-4107-8358-515CBC28E3F4}" presName="thickLine" presStyleLbl="alignNode1" presStyleIdx="0" presStyleCnt="2"/>
      <dgm:spPr/>
    </dgm:pt>
    <dgm:pt modelId="{B353CD1B-5B5E-429B-A7EB-2016457ABAE4}" type="pres">
      <dgm:prSet presAssocID="{086BA1B8-5EA3-4107-8358-515CBC28E3F4}" presName="horz1" presStyleCnt="0"/>
      <dgm:spPr/>
    </dgm:pt>
    <dgm:pt modelId="{70903BA5-432B-4164-BDC1-2EB156B510BA}" type="pres">
      <dgm:prSet presAssocID="{086BA1B8-5EA3-4107-8358-515CBC28E3F4}" presName="tx1" presStyleLbl="revTx" presStyleIdx="0" presStyleCnt="2"/>
      <dgm:spPr/>
    </dgm:pt>
    <dgm:pt modelId="{AB2EFE77-77A8-4C27-A485-D8DA8D12AF72}" type="pres">
      <dgm:prSet presAssocID="{086BA1B8-5EA3-4107-8358-515CBC28E3F4}" presName="vert1" presStyleCnt="0"/>
      <dgm:spPr/>
    </dgm:pt>
    <dgm:pt modelId="{410EF0E2-8230-4AF9-8D4B-95441EFDC08B}" type="pres">
      <dgm:prSet presAssocID="{AF7481AF-7D23-4F98-9C9A-646BD7ABA15A}" presName="thickLine" presStyleLbl="alignNode1" presStyleIdx="1" presStyleCnt="2"/>
      <dgm:spPr/>
    </dgm:pt>
    <dgm:pt modelId="{37662754-B116-4097-9999-EB982F63C9A3}" type="pres">
      <dgm:prSet presAssocID="{AF7481AF-7D23-4F98-9C9A-646BD7ABA15A}" presName="horz1" presStyleCnt="0"/>
      <dgm:spPr/>
    </dgm:pt>
    <dgm:pt modelId="{9CAAD426-F7BE-4C45-9CD1-049D6FF4D032}" type="pres">
      <dgm:prSet presAssocID="{AF7481AF-7D23-4F98-9C9A-646BD7ABA15A}" presName="tx1" presStyleLbl="revTx" presStyleIdx="1" presStyleCnt="2"/>
      <dgm:spPr/>
    </dgm:pt>
    <dgm:pt modelId="{7F55B672-95C9-4A7A-A101-0E26F95F1AAD}" type="pres">
      <dgm:prSet presAssocID="{AF7481AF-7D23-4F98-9C9A-646BD7ABA15A}" presName="vert1" presStyleCnt="0"/>
      <dgm:spPr/>
    </dgm:pt>
  </dgm:ptLst>
  <dgm:cxnLst>
    <dgm:cxn modelId="{261B7B4F-9CF5-4066-A55D-6F39C0741BBC}" srcId="{638B890F-226D-4EEA-BE57-6EB1C96AB19E}" destId="{AF7481AF-7D23-4F98-9C9A-646BD7ABA15A}" srcOrd="1" destOrd="0" parTransId="{BCC64F66-AE31-4C54-9B29-7DC539199095}" sibTransId="{226255EB-6313-4905-97A0-81CD74CCB66D}"/>
    <dgm:cxn modelId="{85143651-7047-4390-BE96-27539F5343A4}" type="presOf" srcId="{086BA1B8-5EA3-4107-8358-515CBC28E3F4}" destId="{70903BA5-432B-4164-BDC1-2EB156B510BA}" srcOrd="0" destOrd="0" presId="urn:microsoft.com/office/officeart/2008/layout/LinedList"/>
    <dgm:cxn modelId="{5EBE16A3-B8ED-4F50-86A1-08237D732124}" srcId="{638B890F-226D-4EEA-BE57-6EB1C96AB19E}" destId="{086BA1B8-5EA3-4107-8358-515CBC28E3F4}" srcOrd="0" destOrd="0" parTransId="{481A4CD0-A24B-43B4-B3AE-19AACE3163C1}" sibTransId="{C27F2A2F-19BC-443A-9CF1-045F20C0E2B8}"/>
    <dgm:cxn modelId="{87886EF2-358B-4F07-BFD9-4D7515F04F32}" type="presOf" srcId="{638B890F-226D-4EEA-BE57-6EB1C96AB19E}" destId="{05E932A0-3824-470B-BB68-1EB40628088D}" srcOrd="0" destOrd="0" presId="urn:microsoft.com/office/officeart/2008/layout/LinedList"/>
    <dgm:cxn modelId="{020B41F9-625C-467F-A882-36DD8FFAB4F7}" type="presOf" srcId="{AF7481AF-7D23-4F98-9C9A-646BD7ABA15A}" destId="{9CAAD426-F7BE-4C45-9CD1-049D6FF4D032}" srcOrd="0" destOrd="0" presId="urn:microsoft.com/office/officeart/2008/layout/LinedList"/>
    <dgm:cxn modelId="{264C13E8-2445-4D40-890A-C0D299FBC06C}" type="presParOf" srcId="{05E932A0-3824-470B-BB68-1EB40628088D}" destId="{B95266D5-5CD2-45B8-97F3-2F875C861181}" srcOrd="0" destOrd="0" presId="urn:microsoft.com/office/officeart/2008/layout/LinedList"/>
    <dgm:cxn modelId="{356AB1F6-0339-4541-9B35-8B06544F452C}" type="presParOf" srcId="{05E932A0-3824-470B-BB68-1EB40628088D}" destId="{B353CD1B-5B5E-429B-A7EB-2016457ABAE4}" srcOrd="1" destOrd="0" presId="urn:microsoft.com/office/officeart/2008/layout/LinedList"/>
    <dgm:cxn modelId="{263516F3-3A17-4799-B86E-6ABB1EBBBCCC}" type="presParOf" srcId="{B353CD1B-5B5E-429B-A7EB-2016457ABAE4}" destId="{70903BA5-432B-4164-BDC1-2EB156B510BA}" srcOrd="0" destOrd="0" presId="urn:microsoft.com/office/officeart/2008/layout/LinedList"/>
    <dgm:cxn modelId="{E5806215-B46B-47CB-9E35-8F187524A172}" type="presParOf" srcId="{B353CD1B-5B5E-429B-A7EB-2016457ABAE4}" destId="{AB2EFE77-77A8-4C27-A485-D8DA8D12AF72}" srcOrd="1" destOrd="0" presId="urn:microsoft.com/office/officeart/2008/layout/LinedList"/>
    <dgm:cxn modelId="{9DF53B7B-E4CC-4FC0-B561-3E6A91C00338}" type="presParOf" srcId="{05E932A0-3824-470B-BB68-1EB40628088D}" destId="{410EF0E2-8230-4AF9-8D4B-95441EFDC08B}" srcOrd="2" destOrd="0" presId="urn:microsoft.com/office/officeart/2008/layout/LinedList"/>
    <dgm:cxn modelId="{1FE674CE-9DEC-493F-A0C4-472B2DE3E5EB}" type="presParOf" srcId="{05E932A0-3824-470B-BB68-1EB40628088D}" destId="{37662754-B116-4097-9999-EB982F63C9A3}" srcOrd="3" destOrd="0" presId="urn:microsoft.com/office/officeart/2008/layout/LinedList"/>
    <dgm:cxn modelId="{5F271F34-CE88-41ED-A8B8-AAEAA4E75B22}" type="presParOf" srcId="{37662754-B116-4097-9999-EB982F63C9A3}" destId="{9CAAD426-F7BE-4C45-9CD1-049D6FF4D032}" srcOrd="0" destOrd="0" presId="urn:microsoft.com/office/officeart/2008/layout/LinedList"/>
    <dgm:cxn modelId="{6644264D-F4D3-44EE-80D4-D8C49F5E1C07}" type="presParOf" srcId="{37662754-B116-4097-9999-EB982F63C9A3}" destId="{7F55B672-95C9-4A7A-A101-0E26F95F1AA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5C8F8B-68D5-438D-8A4D-9121333FC62D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6FFE12AD-5E9D-425F-80F0-009135E3E5E1}">
      <dgm:prSet/>
      <dgm:spPr/>
      <dgm:t>
        <a:bodyPr/>
        <a:lstStyle/>
        <a:p>
          <a:r>
            <a:rPr lang="pt-BR"/>
            <a:t>“Tempo é dinheiro” - (B. Franklin).</a:t>
          </a:r>
          <a:endParaRPr lang="en-US"/>
        </a:p>
      </dgm:t>
    </dgm:pt>
    <dgm:pt modelId="{60B88A81-40FE-4F46-A128-19242EB2999B}" type="parTrans" cxnId="{FF7746D4-A565-4E83-8E26-CD3B127C083E}">
      <dgm:prSet/>
      <dgm:spPr/>
      <dgm:t>
        <a:bodyPr/>
        <a:lstStyle/>
        <a:p>
          <a:endParaRPr lang="en-US"/>
        </a:p>
      </dgm:t>
    </dgm:pt>
    <dgm:pt modelId="{6F853E3D-3E12-4CDA-A7C7-7490342BE675}" type="sibTrans" cxnId="{FF7746D4-A565-4E83-8E26-CD3B127C083E}">
      <dgm:prSet/>
      <dgm:spPr/>
      <dgm:t>
        <a:bodyPr/>
        <a:lstStyle/>
        <a:p>
          <a:endParaRPr lang="en-US"/>
        </a:p>
      </dgm:t>
    </dgm:pt>
    <dgm:pt modelId="{A2F3F06E-8436-4A0B-BB02-1247C4C52A0D}">
      <dgm:prSet/>
      <dgm:spPr/>
      <dgm:t>
        <a:bodyPr/>
        <a:lstStyle/>
        <a:p>
          <a:r>
            <a:rPr lang="pt-BR"/>
            <a:t>Filosofia da Avareza: não é uma simples técnica de vida, mas uma ética peculiar: Ganhar dinheiro enquanto puder.</a:t>
          </a:r>
          <a:endParaRPr lang="en-US"/>
        </a:p>
      </dgm:t>
    </dgm:pt>
    <dgm:pt modelId="{CD450C95-9EAF-4A36-90C8-6597A340C62C}" type="parTrans" cxnId="{2327D728-C5CB-4847-BCBB-21845E3DF3B4}">
      <dgm:prSet/>
      <dgm:spPr/>
      <dgm:t>
        <a:bodyPr/>
        <a:lstStyle/>
        <a:p>
          <a:endParaRPr lang="en-US"/>
        </a:p>
      </dgm:t>
    </dgm:pt>
    <dgm:pt modelId="{8CECDC5E-7179-441C-BEBD-BEBA32962663}" type="sibTrans" cxnId="{2327D728-C5CB-4847-BCBB-21845E3DF3B4}">
      <dgm:prSet/>
      <dgm:spPr/>
      <dgm:t>
        <a:bodyPr/>
        <a:lstStyle/>
        <a:p>
          <a:endParaRPr lang="en-US"/>
        </a:p>
      </dgm:t>
    </dgm:pt>
    <dgm:pt modelId="{022363C0-6BA8-4EF0-A3A6-05D1565E8DA6}">
      <dgm:prSet/>
      <dgm:spPr/>
      <dgm:t>
        <a:bodyPr/>
        <a:lstStyle/>
        <a:p>
          <a:r>
            <a:rPr lang="pt-BR"/>
            <a:t>O homem é dominado pela produção de dinheiro, pela aquisição encarada como finalidade última da vida.</a:t>
          </a:r>
          <a:endParaRPr lang="en-US"/>
        </a:p>
      </dgm:t>
    </dgm:pt>
    <dgm:pt modelId="{A5A11C41-CE05-4AFE-A2FC-A75A078A8241}" type="parTrans" cxnId="{96FA4F34-5942-4AC7-A09A-3F1280410A41}">
      <dgm:prSet/>
      <dgm:spPr/>
      <dgm:t>
        <a:bodyPr/>
        <a:lstStyle/>
        <a:p>
          <a:endParaRPr lang="en-US"/>
        </a:p>
      </dgm:t>
    </dgm:pt>
    <dgm:pt modelId="{618424DA-87E1-414F-942B-C6EC2DF41E89}" type="sibTrans" cxnId="{96FA4F34-5942-4AC7-A09A-3F1280410A41}">
      <dgm:prSet/>
      <dgm:spPr/>
      <dgm:t>
        <a:bodyPr/>
        <a:lstStyle/>
        <a:p>
          <a:endParaRPr lang="en-US"/>
        </a:p>
      </dgm:t>
    </dgm:pt>
    <dgm:pt modelId="{5EF65DA1-F93D-4329-AF47-E1174EBDEA7E}" type="pres">
      <dgm:prSet presAssocID="{6C5C8F8B-68D5-438D-8A4D-9121333FC62D}" presName="vert0" presStyleCnt="0">
        <dgm:presLayoutVars>
          <dgm:dir/>
          <dgm:animOne val="branch"/>
          <dgm:animLvl val="lvl"/>
        </dgm:presLayoutVars>
      </dgm:prSet>
      <dgm:spPr/>
    </dgm:pt>
    <dgm:pt modelId="{074CF1AF-4A29-48E1-A8D6-9AAA1E655F8D}" type="pres">
      <dgm:prSet presAssocID="{6FFE12AD-5E9D-425F-80F0-009135E3E5E1}" presName="thickLine" presStyleLbl="alignNode1" presStyleIdx="0" presStyleCnt="3"/>
      <dgm:spPr/>
    </dgm:pt>
    <dgm:pt modelId="{A6B1504D-DB1C-41D5-AF0C-1A4DA38684A4}" type="pres">
      <dgm:prSet presAssocID="{6FFE12AD-5E9D-425F-80F0-009135E3E5E1}" presName="horz1" presStyleCnt="0"/>
      <dgm:spPr/>
    </dgm:pt>
    <dgm:pt modelId="{3D23BFEC-41E4-41CC-9DB2-B69CB653B11A}" type="pres">
      <dgm:prSet presAssocID="{6FFE12AD-5E9D-425F-80F0-009135E3E5E1}" presName="tx1" presStyleLbl="revTx" presStyleIdx="0" presStyleCnt="3"/>
      <dgm:spPr/>
    </dgm:pt>
    <dgm:pt modelId="{FA43E828-E165-45BB-861E-8F6C523356CF}" type="pres">
      <dgm:prSet presAssocID="{6FFE12AD-5E9D-425F-80F0-009135E3E5E1}" presName="vert1" presStyleCnt="0"/>
      <dgm:spPr/>
    </dgm:pt>
    <dgm:pt modelId="{A9B10278-0280-415F-BC25-6A07F1108348}" type="pres">
      <dgm:prSet presAssocID="{A2F3F06E-8436-4A0B-BB02-1247C4C52A0D}" presName="thickLine" presStyleLbl="alignNode1" presStyleIdx="1" presStyleCnt="3"/>
      <dgm:spPr/>
    </dgm:pt>
    <dgm:pt modelId="{C6FE37A1-2F25-4E00-A8DE-AF3C3531290A}" type="pres">
      <dgm:prSet presAssocID="{A2F3F06E-8436-4A0B-BB02-1247C4C52A0D}" presName="horz1" presStyleCnt="0"/>
      <dgm:spPr/>
    </dgm:pt>
    <dgm:pt modelId="{7DA97DC6-0BA2-4935-B440-DD221F397FEC}" type="pres">
      <dgm:prSet presAssocID="{A2F3F06E-8436-4A0B-BB02-1247C4C52A0D}" presName="tx1" presStyleLbl="revTx" presStyleIdx="1" presStyleCnt="3"/>
      <dgm:spPr/>
    </dgm:pt>
    <dgm:pt modelId="{21C14F45-45E3-4BC9-B842-7C58751093E9}" type="pres">
      <dgm:prSet presAssocID="{A2F3F06E-8436-4A0B-BB02-1247C4C52A0D}" presName="vert1" presStyleCnt="0"/>
      <dgm:spPr/>
    </dgm:pt>
    <dgm:pt modelId="{7B7A9E73-3054-4B53-A35E-DF346092DB8C}" type="pres">
      <dgm:prSet presAssocID="{022363C0-6BA8-4EF0-A3A6-05D1565E8DA6}" presName="thickLine" presStyleLbl="alignNode1" presStyleIdx="2" presStyleCnt="3"/>
      <dgm:spPr/>
    </dgm:pt>
    <dgm:pt modelId="{C031E64C-AC53-4A24-BA9D-002C708617F2}" type="pres">
      <dgm:prSet presAssocID="{022363C0-6BA8-4EF0-A3A6-05D1565E8DA6}" presName="horz1" presStyleCnt="0"/>
      <dgm:spPr/>
    </dgm:pt>
    <dgm:pt modelId="{6C447FB8-CA8A-4F41-B3B9-B7F423F4EFE8}" type="pres">
      <dgm:prSet presAssocID="{022363C0-6BA8-4EF0-A3A6-05D1565E8DA6}" presName="tx1" presStyleLbl="revTx" presStyleIdx="2" presStyleCnt="3"/>
      <dgm:spPr/>
    </dgm:pt>
    <dgm:pt modelId="{E23ACF1A-B974-4B55-98DF-C182E4E51F3F}" type="pres">
      <dgm:prSet presAssocID="{022363C0-6BA8-4EF0-A3A6-05D1565E8DA6}" presName="vert1" presStyleCnt="0"/>
      <dgm:spPr/>
    </dgm:pt>
  </dgm:ptLst>
  <dgm:cxnLst>
    <dgm:cxn modelId="{7F7D6D06-2189-434B-8197-50E534D453AF}" type="presOf" srcId="{6FFE12AD-5E9D-425F-80F0-009135E3E5E1}" destId="{3D23BFEC-41E4-41CC-9DB2-B69CB653B11A}" srcOrd="0" destOrd="0" presId="urn:microsoft.com/office/officeart/2008/layout/LinedList"/>
    <dgm:cxn modelId="{2327D728-C5CB-4847-BCBB-21845E3DF3B4}" srcId="{6C5C8F8B-68D5-438D-8A4D-9121333FC62D}" destId="{A2F3F06E-8436-4A0B-BB02-1247C4C52A0D}" srcOrd="1" destOrd="0" parTransId="{CD450C95-9EAF-4A36-90C8-6597A340C62C}" sibTransId="{8CECDC5E-7179-441C-BEBD-BEBA32962663}"/>
    <dgm:cxn modelId="{96FA4F34-5942-4AC7-A09A-3F1280410A41}" srcId="{6C5C8F8B-68D5-438D-8A4D-9121333FC62D}" destId="{022363C0-6BA8-4EF0-A3A6-05D1565E8DA6}" srcOrd="2" destOrd="0" parTransId="{A5A11C41-CE05-4AFE-A2FC-A75A078A8241}" sibTransId="{618424DA-87E1-414F-942B-C6EC2DF41E89}"/>
    <dgm:cxn modelId="{DAE05538-244F-466E-A7C6-C85AA982CC99}" type="presOf" srcId="{A2F3F06E-8436-4A0B-BB02-1247C4C52A0D}" destId="{7DA97DC6-0BA2-4935-B440-DD221F397FEC}" srcOrd="0" destOrd="0" presId="urn:microsoft.com/office/officeart/2008/layout/LinedList"/>
    <dgm:cxn modelId="{F73D2566-09D7-40C8-8999-74564FC61ED6}" type="presOf" srcId="{022363C0-6BA8-4EF0-A3A6-05D1565E8DA6}" destId="{6C447FB8-CA8A-4F41-B3B9-B7F423F4EFE8}" srcOrd="0" destOrd="0" presId="urn:microsoft.com/office/officeart/2008/layout/LinedList"/>
    <dgm:cxn modelId="{94BADD8B-E06E-4FC7-A056-0AC8A35D0319}" type="presOf" srcId="{6C5C8F8B-68D5-438D-8A4D-9121333FC62D}" destId="{5EF65DA1-F93D-4329-AF47-E1174EBDEA7E}" srcOrd="0" destOrd="0" presId="urn:microsoft.com/office/officeart/2008/layout/LinedList"/>
    <dgm:cxn modelId="{FF7746D4-A565-4E83-8E26-CD3B127C083E}" srcId="{6C5C8F8B-68D5-438D-8A4D-9121333FC62D}" destId="{6FFE12AD-5E9D-425F-80F0-009135E3E5E1}" srcOrd="0" destOrd="0" parTransId="{60B88A81-40FE-4F46-A128-19242EB2999B}" sibTransId="{6F853E3D-3E12-4CDA-A7C7-7490342BE675}"/>
    <dgm:cxn modelId="{5DE03811-5CF7-4FFA-B970-0E89CEE78861}" type="presParOf" srcId="{5EF65DA1-F93D-4329-AF47-E1174EBDEA7E}" destId="{074CF1AF-4A29-48E1-A8D6-9AAA1E655F8D}" srcOrd="0" destOrd="0" presId="urn:microsoft.com/office/officeart/2008/layout/LinedList"/>
    <dgm:cxn modelId="{4D4B2758-87DE-4B41-A865-BEB45E6D1394}" type="presParOf" srcId="{5EF65DA1-F93D-4329-AF47-E1174EBDEA7E}" destId="{A6B1504D-DB1C-41D5-AF0C-1A4DA38684A4}" srcOrd="1" destOrd="0" presId="urn:microsoft.com/office/officeart/2008/layout/LinedList"/>
    <dgm:cxn modelId="{405ECA3C-28EC-42C1-BE51-70D84F708620}" type="presParOf" srcId="{A6B1504D-DB1C-41D5-AF0C-1A4DA38684A4}" destId="{3D23BFEC-41E4-41CC-9DB2-B69CB653B11A}" srcOrd="0" destOrd="0" presId="urn:microsoft.com/office/officeart/2008/layout/LinedList"/>
    <dgm:cxn modelId="{C5B4D7D3-70AC-434F-A62E-62F1CC63A6A1}" type="presParOf" srcId="{A6B1504D-DB1C-41D5-AF0C-1A4DA38684A4}" destId="{FA43E828-E165-45BB-861E-8F6C523356CF}" srcOrd="1" destOrd="0" presId="urn:microsoft.com/office/officeart/2008/layout/LinedList"/>
    <dgm:cxn modelId="{95895E45-B8C8-4CC9-841A-B7604664EFAD}" type="presParOf" srcId="{5EF65DA1-F93D-4329-AF47-E1174EBDEA7E}" destId="{A9B10278-0280-415F-BC25-6A07F1108348}" srcOrd="2" destOrd="0" presId="urn:microsoft.com/office/officeart/2008/layout/LinedList"/>
    <dgm:cxn modelId="{61F681F3-5FAB-4E30-B176-381C92E2DF9B}" type="presParOf" srcId="{5EF65DA1-F93D-4329-AF47-E1174EBDEA7E}" destId="{C6FE37A1-2F25-4E00-A8DE-AF3C3531290A}" srcOrd="3" destOrd="0" presId="urn:microsoft.com/office/officeart/2008/layout/LinedList"/>
    <dgm:cxn modelId="{8989AE49-E252-4FB4-8558-DC585797CB19}" type="presParOf" srcId="{C6FE37A1-2F25-4E00-A8DE-AF3C3531290A}" destId="{7DA97DC6-0BA2-4935-B440-DD221F397FEC}" srcOrd="0" destOrd="0" presId="urn:microsoft.com/office/officeart/2008/layout/LinedList"/>
    <dgm:cxn modelId="{FF2FA3C5-1F86-4703-ADE0-453C42F7EDBC}" type="presParOf" srcId="{C6FE37A1-2F25-4E00-A8DE-AF3C3531290A}" destId="{21C14F45-45E3-4BC9-B842-7C58751093E9}" srcOrd="1" destOrd="0" presId="urn:microsoft.com/office/officeart/2008/layout/LinedList"/>
    <dgm:cxn modelId="{3D713C83-DF1C-4C6A-97E5-EC4EB162D6E3}" type="presParOf" srcId="{5EF65DA1-F93D-4329-AF47-E1174EBDEA7E}" destId="{7B7A9E73-3054-4B53-A35E-DF346092DB8C}" srcOrd="4" destOrd="0" presId="urn:microsoft.com/office/officeart/2008/layout/LinedList"/>
    <dgm:cxn modelId="{EB4A777F-C415-4EDE-BC97-78C253C54B08}" type="presParOf" srcId="{5EF65DA1-F93D-4329-AF47-E1174EBDEA7E}" destId="{C031E64C-AC53-4A24-BA9D-002C708617F2}" srcOrd="5" destOrd="0" presId="urn:microsoft.com/office/officeart/2008/layout/LinedList"/>
    <dgm:cxn modelId="{E3C0C5AD-CFFE-4CFE-966C-6B97B904A031}" type="presParOf" srcId="{C031E64C-AC53-4A24-BA9D-002C708617F2}" destId="{6C447FB8-CA8A-4F41-B3B9-B7F423F4EFE8}" srcOrd="0" destOrd="0" presId="urn:microsoft.com/office/officeart/2008/layout/LinedList"/>
    <dgm:cxn modelId="{39AE90E2-C639-4A29-810E-3A577E84E63E}" type="presParOf" srcId="{C031E64C-AC53-4A24-BA9D-002C708617F2}" destId="{E23ACF1A-B974-4B55-98DF-C182E4E51F3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4F42DDF-D56D-4524-833A-587EB19E7098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2DC99C90-A42F-4888-9ADA-17576704F68E}">
      <dgm:prSet/>
      <dgm:spPr/>
      <dgm:t>
        <a:bodyPr/>
        <a:lstStyle/>
        <a:p>
          <a:r>
            <a:rPr lang="pt-BR"/>
            <a:t>Educação Protestante: Trabalho como fim absoluto, concentração mental, sentimento de obrigação, disposição para o trabalho.</a:t>
          </a:r>
          <a:endParaRPr lang="en-US"/>
        </a:p>
      </dgm:t>
    </dgm:pt>
    <dgm:pt modelId="{122FFDB2-D87F-42F0-ACE8-524571FE1524}" type="parTrans" cxnId="{85004F13-66BD-47C6-963E-BF5C6DA84618}">
      <dgm:prSet/>
      <dgm:spPr/>
      <dgm:t>
        <a:bodyPr/>
        <a:lstStyle/>
        <a:p>
          <a:endParaRPr lang="en-US"/>
        </a:p>
      </dgm:t>
    </dgm:pt>
    <dgm:pt modelId="{D8C9791C-BC48-4A8E-A536-FF4D7FDF1057}" type="sibTrans" cxnId="{85004F13-66BD-47C6-963E-BF5C6DA84618}">
      <dgm:prSet/>
      <dgm:spPr/>
      <dgm:t>
        <a:bodyPr/>
        <a:lstStyle/>
        <a:p>
          <a:endParaRPr lang="en-US"/>
        </a:p>
      </dgm:t>
    </dgm:pt>
    <dgm:pt modelId="{F6687707-9794-4F83-B901-288C3E97F022}">
      <dgm:prSet/>
      <dgm:spPr/>
      <dgm:t>
        <a:bodyPr/>
        <a:lstStyle/>
        <a:p>
          <a:r>
            <a:rPr lang="pt-BR"/>
            <a:t>Pensamento Protestante e Espírito do Capitalismo: Relação de adequação, não de interdependência.</a:t>
          </a:r>
          <a:endParaRPr lang="en-US"/>
        </a:p>
      </dgm:t>
    </dgm:pt>
    <dgm:pt modelId="{0A3E74B1-16B6-4DC8-8FD0-03CE2DFF5743}" type="parTrans" cxnId="{26FE3889-794F-45C1-9EC5-D5A741B58FFF}">
      <dgm:prSet/>
      <dgm:spPr/>
      <dgm:t>
        <a:bodyPr/>
        <a:lstStyle/>
        <a:p>
          <a:endParaRPr lang="en-US"/>
        </a:p>
      </dgm:t>
    </dgm:pt>
    <dgm:pt modelId="{69FF3942-9C1B-4FCE-94EB-0288CA173F0D}" type="sibTrans" cxnId="{26FE3889-794F-45C1-9EC5-D5A741B58FFF}">
      <dgm:prSet/>
      <dgm:spPr/>
      <dgm:t>
        <a:bodyPr/>
        <a:lstStyle/>
        <a:p>
          <a:endParaRPr lang="en-US"/>
        </a:p>
      </dgm:t>
    </dgm:pt>
    <dgm:pt modelId="{3DBF5420-74ED-41EE-9611-AFECC3567F59}">
      <dgm:prSet/>
      <dgm:spPr/>
      <dgm:t>
        <a:bodyPr/>
        <a:lstStyle/>
        <a:p>
          <a:r>
            <a:rPr lang="pt-BR"/>
            <a:t>Relação negativa entre crença religiosa e conduta: Dominadas pelo Espírito do Capitalismo, as pessoas tendem a ser indiferentes ou mesmo hostis para com a religião.</a:t>
          </a:r>
          <a:endParaRPr lang="en-US"/>
        </a:p>
      </dgm:t>
    </dgm:pt>
    <dgm:pt modelId="{9FF4033B-0229-46CC-8DE1-367D2B94ED10}" type="parTrans" cxnId="{77AAB9E4-A094-4A74-9CA4-01E9FA88E271}">
      <dgm:prSet/>
      <dgm:spPr/>
      <dgm:t>
        <a:bodyPr/>
        <a:lstStyle/>
        <a:p>
          <a:endParaRPr lang="en-US"/>
        </a:p>
      </dgm:t>
    </dgm:pt>
    <dgm:pt modelId="{26074BBF-C99F-4E40-9489-EF48736D3608}" type="sibTrans" cxnId="{77AAB9E4-A094-4A74-9CA4-01E9FA88E271}">
      <dgm:prSet/>
      <dgm:spPr/>
      <dgm:t>
        <a:bodyPr/>
        <a:lstStyle/>
        <a:p>
          <a:endParaRPr lang="en-US"/>
        </a:p>
      </dgm:t>
    </dgm:pt>
    <dgm:pt modelId="{F897F0B2-B53E-4964-B455-9A825EE729F9}" type="pres">
      <dgm:prSet presAssocID="{E4F42DDF-D56D-4524-833A-587EB19E7098}" presName="vert0" presStyleCnt="0">
        <dgm:presLayoutVars>
          <dgm:dir/>
          <dgm:animOne val="branch"/>
          <dgm:animLvl val="lvl"/>
        </dgm:presLayoutVars>
      </dgm:prSet>
      <dgm:spPr/>
    </dgm:pt>
    <dgm:pt modelId="{954D17F6-9F9B-406B-8D74-8BBEF84567B7}" type="pres">
      <dgm:prSet presAssocID="{2DC99C90-A42F-4888-9ADA-17576704F68E}" presName="thickLine" presStyleLbl="alignNode1" presStyleIdx="0" presStyleCnt="3"/>
      <dgm:spPr/>
    </dgm:pt>
    <dgm:pt modelId="{8913F787-F98C-497B-A86F-82A0DEA8C354}" type="pres">
      <dgm:prSet presAssocID="{2DC99C90-A42F-4888-9ADA-17576704F68E}" presName="horz1" presStyleCnt="0"/>
      <dgm:spPr/>
    </dgm:pt>
    <dgm:pt modelId="{B9FCB559-E999-4CA3-956E-DFAA653255BE}" type="pres">
      <dgm:prSet presAssocID="{2DC99C90-A42F-4888-9ADA-17576704F68E}" presName="tx1" presStyleLbl="revTx" presStyleIdx="0" presStyleCnt="3"/>
      <dgm:spPr/>
    </dgm:pt>
    <dgm:pt modelId="{6281322C-0A32-4987-A051-5968638AA317}" type="pres">
      <dgm:prSet presAssocID="{2DC99C90-A42F-4888-9ADA-17576704F68E}" presName="vert1" presStyleCnt="0"/>
      <dgm:spPr/>
    </dgm:pt>
    <dgm:pt modelId="{EC2E6C87-69E3-4172-859D-D20DAF7B1CD0}" type="pres">
      <dgm:prSet presAssocID="{F6687707-9794-4F83-B901-288C3E97F022}" presName="thickLine" presStyleLbl="alignNode1" presStyleIdx="1" presStyleCnt="3"/>
      <dgm:spPr/>
    </dgm:pt>
    <dgm:pt modelId="{6835D3F9-A8B6-483A-9164-E13297C094E3}" type="pres">
      <dgm:prSet presAssocID="{F6687707-9794-4F83-B901-288C3E97F022}" presName="horz1" presStyleCnt="0"/>
      <dgm:spPr/>
    </dgm:pt>
    <dgm:pt modelId="{37209002-6D1F-4A44-AF79-63EAAD30A8EA}" type="pres">
      <dgm:prSet presAssocID="{F6687707-9794-4F83-B901-288C3E97F022}" presName="tx1" presStyleLbl="revTx" presStyleIdx="1" presStyleCnt="3"/>
      <dgm:spPr/>
    </dgm:pt>
    <dgm:pt modelId="{DF5FFB8C-F5FC-40AA-A3AE-4DDE89456A11}" type="pres">
      <dgm:prSet presAssocID="{F6687707-9794-4F83-B901-288C3E97F022}" presName="vert1" presStyleCnt="0"/>
      <dgm:spPr/>
    </dgm:pt>
    <dgm:pt modelId="{4D8BB7A8-AE7E-4FA0-A31A-6B8AB7AE6946}" type="pres">
      <dgm:prSet presAssocID="{3DBF5420-74ED-41EE-9611-AFECC3567F59}" presName="thickLine" presStyleLbl="alignNode1" presStyleIdx="2" presStyleCnt="3"/>
      <dgm:spPr/>
    </dgm:pt>
    <dgm:pt modelId="{2E6BA7FF-035F-4BDB-BB64-A54F07F2FAB3}" type="pres">
      <dgm:prSet presAssocID="{3DBF5420-74ED-41EE-9611-AFECC3567F59}" presName="horz1" presStyleCnt="0"/>
      <dgm:spPr/>
    </dgm:pt>
    <dgm:pt modelId="{EFDF2F86-7897-478C-B215-C00E26926D45}" type="pres">
      <dgm:prSet presAssocID="{3DBF5420-74ED-41EE-9611-AFECC3567F59}" presName="tx1" presStyleLbl="revTx" presStyleIdx="2" presStyleCnt="3"/>
      <dgm:spPr/>
    </dgm:pt>
    <dgm:pt modelId="{BB7A4C16-E0E4-440D-9A6A-C5AB516199F3}" type="pres">
      <dgm:prSet presAssocID="{3DBF5420-74ED-41EE-9611-AFECC3567F59}" presName="vert1" presStyleCnt="0"/>
      <dgm:spPr/>
    </dgm:pt>
  </dgm:ptLst>
  <dgm:cxnLst>
    <dgm:cxn modelId="{CDFD3808-6CE9-42E7-B739-1E1D98FA7D94}" type="presOf" srcId="{3DBF5420-74ED-41EE-9611-AFECC3567F59}" destId="{EFDF2F86-7897-478C-B215-C00E26926D45}" srcOrd="0" destOrd="0" presId="urn:microsoft.com/office/officeart/2008/layout/LinedList"/>
    <dgm:cxn modelId="{85004F13-66BD-47C6-963E-BF5C6DA84618}" srcId="{E4F42DDF-D56D-4524-833A-587EB19E7098}" destId="{2DC99C90-A42F-4888-9ADA-17576704F68E}" srcOrd="0" destOrd="0" parTransId="{122FFDB2-D87F-42F0-ACE8-524571FE1524}" sibTransId="{D8C9791C-BC48-4A8E-A536-FF4D7FDF1057}"/>
    <dgm:cxn modelId="{CBBAEF15-7763-47D8-9351-9D1AF8F24E29}" type="presOf" srcId="{F6687707-9794-4F83-B901-288C3E97F022}" destId="{37209002-6D1F-4A44-AF79-63EAAD30A8EA}" srcOrd="0" destOrd="0" presId="urn:microsoft.com/office/officeart/2008/layout/LinedList"/>
    <dgm:cxn modelId="{88019918-5BA8-4B86-9DB3-6ADDD26D8FE1}" type="presOf" srcId="{2DC99C90-A42F-4888-9ADA-17576704F68E}" destId="{B9FCB559-E999-4CA3-956E-DFAA653255BE}" srcOrd="0" destOrd="0" presId="urn:microsoft.com/office/officeart/2008/layout/LinedList"/>
    <dgm:cxn modelId="{3FE99452-01B3-4F2A-8777-4EB445319055}" type="presOf" srcId="{E4F42DDF-D56D-4524-833A-587EB19E7098}" destId="{F897F0B2-B53E-4964-B455-9A825EE729F9}" srcOrd="0" destOrd="0" presId="urn:microsoft.com/office/officeart/2008/layout/LinedList"/>
    <dgm:cxn modelId="{26FE3889-794F-45C1-9EC5-D5A741B58FFF}" srcId="{E4F42DDF-D56D-4524-833A-587EB19E7098}" destId="{F6687707-9794-4F83-B901-288C3E97F022}" srcOrd="1" destOrd="0" parTransId="{0A3E74B1-16B6-4DC8-8FD0-03CE2DFF5743}" sibTransId="{69FF3942-9C1B-4FCE-94EB-0288CA173F0D}"/>
    <dgm:cxn modelId="{77AAB9E4-A094-4A74-9CA4-01E9FA88E271}" srcId="{E4F42DDF-D56D-4524-833A-587EB19E7098}" destId="{3DBF5420-74ED-41EE-9611-AFECC3567F59}" srcOrd="2" destOrd="0" parTransId="{9FF4033B-0229-46CC-8DE1-367D2B94ED10}" sibTransId="{26074BBF-C99F-4E40-9489-EF48736D3608}"/>
    <dgm:cxn modelId="{A04FABBD-A505-4140-9D17-6C7E25DE1E68}" type="presParOf" srcId="{F897F0B2-B53E-4964-B455-9A825EE729F9}" destId="{954D17F6-9F9B-406B-8D74-8BBEF84567B7}" srcOrd="0" destOrd="0" presId="urn:microsoft.com/office/officeart/2008/layout/LinedList"/>
    <dgm:cxn modelId="{6A83A2B5-76D5-4A25-961E-BDCF118294A8}" type="presParOf" srcId="{F897F0B2-B53E-4964-B455-9A825EE729F9}" destId="{8913F787-F98C-497B-A86F-82A0DEA8C354}" srcOrd="1" destOrd="0" presId="urn:microsoft.com/office/officeart/2008/layout/LinedList"/>
    <dgm:cxn modelId="{CDC05401-671F-4B09-99F7-125995A91548}" type="presParOf" srcId="{8913F787-F98C-497B-A86F-82A0DEA8C354}" destId="{B9FCB559-E999-4CA3-956E-DFAA653255BE}" srcOrd="0" destOrd="0" presId="urn:microsoft.com/office/officeart/2008/layout/LinedList"/>
    <dgm:cxn modelId="{07891355-ADB8-4985-BC08-D02F4769F08E}" type="presParOf" srcId="{8913F787-F98C-497B-A86F-82A0DEA8C354}" destId="{6281322C-0A32-4987-A051-5968638AA317}" srcOrd="1" destOrd="0" presId="urn:microsoft.com/office/officeart/2008/layout/LinedList"/>
    <dgm:cxn modelId="{E51DBEA7-6222-4071-A482-93FAF8FC0257}" type="presParOf" srcId="{F897F0B2-B53E-4964-B455-9A825EE729F9}" destId="{EC2E6C87-69E3-4172-859D-D20DAF7B1CD0}" srcOrd="2" destOrd="0" presId="urn:microsoft.com/office/officeart/2008/layout/LinedList"/>
    <dgm:cxn modelId="{9BFB4AC0-6769-4D91-AED9-D65A7749F1DE}" type="presParOf" srcId="{F897F0B2-B53E-4964-B455-9A825EE729F9}" destId="{6835D3F9-A8B6-483A-9164-E13297C094E3}" srcOrd="3" destOrd="0" presId="urn:microsoft.com/office/officeart/2008/layout/LinedList"/>
    <dgm:cxn modelId="{7C309EEA-4D67-4C33-8618-5DB9733AD0F0}" type="presParOf" srcId="{6835D3F9-A8B6-483A-9164-E13297C094E3}" destId="{37209002-6D1F-4A44-AF79-63EAAD30A8EA}" srcOrd="0" destOrd="0" presId="urn:microsoft.com/office/officeart/2008/layout/LinedList"/>
    <dgm:cxn modelId="{911631EF-BFCA-4C90-BCF3-394CE13218B8}" type="presParOf" srcId="{6835D3F9-A8B6-483A-9164-E13297C094E3}" destId="{DF5FFB8C-F5FC-40AA-A3AE-4DDE89456A11}" srcOrd="1" destOrd="0" presId="urn:microsoft.com/office/officeart/2008/layout/LinedList"/>
    <dgm:cxn modelId="{A9DE90F6-DF08-4C4F-A50E-5C591FC26A85}" type="presParOf" srcId="{F897F0B2-B53E-4964-B455-9A825EE729F9}" destId="{4D8BB7A8-AE7E-4FA0-A31A-6B8AB7AE6946}" srcOrd="4" destOrd="0" presId="urn:microsoft.com/office/officeart/2008/layout/LinedList"/>
    <dgm:cxn modelId="{E3F713F2-66CA-4160-A68B-1449D5222FC0}" type="presParOf" srcId="{F897F0B2-B53E-4964-B455-9A825EE729F9}" destId="{2E6BA7FF-035F-4BDB-BB64-A54F07F2FAB3}" srcOrd="5" destOrd="0" presId="urn:microsoft.com/office/officeart/2008/layout/LinedList"/>
    <dgm:cxn modelId="{12B25356-110D-49F4-90D9-086F70068F06}" type="presParOf" srcId="{2E6BA7FF-035F-4BDB-BB64-A54F07F2FAB3}" destId="{EFDF2F86-7897-478C-B215-C00E26926D45}" srcOrd="0" destOrd="0" presId="urn:microsoft.com/office/officeart/2008/layout/LinedList"/>
    <dgm:cxn modelId="{B10FDD8E-38C8-49CE-A56F-55835EFBDDE5}" type="presParOf" srcId="{2E6BA7FF-035F-4BDB-BB64-A54F07F2FAB3}" destId="{BB7A4C16-E0E4-440D-9A6A-C5AB516199F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EEC9F62-2455-4034-A874-A26926D5E0C4}" type="doc">
      <dgm:prSet loTypeId="urn:microsoft.com/office/officeart/2005/8/layout/vProcess5" loCatId="process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15232DF-1772-4E8A-8477-687D7890B8B7}">
      <dgm:prSet/>
      <dgm:spPr/>
      <dgm:t>
        <a:bodyPr/>
        <a:lstStyle/>
        <a:p>
          <a:r>
            <a:rPr lang="pt-BR"/>
            <a:t>Definição de Vocação</a:t>
          </a:r>
          <a:endParaRPr lang="en-US"/>
        </a:p>
      </dgm:t>
    </dgm:pt>
    <dgm:pt modelId="{45EADAB4-7B54-4F1B-A565-4F22D09F4117}" type="parTrans" cxnId="{2B4BA270-04AD-4B56-91E1-546FA792D95B}">
      <dgm:prSet/>
      <dgm:spPr/>
      <dgm:t>
        <a:bodyPr/>
        <a:lstStyle/>
        <a:p>
          <a:endParaRPr lang="en-US"/>
        </a:p>
      </dgm:t>
    </dgm:pt>
    <dgm:pt modelId="{7336AD67-36C6-4DC9-AE72-C4F6BC9AB8E7}" type="sibTrans" cxnId="{2B4BA270-04AD-4B56-91E1-546FA792D95B}">
      <dgm:prSet/>
      <dgm:spPr/>
      <dgm:t>
        <a:bodyPr/>
        <a:lstStyle/>
        <a:p>
          <a:endParaRPr lang="en-US"/>
        </a:p>
      </dgm:t>
    </dgm:pt>
    <dgm:pt modelId="{179A729C-5FE1-4FC7-B522-D792CC2088DB}">
      <dgm:prSet/>
      <dgm:spPr/>
      <dgm:t>
        <a:bodyPr/>
        <a:lstStyle/>
        <a:p>
          <a:r>
            <a:rPr lang="pt-BR"/>
            <a:t>Obras como resultado da fé</a:t>
          </a:r>
          <a:endParaRPr lang="en-US"/>
        </a:p>
      </dgm:t>
    </dgm:pt>
    <dgm:pt modelId="{2A14EC80-79A3-4ECD-BE4F-EA9753FB0682}" type="parTrans" cxnId="{3E1025B7-844D-4683-83A3-EB57D61B5C31}">
      <dgm:prSet/>
      <dgm:spPr/>
      <dgm:t>
        <a:bodyPr/>
        <a:lstStyle/>
        <a:p>
          <a:endParaRPr lang="en-US"/>
        </a:p>
      </dgm:t>
    </dgm:pt>
    <dgm:pt modelId="{71F7387B-373B-4AE1-B2EE-B4645B1A465E}" type="sibTrans" cxnId="{3E1025B7-844D-4683-83A3-EB57D61B5C31}">
      <dgm:prSet/>
      <dgm:spPr/>
      <dgm:t>
        <a:bodyPr/>
        <a:lstStyle/>
        <a:p>
          <a:endParaRPr lang="en-US"/>
        </a:p>
      </dgm:t>
    </dgm:pt>
    <dgm:pt modelId="{190D867C-8D32-4793-BF0D-80B599854B41}">
      <dgm:prSet/>
      <dgm:spPr/>
      <dgm:t>
        <a:bodyPr/>
        <a:lstStyle/>
        <a:p>
          <a:r>
            <a:rPr lang="pt-BR"/>
            <a:t>Concepção do “estado de graça”</a:t>
          </a:r>
          <a:endParaRPr lang="en-US"/>
        </a:p>
      </dgm:t>
    </dgm:pt>
    <dgm:pt modelId="{457A5EF7-97A0-4F72-8B6A-9C14237D64E0}" type="parTrans" cxnId="{672D7FBA-99E6-49A8-A87C-4C58A2A11CAA}">
      <dgm:prSet/>
      <dgm:spPr/>
      <dgm:t>
        <a:bodyPr/>
        <a:lstStyle/>
        <a:p>
          <a:endParaRPr lang="en-US"/>
        </a:p>
      </dgm:t>
    </dgm:pt>
    <dgm:pt modelId="{8657019B-6096-4B7E-A96F-E153AB3A357C}" type="sibTrans" cxnId="{672D7FBA-99E6-49A8-A87C-4C58A2A11CAA}">
      <dgm:prSet/>
      <dgm:spPr/>
      <dgm:t>
        <a:bodyPr/>
        <a:lstStyle/>
        <a:p>
          <a:endParaRPr lang="en-US"/>
        </a:p>
      </dgm:t>
    </dgm:pt>
    <dgm:pt modelId="{445A4B07-FF37-4F4B-8BAC-2D3A4F79F13A}">
      <dgm:prSet/>
      <dgm:spPr/>
      <dgm:t>
        <a:bodyPr/>
        <a:lstStyle/>
        <a:p>
          <a:r>
            <a:rPr lang="pt-BR"/>
            <a:t>Planejamento racional da vida do indivíduo.</a:t>
          </a:r>
          <a:endParaRPr lang="en-US"/>
        </a:p>
      </dgm:t>
    </dgm:pt>
    <dgm:pt modelId="{F88E2EA4-004C-402F-8412-DAF8E7148100}" type="parTrans" cxnId="{C9E799BA-1B1E-4438-9DFF-5BEAF0586FB9}">
      <dgm:prSet/>
      <dgm:spPr/>
      <dgm:t>
        <a:bodyPr/>
        <a:lstStyle/>
        <a:p>
          <a:endParaRPr lang="en-US"/>
        </a:p>
      </dgm:t>
    </dgm:pt>
    <dgm:pt modelId="{AB8F26D6-89F5-4703-A904-A51683E62A20}" type="sibTrans" cxnId="{C9E799BA-1B1E-4438-9DFF-5BEAF0586FB9}">
      <dgm:prSet/>
      <dgm:spPr/>
      <dgm:t>
        <a:bodyPr/>
        <a:lstStyle/>
        <a:p>
          <a:endParaRPr lang="en-US"/>
        </a:p>
      </dgm:t>
    </dgm:pt>
    <dgm:pt modelId="{D04FE7DB-D322-4275-964A-8F742E82D19C}">
      <dgm:prSet/>
      <dgm:spPr/>
      <dgm:t>
        <a:bodyPr/>
        <a:lstStyle/>
        <a:p>
          <a:r>
            <a:rPr lang="pt-BR"/>
            <a:t>“No essencial, unidade; no não essencial, liberdade; e em tudo, caridade”</a:t>
          </a:r>
          <a:endParaRPr lang="en-US"/>
        </a:p>
      </dgm:t>
    </dgm:pt>
    <dgm:pt modelId="{D80D7400-504E-4C7C-B53A-F583CDFEB856}" type="parTrans" cxnId="{E61CB0AB-C73B-4EA4-A11E-4CFDE0A9530A}">
      <dgm:prSet/>
      <dgm:spPr/>
      <dgm:t>
        <a:bodyPr/>
        <a:lstStyle/>
        <a:p>
          <a:endParaRPr lang="en-US"/>
        </a:p>
      </dgm:t>
    </dgm:pt>
    <dgm:pt modelId="{C8878C3C-48A2-4D08-9F0C-9CD6C824B677}" type="sibTrans" cxnId="{E61CB0AB-C73B-4EA4-A11E-4CFDE0A9530A}">
      <dgm:prSet/>
      <dgm:spPr/>
      <dgm:t>
        <a:bodyPr/>
        <a:lstStyle/>
        <a:p>
          <a:endParaRPr lang="en-US"/>
        </a:p>
      </dgm:t>
    </dgm:pt>
    <dgm:pt modelId="{E087176C-645E-481E-867C-FF975092396C}">
      <dgm:prSet/>
      <dgm:spPr/>
      <dgm:t>
        <a:bodyPr/>
        <a:lstStyle/>
        <a:p>
          <a:r>
            <a:rPr lang="pt-BR"/>
            <a:t>- John Wesley.</a:t>
          </a:r>
          <a:endParaRPr lang="en-US"/>
        </a:p>
      </dgm:t>
    </dgm:pt>
    <dgm:pt modelId="{EBA2BF1B-454E-461A-9CC3-89E66DBE7FDE}" type="parTrans" cxnId="{A2F13459-42BF-4C88-AA45-2FD5E4968BF9}">
      <dgm:prSet/>
      <dgm:spPr/>
      <dgm:t>
        <a:bodyPr/>
        <a:lstStyle/>
        <a:p>
          <a:endParaRPr lang="en-US"/>
        </a:p>
      </dgm:t>
    </dgm:pt>
    <dgm:pt modelId="{54291D04-9FF0-4F7A-882D-0F213A2241D7}" type="sibTrans" cxnId="{A2F13459-42BF-4C88-AA45-2FD5E4968BF9}">
      <dgm:prSet/>
      <dgm:spPr/>
      <dgm:t>
        <a:bodyPr/>
        <a:lstStyle/>
        <a:p>
          <a:endParaRPr lang="en-US"/>
        </a:p>
      </dgm:t>
    </dgm:pt>
    <dgm:pt modelId="{6483C87B-95EA-4D52-AD8D-EF245B8C3184}" type="pres">
      <dgm:prSet presAssocID="{BEEC9F62-2455-4034-A874-A26926D5E0C4}" presName="outerComposite" presStyleCnt="0">
        <dgm:presLayoutVars>
          <dgm:chMax val="5"/>
          <dgm:dir/>
          <dgm:resizeHandles val="exact"/>
        </dgm:presLayoutVars>
      </dgm:prSet>
      <dgm:spPr/>
    </dgm:pt>
    <dgm:pt modelId="{7BAA689D-BD52-4231-AECC-973033ABCF98}" type="pres">
      <dgm:prSet presAssocID="{BEEC9F62-2455-4034-A874-A26926D5E0C4}" presName="dummyMaxCanvas" presStyleCnt="0">
        <dgm:presLayoutVars/>
      </dgm:prSet>
      <dgm:spPr/>
    </dgm:pt>
    <dgm:pt modelId="{B5AFCF8B-2F77-4409-9504-B64E19A1E157}" type="pres">
      <dgm:prSet presAssocID="{BEEC9F62-2455-4034-A874-A26926D5E0C4}" presName="FiveNodes_1" presStyleLbl="node1" presStyleIdx="0" presStyleCnt="5">
        <dgm:presLayoutVars>
          <dgm:bulletEnabled val="1"/>
        </dgm:presLayoutVars>
      </dgm:prSet>
      <dgm:spPr/>
    </dgm:pt>
    <dgm:pt modelId="{A146FB79-F0E9-4235-87EE-08D88E9E5F80}" type="pres">
      <dgm:prSet presAssocID="{BEEC9F62-2455-4034-A874-A26926D5E0C4}" presName="FiveNodes_2" presStyleLbl="node1" presStyleIdx="1" presStyleCnt="5">
        <dgm:presLayoutVars>
          <dgm:bulletEnabled val="1"/>
        </dgm:presLayoutVars>
      </dgm:prSet>
      <dgm:spPr/>
    </dgm:pt>
    <dgm:pt modelId="{212D7E70-14A2-49BB-B6F8-832432A56300}" type="pres">
      <dgm:prSet presAssocID="{BEEC9F62-2455-4034-A874-A26926D5E0C4}" presName="FiveNodes_3" presStyleLbl="node1" presStyleIdx="2" presStyleCnt="5">
        <dgm:presLayoutVars>
          <dgm:bulletEnabled val="1"/>
        </dgm:presLayoutVars>
      </dgm:prSet>
      <dgm:spPr/>
    </dgm:pt>
    <dgm:pt modelId="{7E27934C-389B-49E2-BAD5-F6E3028D9960}" type="pres">
      <dgm:prSet presAssocID="{BEEC9F62-2455-4034-A874-A26926D5E0C4}" presName="FiveNodes_4" presStyleLbl="node1" presStyleIdx="3" presStyleCnt="5">
        <dgm:presLayoutVars>
          <dgm:bulletEnabled val="1"/>
        </dgm:presLayoutVars>
      </dgm:prSet>
      <dgm:spPr/>
    </dgm:pt>
    <dgm:pt modelId="{0DD86155-EF27-4055-9A5B-B4B2C2D1899B}" type="pres">
      <dgm:prSet presAssocID="{BEEC9F62-2455-4034-A874-A26926D5E0C4}" presName="FiveNodes_5" presStyleLbl="node1" presStyleIdx="4" presStyleCnt="5">
        <dgm:presLayoutVars>
          <dgm:bulletEnabled val="1"/>
        </dgm:presLayoutVars>
      </dgm:prSet>
      <dgm:spPr/>
    </dgm:pt>
    <dgm:pt modelId="{93DE4F83-5E39-4C59-AFC1-CE7A90492D02}" type="pres">
      <dgm:prSet presAssocID="{BEEC9F62-2455-4034-A874-A26926D5E0C4}" presName="FiveConn_1-2" presStyleLbl="fgAccFollowNode1" presStyleIdx="0" presStyleCnt="4">
        <dgm:presLayoutVars>
          <dgm:bulletEnabled val="1"/>
        </dgm:presLayoutVars>
      </dgm:prSet>
      <dgm:spPr/>
    </dgm:pt>
    <dgm:pt modelId="{6F022397-EF8F-4A3C-ADC6-0EDF9F19C3D3}" type="pres">
      <dgm:prSet presAssocID="{BEEC9F62-2455-4034-A874-A26926D5E0C4}" presName="FiveConn_2-3" presStyleLbl="fgAccFollowNode1" presStyleIdx="1" presStyleCnt="4">
        <dgm:presLayoutVars>
          <dgm:bulletEnabled val="1"/>
        </dgm:presLayoutVars>
      </dgm:prSet>
      <dgm:spPr/>
    </dgm:pt>
    <dgm:pt modelId="{30831C5B-A2B3-4345-9BC1-29CB7BE12C96}" type="pres">
      <dgm:prSet presAssocID="{BEEC9F62-2455-4034-A874-A26926D5E0C4}" presName="FiveConn_3-4" presStyleLbl="fgAccFollowNode1" presStyleIdx="2" presStyleCnt="4">
        <dgm:presLayoutVars>
          <dgm:bulletEnabled val="1"/>
        </dgm:presLayoutVars>
      </dgm:prSet>
      <dgm:spPr/>
    </dgm:pt>
    <dgm:pt modelId="{899E5BA1-4A10-450D-8B7F-C77D45162237}" type="pres">
      <dgm:prSet presAssocID="{BEEC9F62-2455-4034-A874-A26926D5E0C4}" presName="FiveConn_4-5" presStyleLbl="fgAccFollowNode1" presStyleIdx="3" presStyleCnt="4">
        <dgm:presLayoutVars>
          <dgm:bulletEnabled val="1"/>
        </dgm:presLayoutVars>
      </dgm:prSet>
      <dgm:spPr/>
    </dgm:pt>
    <dgm:pt modelId="{8D8A18DF-5278-46B7-BEB2-DC282DAA39C4}" type="pres">
      <dgm:prSet presAssocID="{BEEC9F62-2455-4034-A874-A26926D5E0C4}" presName="FiveNodes_1_text" presStyleLbl="node1" presStyleIdx="4" presStyleCnt="5">
        <dgm:presLayoutVars>
          <dgm:bulletEnabled val="1"/>
        </dgm:presLayoutVars>
      </dgm:prSet>
      <dgm:spPr/>
    </dgm:pt>
    <dgm:pt modelId="{D9BFA305-7A72-418D-84A1-201F7343299E}" type="pres">
      <dgm:prSet presAssocID="{BEEC9F62-2455-4034-A874-A26926D5E0C4}" presName="FiveNodes_2_text" presStyleLbl="node1" presStyleIdx="4" presStyleCnt="5">
        <dgm:presLayoutVars>
          <dgm:bulletEnabled val="1"/>
        </dgm:presLayoutVars>
      </dgm:prSet>
      <dgm:spPr/>
    </dgm:pt>
    <dgm:pt modelId="{EA9B427C-8972-47FF-80ED-7EAEA666BA2C}" type="pres">
      <dgm:prSet presAssocID="{BEEC9F62-2455-4034-A874-A26926D5E0C4}" presName="FiveNodes_3_text" presStyleLbl="node1" presStyleIdx="4" presStyleCnt="5">
        <dgm:presLayoutVars>
          <dgm:bulletEnabled val="1"/>
        </dgm:presLayoutVars>
      </dgm:prSet>
      <dgm:spPr/>
    </dgm:pt>
    <dgm:pt modelId="{0F34FBC2-6B5E-49B0-8738-20E0CB899B59}" type="pres">
      <dgm:prSet presAssocID="{BEEC9F62-2455-4034-A874-A26926D5E0C4}" presName="FiveNodes_4_text" presStyleLbl="node1" presStyleIdx="4" presStyleCnt="5">
        <dgm:presLayoutVars>
          <dgm:bulletEnabled val="1"/>
        </dgm:presLayoutVars>
      </dgm:prSet>
      <dgm:spPr/>
    </dgm:pt>
    <dgm:pt modelId="{1119297D-B0F6-41E8-957F-8EAB8C47ECC2}" type="pres">
      <dgm:prSet presAssocID="{BEEC9F62-2455-4034-A874-A26926D5E0C4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7DC110E-C8E0-441E-B4C2-24A9FF667109}" type="presOf" srcId="{445A4B07-FF37-4F4B-8BAC-2D3A4F79F13A}" destId="{0F34FBC2-6B5E-49B0-8738-20E0CB899B59}" srcOrd="1" destOrd="0" presId="urn:microsoft.com/office/officeart/2005/8/layout/vProcess5"/>
    <dgm:cxn modelId="{18923A2A-EACD-42BE-9089-6422CBA12A8F}" type="presOf" srcId="{445A4B07-FF37-4F4B-8BAC-2D3A4F79F13A}" destId="{7E27934C-389B-49E2-BAD5-F6E3028D9960}" srcOrd="0" destOrd="0" presId="urn:microsoft.com/office/officeart/2005/8/layout/vProcess5"/>
    <dgm:cxn modelId="{46569A41-9BD1-4027-BA5E-38419AC8E421}" type="presOf" srcId="{D04FE7DB-D322-4275-964A-8F742E82D19C}" destId="{0DD86155-EF27-4055-9A5B-B4B2C2D1899B}" srcOrd="0" destOrd="0" presId="urn:microsoft.com/office/officeart/2005/8/layout/vProcess5"/>
    <dgm:cxn modelId="{AAB5904E-D658-4838-BD9E-4A8C4CDA4A45}" type="presOf" srcId="{415232DF-1772-4E8A-8477-687D7890B8B7}" destId="{8D8A18DF-5278-46B7-BEB2-DC282DAA39C4}" srcOrd="1" destOrd="0" presId="urn:microsoft.com/office/officeart/2005/8/layout/vProcess5"/>
    <dgm:cxn modelId="{2B4BA270-04AD-4B56-91E1-546FA792D95B}" srcId="{BEEC9F62-2455-4034-A874-A26926D5E0C4}" destId="{415232DF-1772-4E8A-8477-687D7890B8B7}" srcOrd="0" destOrd="0" parTransId="{45EADAB4-7B54-4F1B-A565-4F22D09F4117}" sibTransId="{7336AD67-36C6-4DC9-AE72-C4F6BC9AB8E7}"/>
    <dgm:cxn modelId="{EE2A9F53-C63C-44AC-A201-C1C972773EAE}" type="presOf" srcId="{7336AD67-36C6-4DC9-AE72-C4F6BC9AB8E7}" destId="{93DE4F83-5E39-4C59-AFC1-CE7A90492D02}" srcOrd="0" destOrd="0" presId="urn:microsoft.com/office/officeart/2005/8/layout/vProcess5"/>
    <dgm:cxn modelId="{B8AAEA55-E1F9-4113-A9AA-BB02E8CD2C4C}" type="presOf" srcId="{179A729C-5FE1-4FC7-B522-D792CC2088DB}" destId="{D9BFA305-7A72-418D-84A1-201F7343299E}" srcOrd="1" destOrd="0" presId="urn:microsoft.com/office/officeart/2005/8/layout/vProcess5"/>
    <dgm:cxn modelId="{A2F13459-42BF-4C88-AA45-2FD5E4968BF9}" srcId="{D04FE7DB-D322-4275-964A-8F742E82D19C}" destId="{E087176C-645E-481E-867C-FF975092396C}" srcOrd="0" destOrd="0" parTransId="{EBA2BF1B-454E-461A-9CC3-89E66DBE7FDE}" sibTransId="{54291D04-9FF0-4F7A-882D-0F213A2241D7}"/>
    <dgm:cxn modelId="{274926A0-549F-4062-9EE9-D9A4013542C3}" type="presOf" srcId="{E087176C-645E-481E-867C-FF975092396C}" destId="{1119297D-B0F6-41E8-957F-8EAB8C47ECC2}" srcOrd="1" destOrd="1" presId="urn:microsoft.com/office/officeart/2005/8/layout/vProcess5"/>
    <dgm:cxn modelId="{4BA6D0A3-3EB7-489D-978B-A06384C49205}" type="presOf" srcId="{179A729C-5FE1-4FC7-B522-D792CC2088DB}" destId="{A146FB79-F0E9-4235-87EE-08D88E9E5F80}" srcOrd="0" destOrd="0" presId="urn:microsoft.com/office/officeart/2005/8/layout/vProcess5"/>
    <dgm:cxn modelId="{E61CB0AB-C73B-4EA4-A11E-4CFDE0A9530A}" srcId="{BEEC9F62-2455-4034-A874-A26926D5E0C4}" destId="{D04FE7DB-D322-4275-964A-8F742E82D19C}" srcOrd="4" destOrd="0" parTransId="{D80D7400-504E-4C7C-B53A-F583CDFEB856}" sibTransId="{C8878C3C-48A2-4D08-9F0C-9CD6C824B677}"/>
    <dgm:cxn modelId="{D941BCAB-DEF8-4379-BB8E-0AAF8E80F2C7}" type="presOf" srcId="{AB8F26D6-89F5-4703-A904-A51683E62A20}" destId="{899E5BA1-4A10-450D-8B7F-C77D45162237}" srcOrd="0" destOrd="0" presId="urn:microsoft.com/office/officeart/2005/8/layout/vProcess5"/>
    <dgm:cxn modelId="{386574AC-D132-400F-919A-801E0D59D21E}" type="presOf" srcId="{71F7387B-373B-4AE1-B2EE-B4645B1A465E}" destId="{6F022397-EF8F-4A3C-ADC6-0EDF9F19C3D3}" srcOrd="0" destOrd="0" presId="urn:microsoft.com/office/officeart/2005/8/layout/vProcess5"/>
    <dgm:cxn modelId="{3E1025B7-844D-4683-83A3-EB57D61B5C31}" srcId="{BEEC9F62-2455-4034-A874-A26926D5E0C4}" destId="{179A729C-5FE1-4FC7-B522-D792CC2088DB}" srcOrd="1" destOrd="0" parTransId="{2A14EC80-79A3-4ECD-BE4F-EA9753FB0682}" sibTransId="{71F7387B-373B-4AE1-B2EE-B4645B1A465E}"/>
    <dgm:cxn modelId="{672D7FBA-99E6-49A8-A87C-4C58A2A11CAA}" srcId="{BEEC9F62-2455-4034-A874-A26926D5E0C4}" destId="{190D867C-8D32-4793-BF0D-80B599854B41}" srcOrd="2" destOrd="0" parTransId="{457A5EF7-97A0-4F72-8B6A-9C14237D64E0}" sibTransId="{8657019B-6096-4B7E-A96F-E153AB3A357C}"/>
    <dgm:cxn modelId="{C9E799BA-1B1E-4438-9DFF-5BEAF0586FB9}" srcId="{BEEC9F62-2455-4034-A874-A26926D5E0C4}" destId="{445A4B07-FF37-4F4B-8BAC-2D3A4F79F13A}" srcOrd="3" destOrd="0" parTransId="{F88E2EA4-004C-402F-8412-DAF8E7148100}" sibTransId="{AB8F26D6-89F5-4703-A904-A51683E62A20}"/>
    <dgm:cxn modelId="{E5B9A8C8-CC63-4E98-AB05-8A4626C5BB39}" type="presOf" srcId="{190D867C-8D32-4793-BF0D-80B599854B41}" destId="{EA9B427C-8972-47FF-80ED-7EAEA666BA2C}" srcOrd="1" destOrd="0" presId="urn:microsoft.com/office/officeart/2005/8/layout/vProcess5"/>
    <dgm:cxn modelId="{77BA38D1-B649-44CB-A676-6139C8A0296D}" type="presOf" srcId="{D04FE7DB-D322-4275-964A-8F742E82D19C}" destId="{1119297D-B0F6-41E8-957F-8EAB8C47ECC2}" srcOrd="1" destOrd="0" presId="urn:microsoft.com/office/officeart/2005/8/layout/vProcess5"/>
    <dgm:cxn modelId="{11D51DD5-0C4D-4808-BD4D-4E5C4482C288}" type="presOf" srcId="{190D867C-8D32-4793-BF0D-80B599854B41}" destId="{212D7E70-14A2-49BB-B6F8-832432A56300}" srcOrd="0" destOrd="0" presId="urn:microsoft.com/office/officeart/2005/8/layout/vProcess5"/>
    <dgm:cxn modelId="{3E0DB3D8-BD35-449D-A640-7DF08D139CB4}" type="presOf" srcId="{E087176C-645E-481E-867C-FF975092396C}" destId="{0DD86155-EF27-4055-9A5B-B4B2C2D1899B}" srcOrd="0" destOrd="1" presId="urn:microsoft.com/office/officeart/2005/8/layout/vProcess5"/>
    <dgm:cxn modelId="{B2AD6AE2-87FE-4FF6-9355-D188A2F86B65}" type="presOf" srcId="{8657019B-6096-4B7E-A96F-E153AB3A357C}" destId="{30831C5B-A2B3-4345-9BC1-29CB7BE12C96}" srcOrd="0" destOrd="0" presId="urn:microsoft.com/office/officeart/2005/8/layout/vProcess5"/>
    <dgm:cxn modelId="{8AE15CED-88F7-4C19-921E-DC2537744401}" type="presOf" srcId="{415232DF-1772-4E8A-8477-687D7890B8B7}" destId="{B5AFCF8B-2F77-4409-9504-B64E19A1E157}" srcOrd="0" destOrd="0" presId="urn:microsoft.com/office/officeart/2005/8/layout/vProcess5"/>
    <dgm:cxn modelId="{6A5BBEED-5B94-4345-986B-0D7BF7770708}" type="presOf" srcId="{BEEC9F62-2455-4034-A874-A26926D5E0C4}" destId="{6483C87B-95EA-4D52-AD8D-EF245B8C3184}" srcOrd="0" destOrd="0" presId="urn:microsoft.com/office/officeart/2005/8/layout/vProcess5"/>
    <dgm:cxn modelId="{DFF91E6C-9784-4812-ACF3-3474A8B86804}" type="presParOf" srcId="{6483C87B-95EA-4D52-AD8D-EF245B8C3184}" destId="{7BAA689D-BD52-4231-AECC-973033ABCF98}" srcOrd="0" destOrd="0" presId="urn:microsoft.com/office/officeart/2005/8/layout/vProcess5"/>
    <dgm:cxn modelId="{5619FED6-C9E1-42A3-B115-371024C88C87}" type="presParOf" srcId="{6483C87B-95EA-4D52-AD8D-EF245B8C3184}" destId="{B5AFCF8B-2F77-4409-9504-B64E19A1E157}" srcOrd="1" destOrd="0" presId="urn:microsoft.com/office/officeart/2005/8/layout/vProcess5"/>
    <dgm:cxn modelId="{88C2C736-50CE-4C12-A062-D274B33D5AA7}" type="presParOf" srcId="{6483C87B-95EA-4D52-AD8D-EF245B8C3184}" destId="{A146FB79-F0E9-4235-87EE-08D88E9E5F80}" srcOrd="2" destOrd="0" presId="urn:microsoft.com/office/officeart/2005/8/layout/vProcess5"/>
    <dgm:cxn modelId="{433C9125-E8ED-41DF-9CC6-B4E4E1F2306D}" type="presParOf" srcId="{6483C87B-95EA-4D52-AD8D-EF245B8C3184}" destId="{212D7E70-14A2-49BB-B6F8-832432A56300}" srcOrd="3" destOrd="0" presId="urn:microsoft.com/office/officeart/2005/8/layout/vProcess5"/>
    <dgm:cxn modelId="{BD7C57B9-E8E6-4CA6-B497-58BE60D1845C}" type="presParOf" srcId="{6483C87B-95EA-4D52-AD8D-EF245B8C3184}" destId="{7E27934C-389B-49E2-BAD5-F6E3028D9960}" srcOrd="4" destOrd="0" presId="urn:microsoft.com/office/officeart/2005/8/layout/vProcess5"/>
    <dgm:cxn modelId="{65838F45-E9AA-4119-9B35-5C793F863503}" type="presParOf" srcId="{6483C87B-95EA-4D52-AD8D-EF245B8C3184}" destId="{0DD86155-EF27-4055-9A5B-B4B2C2D1899B}" srcOrd="5" destOrd="0" presId="urn:microsoft.com/office/officeart/2005/8/layout/vProcess5"/>
    <dgm:cxn modelId="{46F96699-D534-49A7-ACF8-5EF5C68D14DF}" type="presParOf" srcId="{6483C87B-95EA-4D52-AD8D-EF245B8C3184}" destId="{93DE4F83-5E39-4C59-AFC1-CE7A90492D02}" srcOrd="6" destOrd="0" presId="urn:microsoft.com/office/officeart/2005/8/layout/vProcess5"/>
    <dgm:cxn modelId="{2FC32CE4-D52C-441B-BA6D-50C224434EF0}" type="presParOf" srcId="{6483C87B-95EA-4D52-AD8D-EF245B8C3184}" destId="{6F022397-EF8F-4A3C-ADC6-0EDF9F19C3D3}" srcOrd="7" destOrd="0" presId="urn:microsoft.com/office/officeart/2005/8/layout/vProcess5"/>
    <dgm:cxn modelId="{E3053F00-AE24-4A48-A6B0-8A7B91B2128F}" type="presParOf" srcId="{6483C87B-95EA-4D52-AD8D-EF245B8C3184}" destId="{30831C5B-A2B3-4345-9BC1-29CB7BE12C96}" srcOrd="8" destOrd="0" presId="urn:microsoft.com/office/officeart/2005/8/layout/vProcess5"/>
    <dgm:cxn modelId="{DD9CB5F2-A066-4FC5-90F4-B8F0043DD35E}" type="presParOf" srcId="{6483C87B-95EA-4D52-AD8D-EF245B8C3184}" destId="{899E5BA1-4A10-450D-8B7F-C77D45162237}" srcOrd="9" destOrd="0" presId="urn:microsoft.com/office/officeart/2005/8/layout/vProcess5"/>
    <dgm:cxn modelId="{8A7A5FF9-2280-4AAD-9F2F-7E154D74CF1D}" type="presParOf" srcId="{6483C87B-95EA-4D52-AD8D-EF245B8C3184}" destId="{8D8A18DF-5278-46B7-BEB2-DC282DAA39C4}" srcOrd="10" destOrd="0" presId="urn:microsoft.com/office/officeart/2005/8/layout/vProcess5"/>
    <dgm:cxn modelId="{75AD1F51-3B1B-4B6F-9DCB-2C51214241F4}" type="presParOf" srcId="{6483C87B-95EA-4D52-AD8D-EF245B8C3184}" destId="{D9BFA305-7A72-418D-84A1-201F7343299E}" srcOrd="11" destOrd="0" presId="urn:microsoft.com/office/officeart/2005/8/layout/vProcess5"/>
    <dgm:cxn modelId="{B34330BB-444A-4E21-BFEF-E0D3E7DB0272}" type="presParOf" srcId="{6483C87B-95EA-4D52-AD8D-EF245B8C3184}" destId="{EA9B427C-8972-47FF-80ED-7EAEA666BA2C}" srcOrd="12" destOrd="0" presId="urn:microsoft.com/office/officeart/2005/8/layout/vProcess5"/>
    <dgm:cxn modelId="{5C6E3474-6CA3-417D-90B0-264D02D960C3}" type="presParOf" srcId="{6483C87B-95EA-4D52-AD8D-EF245B8C3184}" destId="{0F34FBC2-6B5E-49B0-8738-20E0CB899B59}" srcOrd="13" destOrd="0" presId="urn:microsoft.com/office/officeart/2005/8/layout/vProcess5"/>
    <dgm:cxn modelId="{CE11CCBA-5F41-4616-93CA-97813B7BCBAC}" type="presParOf" srcId="{6483C87B-95EA-4D52-AD8D-EF245B8C3184}" destId="{1119297D-B0F6-41E8-957F-8EAB8C47ECC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34589BD-64F0-4DD8-BE24-AEABE9AC71F1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4BF5A6E5-F923-48BE-A78D-EFACF9FE8541}">
      <dgm:prSet/>
      <dgm:spPr/>
      <dgm:t>
        <a:bodyPr/>
        <a:lstStyle/>
        <a:p>
          <a:r>
            <a:rPr lang="pt-BR"/>
            <a:t>Movimentos oriundos das igrejas Protestantes:</a:t>
          </a:r>
          <a:endParaRPr lang="en-US"/>
        </a:p>
      </dgm:t>
    </dgm:pt>
    <dgm:pt modelId="{32F6F0AD-492B-46AB-8EBF-B58053FF45E1}" type="parTrans" cxnId="{8765B8D9-4C54-4A35-AF77-F90C185DF817}">
      <dgm:prSet/>
      <dgm:spPr/>
      <dgm:t>
        <a:bodyPr/>
        <a:lstStyle/>
        <a:p>
          <a:endParaRPr lang="en-US"/>
        </a:p>
      </dgm:t>
    </dgm:pt>
    <dgm:pt modelId="{DCF46D51-A27E-4FE8-A0CC-1EF61213A7D6}" type="sibTrans" cxnId="{8765B8D9-4C54-4A35-AF77-F90C185DF817}">
      <dgm:prSet/>
      <dgm:spPr/>
      <dgm:t>
        <a:bodyPr/>
        <a:lstStyle/>
        <a:p>
          <a:endParaRPr lang="en-US"/>
        </a:p>
      </dgm:t>
    </dgm:pt>
    <dgm:pt modelId="{2F4D2933-81F2-4769-BF47-C3FF2FE07146}">
      <dgm:prSet/>
      <dgm:spPr/>
      <dgm:t>
        <a:bodyPr/>
        <a:lstStyle/>
        <a:p>
          <a:r>
            <a:rPr lang="pt-BR"/>
            <a:t>Pentecostais</a:t>
          </a:r>
          <a:endParaRPr lang="en-US"/>
        </a:p>
      </dgm:t>
    </dgm:pt>
    <dgm:pt modelId="{12FD21E8-1285-4FCA-813C-0D8B258738C3}" type="parTrans" cxnId="{FC30D0D4-E13D-4464-B37A-DF7BE68E77CE}">
      <dgm:prSet/>
      <dgm:spPr/>
      <dgm:t>
        <a:bodyPr/>
        <a:lstStyle/>
        <a:p>
          <a:endParaRPr lang="en-US"/>
        </a:p>
      </dgm:t>
    </dgm:pt>
    <dgm:pt modelId="{6A451405-995A-46F0-B27E-09AC7905E372}" type="sibTrans" cxnId="{FC30D0D4-E13D-4464-B37A-DF7BE68E77CE}">
      <dgm:prSet/>
      <dgm:spPr/>
      <dgm:t>
        <a:bodyPr/>
        <a:lstStyle/>
        <a:p>
          <a:endParaRPr lang="en-US"/>
        </a:p>
      </dgm:t>
    </dgm:pt>
    <dgm:pt modelId="{31E2B814-8792-4604-984B-5E091B15A00A}">
      <dgm:prSet/>
      <dgm:spPr/>
      <dgm:t>
        <a:bodyPr/>
        <a:lstStyle/>
        <a:p>
          <a:r>
            <a:rPr lang="pt-BR"/>
            <a:t>Neo-pentecostais</a:t>
          </a:r>
          <a:endParaRPr lang="en-US"/>
        </a:p>
      </dgm:t>
    </dgm:pt>
    <dgm:pt modelId="{C1D426C7-0DE0-4F46-BE51-A496B5789EAA}" type="parTrans" cxnId="{92744DCE-8EEC-4933-A537-EB816F1F3131}">
      <dgm:prSet/>
      <dgm:spPr/>
      <dgm:t>
        <a:bodyPr/>
        <a:lstStyle/>
        <a:p>
          <a:endParaRPr lang="en-US"/>
        </a:p>
      </dgm:t>
    </dgm:pt>
    <dgm:pt modelId="{A833A023-032F-451E-9BDC-7315BD434AB6}" type="sibTrans" cxnId="{92744DCE-8EEC-4933-A537-EB816F1F3131}">
      <dgm:prSet/>
      <dgm:spPr/>
      <dgm:t>
        <a:bodyPr/>
        <a:lstStyle/>
        <a:p>
          <a:endParaRPr lang="en-US"/>
        </a:p>
      </dgm:t>
    </dgm:pt>
    <dgm:pt modelId="{B657EBBB-D7F9-4C1E-AFB7-8FDFA5DF951D}">
      <dgm:prSet/>
      <dgm:spPr/>
      <dgm:t>
        <a:bodyPr/>
        <a:lstStyle/>
        <a:p>
          <a:r>
            <a:rPr lang="pt-BR"/>
            <a:t>Teologia da Prosperidade:</a:t>
          </a:r>
          <a:endParaRPr lang="en-US"/>
        </a:p>
      </dgm:t>
    </dgm:pt>
    <dgm:pt modelId="{F376D0B6-7A40-4D50-81A7-F2C31FF06978}" type="parTrans" cxnId="{77ACD01E-EC94-4384-B805-3DE752456F15}">
      <dgm:prSet/>
      <dgm:spPr/>
      <dgm:t>
        <a:bodyPr/>
        <a:lstStyle/>
        <a:p>
          <a:endParaRPr lang="en-US"/>
        </a:p>
      </dgm:t>
    </dgm:pt>
    <dgm:pt modelId="{F8C0202F-8328-4A9B-A574-AE90F5FFDF47}" type="sibTrans" cxnId="{77ACD01E-EC94-4384-B805-3DE752456F15}">
      <dgm:prSet/>
      <dgm:spPr/>
      <dgm:t>
        <a:bodyPr/>
        <a:lstStyle/>
        <a:p>
          <a:endParaRPr lang="en-US"/>
        </a:p>
      </dgm:t>
    </dgm:pt>
    <dgm:pt modelId="{1DEC9ED3-97C3-4DD3-A0F0-76FC761BCDD8}">
      <dgm:prSet/>
      <dgm:spPr/>
      <dgm:t>
        <a:bodyPr/>
        <a:lstStyle/>
        <a:p>
          <a:r>
            <a:rPr lang="pt-BR"/>
            <a:t>Kenneth Hagin (EUA)</a:t>
          </a:r>
          <a:endParaRPr lang="en-US"/>
        </a:p>
      </dgm:t>
    </dgm:pt>
    <dgm:pt modelId="{C7354774-E09E-4D73-BDDF-35366C8D60A7}" type="parTrans" cxnId="{DDE7F2A1-D15D-44A5-9641-828C90F5B566}">
      <dgm:prSet/>
      <dgm:spPr/>
      <dgm:t>
        <a:bodyPr/>
        <a:lstStyle/>
        <a:p>
          <a:endParaRPr lang="en-US"/>
        </a:p>
      </dgm:t>
    </dgm:pt>
    <dgm:pt modelId="{5C09C762-00B2-473B-99A8-CADC61F726E8}" type="sibTrans" cxnId="{DDE7F2A1-D15D-44A5-9641-828C90F5B566}">
      <dgm:prSet/>
      <dgm:spPr/>
      <dgm:t>
        <a:bodyPr/>
        <a:lstStyle/>
        <a:p>
          <a:endParaRPr lang="en-US"/>
        </a:p>
      </dgm:t>
    </dgm:pt>
    <dgm:pt modelId="{C1E464C7-AB32-4725-8550-27300A939F51}">
      <dgm:prSet/>
      <dgm:spPr/>
      <dgm:t>
        <a:bodyPr/>
        <a:lstStyle/>
        <a:p>
          <a:r>
            <a:rPr lang="pt-BR"/>
            <a:t>Igreja Universal do Reino de Deus</a:t>
          </a:r>
          <a:endParaRPr lang="en-US"/>
        </a:p>
      </dgm:t>
    </dgm:pt>
    <dgm:pt modelId="{4CB61C05-9732-4A56-9AEB-584DEE3CEB31}" type="parTrans" cxnId="{AD243754-675D-4C64-8454-80110F3AB6D1}">
      <dgm:prSet/>
      <dgm:spPr/>
      <dgm:t>
        <a:bodyPr/>
        <a:lstStyle/>
        <a:p>
          <a:endParaRPr lang="en-US"/>
        </a:p>
      </dgm:t>
    </dgm:pt>
    <dgm:pt modelId="{330287A9-A67C-4E51-9A9C-0F0F84B3FE77}" type="sibTrans" cxnId="{AD243754-675D-4C64-8454-80110F3AB6D1}">
      <dgm:prSet/>
      <dgm:spPr/>
      <dgm:t>
        <a:bodyPr/>
        <a:lstStyle/>
        <a:p>
          <a:endParaRPr lang="en-US"/>
        </a:p>
      </dgm:t>
    </dgm:pt>
    <dgm:pt modelId="{38C7F924-D6EC-4F9F-8E10-A22DF7B8F79F}">
      <dgm:prSet/>
      <dgm:spPr/>
      <dgm:t>
        <a:bodyPr/>
        <a:lstStyle/>
        <a:p>
          <a:r>
            <a:rPr lang="pt-BR"/>
            <a:t>Igreja Renascer em Cristo</a:t>
          </a:r>
          <a:endParaRPr lang="en-US"/>
        </a:p>
      </dgm:t>
    </dgm:pt>
    <dgm:pt modelId="{C2AE4D7E-F571-45B8-BADC-11C25B57748E}" type="parTrans" cxnId="{6E6F1965-F763-4791-BBBC-DBC69A7CD778}">
      <dgm:prSet/>
      <dgm:spPr/>
      <dgm:t>
        <a:bodyPr/>
        <a:lstStyle/>
        <a:p>
          <a:endParaRPr lang="en-US"/>
        </a:p>
      </dgm:t>
    </dgm:pt>
    <dgm:pt modelId="{60420F83-80BA-466B-89B7-DF748D0E8D5E}" type="sibTrans" cxnId="{6E6F1965-F763-4791-BBBC-DBC69A7CD778}">
      <dgm:prSet/>
      <dgm:spPr/>
      <dgm:t>
        <a:bodyPr/>
        <a:lstStyle/>
        <a:p>
          <a:endParaRPr lang="en-US"/>
        </a:p>
      </dgm:t>
    </dgm:pt>
    <dgm:pt modelId="{A33A8919-78B3-4FA0-96B3-BA0634634738}" type="pres">
      <dgm:prSet presAssocID="{D34589BD-64F0-4DD8-BE24-AEABE9AC71F1}" presName="Name0" presStyleCnt="0">
        <dgm:presLayoutVars>
          <dgm:dir/>
          <dgm:animLvl val="lvl"/>
          <dgm:resizeHandles val="exact"/>
        </dgm:presLayoutVars>
      </dgm:prSet>
      <dgm:spPr/>
    </dgm:pt>
    <dgm:pt modelId="{1BF50A43-C833-42E4-97BB-C967AA840F6E}" type="pres">
      <dgm:prSet presAssocID="{4BF5A6E5-F923-48BE-A78D-EFACF9FE8541}" presName="linNode" presStyleCnt="0"/>
      <dgm:spPr/>
    </dgm:pt>
    <dgm:pt modelId="{0E7F2282-4F3D-4726-980F-039D645B1179}" type="pres">
      <dgm:prSet presAssocID="{4BF5A6E5-F923-48BE-A78D-EFACF9FE8541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6069DAA-505F-4DE0-BDB3-69520775A5D7}" type="pres">
      <dgm:prSet presAssocID="{4BF5A6E5-F923-48BE-A78D-EFACF9FE8541}" presName="descendantText" presStyleLbl="alignAccFollowNode1" presStyleIdx="0" presStyleCnt="2">
        <dgm:presLayoutVars>
          <dgm:bulletEnabled val="1"/>
        </dgm:presLayoutVars>
      </dgm:prSet>
      <dgm:spPr/>
    </dgm:pt>
    <dgm:pt modelId="{754855DC-A35E-4A1B-A4CE-577480F4CD10}" type="pres">
      <dgm:prSet presAssocID="{DCF46D51-A27E-4FE8-A0CC-1EF61213A7D6}" presName="sp" presStyleCnt="0"/>
      <dgm:spPr/>
    </dgm:pt>
    <dgm:pt modelId="{6C128883-C16C-4E3B-8472-403A821FC706}" type="pres">
      <dgm:prSet presAssocID="{B657EBBB-D7F9-4C1E-AFB7-8FDFA5DF951D}" presName="linNode" presStyleCnt="0"/>
      <dgm:spPr/>
    </dgm:pt>
    <dgm:pt modelId="{2BC2E698-E376-4082-A1C7-B3CFC7DF2321}" type="pres">
      <dgm:prSet presAssocID="{B657EBBB-D7F9-4C1E-AFB7-8FDFA5DF951D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028FEC3E-AC71-45B5-A6AB-1EF37A66E59E}" type="pres">
      <dgm:prSet presAssocID="{B657EBBB-D7F9-4C1E-AFB7-8FDFA5DF951D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EC251515-9728-4788-9B73-F9EEB6E5914C}" type="presOf" srcId="{1DEC9ED3-97C3-4DD3-A0F0-76FC761BCDD8}" destId="{028FEC3E-AC71-45B5-A6AB-1EF37A66E59E}" srcOrd="0" destOrd="0" presId="urn:microsoft.com/office/officeart/2005/8/layout/vList5"/>
    <dgm:cxn modelId="{77ACD01E-EC94-4384-B805-3DE752456F15}" srcId="{D34589BD-64F0-4DD8-BE24-AEABE9AC71F1}" destId="{B657EBBB-D7F9-4C1E-AFB7-8FDFA5DF951D}" srcOrd="1" destOrd="0" parTransId="{F376D0B6-7A40-4D50-81A7-F2C31FF06978}" sibTransId="{F8C0202F-8328-4A9B-A574-AE90F5FFDF47}"/>
    <dgm:cxn modelId="{6E6F1965-F763-4791-BBBC-DBC69A7CD778}" srcId="{B657EBBB-D7F9-4C1E-AFB7-8FDFA5DF951D}" destId="{38C7F924-D6EC-4F9F-8E10-A22DF7B8F79F}" srcOrd="2" destOrd="0" parTransId="{C2AE4D7E-F571-45B8-BADC-11C25B57748E}" sibTransId="{60420F83-80BA-466B-89B7-DF748D0E8D5E}"/>
    <dgm:cxn modelId="{0909F36B-8DD1-443E-9310-602CEB280724}" type="presOf" srcId="{31E2B814-8792-4604-984B-5E091B15A00A}" destId="{D6069DAA-505F-4DE0-BDB3-69520775A5D7}" srcOrd="0" destOrd="1" presId="urn:microsoft.com/office/officeart/2005/8/layout/vList5"/>
    <dgm:cxn modelId="{A7E0486E-F2FD-4A1A-A748-AE53F3015404}" type="presOf" srcId="{2F4D2933-81F2-4769-BF47-C3FF2FE07146}" destId="{D6069DAA-505F-4DE0-BDB3-69520775A5D7}" srcOrd="0" destOrd="0" presId="urn:microsoft.com/office/officeart/2005/8/layout/vList5"/>
    <dgm:cxn modelId="{AD243754-675D-4C64-8454-80110F3AB6D1}" srcId="{B657EBBB-D7F9-4C1E-AFB7-8FDFA5DF951D}" destId="{C1E464C7-AB32-4725-8550-27300A939F51}" srcOrd="1" destOrd="0" parTransId="{4CB61C05-9732-4A56-9AEB-584DEE3CEB31}" sibTransId="{330287A9-A67C-4E51-9A9C-0F0F84B3FE77}"/>
    <dgm:cxn modelId="{D069BC79-8364-4BB1-88EE-4EA58F2BE6D8}" type="presOf" srcId="{38C7F924-D6EC-4F9F-8E10-A22DF7B8F79F}" destId="{028FEC3E-AC71-45B5-A6AB-1EF37A66E59E}" srcOrd="0" destOrd="2" presId="urn:microsoft.com/office/officeart/2005/8/layout/vList5"/>
    <dgm:cxn modelId="{9B53268E-F3BC-4876-9B90-86A3BB943F65}" type="presOf" srcId="{D34589BD-64F0-4DD8-BE24-AEABE9AC71F1}" destId="{A33A8919-78B3-4FA0-96B3-BA0634634738}" srcOrd="0" destOrd="0" presId="urn:microsoft.com/office/officeart/2005/8/layout/vList5"/>
    <dgm:cxn modelId="{165FE79B-5DE3-4158-A5C0-7162AF69F46C}" type="presOf" srcId="{4BF5A6E5-F923-48BE-A78D-EFACF9FE8541}" destId="{0E7F2282-4F3D-4726-980F-039D645B1179}" srcOrd="0" destOrd="0" presId="urn:microsoft.com/office/officeart/2005/8/layout/vList5"/>
    <dgm:cxn modelId="{DDE7F2A1-D15D-44A5-9641-828C90F5B566}" srcId="{B657EBBB-D7F9-4C1E-AFB7-8FDFA5DF951D}" destId="{1DEC9ED3-97C3-4DD3-A0F0-76FC761BCDD8}" srcOrd="0" destOrd="0" parTransId="{C7354774-E09E-4D73-BDDF-35366C8D60A7}" sibTransId="{5C09C762-00B2-473B-99A8-CADC61F726E8}"/>
    <dgm:cxn modelId="{64DFBABF-B986-432C-8DB2-2C183AFCF867}" type="presOf" srcId="{C1E464C7-AB32-4725-8550-27300A939F51}" destId="{028FEC3E-AC71-45B5-A6AB-1EF37A66E59E}" srcOrd="0" destOrd="1" presId="urn:microsoft.com/office/officeart/2005/8/layout/vList5"/>
    <dgm:cxn modelId="{92744DCE-8EEC-4933-A537-EB816F1F3131}" srcId="{4BF5A6E5-F923-48BE-A78D-EFACF9FE8541}" destId="{31E2B814-8792-4604-984B-5E091B15A00A}" srcOrd="1" destOrd="0" parTransId="{C1D426C7-0DE0-4F46-BE51-A496B5789EAA}" sibTransId="{A833A023-032F-451E-9BDC-7315BD434AB6}"/>
    <dgm:cxn modelId="{69171CD1-9DA0-4C9E-8E27-A8EC2DE538D8}" type="presOf" srcId="{B657EBBB-D7F9-4C1E-AFB7-8FDFA5DF951D}" destId="{2BC2E698-E376-4082-A1C7-B3CFC7DF2321}" srcOrd="0" destOrd="0" presId="urn:microsoft.com/office/officeart/2005/8/layout/vList5"/>
    <dgm:cxn modelId="{FC30D0D4-E13D-4464-B37A-DF7BE68E77CE}" srcId="{4BF5A6E5-F923-48BE-A78D-EFACF9FE8541}" destId="{2F4D2933-81F2-4769-BF47-C3FF2FE07146}" srcOrd="0" destOrd="0" parTransId="{12FD21E8-1285-4FCA-813C-0D8B258738C3}" sibTransId="{6A451405-995A-46F0-B27E-09AC7905E372}"/>
    <dgm:cxn modelId="{8765B8D9-4C54-4A35-AF77-F90C185DF817}" srcId="{D34589BD-64F0-4DD8-BE24-AEABE9AC71F1}" destId="{4BF5A6E5-F923-48BE-A78D-EFACF9FE8541}" srcOrd="0" destOrd="0" parTransId="{32F6F0AD-492B-46AB-8EBF-B58053FF45E1}" sibTransId="{DCF46D51-A27E-4FE8-A0CC-1EF61213A7D6}"/>
    <dgm:cxn modelId="{18DFAFFB-383D-4153-BCC6-388D7F4C20FC}" type="presParOf" srcId="{A33A8919-78B3-4FA0-96B3-BA0634634738}" destId="{1BF50A43-C833-42E4-97BB-C967AA840F6E}" srcOrd="0" destOrd="0" presId="urn:microsoft.com/office/officeart/2005/8/layout/vList5"/>
    <dgm:cxn modelId="{9C84CD26-B6D7-49BB-B2B1-8A729A959CD2}" type="presParOf" srcId="{1BF50A43-C833-42E4-97BB-C967AA840F6E}" destId="{0E7F2282-4F3D-4726-980F-039D645B1179}" srcOrd="0" destOrd="0" presId="urn:microsoft.com/office/officeart/2005/8/layout/vList5"/>
    <dgm:cxn modelId="{A2522E67-EE2F-4DB6-A949-EAA402712D56}" type="presParOf" srcId="{1BF50A43-C833-42E4-97BB-C967AA840F6E}" destId="{D6069DAA-505F-4DE0-BDB3-69520775A5D7}" srcOrd="1" destOrd="0" presId="urn:microsoft.com/office/officeart/2005/8/layout/vList5"/>
    <dgm:cxn modelId="{C83C60D4-F3D7-47E6-B906-BABDA8A77AFF}" type="presParOf" srcId="{A33A8919-78B3-4FA0-96B3-BA0634634738}" destId="{754855DC-A35E-4A1B-A4CE-577480F4CD10}" srcOrd="1" destOrd="0" presId="urn:microsoft.com/office/officeart/2005/8/layout/vList5"/>
    <dgm:cxn modelId="{04D65551-016C-4BB8-88AF-D7B116ADC8AA}" type="presParOf" srcId="{A33A8919-78B3-4FA0-96B3-BA0634634738}" destId="{6C128883-C16C-4E3B-8472-403A821FC706}" srcOrd="2" destOrd="0" presId="urn:microsoft.com/office/officeart/2005/8/layout/vList5"/>
    <dgm:cxn modelId="{E9AAA6BE-163A-4188-B0F4-7B30F82FDB8E}" type="presParOf" srcId="{6C128883-C16C-4E3B-8472-403A821FC706}" destId="{2BC2E698-E376-4082-A1C7-B3CFC7DF2321}" srcOrd="0" destOrd="0" presId="urn:microsoft.com/office/officeart/2005/8/layout/vList5"/>
    <dgm:cxn modelId="{D2A9C906-0E47-4DA9-A2BB-4C44B645A4A7}" type="presParOf" srcId="{6C128883-C16C-4E3B-8472-403A821FC706}" destId="{028FEC3E-AC71-45B5-A6AB-1EF37A66E59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810D7-9628-4DCB-A2A4-386D20C528F2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579B6-DA2B-4B74-AD52-A670A0EA1F82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/>
            <a:t>Os líderes do mundo dos negócios e proprietários de capital, assim como dos níveis mais altos da mão-de-obra qualificada, são preponderantemente Protestantes.</a:t>
          </a:r>
          <a:endParaRPr lang="en-US" sz="3200" kern="1200"/>
        </a:p>
      </dsp:txBody>
      <dsp:txXfrm>
        <a:off x="0" y="0"/>
        <a:ext cx="6492875" cy="2552700"/>
      </dsp:txXfrm>
    </dsp:sp>
    <dsp:sp modelId="{F5DA049D-1711-4F9F-A810-BD4EEE9EF7E7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F244A-1D42-4D03-8319-A00747C7D445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/>
            <a:t>Que ligação existe entre o modo de pensar Protestante e o desenvolvimento do Capitalismo?</a:t>
          </a:r>
          <a:endParaRPr lang="en-US" sz="3200" kern="1200"/>
        </a:p>
      </dsp:txBody>
      <dsp:txXfrm>
        <a:off x="0" y="2552700"/>
        <a:ext cx="6492875" cy="25527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BBFA7A-2F0F-4F88-8873-26992DAE5DE4}">
      <dsp:nvSpPr>
        <dsp:cNvPr id="0" name=""/>
        <dsp:cNvSpPr/>
      </dsp:nvSpPr>
      <dsp:spPr>
        <a:xfrm>
          <a:off x="0" y="5802"/>
          <a:ext cx="6089650" cy="87395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Jürgen Habermas;</a:t>
          </a:r>
          <a:endParaRPr lang="en-US" sz="2200" kern="1200"/>
        </a:p>
      </dsp:txBody>
      <dsp:txXfrm>
        <a:off x="42663" y="48465"/>
        <a:ext cx="6004324" cy="788627"/>
      </dsp:txXfrm>
    </dsp:sp>
    <dsp:sp modelId="{1C2941DD-2599-4A03-B030-6ECEE83F69C1}">
      <dsp:nvSpPr>
        <dsp:cNvPr id="0" name=""/>
        <dsp:cNvSpPr/>
      </dsp:nvSpPr>
      <dsp:spPr>
        <a:xfrm>
          <a:off x="0" y="943115"/>
          <a:ext cx="6089650" cy="873953"/>
        </a:xfrm>
        <a:prstGeom prst="roundRect">
          <a:avLst/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Escola de Frankfurt;</a:t>
          </a:r>
          <a:endParaRPr lang="en-US" sz="2200" kern="1200"/>
        </a:p>
      </dsp:txBody>
      <dsp:txXfrm>
        <a:off x="42663" y="985778"/>
        <a:ext cx="6004324" cy="788627"/>
      </dsp:txXfrm>
    </dsp:sp>
    <dsp:sp modelId="{02D86CF6-C479-4BD7-A247-683A61DEDF8B}">
      <dsp:nvSpPr>
        <dsp:cNvPr id="0" name=""/>
        <dsp:cNvSpPr/>
      </dsp:nvSpPr>
      <dsp:spPr>
        <a:xfrm>
          <a:off x="0" y="1880429"/>
          <a:ext cx="6089650" cy="873953"/>
        </a:xfrm>
        <a:prstGeom prst="roundRect">
          <a:avLst/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Ação Comunicativa;</a:t>
          </a:r>
          <a:endParaRPr lang="en-US" sz="2200" kern="1200"/>
        </a:p>
      </dsp:txBody>
      <dsp:txXfrm>
        <a:off x="42663" y="1923092"/>
        <a:ext cx="6004324" cy="788627"/>
      </dsp:txXfrm>
    </dsp:sp>
    <dsp:sp modelId="{A5D5D42C-2CD9-4509-BD56-81A7E1449353}">
      <dsp:nvSpPr>
        <dsp:cNvPr id="0" name=""/>
        <dsp:cNvSpPr/>
      </dsp:nvSpPr>
      <dsp:spPr>
        <a:xfrm>
          <a:off x="0" y="2817742"/>
          <a:ext cx="6089650" cy="873953"/>
        </a:xfrm>
        <a:prstGeom prst="roundRect">
          <a:avLst/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Sistema x Mundo da Vida</a:t>
          </a:r>
          <a:endParaRPr lang="en-US" sz="2200" kern="1200"/>
        </a:p>
      </dsp:txBody>
      <dsp:txXfrm>
        <a:off x="42663" y="2860405"/>
        <a:ext cx="6004324" cy="788627"/>
      </dsp:txXfrm>
    </dsp:sp>
    <dsp:sp modelId="{BDBB371D-E9DC-40D2-9B04-175FA10666A3}">
      <dsp:nvSpPr>
        <dsp:cNvPr id="0" name=""/>
        <dsp:cNvSpPr/>
      </dsp:nvSpPr>
      <dsp:spPr>
        <a:xfrm>
          <a:off x="0" y="3755055"/>
          <a:ext cx="6089650" cy="873953"/>
        </a:xfrm>
        <a:prstGeom prst="roundRect">
          <a:avLst/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VIII O papel da sociedade civil e da esfera pública política;</a:t>
          </a:r>
          <a:endParaRPr lang="en-US" sz="2200" kern="1200"/>
        </a:p>
      </dsp:txBody>
      <dsp:txXfrm>
        <a:off x="42663" y="3797718"/>
        <a:ext cx="6004324" cy="788627"/>
      </dsp:txXfrm>
    </dsp:sp>
    <dsp:sp modelId="{5DAB42A7-6AE7-4A8E-B0CB-11442194D98E}">
      <dsp:nvSpPr>
        <dsp:cNvPr id="0" name=""/>
        <dsp:cNvSpPr/>
      </dsp:nvSpPr>
      <dsp:spPr>
        <a:xfrm>
          <a:off x="0" y="4692369"/>
          <a:ext cx="6089650" cy="873953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Atores da Sociedade Civil, Opinião Pública e Poder Comunicativo;</a:t>
          </a:r>
          <a:endParaRPr lang="en-US" sz="2200" kern="1200"/>
        </a:p>
      </dsp:txBody>
      <dsp:txXfrm>
        <a:off x="42663" y="4735032"/>
        <a:ext cx="6004324" cy="7886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B30F7-A8DB-47F5-9B45-EFE765D922CE}">
      <dsp:nvSpPr>
        <dsp:cNvPr id="0" name=""/>
        <dsp:cNvSpPr/>
      </dsp:nvSpPr>
      <dsp:spPr>
        <a:xfrm>
          <a:off x="0" y="2720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17317C0-093D-470E-83E9-4A22143FACE2}">
      <dsp:nvSpPr>
        <dsp:cNvPr id="0" name=""/>
        <dsp:cNvSpPr/>
      </dsp:nvSpPr>
      <dsp:spPr>
        <a:xfrm>
          <a:off x="0" y="2720"/>
          <a:ext cx="6089650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/>
            <a:t>A Escola de Frankfurt é nome dado a um grupo de filósofos e cientistas sociais de tendências marxistas que se encontram no final dos anos 1920.</a:t>
          </a:r>
          <a:endParaRPr lang="en-US" sz="2900" kern="1200"/>
        </a:p>
      </dsp:txBody>
      <dsp:txXfrm>
        <a:off x="0" y="2720"/>
        <a:ext cx="6089650" cy="1855561"/>
      </dsp:txXfrm>
    </dsp:sp>
    <dsp:sp modelId="{C4BB6904-D40B-4FF1-9098-3F0DE3E7F32E}">
      <dsp:nvSpPr>
        <dsp:cNvPr id="0" name=""/>
        <dsp:cNvSpPr/>
      </dsp:nvSpPr>
      <dsp:spPr>
        <a:xfrm>
          <a:off x="0" y="1858281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1EBB9C1-5506-4613-BDC8-8AA1DA171FEE}">
      <dsp:nvSpPr>
        <dsp:cNvPr id="0" name=""/>
        <dsp:cNvSpPr/>
      </dsp:nvSpPr>
      <dsp:spPr>
        <a:xfrm>
          <a:off x="0" y="1858281"/>
          <a:ext cx="6089650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/>
            <a:t>A Escola de Frankfurt se associa diretamente à chamada Teoria Crítica da Sociedade.</a:t>
          </a:r>
          <a:endParaRPr lang="en-US" sz="2900" kern="1200"/>
        </a:p>
      </dsp:txBody>
      <dsp:txXfrm>
        <a:off x="0" y="1858281"/>
        <a:ext cx="6089650" cy="1855561"/>
      </dsp:txXfrm>
    </dsp:sp>
    <dsp:sp modelId="{E0D69A37-583F-49D1-9943-7B7326EF68A5}">
      <dsp:nvSpPr>
        <dsp:cNvPr id="0" name=""/>
        <dsp:cNvSpPr/>
      </dsp:nvSpPr>
      <dsp:spPr>
        <a:xfrm>
          <a:off x="0" y="3713843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7A786E5-1C93-4843-832F-CBC1BA022AC6}">
      <dsp:nvSpPr>
        <dsp:cNvPr id="0" name=""/>
        <dsp:cNvSpPr/>
      </dsp:nvSpPr>
      <dsp:spPr>
        <a:xfrm>
          <a:off x="0" y="3713843"/>
          <a:ext cx="6089650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/>
            <a:t>Deve-se à Escola de Frankfurt a criação de conceitos como "indústria cultural" e "cultura de massa".</a:t>
          </a:r>
          <a:endParaRPr lang="en-US" sz="2900" kern="1200"/>
        </a:p>
      </dsp:txBody>
      <dsp:txXfrm>
        <a:off x="0" y="3713843"/>
        <a:ext cx="6089650" cy="185556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A5739-9094-4D05-813D-98028FE53A80}">
      <dsp:nvSpPr>
        <dsp:cNvPr id="0" name=""/>
        <dsp:cNvSpPr/>
      </dsp:nvSpPr>
      <dsp:spPr>
        <a:xfrm>
          <a:off x="0" y="606937"/>
          <a:ext cx="6089650" cy="23341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2625" tIns="541528" rIns="472625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/>
            <a:t>Racionalidade com respeito fins</a:t>
          </a:r>
          <a:endParaRPr lang="en-US" sz="2600" kern="1200"/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/>
            <a:t>Exemplo: Mercado</a:t>
          </a:r>
          <a:endParaRPr lang="en-US" sz="2600" kern="1200"/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/>
            <a:t>Conceito Marxista de TRABALHO – Racionalidade Instrumental</a:t>
          </a:r>
          <a:endParaRPr lang="en-US" sz="2600" kern="1200"/>
        </a:p>
      </dsp:txBody>
      <dsp:txXfrm>
        <a:off x="0" y="606937"/>
        <a:ext cx="6089650" cy="2334150"/>
      </dsp:txXfrm>
    </dsp:sp>
    <dsp:sp modelId="{3485E7DA-195A-4DB6-B76F-2840CB68BBA3}">
      <dsp:nvSpPr>
        <dsp:cNvPr id="0" name=""/>
        <dsp:cNvSpPr/>
      </dsp:nvSpPr>
      <dsp:spPr>
        <a:xfrm>
          <a:off x="304482" y="223177"/>
          <a:ext cx="4262755" cy="7675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1122" tIns="0" rIns="16112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Sistema</a:t>
          </a:r>
          <a:endParaRPr lang="en-US" sz="2600" kern="1200"/>
        </a:p>
      </dsp:txBody>
      <dsp:txXfrm>
        <a:off x="341949" y="260644"/>
        <a:ext cx="4187821" cy="692586"/>
      </dsp:txXfrm>
    </dsp:sp>
    <dsp:sp modelId="{1CAA7B1C-1096-46E0-A52E-0C89ADD6D067}">
      <dsp:nvSpPr>
        <dsp:cNvPr id="0" name=""/>
        <dsp:cNvSpPr/>
      </dsp:nvSpPr>
      <dsp:spPr>
        <a:xfrm>
          <a:off x="0" y="3465247"/>
          <a:ext cx="6089650" cy="18837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2625" tIns="541528" rIns="472625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/>
            <a:t>Interação social 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600" kern="1200"/>
            <a:t>Racionalidade Substantiva – levando em consideração os indivíduos</a:t>
          </a:r>
          <a:endParaRPr lang="en-US" sz="2600" kern="1200"/>
        </a:p>
      </dsp:txBody>
      <dsp:txXfrm>
        <a:off x="0" y="3465247"/>
        <a:ext cx="6089650" cy="1883700"/>
      </dsp:txXfrm>
    </dsp:sp>
    <dsp:sp modelId="{77D1B681-1BB1-448D-AD87-08C208003D4C}">
      <dsp:nvSpPr>
        <dsp:cNvPr id="0" name=""/>
        <dsp:cNvSpPr/>
      </dsp:nvSpPr>
      <dsp:spPr>
        <a:xfrm>
          <a:off x="304482" y="3081487"/>
          <a:ext cx="4262755" cy="76752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1122" tIns="0" rIns="16112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Mundo da Vida</a:t>
          </a:r>
          <a:endParaRPr lang="en-US" sz="2600" kern="1200"/>
        </a:p>
      </dsp:txBody>
      <dsp:txXfrm>
        <a:off x="341949" y="3118954"/>
        <a:ext cx="4187821" cy="69258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21A66-AFDB-40D0-B5B2-BAB0ED252F5F}">
      <dsp:nvSpPr>
        <dsp:cNvPr id="0" name=""/>
        <dsp:cNvSpPr/>
      </dsp:nvSpPr>
      <dsp:spPr>
        <a:xfrm>
          <a:off x="743" y="901631"/>
          <a:ext cx="2899125" cy="17394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Interação entre os participantes</a:t>
          </a:r>
          <a:endParaRPr lang="en-US" sz="1600" kern="1200"/>
        </a:p>
      </dsp:txBody>
      <dsp:txXfrm>
        <a:off x="743" y="901631"/>
        <a:ext cx="2899125" cy="1739475"/>
      </dsp:txXfrm>
    </dsp:sp>
    <dsp:sp modelId="{C547DFBA-D8E3-4636-A26A-01C8C7B486AF}">
      <dsp:nvSpPr>
        <dsp:cNvPr id="0" name=""/>
        <dsp:cNvSpPr/>
      </dsp:nvSpPr>
      <dsp:spPr>
        <a:xfrm>
          <a:off x="3189781" y="901631"/>
          <a:ext cx="2899125" cy="17394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Necessidade de validação e correção das normas e valores vigente no grupo</a:t>
          </a:r>
          <a:endParaRPr lang="en-US" sz="1600" kern="1200" dirty="0"/>
        </a:p>
      </dsp:txBody>
      <dsp:txXfrm>
        <a:off x="3189781" y="901631"/>
        <a:ext cx="2899125" cy="1739475"/>
      </dsp:txXfrm>
    </dsp:sp>
    <dsp:sp modelId="{8FA97D2C-DEEC-467A-9154-999E2180285A}">
      <dsp:nvSpPr>
        <dsp:cNvPr id="0" name=""/>
        <dsp:cNvSpPr/>
      </dsp:nvSpPr>
      <dsp:spPr>
        <a:xfrm>
          <a:off x="743" y="2931018"/>
          <a:ext cx="2899125" cy="17394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Para Habermas, existe uma correlação direta entre ação comunicativa e mundo da vida. A comunicação reproduz as estruturas simbólicas do mundo da vida (cultura, sociedade, pessoa;</a:t>
          </a:r>
          <a:endParaRPr lang="en-US" sz="1600" kern="1200" dirty="0"/>
        </a:p>
      </dsp:txBody>
      <dsp:txXfrm>
        <a:off x="743" y="2931018"/>
        <a:ext cx="2899125" cy="1739475"/>
      </dsp:txXfrm>
    </dsp:sp>
    <dsp:sp modelId="{713F6E82-D71C-482D-B5A7-D569E9C66CDE}">
      <dsp:nvSpPr>
        <dsp:cNvPr id="0" name=""/>
        <dsp:cNvSpPr/>
      </dsp:nvSpPr>
      <dsp:spPr>
        <a:xfrm>
          <a:off x="3189781" y="2931018"/>
          <a:ext cx="2899125" cy="17394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a ação comunicativa serve para transmitir e renovar o saber cultural;</a:t>
          </a:r>
        </a:p>
      </dsp:txBody>
      <dsp:txXfrm>
        <a:off x="3189781" y="2931018"/>
        <a:ext cx="2899125" cy="173947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2ECEF-A987-4C44-8C28-DC2D6D9048B7}">
      <dsp:nvSpPr>
        <dsp:cNvPr id="0" name=""/>
        <dsp:cNvSpPr/>
      </dsp:nvSpPr>
      <dsp:spPr>
        <a:xfrm>
          <a:off x="0" y="437422"/>
          <a:ext cx="6089650" cy="11138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/>
            <a:t>PRETENSÃO DE INTELIGIBILIDADE - As expressões devem ser inteligíveis</a:t>
          </a:r>
          <a:endParaRPr lang="en-US" sz="2800" kern="1200"/>
        </a:p>
      </dsp:txBody>
      <dsp:txXfrm>
        <a:off x="54373" y="491795"/>
        <a:ext cx="5980904" cy="1005094"/>
      </dsp:txXfrm>
    </dsp:sp>
    <dsp:sp modelId="{957EE1F1-161E-42BE-89CE-11562F2C2639}">
      <dsp:nvSpPr>
        <dsp:cNvPr id="0" name=""/>
        <dsp:cNvSpPr/>
      </dsp:nvSpPr>
      <dsp:spPr>
        <a:xfrm>
          <a:off x="0" y="1631902"/>
          <a:ext cx="6089650" cy="1113840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/>
            <a:t>PRETENSÃO DE VERDADE - O conteúdo proposto deve ser verdadeiro</a:t>
          </a:r>
          <a:endParaRPr lang="en-US" sz="2800" kern="1200"/>
        </a:p>
      </dsp:txBody>
      <dsp:txXfrm>
        <a:off x="54373" y="1686275"/>
        <a:ext cx="5980904" cy="1005094"/>
      </dsp:txXfrm>
    </dsp:sp>
    <dsp:sp modelId="{878C222C-C19C-4487-AC26-514AF1FBD761}">
      <dsp:nvSpPr>
        <dsp:cNvPr id="0" name=""/>
        <dsp:cNvSpPr/>
      </dsp:nvSpPr>
      <dsp:spPr>
        <a:xfrm>
          <a:off x="0" y="2826382"/>
          <a:ext cx="6089650" cy="1113840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/>
            <a:t>PRETENSÃO DE SINCERIDADE - O interlocutor deve ser sincero</a:t>
          </a:r>
          <a:endParaRPr lang="en-US" sz="2800" kern="1200"/>
        </a:p>
      </dsp:txBody>
      <dsp:txXfrm>
        <a:off x="54373" y="2880755"/>
        <a:ext cx="5980904" cy="1005094"/>
      </dsp:txXfrm>
    </dsp:sp>
    <dsp:sp modelId="{D2EB58CB-8F2D-4D01-A089-F8B16423A45B}">
      <dsp:nvSpPr>
        <dsp:cNvPr id="0" name=""/>
        <dsp:cNvSpPr/>
      </dsp:nvSpPr>
      <dsp:spPr>
        <a:xfrm>
          <a:off x="0" y="4020862"/>
          <a:ext cx="6089650" cy="111384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/>
            <a:t>PRETENSÃO DE CORREÇÃO NORMATIVA - Aderência entre as argumentações </a:t>
          </a:r>
          <a:endParaRPr lang="en-US" sz="2800" kern="1200"/>
        </a:p>
      </dsp:txBody>
      <dsp:txXfrm>
        <a:off x="54373" y="4075235"/>
        <a:ext cx="5980904" cy="100509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54BC3-1CC7-4648-ADD3-7E70D6DC8627}">
      <dsp:nvSpPr>
        <dsp:cNvPr id="0" name=""/>
        <dsp:cNvSpPr/>
      </dsp:nvSpPr>
      <dsp:spPr>
        <a:xfrm rot="5400000">
          <a:off x="3389590" y="-632078"/>
          <a:ext cx="2470953" cy="435300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/>
            <a:t>Distorção sistemática</a:t>
          </a:r>
          <a:endParaRPr lang="en-US" sz="1600" kern="120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/>
            <a:t>Regras individuais divergentes do consenso – falta de aderência</a:t>
          </a:r>
          <a:endParaRPr lang="en-US" sz="1600" kern="120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/>
            <a:t>Padrão de comportamento inflexível e repetitivo – intolerante</a:t>
          </a:r>
          <a:endParaRPr lang="en-US" sz="1600" kern="120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/>
            <a:t>Divergência entre a identidade pública e inconsciente reprimido</a:t>
          </a:r>
          <a:endParaRPr lang="en-US" sz="1600" kern="120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/>
            <a:t>Distorção intencional das ideologias – propaganda e controle social</a:t>
          </a:r>
          <a:endParaRPr lang="en-US" sz="1600" kern="1200"/>
        </a:p>
      </dsp:txBody>
      <dsp:txXfrm rot="-5400000">
        <a:off x="2448565" y="429569"/>
        <a:ext cx="4232382" cy="2229709"/>
      </dsp:txXfrm>
    </dsp:sp>
    <dsp:sp modelId="{5D9B6AF9-B875-444C-96EE-637110919F51}">
      <dsp:nvSpPr>
        <dsp:cNvPr id="0" name=""/>
        <dsp:cNvSpPr/>
      </dsp:nvSpPr>
      <dsp:spPr>
        <a:xfrm>
          <a:off x="0" y="77"/>
          <a:ext cx="2448564" cy="308869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/>
            <a:t>Situação real de fala</a:t>
          </a:r>
          <a:endParaRPr lang="en-US" sz="2800" kern="1200"/>
        </a:p>
      </dsp:txBody>
      <dsp:txXfrm>
        <a:off x="119529" y="119606"/>
        <a:ext cx="2209506" cy="2849633"/>
      </dsp:txXfrm>
    </dsp:sp>
    <dsp:sp modelId="{4ADB87B6-D993-4E1F-A889-A375196B00DE}">
      <dsp:nvSpPr>
        <dsp:cNvPr id="0" name=""/>
        <dsp:cNvSpPr/>
      </dsp:nvSpPr>
      <dsp:spPr>
        <a:xfrm rot="5400000">
          <a:off x="3389590" y="2611047"/>
          <a:ext cx="2470953" cy="4353004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/>
            <a:t>Ausência de constrangimento externos – isonomia dos participantes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Motivação exclusivamente racional – diferente do cordial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Revisão</a:t>
          </a:r>
          <a:r>
            <a:rPr lang="en-US" sz="1600" kern="1200" dirty="0"/>
            <a:t> </a:t>
          </a:r>
          <a:r>
            <a:rPr lang="en-US" sz="1600" kern="1200" dirty="0" err="1"/>
            <a:t>ou</a:t>
          </a:r>
          <a:r>
            <a:rPr lang="en-US" sz="1600" kern="1200" dirty="0"/>
            <a:t> </a:t>
          </a:r>
          <a:r>
            <a:rPr lang="en-US" sz="1600" kern="1200" dirty="0" err="1"/>
            <a:t>substituição</a:t>
          </a:r>
          <a:r>
            <a:rPr lang="en-US" sz="1600" kern="1200" dirty="0"/>
            <a:t> dos </a:t>
          </a:r>
          <a:r>
            <a:rPr lang="en-US" sz="1600" kern="1200" dirty="0" err="1"/>
            <a:t>sistemas</a:t>
          </a:r>
          <a:r>
            <a:rPr lang="en-US" sz="1600" kern="1200" dirty="0"/>
            <a:t> </a:t>
          </a:r>
          <a:r>
            <a:rPr lang="en-US" sz="1600" kern="1200" dirty="0" err="1"/>
            <a:t>linguísticos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Reformulação</a:t>
          </a:r>
          <a:r>
            <a:rPr lang="en-US" sz="1600" kern="1200" dirty="0"/>
            <a:t> </a:t>
          </a:r>
          <a:r>
            <a:rPr lang="en-US" sz="1600" kern="1200" dirty="0" err="1"/>
            <a:t>teórica</a:t>
          </a:r>
          <a:r>
            <a:rPr lang="en-US" sz="1600" kern="1200" dirty="0"/>
            <a:t> dos </a:t>
          </a:r>
          <a:r>
            <a:rPr lang="en-US" sz="1600" kern="1200" dirty="0" err="1"/>
            <a:t>conceitos</a:t>
          </a:r>
          <a:r>
            <a:rPr lang="en-US" sz="1600" kern="1200" dirty="0"/>
            <a:t> de </a:t>
          </a:r>
          <a:r>
            <a:rPr lang="en-US" sz="1600" kern="1200" dirty="0" err="1"/>
            <a:t>Verdade</a:t>
          </a:r>
          <a:r>
            <a:rPr lang="en-US" sz="1600" kern="1200" dirty="0"/>
            <a:t>, Liberdade e </a:t>
          </a:r>
          <a:r>
            <a:rPr lang="en-US" sz="1600" kern="1200" dirty="0" err="1"/>
            <a:t>Justiça</a:t>
          </a:r>
          <a:endParaRPr lang="en-US" sz="1600" kern="1200" dirty="0"/>
        </a:p>
      </dsp:txBody>
      <dsp:txXfrm rot="-5400000">
        <a:off x="2448565" y="3672694"/>
        <a:ext cx="4232382" cy="2229709"/>
      </dsp:txXfrm>
    </dsp:sp>
    <dsp:sp modelId="{A2A3F034-1AFA-484C-8839-AF05184F5BB3}">
      <dsp:nvSpPr>
        <dsp:cNvPr id="0" name=""/>
        <dsp:cNvSpPr/>
      </dsp:nvSpPr>
      <dsp:spPr>
        <a:xfrm>
          <a:off x="0" y="3243203"/>
          <a:ext cx="2448564" cy="3088691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/>
            <a:t>Situação ideal de fala – critério imparcial de organização da ação e do discurso</a:t>
          </a:r>
          <a:endParaRPr lang="en-US" sz="2800" kern="1200"/>
        </a:p>
      </dsp:txBody>
      <dsp:txXfrm>
        <a:off x="119529" y="3362732"/>
        <a:ext cx="2209506" cy="284963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39EE2-A0C4-4E7F-81A2-30805B3F925A}">
      <dsp:nvSpPr>
        <dsp:cNvPr id="0" name=""/>
        <dsp:cNvSpPr/>
      </dsp:nvSpPr>
      <dsp:spPr>
        <a:xfrm>
          <a:off x="0" y="4570349"/>
          <a:ext cx="6089650" cy="99988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É o espaço  onde as pessoas podem se organizar para influenciar e pressionar o pode político, na busca para soluções dos problemas;</a:t>
          </a:r>
          <a:endParaRPr lang="en-US" sz="1700" kern="1200"/>
        </a:p>
      </dsp:txBody>
      <dsp:txXfrm>
        <a:off x="0" y="4570349"/>
        <a:ext cx="6089650" cy="999880"/>
      </dsp:txXfrm>
    </dsp:sp>
    <dsp:sp modelId="{805DD11A-1EDA-462C-A590-84B5C93E4663}">
      <dsp:nvSpPr>
        <dsp:cNvPr id="0" name=""/>
        <dsp:cNvSpPr/>
      </dsp:nvSpPr>
      <dsp:spPr>
        <a:xfrm rot="10800000">
          <a:off x="0" y="3047531"/>
          <a:ext cx="6089650" cy="1537816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Estas instituições cristalizam os problemas e os transferem para a esfera política;</a:t>
          </a:r>
          <a:endParaRPr lang="en-US" sz="1700" kern="1200"/>
        </a:p>
      </dsp:txBody>
      <dsp:txXfrm rot="10800000">
        <a:off x="0" y="3047531"/>
        <a:ext cx="6089650" cy="999227"/>
      </dsp:txXfrm>
    </dsp:sp>
    <dsp:sp modelId="{4A3D463E-CB77-43D3-8DD6-2E2E54062306}">
      <dsp:nvSpPr>
        <dsp:cNvPr id="0" name=""/>
        <dsp:cNvSpPr/>
      </dsp:nvSpPr>
      <dsp:spPr>
        <a:xfrm rot="10800000">
          <a:off x="0" y="1524712"/>
          <a:ext cx="6089650" cy="1537816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Seu núcleo é formado por movimentos, associações e organizações sociais [fundações] não estatais e não econômicas. </a:t>
          </a:r>
          <a:endParaRPr lang="en-US" sz="1700" kern="1200"/>
        </a:p>
      </dsp:txBody>
      <dsp:txXfrm rot="10800000">
        <a:off x="0" y="1524712"/>
        <a:ext cx="6089650" cy="999227"/>
      </dsp:txXfrm>
    </dsp:sp>
    <dsp:sp modelId="{DAE6A26E-1612-4152-82F7-024E147E6248}">
      <dsp:nvSpPr>
        <dsp:cNvPr id="0" name=""/>
        <dsp:cNvSpPr/>
      </dsp:nvSpPr>
      <dsp:spPr>
        <a:xfrm rot="10800000">
          <a:off x="0" y="1894"/>
          <a:ext cx="6089650" cy="1537816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Em Habermas  é a institucionalização da esfera pública;</a:t>
          </a:r>
          <a:endParaRPr lang="en-US" sz="1700" kern="1200"/>
        </a:p>
      </dsp:txBody>
      <dsp:txXfrm rot="10800000">
        <a:off x="0" y="1894"/>
        <a:ext cx="6089650" cy="99922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F0A31-5BBB-4AEA-8AAF-29FABD0EF9DE}">
      <dsp:nvSpPr>
        <dsp:cNvPr id="0" name=""/>
        <dsp:cNvSpPr/>
      </dsp:nvSpPr>
      <dsp:spPr>
        <a:xfrm>
          <a:off x="0" y="113433"/>
          <a:ext cx="6089650" cy="12866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A sociedade civil alicerça-se nos direitos de expressão, reunião e associação;</a:t>
          </a:r>
          <a:endParaRPr lang="en-US" sz="2300" kern="1200"/>
        </a:p>
      </dsp:txBody>
      <dsp:txXfrm>
        <a:off x="62808" y="176241"/>
        <a:ext cx="5964034" cy="1161018"/>
      </dsp:txXfrm>
    </dsp:sp>
    <dsp:sp modelId="{22F211AB-246A-4B91-8E67-2EC722940EB0}">
      <dsp:nvSpPr>
        <dsp:cNvPr id="0" name=""/>
        <dsp:cNvSpPr/>
      </dsp:nvSpPr>
      <dsp:spPr>
        <a:xfrm>
          <a:off x="0" y="1466308"/>
          <a:ext cx="6089650" cy="12866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O Estado conecta-se com a esfera pública e a sociedade civil, através dos partidos políticos e das eleições. </a:t>
          </a:r>
          <a:endParaRPr lang="en-US" sz="2300" kern="1200"/>
        </a:p>
      </dsp:txBody>
      <dsp:txXfrm>
        <a:off x="62808" y="1529116"/>
        <a:ext cx="5964034" cy="1161018"/>
      </dsp:txXfrm>
    </dsp:sp>
    <dsp:sp modelId="{735FEFB0-6A15-4658-B2E5-40C8EDE6F455}">
      <dsp:nvSpPr>
        <dsp:cNvPr id="0" name=""/>
        <dsp:cNvSpPr/>
      </dsp:nvSpPr>
      <dsp:spPr>
        <a:xfrm>
          <a:off x="0" y="2819182"/>
          <a:ext cx="6089650" cy="12866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A função política da sociedade civil é Dramatizar problemas que deverão refletir sobre o complexo parlamentar.</a:t>
          </a:r>
          <a:endParaRPr lang="en-US" sz="2300" kern="1200"/>
        </a:p>
      </dsp:txBody>
      <dsp:txXfrm>
        <a:off x="62808" y="2881990"/>
        <a:ext cx="5964034" cy="1161018"/>
      </dsp:txXfrm>
    </dsp:sp>
    <dsp:sp modelId="{980FEF59-CB2B-47D8-8840-CBBDBE3574A7}">
      <dsp:nvSpPr>
        <dsp:cNvPr id="0" name=""/>
        <dsp:cNvSpPr/>
      </dsp:nvSpPr>
      <dsp:spPr>
        <a:xfrm>
          <a:off x="0" y="4172056"/>
          <a:ext cx="6089650" cy="12866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Forma-se uma estrutura de direito para proteger este espaço, justamente por ele ser a condição da própria democracia;</a:t>
          </a:r>
          <a:endParaRPr lang="en-US" sz="2300" kern="1200"/>
        </a:p>
      </dsp:txBody>
      <dsp:txXfrm>
        <a:off x="62808" y="4234864"/>
        <a:ext cx="5964034" cy="116101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C53F2-5203-42B1-9D3F-EDFCFC417D0B}">
      <dsp:nvSpPr>
        <dsp:cNvPr id="0" name=""/>
        <dsp:cNvSpPr/>
      </dsp:nvSpPr>
      <dsp:spPr>
        <a:xfrm>
          <a:off x="0" y="0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FF22C2-A139-401F-8099-9A9A39818A66}">
      <dsp:nvSpPr>
        <dsp:cNvPr id="0" name=""/>
        <dsp:cNvSpPr/>
      </dsp:nvSpPr>
      <dsp:spPr>
        <a:xfrm>
          <a:off x="0" y="0"/>
          <a:ext cx="6089650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/>
            <a:t>Habermas, afirma ainda que em alguns momentos a sociedade civil poderá ter opiniões públicas próprias, capazes de influenciar o complexo parlamentar, obrigando o sistema político a modificar o rumo do poder oficial;</a:t>
          </a:r>
          <a:endParaRPr lang="en-US" sz="2900" kern="1200"/>
        </a:p>
      </dsp:txBody>
      <dsp:txXfrm>
        <a:off x="0" y="0"/>
        <a:ext cx="6089650" cy="2786062"/>
      </dsp:txXfrm>
    </dsp:sp>
    <dsp:sp modelId="{2241576F-279F-469B-A2F6-4ED9028C5D6F}">
      <dsp:nvSpPr>
        <dsp:cNvPr id="0" name=""/>
        <dsp:cNvSpPr/>
      </dsp:nvSpPr>
      <dsp:spPr>
        <a:xfrm>
          <a:off x="0" y="2786062"/>
          <a:ext cx="60896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F83C3A-634B-4739-B211-3B089636B219}">
      <dsp:nvSpPr>
        <dsp:cNvPr id="0" name=""/>
        <dsp:cNvSpPr/>
      </dsp:nvSpPr>
      <dsp:spPr>
        <a:xfrm>
          <a:off x="0" y="2786062"/>
          <a:ext cx="6089650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/>
            <a:t>A sociedade civil desperta, sim, a curto prazo, processos de mudança no sistema político e nos processos de decisão;</a:t>
          </a:r>
          <a:endParaRPr lang="en-US" sz="2900" kern="1200"/>
        </a:p>
      </dsp:txBody>
      <dsp:txXfrm>
        <a:off x="0" y="2786062"/>
        <a:ext cx="6089650" cy="2786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05E61-C6E0-4628-A783-B1DB873B6F01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D1B42-8E7F-4975-911D-A43EBB53F029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/>
            <a:t>Católicos: artesanato</a:t>
          </a:r>
          <a:endParaRPr lang="en-US" sz="3500" kern="1200"/>
        </a:p>
      </dsp:txBody>
      <dsp:txXfrm>
        <a:off x="0" y="0"/>
        <a:ext cx="6492875" cy="1276350"/>
      </dsp:txXfrm>
    </dsp:sp>
    <dsp:sp modelId="{6E957ABE-CEDF-49FF-990D-548369056230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94486-7C19-482F-B9E5-16A3475ED1FA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/>
            <a:t>Protestantes: Indústrias</a:t>
          </a:r>
          <a:endParaRPr lang="en-US" sz="3500" kern="1200"/>
        </a:p>
      </dsp:txBody>
      <dsp:txXfrm>
        <a:off x="0" y="1276350"/>
        <a:ext cx="6492875" cy="1276350"/>
      </dsp:txXfrm>
    </dsp:sp>
    <dsp:sp modelId="{9E87D08C-B965-4707-82BA-510948CCE54E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A0A42-0EB2-4C5F-9C65-D23744ECD32E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/>
            <a:t>Católicos: Indiferença frente aos bens desse mundo</a:t>
          </a:r>
          <a:endParaRPr lang="en-US" sz="3500" kern="1200"/>
        </a:p>
      </dsp:txBody>
      <dsp:txXfrm>
        <a:off x="0" y="2552700"/>
        <a:ext cx="6492875" cy="1276350"/>
      </dsp:txXfrm>
    </dsp:sp>
    <dsp:sp modelId="{E99F3C2F-6AC8-4E23-B884-16DA569C5B17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71D97-CEA4-4741-9A4D-8BE930FE80EF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/>
            <a:t>Protestantes: Secularização dos ideais</a:t>
          </a:r>
          <a:endParaRPr lang="en-US" sz="3500" kern="1200"/>
        </a:p>
      </dsp:txBody>
      <dsp:txXfrm>
        <a:off x="0" y="3829050"/>
        <a:ext cx="6492875" cy="12763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1011B-060C-4E04-AEB1-450CA8C887C4}">
      <dsp:nvSpPr>
        <dsp:cNvPr id="0" name=""/>
        <dsp:cNvSpPr/>
      </dsp:nvSpPr>
      <dsp:spPr>
        <a:xfrm>
          <a:off x="0" y="0"/>
          <a:ext cx="5194300" cy="11231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Desde Grécia antiga - período feudal</a:t>
          </a:r>
          <a:endParaRPr lang="en-US" sz="20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/>
            <a:t>- penoso e vil</a:t>
          </a:r>
          <a:endParaRPr lang="en-US" sz="1600" kern="1200"/>
        </a:p>
      </dsp:txBody>
      <dsp:txXfrm>
        <a:off x="32897" y="32897"/>
        <a:ext cx="3887383" cy="1057394"/>
      </dsp:txXfrm>
    </dsp:sp>
    <dsp:sp modelId="{4501DD2F-2CB8-424F-9EC2-2059B906B6EA}">
      <dsp:nvSpPr>
        <dsp:cNvPr id="0" name=""/>
        <dsp:cNvSpPr/>
      </dsp:nvSpPr>
      <dsp:spPr>
        <a:xfrm>
          <a:off x="435022" y="1327404"/>
          <a:ext cx="5194300" cy="1123188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Igreja - Resultado do pecado original</a:t>
          </a:r>
          <a:endParaRPr lang="en-US" sz="2000" kern="1200"/>
        </a:p>
      </dsp:txBody>
      <dsp:txXfrm>
        <a:off x="467919" y="1360301"/>
        <a:ext cx="3963411" cy="1057394"/>
      </dsp:txXfrm>
    </dsp:sp>
    <dsp:sp modelId="{D4264A83-67E9-4531-8689-720D644CAEC5}">
      <dsp:nvSpPr>
        <dsp:cNvPr id="0" name=""/>
        <dsp:cNvSpPr/>
      </dsp:nvSpPr>
      <dsp:spPr>
        <a:xfrm>
          <a:off x="863552" y="2654808"/>
          <a:ext cx="5194300" cy="1123188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- </a:t>
          </a:r>
          <a:r>
            <a:rPr lang="pt-BR" sz="2000" i="1" kern="1200"/>
            <a:t>tripallium</a:t>
          </a:r>
          <a:r>
            <a:rPr lang="pt-BR" sz="2000" kern="1200"/>
            <a:t> = instrumento de tortura </a:t>
          </a:r>
          <a:endParaRPr lang="en-US" sz="2000" kern="1200"/>
        </a:p>
      </dsp:txBody>
      <dsp:txXfrm>
        <a:off x="896449" y="2687705"/>
        <a:ext cx="3969904" cy="1057394"/>
      </dsp:txXfrm>
    </dsp:sp>
    <dsp:sp modelId="{8C347144-4261-46FE-AD4F-7D5D90D8F467}">
      <dsp:nvSpPr>
        <dsp:cNvPr id="0" name=""/>
        <dsp:cNvSpPr/>
      </dsp:nvSpPr>
      <dsp:spPr>
        <a:xfrm>
          <a:off x="1298574" y="3982212"/>
          <a:ext cx="5194300" cy="1123188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Protestante - fundamento da vida, virtude e caminho para a salvação</a:t>
          </a:r>
          <a:endParaRPr lang="en-US" sz="2000" kern="1200"/>
        </a:p>
      </dsp:txBody>
      <dsp:txXfrm>
        <a:off x="1331471" y="4015109"/>
        <a:ext cx="3963411" cy="1057394"/>
      </dsp:txXfrm>
    </dsp:sp>
    <dsp:sp modelId="{10F5782F-DCB8-4D30-81B2-EE15C740DF40}">
      <dsp:nvSpPr>
        <dsp:cNvPr id="0" name=""/>
        <dsp:cNvSpPr/>
      </dsp:nvSpPr>
      <dsp:spPr>
        <a:xfrm>
          <a:off x="4464227" y="860259"/>
          <a:ext cx="730072" cy="73007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4628493" y="860259"/>
        <a:ext cx="401540" cy="549379"/>
      </dsp:txXfrm>
    </dsp:sp>
    <dsp:sp modelId="{F313F34B-EAD3-404A-9B5E-793FEC8C3942}">
      <dsp:nvSpPr>
        <dsp:cNvPr id="0" name=""/>
        <dsp:cNvSpPr/>
      </dsp:nvSpPr>
      <dsp:spPr>
        <a:xfrm>
          <a:off x="4899250" y="2187663"/>
          <a:ext cx="730072" cy="73007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5063516" y="2187663"/>
        <a:ext cx="401540" cy="549379"/>
      </dsp:txXfrm>
    </dsp:sp>
    <dsp:sp modelId="{CAA12366-2093-48D8-8F18-208CB2CF91D3}">
      <dsp:nvSpPr>
        <dsp:cNvPr id="0" name=""/>
        <dsp:cNvSpPr/>
      </dsp:nvSpPr>
      <dsp:spPr>
        <a:xfrm>
          <a:off x="5327780" y="3515067"/>
          <a:ext cx="730072" cy="73007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5492046" y="3515067"/>
        <a:ext cx="401540" cy="5493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273C4-7226-4968-A05C-DBE3F9E8A1E9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FF969D7-1915-410B-978C-E6A4453E1237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/>
            <a:t>O velho Protestantismo de Lutero, Calvino e Knox nada tem a ver com o que hoje denominamos “progresso”.</a:t>
          </a:r>
          <a:endParaRPr lang="en-US" sz="3200" kern="1200"/>
        </a:p>
      </dsp:txBody>
      <dsp:txXfrm>
        <a:off x="0" y="0"/>
        <a:ext cx="6492875" cy="2552700"/>
      </dsp:txXfrm>
    </dsp:sp>
    <dsp:sp modelId="{4D5A02B0-7926-4AF2-A308-F77DDF546C69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0212D69-0CC3-44E7-B797-5F6BB4C1EF2E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/>
            <a:t>Relações entre o velho espírito Protestante e a moderna cultura Capitalista devem ser procuradas em aspectos puramente religiosos, e não materialistas.</a:t>
          </a:r>
          <a:endParaRPr lang="en-US" sz="3200" kern="1200"/>
        </a:p>
      </dsp:txBody>
      <dsp:txXfrm>
        <a:off x="0" y="2552700"/>
        <a:ext cx="6492875" cy="25527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266D5-5CD2-45B8-97F3-2F875C861181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903BA5-432B-4164-BDC1-2EB156B510BA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/>
            <a:t>O Espírito do Capitalismo já estava presente antes do desenvolvimento do Capitalismo - EUA</a:t>
          </a:r>
          <a:endParaRPr lang="en-US" sz="3300" kern="1200"/>
        </a:p>
      </dsp:txBody>
      <dsp:txXfrm>
        <a:off x="0" y="0"/>
        <a:ext cx="6492875" cy="2552700"/>
      </dsp:txXfrm>
    </dsp:sp>
    <dsp:sp modelId="{410EF0E2-8230-4AF9-8D4B-95441EFDC08B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AAD426-F7BE-4C45-9CD1-049D6FF4D032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/>
            <a:t>Colônias da Nova Inglaterra: Fundadas por pregadores, pequenos burgueses, artesãos e agricultores, por motivos religiosos.</a:t>
          </a:r>
          <a:endParaRPr lang="en-US" sz="3300" kern="1200"/>
        </a:p>
      </dsp:txBody>
      <dsp:txXfrm>
        <a:off x="0" y="2552700"/>
        <a:ext cx="6492875" cy="25527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CF1AF-4A29-48E1-A8D6-9AAA1E655F8D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23BFEC-41E4-41CC-9DB2-B69CB653B11A}">
      <dsp:nvSpPr>
        <dsp:cNvPr id="0" name=""/>
        <dsp:cNvSpPr/>
      </dsp:nvSpPr>
      <dsp:spPr>
        <a:xfrm>
          <a:off x="0" y="2492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/>
            <a:t>“Tempo é dinheiro” - (B. Franklin).</a:t>
          </a:r>
          <a:endParaRPr lang="en-US" sz="3000" kern="1200"/>
        </a:p>
      </dsp:txBody>
      <dsp:txXfrm>
        <a:off x="0" y="2492"/>
        <a:ext cx="6492875" cy="1700138"/>
      </dsp:txXfrm>
    </dsp:sp>
    <dsp:sp modelId="{A9B10278-0280-415F-BC25-6A07F1108348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97DC6-0BA2-4935-B440-DD221F397FEC}">
      <dsp:nvSpPr>
        <dsp:cNvPr id="0" name=""/>
        <dsp:cNvSpPr/>
      </dsp:nvSpPr>
      <dsp:spPr>
        <a:xfrm>
          <a:off x="0" y="1702630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/>
            <a:t>Filosofia da Avareza: não é uma simples técnica de vida, mas uma ética peculiar: Ganhar dinheiro enquanto puder.</a:t>
          </a:r>
          <a:endParaRPr lang="en-US" sz="3000" kern="1200"/>
        </a:p>
      </dsp:txBody>
      <dsp:txXfrm>
        <a:off x="0" y="1702630"/>
        <a:ext cx="6492875" cy="1700138"/>
      </dsp:txXfrm>
    </dsp:sp>
    <dsp:sp modelId="{7B7A9E73-3054-4B53-A35E-DF346092DB8C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47FB8-CA8A-4F41-B3B9-B7F423F4EFE8}">
      <dsp:nvSpPr>
        <dsp:cNvPr id="0" name=""/>
        <dsp:cNvSpPr/>
      </dsp:nvSpPr>
      <dsp:spPr>
        <a:xfrm>
          <a:off x="0" y="3402769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/>
            <a:t>O homem é dominado pela produção de dinheiro, pela aquisição encarada como finalidade última da vida.</a:t>
          </a:r>
          <a:endParaRPr lang="en-US" sz="3000" kern="1200"/>
        </a:p>
      </dsp:txBody>
      <dsp:txXfrm>
        <a:off x="0" y="3402769"/>
        <a:ext cx="6492875" cy="17001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D17F6-9F9B-406B-8D74-8BBEF84567B7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FCB559-E999-4CA3-956E-DFAA653255BE}">
      <dsp:nvSpPr>
        <dsp:cNvPr id="0" name=""/>
        <dsp:cNvSpPr/>
      </dsp:nvSpPr>
      <dsp:spPr>
        <a:xfrm>
          <a:off x="0" y="2492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Educação Protestante: Trabalho como fim absoluto, concentração mental, sentimento de obrigação, disposição para o trabalho.</a:t>
          </a:r>
          <a:endParaRPr lang="en-US" sz="2400" kern="1200"/>
        </a:p>
      </dsp:txBody>
      <dsp:txXfrm>
        <a:off x="0" y="2492"/>
        <a:ext cx="6492875" cy="1700138"/>
      </dsp:txXfrm>
    </dsp:sp>
    <dsp:sp modelId="{EC2E6C87-69E3-4172-859D-D20DAF7B1CD0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09002-6D1F-4A44-AF79-63EAAD30A8EA}">
      <dsp:nvSpPr>
        <dsp:cNvPr id="0" name=""/>
        <dsp:cNvSpPr/>
      </dsp:nvSpPr>
      <dsp:spPr>
        <a:xfrm>
          <a:off x="0" y="1702630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Pensamento Protestante e Espírito do Capitalismo: Relação de adequação, não de interdependência.</a:t>
          </a:r>
          <a:endParaRPr lang="en-US" sz="2400" kern="1200"/>
        </a:p>
      </dsp:txBody>
      <dsp:txXfrm>
        <a:off x="0" y="1702630"/>
        <a:ext cx="6492875" cy="1700138"/>
      </dsp:txXfrm>
    </dsp:sp>
    <dsp:sp modelId="{4D8BB7A8-AE7E-4FA0-A31A-6B8AB7AE6946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F2F86-7897-478C-B215-C00E26926D45}">
      <dsp:nvSpPr>
        <dsp:cNvPr id="0" name=""/>
        <dsp:cNvSpPr/>
      </dsp:nvSpPr>
      <dsp:spPr>
        <a:xfrm>
          <a:off x="0" y="3402769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Relação negativa entre crença religiosa e conduta: Dominadas pelo Espírito do Capitalismo, as pessoas tendem a ser indiferentes ou mesmo hostis para com a religião.</a:t>
          </a:r>
          <a:endParaRPr lang="en-US" sz="2400" kern="1200"/>
        </a:p>
      </dsp:txBody>
      <dsp:txXfrm>
        <a:off x="0" y="3402769"/>
        <a:ext cx="6492875" cy="17001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FCF8B-2F77-4409-9504-B64E19A1E157}">
      <dsp:nvSpPr>
        <dsp:cNvPr id="0" name=""/>
        <dsp:cNvSpPr/>
      </dsp:nvSpPr>
      <dsp:spPr>
        <a:xfrm>
          <a:off x="0" y="0"/>
          <a:ext cx="4999513" cy="91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Definição de Vocação</a:t>
          </a:r>
          <a:endParaRPr lang="en-US" sz="1600" kern="1200"/>
        </a:p>
      </dsp:txBody>
      <dsp:txXfrm>
        <a:off x="26916" y="26916"/>
        <a:ext cx="3900351" cy="865140"/>
      </dsp:txXfrm>
    </dsp:sp>
    <dsp:sp modelId="{A146FB79-F0E9-4235-87EE-08D88E9E5F80}">
      <dsp:nvSpPr>
        <dsp:cNvPr id="0" name=""/>
        <dsp:cNvSpPr/>
      </dsp:nvSpPr>
      <dsp:spPr>
        <a:xfrm>
          <a:off x="373340" y="1046607"/>
          <a:ext cx="4999513" cy="91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Obras como resultado da fé</a:t>
          </a:r>
          <a:endParaRPr lang="en-US" sz="1600" kern="1200"/>
        </a:p>
      </dsp:txBody>
      <dsp:txXfrm>
        <a:off x="400256" y="1073523"/>
        <a:ext cx="3975009" cy="865140"/>
      </dsp:txXfrm>
    </dsp:sp>
    <dsp:sp modelId="{212D7E70-14A2-49BB-B6F8-832432A56300}">
      <dsp:nvSpPr>
        <dsp:cNvPr id="0" name=""/>
        <dsp:cNvSpPr/>
      </dsp:nvSpPr>
      <dsp:spPr>
        <a:xfrm>
          <a:off x="746680" y="2093214"/>
          <a:ext cx="4999513" cy="91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Concepção do “estado de graça”</a:t>
          </a:r>
          <a:endParaRPr lang="en-US" sz="1600" kern="1200"/>
        </a:p>
      </dsp:txBody>
      <dsp:txXfrm>
        <a:off x="773596" y="2120130"/>
        <a:ext cx="3975009" cy="865139"/>
      </dsp:txXfrm>
    </dsp:sp>
    <dsp:sp modelId="{7E27934C-389B-49E2-BAD5-F6E3028D9960}">
      <dsp:nvSpPr>
        <dsp:cNvPr id="0" name=""/>
        <dsp:cNvSpPr/>
      </dsp:nvSpPr>
      <dsp:spPr>
        <a:xfrm>
          <a:off x="1120020" y="3139821"/>
          <a:ext cx="4999513" cy="91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Planejamento racional da vida do indivíduo.</a:t>
          </a:r>
          <a:endParaRPr lang="en-US" sz="1600" kern="1200"/>
        </a:p>
      </dsp:txBody>
      <dsp:txXfrm>
        <a:off x="1146936" y="3166737"/>
        <a:ext cx="3975009" cy="865139"/>
      </dsp:txXfrm>
    </dsp:sp>
    <dsp:sp modelId="{0DD86155-EF27-4055-9A5B-B4B2C2D1899B}">
      <dsp:nvSpPr>
        <dsp:cNvPr id="0" name=""/>
        <dsp:cNvSpPr/>
      </dsp:nvSpPr>
      <dsp:spPr>
        <a:xfrm>
          <a:off x="1493361" y="4186428"/>
          <a:ext cx="4999513" cy="91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“No essencial, unidade; no não essencial, liberdade; e em tudo, caridade”</a:t>
          </a:r>
          <a:endParaRPr lang="en-US" sz="16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/>
            <a:t>- John Wesley.</a:t>
          </a:r>
          <a:endParaRPr lang="en-US" sz="1200" kern="1200"/>
        </a:p>
      </dsp:txBody>
      <dsp:txXfrm>
        <a:off x="1520277" y="4213344"/>
        <a:ext cx="3975009" cy="865140"/>
      </dsp:txXfrm>
    </dsp:sp>
    <dsp:sp modelId="{93DE4F83-5E39-4C59-AFC1-CE7A90492D02}">
      <dsp:nvSpPr>
        <dsp:cNvPr id="0" name=""/>
        <dsp:cNvSpPr/>
      </dsp:nvSpPr>
      <dsp:spPr>
        <a:xfrm>
          <a:off x="4402181" y="671360"/>
          <a:ext cx="597331" cy="59733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4536580" y="671360"/>
        <a:ext cx="328533" cy="449492"/>
      </dsp:txXfrm>
    </dsp:sp>
    <dsp:sp modelId="{6F022397-EF8F-4A3C-ADC6-0EDF9F19C3D3}">
      <dsp:nvSpPr>
        <dsp:cNvPr id="0" name=""/>
        <dsp:cNvSpPr/>
      </dsp:nvSpPr>
      <dsp:spPr>
        <a:xfrm>
          <a:off x="4775522" y="1717967"/>
          <a:ext cx="597331" cy="59733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4909921" y="1717967"/>
        <a:ext cx="328533" cy="449492"/>
      </dsp:txXfrm>
    </dsp:sp>
    <dsp:sp modelId="{30831C5B-A2B3-4345-9BC1-29CB7BE12C96}">
      <dsp:nvSpPr>
        <dsp:cNvPr id="0" name=""/>
        <dsp:cNvSpPr/>
      </dsp:nvSpPr>
      <dsp:spPr>
        <a:xfrm>
          <a:off x="5148862" y="2749257"/>
          <a:ext cx="597331" cy="59733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5283261" y="2749257"/>
        <a:ext cx="328533" cy="449492"/>
      </dsp:txXfrm>
    </dsp:sp>
    <dsp:sp modelId="{899E5BA1-4A10-450D-8B7F-C77D45162237}">
      <dsp:nvSpPr>
        <dsp:cNvPr id="0" name=""/>
        <dsp:cNvSpPr/>
      </dsp:nvSpPr>
      <dsp:spPr>
        <a:xfrm>
          <a:off x="5522202" y="3806075"/>
          <a:ext cx="597331" cy="59733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5656601" y="3806075"/>
        <a:ext cx="328533" cy="4494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69DAA-505F-4DE0-BDB3-69520775A5D7}">
      <dsp:nvSpPr>
        <dsp:cNvPr id="0" name=""/>
        <dsp:cNvSpPr/>
      </dsp:nvSpPr>
      <dsp:spPr>
        <a:xfrm rot="5400000">
          <a:off x="3419003" y="-832468"/>
          <a:ext cx="1992302" cy="415544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700" kern="1200"/>
            <a:t>Pentecostais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700" kern="1200"/>
            <a:t>Neo-pentecostais</a:t>
          </a:r>
          <a:endParaRPr lang="en-US" sz="2700" kern="1200"/>
        </a:p>
      </dsp:txBody>
      <dsp:txXfrm rot="-5400000">
        <a:off x="2337434" y="346357"/>
        <a:ext cx="4058184" cy="1797790"/>
      </dsp:txXfrm>
    </dsp:sp>
    <dsp:sp modelId="{0E7F2282-4F3D-4726-980F-039D645B1179}">
      <dsp:nvSpPr>
        <dsp:cNvPr id="0" name=""/>
        <dsp:cNvSpPr/>
      </dsp:nvSpPr>
      <dsp:spPr>
        <a:xfrm>
          <a:off x="0" y="62"/>
          <a:ext cx="2337435" cy="249037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Movimentos oriundos das igrejas Protestantes:</a:t>
          </a:r>
          <a:endParaRPr lang="en-US" sz="2600" kern="1200"/>
        </a:p>
      </dsp:txBody>
      <dsp:txXfrm>
        <a:off x="114104" y="114166"/>
        <a:ext cx="2109227" cy="2262170"/>
      </dsp:txXfrm>
    </dsp:sp>
    <dsp:sp modelId="{028FEC3E-AC71-45B5-A6AB-1EF37A66E59E}">
      <dsp:nvSpPr>
        <dsp:cNvPr id="0" name=""/>
        <dsp:cNvSpPr/>
      </dsp:nvSpPr>
      <dsp:spPr>
        <a:xfrm rot="5400000">
          <a:off x="3419003" y="1782428"/>
          <a:ext cx="1992302" cy="415544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700" kern="1200"/>
            <a:t>Kenneth Hagin (EUA)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700" kern="1200"/>
            <a:t>Igreja Universal do Reino de Deus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700" kern="1200"/>
            <a:t>Igreja Renascer em Cristo</a:t>
          </a:r>
          <a:endParaRPr lang="en-US" sz="2700" kern="1200"/>
        </a:p>
      </dsp:txBody>
      <dsp:txXfrm rot="-5400000">
        <a:off x="2337434" y="2961253"/>
        <a:ext cx="4058184" cy="1797790"/>
      </dsp:txXfrm>
    </dsp:sp>
    <dsp:sp modelId="{2BC2E698-E376-4082-A1C7-B3CFC7DF2321}">
      <dsp:nvSpPr>
        <dsp:cNvPr id="0" name=""/>
        <dsp:cNvSpPr/>
      </dsp:nvSpPr>
      <dsp:spPr>
        <a:xfrm>
          <a:off x="0" y="2614959"/>
          <a:ext cx="2337435" cy="249037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Teologia da Prosperidade:</a:t>
          </a:r>
          <a:endParaRPr lang="en-US" sz="2600" kern="1200"/>
        </a:p>
      </dsp:txBody>
      <dsp:txXfrm>
        <a:off x="114104" y="2729063"/>
        <a:ext cx="2109227" cy="2262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E314D-A251-40D4-B4BC-52F050255937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F468D-D8F0-488C-B3C9-54E6FC719E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182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CEEB5-E1D9-4C91-A8C0-5DF0DB7330FC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431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CEEB5-E1D9-4C91-A8C0-5DF0DB7330FC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055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CEEB5-E1D9-4C91-A8C0-5DF0DB7330FC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740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7F58C-A975-47A2-BDAF-9E8E7285E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A20955-9176-436A-92C0-BEB390E34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20F431-1F27-48CB-B894-63ADDBD38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54CC9C-B7E8-4898-9F01-AD251D566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89851E-86F9-4128-9E01-147533C9F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42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28949-4A02-404E-A967-E0785FE24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B4609AB-D40A-49D7-A7BE-848943019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8AF923-1017-436F-9879-28B76347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B98368-F2AA-4F12-B6EE-51BBA0F5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A0B8B9-768E-4722-9D30-80123144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77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6F8660C-7D34-43CA-BB34-CD6A42767D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CEC407-141F-4618-839C-2F340CD9C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D680C9-870B-4BC1-886A-771693B5D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13A554-D524-4E73-857B-C95BCFA4D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E72A90-4F27-42FA-98F5-500B39D0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85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B8C9FD-3F93-4BBA-AA2B-D24CAA163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5009C8-8E22-4AB1-8AF4-4ADBD8B34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AC96E2-86A0-49E3-9947-A09DCEC4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E38688-3FDC-4AF3-8133-1160EC0A5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E3A92E-FEA5-4166-AC47-E96C785B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51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FE941-3459-4C1D-B676-E1510650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484CAF-4A23-4532-892A-FF16FAAD3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DFFB87-45C5-422B-9CBB-F6DAF0074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0E3023-732F-435E-9351-30D5D1262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44D9B4-1F25-4E2F-B586-40F928BC3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775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05229-DD74-4A93-BEBC-CE0E43FCD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B4F22E-E982-4441-8FC9-AFDB688CF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503A499-A509-445C-AA9A-A77F1B247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F8BB9B-62C3-45D7-AE1D-45E2226EA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364B973-829A-4713-9D4F-B09BEE80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99788A-78C5-450C-A314-8966E6EE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5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76921E-DBC3-4926-8E2D-91D2A388D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DFF1C4-1C2A-4180-9CC0-36CEA0087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76526C0-C690-42C4-8748-FE0B0C221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C5FDA53-656C-44E1-8FF9-5B4E65F8A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599627B-2A54-4E22-BAD1-7734F64EB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8C457E-93C7-416D-91F8-680241D98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2D018DB-4FA4-46AA-B199-8B36F2DC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4477658-C35B-4965-90A9-9820A5410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11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0E957-1549-4BC6-9F97-9C0DA9CBD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B5C29F1-62A2-4F6D-AB33-398F9D322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2D832E7-4CBB-47EB-8308-1E11CD850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A760EC5-8652-4934-AC48-2E9211188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07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9F053E4-3B9E-48C1-A528-0E0DFD5A2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5F6C88B-EC87-4DB7-A32B-011AB34FD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5D0A9BB-EE67-418B-A033-B35DE1A9A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23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37C40-2546-46B3-AACB-7E535413E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4B85D3-E9E4-4071-90BA-0C443EFAD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8CEBA0E-6629-42C1-A749-CE458ED21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BE07CBD-80F3-4AB2-A536-A5A53AFF5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2CFE6AA-4B76-4188-BB75-46D061A26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8A9FAB-00A7-4A21-9719-A2AE96CC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58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1F35DB-CCB3-4DFE-B4CF-82F656C2A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4FA8A27-9880-442D-82B2-AC30E1D81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489ACC6-A75A-4942-85BB-319D3087B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D9D875-F98D-45CF-B48D-7DAB4A70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3E85CF-E6CE-441D-9F2A-510060FE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C368A5-1317-4CDE-85E3-BC426207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44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C1B458F-50CA-4552-A02D-26753FC75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6C06CD-9B31-41F9-8065-D3CA2DB0A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A26FA5-4B26-48C9-9621-CF55B558C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63D64-E92D-41AB-9949-F994031D82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0152FA-C08E-4E87-8D91-4163DEA38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3E71A2-2690-4D10-B0B0-1760B19E0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AE895-91AA-4342-964E-53897A01FD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11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ACF3A72-621C-4800-BAEA-E4A54B1105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70088" y="1412776"/>
            <a:ext cx="930751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chemeClr val="tx2"/>
                </a:solidFill>
              </a:rPr>
              <a:t>Administração de Organizações da Sociedade Civil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5D4CB7F-0CAF-421F-AB10-84B8B2B6407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724399" y="2927350"/>
            <a:ext cx="6700983" cy="1690832"/>
          </a:xfrm>
        </p:spPr>
        <p:txBody>
          <a:bodyPr/>
          <a:lstStyle/>
          <a:p>
            <a:pPr algn="r" eaLnBrk="1" hangingPunct="1"/>
            <a:r>
              <a:rPr lang="pt-BR" altLang="pt-BR" dirty="0">
                <a:solidFill>
                  <a:schemeClr val="accent1"/>
                </a:solidFill>
              </a:rPr>
              <a:t>RAD 2104</a:t>
            </a:r>
          </a:p>
          <a:p>
            <a:pPr algn="r" eaLnBrk="1" hangingPunct="1"/>
            <a:r>
              <a:rPr lang="pt-BR" altLang="pt-BR" dirty="0">
                <a:solidFill>
                  <a:schemeClr val="accent1"/>
                </a:solidFill>
              </a:rPr>
              <a:t>Prof. Dr. André Lucirton Costa</a:t>
            </a:r>
          </a:p>
          <a:p>
            <a:pPr algn="r" eaLnBrk="1" hangingPunct="1"/>
            <a:r>
              <a:rPr lang="pt-BR" altLang="pt-BR" dirty="0">
                <a:solidFill>
                  <a:schemeClr val="accent1"/>
                </a:solidFill>
              </a:rPr>
              <a:t>Prof. Ms. Ricardo Miguel Sobral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460A9B8-4C77-4ADE-A190-D74356AFCAB1}"/>
              </a:ext>
            </a:extLst>
          </p:cNvPr>
          <p:cNvSpPr txBox="1"/>
          <p:nvPr/>
        </p:nvSpPr>
        <p:spPr>
          <a:xfrm>
            <a:off x="0" y="4793673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solidFill>
                  <a:schemeClr val="tx2"/>
                </a:solidFill>
              </a:rPr>
              <a:t>Aula 03 </a:t>
            </a:r>
          </a:p>
          <a:p>
            <a:pPr algn="ctr"/>
            <a:r>
              <a:rPr lang="pt-BR" sz="3000" dirty="0">
                <a:solidFill>
                  <a:schemeClr val="tx2"/>
                </a:solidFill>
              </a:rPr>
              <a:t>Weber e Habermas </a:t>
            </a:r>
          </a:p>
          <a:p>
            <a:pPr algn="ctr"/>
            <a:r>
              <a:rPr lang="pt-BR" sz="3000" dirty="0">
                <a:solidFill>
                  <a:schemeClr val="tx2"/>
                </a:solidFill>
              </a:rPr>
              <a:t>Ética Protestante e o Espírito do Capitalismo</a:t>
            </a:r>
          </a:p>
          <a:p>
            <a:pPr algn="ctr"/>
            <a:r>
              <a:rPr lang="pt-BR" sz="3000" dirty="0">
                <a:solidFill>
                  <a:schemeClr val="tx2"/>
                </a:solidFill>
              </a:rPr>
              <a:t>Teoria da Ação Comunicativa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3700" b="1">
                <a:solidFill>
                  <a:srgbClr val="FFFFFF"/>
                </a:solidFill>
                <a:latin typeface="Comic Sans MS" panose="030F0702030302020204" pitchFamily="66" charset="0"/>
              </a:rPr>
              <a:t>O Espírito do Capitalismo</a:t>
            </a:r>
            <a:endParaRPr lang="pt-BR" altLang="pt-BR" sz="37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9221" name="Rectangle 3">
            <a:extLst>
              <a:ext uri="{FF2B5EF4-FFF2-40B4-BE49-F238E27FC236}">
                <a16:creationId xmlns:a16="http://schemas.microsoft.com/office/drawing/2014/main" id="{0C5BE489-A6EF-4089-9BE9-665901ABAD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769405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3700" b="1">
                <a:solidFill>
                  <a:srgbClr val="FFFFFF"/>
                </a:solidFill>
                <a:latin typeface="Comic Sans MS" panose="030F0702030302020204" pitchFamily="66" charset="0"/>
              </a:rPr>
              <a:t>O Espírito do Capitalismo</a:t>
            </a:r>
          </a:p>
        </p:txBody>
      </p:sp>
      <p:graphicFrame>
        <p:nvGraphicFramePr>
          <p:cNvPr id="11269" name="Rectangle 3">
            <a:extLst>
              <a:ext uri="{FF2B5EF4-FFF2-40B4-BE49-F238E27FC236}">
                <a16:creationId xmlns:a16="http://schemas.microsoft.com/office/drawing/2014/main" id="{09F0A583-2DEA-42D4-98E0-0E77CF9783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312603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pt-BR" altLang="pt-BR" sz="3200" b="1">
                <a:solidFill>
                  <a:srgbClr val="262626"/>
                </a:solidFill>
                <a:latin typeface="Comic Sans MS" panose="030F0702030302020204" pitchFamily="66" charset="0"/>
              </a:rPr>
              <a:t>O Espírito do Capitalismo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pt-BR" altLang="pt-BR" sz="3000" dirty="0">
                <a:latin typeface="Comic Sans MS" panose="030F0702030302020204" pitchFamily="66" charset="0"/>
              </a:rPr>
              <a:t>Influência das bases doutrinárias Protestantes sobre o Espírito do Capitalismo:</a:t>
            </a:r>
          </a:p>
          <a:p>
            <a:pPr lvl="1"/>
            <a:r>
              <a:rPr lang="pt-BR" altLang="pt-BR" sz="3000" dirty="0">
                <a:latin typeface="Comic Sans MS" panose="030F0702030302020204" pitchFamily="66" charset="0"/>
              </a:rPr>
              <a:t>Luteranos</a:t>
            </a:r>
          </a:p>
          <a:p>
            <a:pPr lvl="1"/>
            <a:r>
              <a:rPr lang="pt-BR" altLang="pt-BR" sz="3000" dirty="0">
                <a:latin typeface="Comic Sans MS" panose="030F0702030302020204" pitchFamily="66" charset="0"/>
              </a:rPr>
              <a:t>Calvinistas</a:t>
            </a:r>
          </a:p>
          <a:p>
            <a:pPr lvl="1"/>
            <a:r>
              <a:rPr lang="pt-BR" altLang="pt-BR" sz="3000" dirty="0">
                <a:latin typeface="Comic Sans MS" panose="030F0702030302020204" pitchFamily="66" charset="0"/>
              </a:rPr>
              <a:t>Movimento </a:t>
            </a:r>
            <a:r>
              <a:rPr lang="pt-BR" altLang="pt-BR" sz="3000" dirty="0" err="1">
                <a:latin typeface="Comic Sans MS" panose="030F0702030302020204" pitchFamily="66" charset="0"/>
              </a:rPr>
              <a:t>Pietista</a:t>
            </a:r>
            <a:endParaRPr lang="pt-BR" altLang="pt-BR" sz="3000" dirty="0">
              <a:latin typeface="Comic Sans MS" panose="030F0702030302020204" pitchFamily="66" charset="0"/>
            </a:endParaRPr>
          </a:p>
          <a:p>
            <a:pPr lvl="1"/>
            <a:r>
              <a:rPr lang="pt-BR" altLang="pt-BR" sz="3000" dirty="0">
                <a:latin typeface="Comic Sans MS" panose="030F0702030302020204" pitchFamily="66" charset="0"/>
              </a:rPr>
              <a:t>Metodismo</a:t>
            </a:r>
          </a:p>
          <a:p>
            <a:pPr lvl="1"/>
            <a:r>
              <a:rPr lang="pt-BR" altLang="pt-BR" sz="3000" dirty="0">
                <a:latin typeface="Comic Sans MS" panose="030F0702030302020204" pitchFamily="66" charset="0"/>
              </a:rPr>
              <a:t>Batistas/</a:t>
            </a:r>
            <a:r>
              <a:rPr lang="pt-BR" altLang="pt-BR" sz="3000" dirty="0" err="1">
                <a:latin typeface="Comic Sans MS" panose="030F0702030302020204" pitchFamily="66" charset="0"/>
              </a:rPr>
              <a:t>Menonitas</a:t>
            </a:r>
            <a:r>
              <a:rPr lang="pt-BR" altLang="pt-BR" sz="3000" dirty="0">
                <a:latin typeface="Comic Sans MS" panose="030F0702030302020204" pitchFamily="66" charset="0"/>
              </a:rPr>
              <a:t>/</a:t>
            </a:r>
            <a:r>
              <a:rPr lang="pt-BR" altLang="pt-BR" sz="3000" dirty="0" err="1">
                <a:latin typeface="Comic Sans MS" panose="030F0702030302020204" pitchFamily="66" charset="0"/>
              </a:rPr>
              <a:t>Quakers</a:t>
            </a:r>
            <a:endParaRPr lang="pt-BR" altLang="pt-BR" sz="3000" dirty="0">
              <a:latin typeface="Comic Sans MS" panose="030F0702030302020204" pitchFamily="66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altLang="pt-BR" b="1">
                <a:solidFill>
                  <a:schemeClr val="accent1"/>
                </a:solidFill>
                <a:latin typeface="Comic Sans MS" panose="030F0702030302020204" pitchFamily="66" charset="0"/>
              </a:rPr>
              <a:t>Luteranos</a:t>
            </a:r>
            <a:endParaRPr lang="pt-BR" altLang="pt-BR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BR" altLang="pt-BR" sz="2400" dirty="0">
                <a:latin typeface="Comic Sans MS" panose="030F0702030302020204" pitchFamily="66" charset="0"/>
              </a:rPr>
              <a:t>Definição de Vocação</a:t>
            </a:r>
          </a:p>
          <a:p>
            <a:pPr lvl="1"/>
            <a:r>
              <a:rPr lang="pt-BR" altLang="pt-BR" dirty="0">
                <a:latin typeface="Comic Sans MS" panose="030F0702030302020204" pitchFamily="66" charset="0"/>
              </a:rPr>
              <a:t>“Cada um fique na vocação em que foi chamado” (I Coríntios 7:20).</a:t>
            </a:r>
          </a:p>
          <a:p>
            <a:pPr lvl="1"/>
            <a:r>
              <a:rPr lang="pt-BR" altLang="pt-BR" dirty="0">
                <a:latin typeface="Comic Sans MS" panose="030F0702030302020204" pitchFamily="66" charset="0"/>
              </a:rPr>
              <a:t>Valorização especificamente religiosa do trabalho secular numa vocação.</a:t>
            </a:r>
          </a:p>
          <a:p>
            <a:pPr lvl="1"/>
            <a:r>
              <a:rPr lang="pt-BR" altLang="pt-BR" dirty="0">
                <a:latin typeface="Comic Sans MS" panose="030F0702030302020204" pitchFamily="66" charset="0"/>
              </a:rPr>
              <a:t>Tradução da Bíblia: introduz essa noção de vocação, dando significado religioso ao trabalho secular cotidiano.</a:t>
            </a:r>
          </a:p>
          <a:p>
            <a:pPr lvl="1"/>
            <a:r>
              <a:rPr lang="pt-BR" altLang="pt-BR" dirty="0">
                <a:latin typeface="Comic Sans MS" panose="030F0702030302020204" pitchFamily="66" charset="0"/>
              </a:rPr>
              <a:t>Trabalho: meio de agradar a Deus, mas não um fim em si mesmo.</a:t>
            </a:r>
          </a:p>
        </p:txBody>
      </p:sp>
      <p:pic>
        <p:nvPicPr>
          <p:cNvPr id="2052" name="Picture 4" descr="Resultado de imagem para luteranos">
            <a:extLst>
              <a:ext uri="{FF2B5EF4-FFF2-40B4-BE49-F238E27FC236}">
                <a16:creationId xmlns:a16="http://schemas.microsoft.com/office/drawing/2014/main" id="{C32F6E7D-F5CD-4B47-900E-17CE72847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46" y="3814301"/>
            <a:ext cx="1655773" cy="236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A6EF38B9-FE6A-4D7B-80AA-C5A4D408D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3960" y="321733"/>
            <a:ext cx="11548872" cy="621453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7427" y="997479"/>
            <a:ext cx="10261938" cy="1258574"/>
          </a:xfrm>
        </p:spPr>
        <p:txBody>
          <a:bodyPr>
            <a:normAutofit/>
          </a:bodyPr>
          <a:lstStyle/>
          <a:p>
            <a:r>
              <a:rPr lang="pt-BR" altLang="pt-BR" b="1">
                <a:latin typeface="Comic Sans MS" panose="030F0702030302020204" pitchFamily="66" charset="0"/>
              </a:rPr>
              <a:t>Calvinismo</a:t>
            </a:r>
            <a:endParaRPr lang="pt-BR" altLang="pt-BR">
              <a:latin typeface="Comic Sans MS" panose="030F0702030302020204" pitchFamily="66" charset="0"/>
            </a:endParaRPr>
          </a:p>
        </p:txBody>
      </p:sp>
      <p:pic>
        <p:nvPicPr>
          <p:cNvPr id="17412" name="Picture 4" descr="A:\LOGOIPB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01" y="2869687"/>
            <a:ext cx="2678240" cy="183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2571" y="577895"/>
            <a:ext cx="6202002" cy="3141976"/>
          </a:xfrm>
        </p:spPr>
        <p:txBody>
          <a:bodyPr>
            <a:noAutofit/>
          </a:bodyPr>
          <a:lstStyle/>
          <a:p>
            <a:r>
              <a:rPr lang="pt-BR" altLang="pt-BR" sz="3000" dirty="0">
                <a:latin typeface="Comic Sans MS" panose="030F0702030302020204" pitchFamily="66" charset="0"/>
              </a:rPr>
              <a:t>Doutrina da Predestinação - Dogma central.</a:t>
            </a:r>
          </a:p>
          <a:p>
            <a:r>
              <a:rPr lang="pt-BR" altLang="pt-BR" sz="3000" dirty="0">
                <a:latin typeface="Comic Sans MS" panose="030F0702030302020204" pitchFamily="66" charset="0"/>
              </a:rPr>
              <a:t>Mérito humano ou culpa não participam da determinação deste destino. </a:t>
            </a:r>
          </a:p>
          <a:p>
            <a:r>
              <a:rPr lang="pt-BR" altLang="pt-BR" sz="3000" dirty="0">
                <a:latin typeface="Comic Sans MS" panose="030F0702030302020204" pitchFamily="66" charset="0"/>
              </a:rPr>
              <a:t>A graça de Deus é impossível de ser perdida por aqueles a quem Ele a concedeu e inatingível para aqueles a quem Ele a negou.</a:t>
            </a:r>
          </a:p>
          <a:p>
            <a:r>
              <a:rPr lang="pt-BR" altLang="pt-BR" sz="3000" dirty="0">
                <a:latin typeface="Comic Sans MS" panose="030F0702030302020204" pitchFamily="66" charset="0"/>
              </a:rPr>
              <a:t>Consequência: sentimento de solidão interna do indivíduo baseada no conflito: sou ou não um escolhido?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A6EF38B9-FE6A-4D7B-80AA-C5A4D408D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3960" y="321733"/>
            <a:ext cx="11548872" cy="621453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7427" y="997479"/>
            <a:ext cx="10261938" cy="1258574"/>
          </a:xfrm>
        </p:spPr>
        <p:txBody>
          <a:bodyPr>
            <a:normAutofit/>
          </a:bodyPr>
          <a:lstStyle/>
          <a:p>
            <a:r>
              <a:rPr lang="pt-BR" altLang="pt-BR" b="1">
                <a:latin typeface="Comic Sans MS" panose="030F0702030302020204" pitchFamily="66" charset="0"/>
              </a:rPr>
              <a:t>Calvinismo</a:t>
            </a:r>
            <a:endParaRPr lang="pt-BR" altLang="pt-BR">
              <a:latin typeface="Comic Sans MS" panose="030F0702030302020204" pitchFamily="66" charset="0"/>
            </a:endParaRPr>
          </a:p>
        </p:txBody>
      </p:sp>
      <p:pic>
        <p:nvPicPr>
          <p:cNvPr id="22532" name="Picture 4" descr="A:\LOGOIPB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02" y="2869688"/>
            <a:ext cx="2609356" cy="178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4341" y="853198"/>
            <a:ext cx="6202002" cy="3141976"/>
          </a:xfrm>
        </p:spPr>
        <p:txBody>
          <a:bodyPr>
            <a:noAutofit/>
          </a:bodyPr>
          <a:lstStyle/>
          <a:p>
            <a:r>
              <a:rPr lang="pt-BR" altLang="pt-BR" sz="3000" dirty="0">
                <a:latin typeface="Comic Sans MS" panose="030F0702030302020204" pitchFamily="66" charset="0"/>
              </a:rPr>
              <a:t>Como um predestinado pode estar seguro de seu estado de graça?</a:t>
            </a:r>
          </a:p>
          <a:p>
            <a:pPr lvl="1"/>
            <a:r>
              <a:rPr lang="pt-BR" altLang="pt-BR" sz="3000" dirty="0">
                <a:latin typeface="Comic Sans MS" panose="030F0702030302020204" pitchFamily="66" charset="0"/>
              </a:rPr>
              <a:t>Obras são o resultado da fé.</a:t>
            </a:r>
          </a:p>
          <a:p>
            <a:pPr lvl="1"/>
            <a:r>
              <a:rPr lang="pt-BR" altLang="pt-BR" sz="3000" dirty="0">
                <a:latin typeface="Comic Sans MS" panose="030F0702030302020204" pitchFamily="66" charset="0"/>
              </a:rPr>
              <a:t>Os Calvinistas se aplicam então a uma intensa atividade profissional, como vocação para a glória de Deus.</a:t>
            </a:r>
          </a:p>
          <a:p>
            <a:pPr lvl="1"/>
            <a:r>
              <a:rPr lang="pt-BR" altLang="pt-BR" sz="3000" dirty="0">
                <a:latin typeface="Comic Sans MS" panose="030F0702030302020204" pitchFamily="66" charset="0"/>
              </a:rPr>
              <a:t>Obras são inúteis como </a:t>
            </a:r>
            <a:r>
              <a:rPr lang="pt-BR" altLang="pt-BR" sz="3000" u="sng" dirty="0">
                <a:latin typeface="Comic Sans MS" panose="030F0702030302020204" pitchFamily="66" charset="0"/>
              </a:rPr>
              <a:t>meio</a:t>
            </a:r>
            <a:r>
              <a:rPr lang="pt-BR" altLang="pt-BR" sz="3000" dirty="0">
                <a:latin typeface="Comic Sans MS" panose="030F0702030302020204" pitchFamily="66" charset="0"/>
              </a:rPr>
              <a:t> de obtenção da Salvação, mas indispensáveis como </a:t>
            </a:r>
            <a:r>
              <a:rPr lang="pt-BR" altLang="pt-BR" sz="3000" u="sng" dirty="0">
                <a:latin typeface="Comic Sans MS" panose="030F0702030302020204" pitchFamily="66" charset="0"/>
              </a:rPr>
              <a:t>sinal</a:t>
            </a:r>
            <a:r>
              <a:rPr lang="pt-BR" altLang="pt-BR" sz="3000" dirty="0">
                <a:latin typeface="Comic Sans MS" panose="030F0702030302020204" pitchFamily="66" charset="0"/>
              </a:rPr>
              <a:t> da Salvação.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A6EF38B9-FE6A-4D7B-80AA-C5A4D408D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3960" y="321733"/>
            <a:ext cx="11548872" cy="621453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7427" y="997479"/>
            <a:ext cx="10261938" cy="1258574"/>
          </a:xfrm>
        </p:spPr>
        <p:txBody>
          <a:bodyPr>
            <a:normAutofit/>
          </a:bodyPr>
          <a:lstStyle/>
          <a:p>
            <a:r>
              <a:rPr lang="pt-BR" altLang="pt-BR" b="1">
                <a:latin typeface="Comic Sans MS" panose="030F0702030302020204" pitchFamily="66" charset="0"/>
              </a:rPr>
              <a:t>Calvinismo</a:t>
            </a:r>
            <a:endParaRPr lang="pt-BR" altLang="pt-BR">
              <a:latin typeface="Comic Sans MS" panose="030F0702030302020204" pitchFamily="66" charset="0"/>
            </a:endParaRPr>
          </a:p>
        </p:txBody>
      </p:sp>
      <p:pic>
        <p:nvPicPr>
          <p:cNvPr id="21508" name="Picture 4" descr="A:\LOGOIPB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02" y="2869688"/>
            <a:ext cx="2648685" cy="180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5414" y="997479"/>
            <a:ext cx="6202002" cy="3141976"/>
          </a:xfrm>
        </p:spPr>
        <p:txBody>
          <a:bodyPr>
            <a:noAutofit/>
          </a:bodyPr>
          <a:lstStyle/>
          <a:p>
            <a:r>
              <a:rPr lang="pt-BR" altLang="pt-BR" sz="3000" dirty="0">
                <a:latin typeface="Comic Sans MS" panose="030F0702030302020204" pitchFamily="66" charset="0"/>
              </a:rPr>
              <a:t>O mundo existe para a glorificação de Deus, e somente para este fim.</a:t>
            </a:r>
          </a:p>
          <a:p>
            <a:r>
              <a:rPr lang="pt-BR" altLang="pt-BR" sz="3000" dirty="0">
                <a:latin typeface="Comic Sans MS" panose="030F0702030302020204" pitchFamily="66" charset="0"/>
              </a:rPr>
              <a:t>Obras, trabalho: atividade para a glória de Deus.</a:t>
            </a:r>
          </a:p>
          <a:p>
            <a:r>
              <a:rPr lang="pt-BR" altLang="pt-BR" sz="3000" dirty="0">
                <a:latin typeface="Comic Sans MS" panose="030F0702030302020204" pitchFamily="66" charset="0"/>
              </a:rPr>
              <a:t>Amor ao próximo: expresso no cumprimento das atividades diárias e no serviço em prol da organização racional do ambiente social.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A6EF38B9-FE6A-4D7B-80AA-C5A4D408D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3960" y="321733"/>
            <a:ext cx="11548872" cy="621453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7427" y="997479"/>
            <a:ext cx="10261938" cy="1258574"/>
          </a:xfrm>
        </p:spPr>
        <p:txBody>
          <a:bodyPr>
            <a:normAutofit/>
          </a:bodyPr>
          <a:lstStyle/>
          <a:p>
            <a:r>
              <a:rPr lang="pt-BR" altLang="pt-BR" b="1">
                <a:latin typeface="Comic Sans MS" panose="030F0702030302020204" pitchFamily="66" charset="0"/>
              </a:rPr>
              <a:t>Calvinismo</a:t>
            </a:r>
            <a:endParaRPr lang="pt-BR" altLang="pt-BR">
              <a:latin typeface="Comic Sans MS" panose="030F0702030302020204" pitchFamily="66" charset="0"/>
            </a:endParaRPr>
          </a:p>
        </p:txBody>
      </p:sp>
      <p:pic>
        <p:nvPicPr>
          <p:cNvPr id="20484" name="Picture 4" descr="A:\LOGOIPB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02" y="2869687"/>
            <a:ext cx="2721408" cy="185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1776" y="479572"/>
            <a:ext cx="7346263" cy="3944944"/>
          </a:xfrm>
        </p:spPr>
        <p:txBody>
          <a:bodyPr>
            <a:noAutofit/>
          </a:bodyPr>
          <a:lstStyle/>
          <a:p>
            <a:r>
              <a:rPr lang="pt-BR" altLang="pt-BR" sz="3000" dirty="0">
                <a:latin typeface="Comic Sans MS" panose="030F0702030302020204" pitchFamily="66" charset="0"/>
              </a:rPr>
              <a:t>Influências: Confiança exclusiva em Deus; advertências contra qualquer ajuda da amizade dos homens (individualismo); desaparecimento da confissão.</a:t>
            </a:r>
          </a:p>
          <a:p>
            <a:r>
              <a:rPr lang="pt-BR" altLang="pt-BR" sz="3000" dirty="0">
                <a:latin typeface="Comic Sans MS" panose="030F0702030302020204" pitchFamily="66" charset="0"/>
              </a:rPr>
              <a:t>O Calvinismo requeria de seus fiéis não apenas boas obras isoladas, mas uma santificação pelas obras, coordenada em um sistema unificado. A conduta moral do homem, foi assim sujeita, como um todo, a um método consistente. </a:t>
            </a:r>
          </a:p>
          <a:p>
            <a:r>
              <a:rPr lang="pt-BR" altLang="pt-BR" sz="3000" dirty="0">
                <a:latin typeface="Comic Sans MS" panose="030F0702030302020204" pitchFamily="66" charset="0"/>
              </a:rPr>
              <a:t>Isolamento do indivíduo: Cultura extremamente individualista (EUA).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A6EF38B9-FE6A-4D7B-80AA-C5A4D408D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3960" y="321733"/>
            <a:ext cx="11548872" cy="621453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7427" y="997479"/>
            <a:ext cx="10261938" cy="1258574"/>
          </a:xfrm>
        </p:spPr>
        <p:txBody>
          <a:bodyPr>
            <a:normAutofit/>
          </a:bodyPr>
          <a:lstStyle/>
          <a:p>
            <a:r>
              <a:rPr lang="pt-BR" altLang="pt-BR" b="1">
                <a:latin typeface="Comic Sans MS" panose="030F0702030302020204" pitchFamily="66" charset="0"/>
              </a:rPr>
              <a:t>Calvinismo</a:t>
            </a:r>
            <a:endParaRPr lang="pt-BR" altLang="pt-BR">
              <a:latin typeface="Comic Sans MS" panose="030F0702030302020204" pitchFamily="66" charset="0"/>
            </a:endParaRPr>
          </a:p>
        </p:txBody>
      </p:sp>
      <p:pic>
        <p:nvPicPr>
          <p:cNvPr id="23556" name="Picture 4" descr="A:\LOGOIPB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399" y="2859856"/>
            <a:ext cx="2530698" cy="1729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57363" y="922024"/>
            <a:ext cx="6202002" cy="3141976"/>
          </a:xfrm>
        </p:spPr>
        <p:txBody>
          <a:bodyPr>
            <a:noAutofit/>
          </a:bodyPr>
          <a:lstStyle/>
          <a:p>
            <a:r>
              <a:rPr lang="pt-BR" altLang="pt-BR" sz="3000" dirty="0">
                <a:latin typeface="Comic Sans MS" panose="030F0702030302020204" pitchFamily="66" charset="0"/>
              </a:rPr>
              <a:t>Diferença da concepção das obras para o Catolicismo e Calvinismo:</a:t>
            </a:r>
          </a:p>
          <a:p>
            <a:pPr lvl="1"/>
            <a:r>
              <a:rPr lang="pt-BR" altLang="pt-BR" sz="3000" dirty="0">
                <a:latin typeface="Comic Sans MS" panose="030F0702030302020204" pitchFamily="66" charset="0"/>
              </a:rPr>
              <a:t>Catolicismo: acúmulo gradual de boas obras isoladas a crédito de alguém.</a:t>
            </a:r>
          </a:p>
          <a:p>
            <a:pPr lvl="1"/>
            <a:r>
              <a:rPr lang="pt-BR" altLang="pt-BR" sz="3000" dirty="0">
                <a:latin typeface="Comic Sans MS" panose="030F0702030302020204" pitchFamily="66" charset="0"/>
              </a:rPr>
              <a:t>Calvinismo: sistemático autocontrole de alguém que se via sempre diante da questão: escolhido ou condenado.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altLang="pt-BR">
                <a:solidFill>
                  <a:schemeClr val="accent1"/>
                </a:solidFill>
                <a:latin typeface="Comic Sans MS" panose="030F0702030302020204" pitchFamily="66" charset="0"/>
              </a:rPr>
              <a:t>O Pietismo</a:t>
            </a:r>
          </a:p>
        </p:txBody>
      </p:sp>
      <p:cxnSp>
        <p:nvCxnSpPr>
          <p:cNvPr id="26631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6031" y="963877"/>
            <a:ext cx="6894402" cy="4930246"/>
          </a:xfrm>
        </p:spPr>
        <p:txBody>
          <a:bodyPr anchor="ctr">
            <a:noAutofit/>
          </a:bodyPr>
          <a:lstStyle/>
          <a:p>
            <a:r>
              <a:rPr lang="pt-BR" altLang="pt-BR" sz="2600" dirty="0">
                <a:latin typeface="Comic Sans MS" panose="030F0702030302020204" pitchFamily="66" charset="0"/>
              </a:rPr>
              <a:t>O movimento </a:t>
            </a:r>
            <a:r>
              <a:rPr lang="pt-BR" altLang="pt-BR" sz="2600" dirty="0" err="1">
                <a:latin typeface="Comic Sans MS" panose="030F0702030302020204" pitchFamily="66" charset="0"/>
              </a:rPr>
              <a:t>Pietista</a:t>
            </a:r>
            <a:r>
              <a:rPr lang="pt-BR" altLang="pt-BR" sz="2600" dirty="0">
                <a:latin typeface="Comic Sans MS" panose="030F0702030302020204" pitchFamily="66" charset="0"/>
              </a:rPr>
              <a:t> foi um movimento de abrandamento e renovação surgido entre os Reformados (calvinistas do continente) e com profundas influências entre Luteranos e Puritanos (calvinistas da Inglaterra).</a:t>
            </a:r>
          </a:p>
          <a:p>
            <a:r>
              <a:rPr lang="pt-BR" altLang="pt-BR" sz="2600" dirty="0">
                <a:latin typeface="Comic Sans MS" panose="030F0702030302020204" pitchFamily="66" charset="0"/>
              </a:rPr>
              <a:t>Caráter emocional.</a:t>
            </a:r>
          </a:p>
          <a:p>
            <a:r>
              <a:rPr lang="pt-BR" altLang="pt-BR" sz="2600" dirty="0">
                <a:latin typeface="Comic Sans MS" panose="030F0702030302020204" pitchFamily="66" charset="0"/>
              </a:rPr>
              <a:t>Igreja dos teólogos era diferente da Igreja dos eleitos.</a:t>
            </a:r>
          </a:p>
          <a:p>
            <a:r>
              <a:rPr lang="pt-BR" altLang="pt-BR" sz="2600" dirty="0">
                <a:latin typeface="Comic Sans MS" panose="030F0702030302020204" pitchFamily="66" charset="0"/>
              </a:rPr>
              <a:t>Comunidades livres das tentações do mundo (noção de Irmandade).</a:t>
            </a:r>
          </a:p>
          <a:p>
            <a:r>
              <a:rPr lang="pt-BR" altLang="pt-BR" sz="2600" dirty="0">
                <a:latin typeface="Comic Sans MS" panose="030F0702030302020204" pitchFamily="66" charset="0"/>
              </a:rPr>
              <a:t>Desenvolvimento metódico do estado de graça do indivíduo</a:t>
            </a:r>
          </a:p>
          <a:p>
            <a:r>
              <a:rPr lang="pt-BR" altLang="pt-BR" sz="2600" dirty="0">
                <a:latin typeface="Comic Sans MS" panose="030F0702030302020204" pitchFamily="66" charset="0"/>
              </a:rPr>
              <a:t>Deus abençoa o escolhido através do sucesso no trabalho.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8ACCD6-85D5-4384-AFB8-8B1AC9B3E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A Ética Protestante</a:t>
            </a:r>
          </a:p>
          <a:p>
            <a:pPr marL="0" indent="0">
              <a:buNone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e o Espírito do Capitalismo</a:t>
            </a:r>
          </a:p>
          <a:p>
            <a:pPr marL="0" indent="0">
              <a:buNone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Max Weber</a:t>
            </a:r>
          </a:p>
        </p:txBody>
      </p:sp>
      <p:pic>
        <p:nvPicPr>
          <p:cNvPr id="1026" name="Picture 2" descr="http://2.bp.blogspot.com/_69KfGiw-BkM/TOt9dwSX5tI/AAAAAAAAAUY/ecPR7RNPDqM/s320/max_weber.jpg">
            <a:extLst>
              <a:ext uri="{FF2B5EF4-FFF2-40B4-BE49-F238E27FC236}">
                <a16:creationId xmlns:a16="http://schemas.microsoft.com/office/drawing/2014/main" id="{C5316E0B-905B-4756-B144-7A2365E9BF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3" r="2" b="16644"/>
          <a:stretch/>
        </p:blipFill>
        <p:spPr bwMode="auto"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277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234260" y="785611"/>
            <a:ext cx="5992540" cy="1314853"/>
          </a:xfrm>
        </p:spPr>
        <p:txBody>
          <a:bodyPr anchor="b">
            <a:normAutofit/>
          </a:bodyPr>
          <a:lstStyle/>
          <a:p>
            <a:r>
              <a:rPr lang="pt-BR" altLang="pt-BR" sz="4000">
                <a:latin typeface="Comic Sans MS" panose="030F0702030302020204" pitchFamily="66" charset="0"/>
              </a:rPr>
              <a:t>Metodismo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5EE8969-963B-4684-B457-EC3E23FEE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1"/>
            <a:ext cx="4654296" cy="6861717"/>
          </a:xfrm>
          <a:prstGeom prst="rect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ounded Rectangle 13">
            <a:extLst>
              <a:ext uri="{FF2B5EF4-FFF2-40B4-BE49-F238E27FC236}">
                <a16:creationId xmlns:a16="http://schemas.microsoft.com/office/drawing/2014/main" id="{FF6CD192-AEC2-4532-8B04-F02223764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655" y="986164"/>
            <a:ext cx="3373935" cy="4358546"/>
          </a:xfrm>
          <a:prstGeom prst="roundRect">
            <a:avLst>
              <a:gd name="adj" fmla="val 2462"/>
            </a:avLst>
          </a:prstGeom>
          <a:solidFill>
            <a:schemeClr val="bg1"/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652" name="Picture 4" descr="A:\METH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39" y="1335575"/>
            <a:ext cx="2094603" cy="370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D22D97A-9000-40A1-A671-A23DB8BF93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54983" y="2422200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54958" y="2743937"/>
            <a:ext cx="6147073" cy="3108424"/>
          </a:xfrm>
        </p:spPr>
        <p:txBody>
          <a:bodyPr>
            <a:normAutofit/>
          </a:bodyPr>
          <a:lstStyle/>
          <a:p>
            <a:r>
              <a:rPr lang="pt-BR" altLang="pt-BR" sz="2400">
                <a:latin typeface="Comic Sans MS" panose="030F0702030302020204" pitchFamily="66" charset="0"/>
              </a:rPr>
              <a:t>Caráter “metódico” da conduta visando alcançar a perfeição (Santificação)</a:t>
            </a:r>
          </a:p>
          <a:p>
            <a:r>
              <a:rPr lang="pt-BR" altLang="pt-BR" sz="2400">
                <a:latin typeface="Comic Sans MS" panose="030F0702030302020204" pitchFamily="66" charset="0"/>
              </a:rPr>
              <a:t>Base emocional: sentimento de absoluta certeza do perdão.</a:t>
            </a:r>
          </a:p>
          <a:p>
            <a:r>
              <a:rPr lang="pt-BR" altLang="pt-BR" sz="2400">
                <a:latin typeface="Comic Sans MS" panose="030F0702030302020204" pitchFamily="66" charset="0"/>
              </a:rPr>
              <a:t>Conduta (obras): sinal evidente da Salvação.</a:t>
            </a:r>
          </a:p>
          <a:p>
            <a:r>
              <a:rPr lang="pt-BR" altLang="pt-BR" sz="2400">
                <a:latin typeface="Comic Sans MS" panose="030F0702030302020204" pitchFamily="66" charset="0"/>
              </a:rPr>
              <a:t>Corresponde ao Pietismo na Inglaterra (John Wesley).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altLang="pt-BR">
                <a:solidFill>
                  <a:schemeClr val="accent1"/>
                </a:solidFill>
                <a:latin typeface="Comic Sans MS" panose="030F0702030302020204" pitchFamily="66" charset="0"/>
              </a:rPr>
              <a:t>Os Batistas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BR" altLang="pt-BR" sz="2400">
                <a:latin typeface="Comic Sans MS" panose="030F0702030302020204" pitchFamily="66" charset="0"/>
              </a:rPr>
              <a:t>Igreja: vista apenas como uma comunidade de pessoas salvas</a:t>
            </a:r>
          </a:p>
          <a:p>
            <a:pPr lvl="1"/>
            <a:r>
              <a:rPr lang="pt-BR" altLang="pt-BR">
                <a:latin typeface="Comic Sans MS" panose="030F0702030302020204" pitchFamily="66" charset="0"/>
              </a:rPr>
              <a:t>Sistema cooperativo em contrapartida ao episcopal (Metodista e Anglicano) e ao de conselho (Presbiteriano e Luterano).</a:t>
            </a:r>
          </a:p>
          <a:p>
            <a:r>
              <a:rPr lang="pt-BR" altLang="pt-BR" sz="2400">
                <a:latin typeface="Comic Sans MS" panose="030F0702030302020204" pitchFamily="66" charset="0"/>
              </a:rPr>
              <a:t>Apenas os adultos que haviam adquirido a fé podiam ser batizados</a:t>
            </a:r>
          </a:p>
          <a:p>
            <a:r>
              <a:rPr lang="pt-BR" altLang="pt-BR" sz="2400">
                <a:latin typeface="Comic Sans MS" panose="030F0702030302020204" pitchFamily="66" charset="0"/>
              </a:rPr>
              <a:t>Rígido desligamento de todo o gozo da vida.</a:t>
            </a:r>
          </a:p>
          <a:p>
            <a:r>
              <a:rPr lang="pt-BR" altLang="pt-BR" sz="2400">
                <a:latin typeface="Comic Sans MS" panose="030F0702030302020204" pitchFamily="66" charset="0"/>
              </a:rPr>
              <a:t>Desvalorização dos sacramentos e desmistificação religiosa do mundo</a:t>
            </a:r>
          </a:p>
        </p:txBody>
      </p:sp>
      <p:pic>
        <p:nvPicPr>
          <p:cNvPr id="7" name="Picture 5" descr="A:\LOGO1.JPG">
            <a:extLst>
              <a:ext uri="{FF2B5EF4-FFF2-40B4-BE49-F238E27FC236}">
                <a16:creationId xmlns:a16="http://schemas.microsoft.com/office/drawing/2014/main" id="{F8EA2313-92E9-465F-85F0-9AAB939ED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316" y="1332271"/>
            <a:ext cx="1219200" cy="119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3100">
                <a:solidFill>
                  <a:srgbClr val="FFFFFF"/>
                </a:solidFill>
                <a:latin typeface="Comic Sans MS" panose="030F0702030302020204" pitchFamily="66" charset="0"/>
              </a:rPr>
              <a:t>Pontos Comuns Protestantes</a:t>
            </a:r>
          </a:p>
        </p:txBody>
      </p:sp>
      <p:graphicFrame>
        <p:nvGraphicFramePr>
          <p:cNvPr id="30725" name="Rectangle 3">
            <a:extLst>
              <a:ext uri="{FF2B5EF4-FFF2-40B4-BE49-F238E27FC236}">
                <a16:creationId xmlns:a16="http://schemas.microsoft.com/office/drawing/2014/main" id="{6D00EB9A-2804-45C4-AAE9-D36BDCD03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610620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3700">
                <a:solidFill>
                  <a:srgbClr val="FFFFFF"/>
                </a:solidFill>
                <a:latin typeface="Comic Sans MS" panose="030F0702030302020204" pitchFamily="66" charset="0"/>
              </a:rPr>
              <a:t>Moderna “Ética Evangélica” e Espírito do Capitalismo</a:t>
            </a:r>
          </a:p>
        </p:txBody>
      </p:sp>
      <p:graphicFrame>
        <p:nvGraphicFramePr>
          <p:cNvPr id="32773" name="Rectangle 3">
            <a:extLst>
              <a:ext uri="{FF2B5EF4-FFF2-40B4-BE49-F238E27FC236}">
                <a16:creationId xmlns:a16="http://schemas.microsoft.com/office/drawing/2014/main" id="{B8E96129-D3E6-4842-AC55-FDBA2EE9DC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066184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pt-BR" altLang="pt-BR">
                <a:solidFill>
                  <a:srgbClr val="FFFFFF"/>
                </a:solidFill>
                <a:latin typeface="Comic Sans MS" panose="030F0702030302020204" pitchFamily="66" charset="0"/>
              </a:rPr>
              <a:t>Conclusões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pt-BR" altLang="pt-BR" sz="2400">
                <a:solidFill>
                  <a:srgbClr val="000000"/>
                </a:solidFill>
                <a:latin typeface="Comic Sans MS" panose="030F0702030302020204" pitchFamily="66" charset="0"/>
              </a:rPr>
              <a:t>“Não se pode aceitar uma tese segundo a qual o espírito do capitalismo teria surgido como conseqüência de determinadas influências da Reforma, ou que o capitalismo, como sistema econômico, seria um produto da Reforma.  Deve-se apenas verificar em que medida as influências religiosas participaram da moldagem desse espírito pelo mundo”</a:t>
            </a:r>
          </a:p>
          <a:p>
            <a:pPr>
              <a:buFont typeface="Monotype Sorts" pitchFamily="2" charset="2"/>
              <a:buNone/>
            </a:pPr>
            <a:r>
              <a:rPr lang="pt-BR" altLang="pt-BR" sz="2400">
                <a:solidFill>
                  <a:srgbClr val="000000"/>
                </a:solidFill>
                <a:latin typeface="Comic Sans MS" panose="030F0702030302020204" pitchFamily="66" charset="0"/>
              </a:rPr>
              <a:t>				- Max Weber.</a:t>
            </a:r>
          </a:p>
          <a:p>
            <a:endParaRPr lang="pt-BR" altLang="pt-BR" sz="24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9" name="Freeform: Shape 138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8ACCD6-85D5-4384-AFB8-8B1AC9B3E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7945" y="1511302"/>
            <a:ext cx="5692877" cy="363968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3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da Ação Comunicativa</a:t>
            </a:r>
          </a:p>
          <a:p>
            <a:pPr marL="0" indent="0">
              <a:buNone/>
            </a:pPr>
            <a:endParaRPr lang="pt-BR" sz="3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3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Jürgen Habermas</a:t>
            </a:r>
          </a:p>
        </p:txBody>
      </p:sp>
      <p:pic>
        <p:nvPicPr>
          <p:cNvPr id="3076" name="Picture 4" descr="Resultado de imagem para junger habermas">
            <a:extLst>
              <a:ext uri="{FF2B5EF4-FFF2-40B4-BE49-F238E27FC236}">
                <a16:creationId xmlns:a16="http://schemas.microsoft.com/office/drawing/2014/main" id="{D7879FC0-4F40-45F3-B091-1E4199F65D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9"/>
          <a:stretch/>
        </p:blipFill>
        <p:spPr bwMode="auto">
          <a:xfrm>
            <a:off x="7415330" y="2173287"/>
            <a:ext cx="2706226" cy="4003675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1989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7D68F964-CDCB-4B5A-8A53-2CDB3FA55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444388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820A4ACD-AE8D-4453-8707-F900EB736C1F}"/>
              </a:ext>
            </a:extLst>
          </p:cNvPr>
          <p:cNvSpPr txBox="1"/>
          <p:nvPr/>
        </p:nvSpPr>
        <p:spPr>
          <a:xfrm>
            <a:off x="1203171" y="3264310"/>
            <a:ext cx="345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bg1"/>
                </a:solidFill>
              </a:rPr>
              <a:t>Visão Geral</a:t>
            </a:r>
          </a:p>
        </p:txBody>
      </p:sp>
    </p:spTree>
    <p:extLst>
      <p:ext uri="{BB962C8B-B14F-4D97-AF65-F5344CB8AC3E}">
        <p14:creationId xmlns:p14="http://schemas.microsoft.com/office/powerpoint/2010/main" val="1413569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47D4536-3B5C-43D0-8F0B-93FE13B95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Escola de Frankfurt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6656B148-8BBF-4AB9-BF72-B94EAEBCDB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456402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98689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AA17E49-D876-4937-B23A-1F5B3E5C8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Níveis Estruturais	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4EE1E8A0-1472-44D4-95BB-7AF47BFC48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373894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3884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B1C4BE6-C93C-461A-9AFD-7A4EDD937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dirty="0">
                <a:solidFill>
                  <a:schemeClr val="accent1"/>
                </a:solidFill>
              </a:rPr>
              <a:t>Ação comunicativa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6E8D90-7A1D-4461-984C-B35EE531A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6"/>
            <a:ext cx="6744016" cy="5574083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pt-BR" sz="2400" dirty="0"/>
              <a:t>Os autores trazem em suas análise, o processo pelo qual o iluminismo, na forma de razão cientifica surge no </a:t>
            </a:r>
            <a:r>
              <a:rPr lang="pt-BR" sz="2400" dirty="0" err="1"/>
              <a:t>séc</a:t>
            </a:r>
            <a:r>
              <a:rPr lang="pt-BR" sz="2400" dirty="0"/>
              <a:t> 18 como agente de libertação social e de destruição dos antigos mitos. Como o passar do tempo, ele mesmo se torna um novo mito e consolida-se com uma ideologia de dominação que legitima a sociedade capitalista. Nasce a dominação do homem sobre o homem em um mundo administrado em nome da técnica. Esse contexto abre espaço para a eclosão da </a:t>
            </a:r>
            <a:r>
              <a:rPr lang="pt-BR" sz="2400" dirty="0" err="1"/>
              <a:t>des-razão</a:t>
            </a:r>
            <a:r>
              <a:rPr lang="pt-BR" sz="2400" dirty="0"/>
              <a:t> no seio da sociedade de consumo moldada pela indústria cultural (Pinto, 95. </a:t>
            </a:r>
            <a:r>
              <a:rPr lang="pt-BR" sz="2400" dirty="0" err="1"/>
              <a:t>pg</a:t>
            </a:r>
            <a:r>
              <a:rPr lang="pt-BR" sz="2400" dirty="0"/>
              <a:t> 78).</a:t>
            </a:r>
          </a:p>
          <a:p>
            <a:pPr marL="0" indent="0">
              <a:buNone/>
            </a:pPr>
            <a:r>
              <a:rPr lang="pt-BR" sz="2400" dirty="0"/>
              <a:t>Habermas concebe a razão comunicativa - e a ação comunicativa ou seja, a comunicação livre, racional e crítica - como </a:t>
            </a:r>
            <a:r>
              <a:rPr lang="pt-BR" sz="2400" b="1" dirty="0">
                <a:solidFill>
                  <a:srgbClr val="FF0000"/>
                </a:solidFill>
              </a:rPr>
              <a:t>alternativa à razão instrumental e superação da razão iluminista </a:t>
            </a:r>
            <a:r>
              <a:rPr lang="pt-BR" sz="2400" dirty="0"/>
              <a:t>- "aprisionada" pela lógica instrumental, que encobre a dominação.</a:t>
            </a:r>
          </a:p>
          <a:p>
            <a:pPr marL="0" indent="0">
              <a:buNone/>
            </a:pPr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8744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1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2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3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4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5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6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4000" b="1" dirty="0">
                <a:solidFill>
                  <a:srgbClr val="FFFFFF"/>
                </a:solidFill>
                <a:latin typeface="Comic Sans MS" panose="030F0702030302020204" pitchFamily="66" charset="0"/>
              </a:rPr>
              <a:t>Tese de Max Weber:</a:t>
            </a:r>
            <a:endParaRPr lang="pt-BR" altLang="pt-BR" sz="4000" dirty="0">
              <a:solidFill>
                <a:srgbClr val="FFFFFF"/>
              </a:solidFill>
            </a:endParaRPr>
          </a:p>
        </p:txBody>
      </p:sp>
      <p:graphicFrame>
        <p:nvGraphicFramePr>
          <p:cNvPr id="3077" name="Rectangle 3">
            <a:extLst>
              <a:ext uri="{FF2B5EF4-FFF2-40B4-BE49-F238E27FC236}">
                <a16:creationId xmlns:a16="http://schemas.microsoft.com/office/drawing/2014/main" id="{24546353-40B9-4BB0-956E-5D2D1B536B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49122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B1C4BE6-C93C-461A-9AFD-7A4EDD937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Ação comunicativa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Espaço Reservado para Conteúdo 2">
            <a:extLst>
              <a:ext uri="{FF2B5EF4-FFF2-40B4-BE49-F238E27FC236}">
                <a16:creationId xmlns:a16="http://schemas.microsoft.com/office/drawing/2014/main" id="{4F3C077D-7C2B-48DE-A3F1-ADA297EED0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830057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3149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B1C4BE6-C93C-461A-9AFD-7A4EDD937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Pretensões de validade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Espaço Reservado para Conteúdo 2">
            <a:extLst>
              <a:ext uri="{FF2B5EF4-FFF2-40B4-BE49-F238E27FC236}">
                <a16:creationId xmlns:a16="http://schemas.microsoft.com/office/drawing/2014/main" id="{047BC569-28C7-4A4C-A196-ACE15AAE51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249573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6958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1C7669-6D55-4682-987E-9B06A9257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Real x Ideal na Teoria da Ação Comunicativa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D0E0466B-BC28-4928-AF69-FF5059EF99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146694"/>
              </p:ext>
            </p:extLst>
          </p:nvPr>
        </p:nvGraphicFramePr>
        <p:xfrm>
          <a:off x="5134792" y="324465"/>
          <a:ext cx="6801569" cy="6331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52516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Sociedade Civil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FCC4878F-2DF0-41CF-9C43-9DC318E5D7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772254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22161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Sociedade Civil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6CE4B0F6-31DD-419D-AB9D-663BDD522E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547438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41807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Sociedade Civil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247DA88F-015C-4CC0-9654-5A045D568F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312140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805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Filiação Religiosa e Estratificação Social</a:t>
            </a:r>
            <a:endParaRPr lang="pt-BR" altLang="pt-BR" sz="2800">
              <a:solidFill>
                <a:srgbClr val="FFFFFF"/>
              </a:solidFill>
            </a:endParaRPr>
          </a:p>
        </p:txBody>
      </p: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516A464F-15C1-4032-8D89-DA2E23028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532215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4000" b="1">
                <a:solidFill>
                  <a:srgbClr val="FFFFFF"/>
                </a:solidFill>
                <a:latin typeface="Comic Sans MS" panose="030F0702030302020204" pitchFamily="66" charset="0"/>
              </a:rPr>
              <a:t>Trabalho</a:t>
            </a:r>
            <a:endParaRPr lang="pt-BR" altLang="pt-BR" sz="4000">
              <a:solidFill>
                <a:srgbClr val="FFFFFF"/>
              </a:solidFill>
            </a:endParaRPr>
          </a:p>
        </p:txBody>
      </p:sp>
      <p:graphicFrame>
        <p:nvGraphicFramePr>
          <p:cNvPr id="43013" name="Rectangle 3">
            <a:extLst>
              <a:ext uri="{FF2B5EF4-FFF2-40B4-BE49-F238E27FC236}">
                <a16:creationId xmlns:a16="http://schemas.microsoft.com/office/drawing/2014/main" id="{BD22E5F0-AAE7-4AFA-BDE1-6F65FE4F3F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003155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altLang="pt-BR" b="1">
                <a:solidFill>
                  <a:schemeClr val="accent1"/>
                </a:solidFill>
                <a:latin typeface="Comic Sans MS" panose="030F0702030302020204" pitchFamily="66" charset="0"/>
              </a:rPr>
              <a:t>Trabalho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BR" altLang="pt-BR" sz="2400">
                <a:latin typeface="Comic Sans MS" panose="030F0702030302020204" pitchFamily="66" charset="0"/>
              </a:rPr>
              <a:t>Nova Visão :</a:t>
            </a:r>
          </a:p>
          <a:p>
            <a:pPr lvl="1"/>
            <a:r>
              <a:rPr lang="pt-BR" altLang="pt-BR">
                <a:latin typeface="Comic Sans MS" panose="030F0702030302020204" pitchFamily="66" charset="0"/>
              </a:rPr>
              <a:t>Trabalho = Virtude</a:t>
            </a:r>
          </a:p>
          <a:p>
            <a:pPr lvl="1"/>
            <a:r>
              <a:rPr lang="pt-BR" altLang="pt-BR">
                <a:latin typeface="Comic Sans MS" panose="030F0702030302020204" pitchFamily="66" charset="0"/>
              </a:rPr>
              <a:t>Êxito na vida material = benção divina</a:t>
            </a:r>
          </a:p>
          <a:p>
            <a:pPr lvl="1"/>
            <a:r>
              <a:rPr lang="pt-BR" altLang="pt-BR">
                <a:latin typeface="Comic Sans MS" panose="030F0702030302020204" pitchFamily="66" charset="0"/>
              </a:rPr>
              <a:t>Afastar-se da ostentação e do desperdício ( Poupança Americana 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3100" b="1">
                <a:solidFill>
                  <a:srgbClr val="FFFFFF"/>
                </a:solidFill>
                <a:latin typeface="Comic Sans MS" panose="030F0702030302020204" pitchFamily="66" charset="0"/>
              </a:rPr>
              <a:t>Pensamento Protestante: Influência sobre o Capitalismo</a:t>
            </a:r>
            <a:endParaRPr lang="pt-BR" altLang="pt-BR" sz="3100">
              <a:solidFill>
                <a:srgbClr val="FFFFFF"/>
              </a:solidFill>
            </a:endParaRPr>
          </a:p>
        </p:txBody>
      </p:sp>
      <p:graphicFrame>
        <p:nvGraphicFramePr>
          <p:cNvPr id="5125" name="Rectangle 3">
            <a:extLst>
              <a:ext uri="{FF2B5EF4-FFF2-40B4-BE49-F238E27FC236}">
                <a16:creationId xmlns:a16="http://schemas.microsoft.com/office/drawing/2014/main" id="{AEFE20C6-472B-4D41-A136-71D0C7242A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735330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04672" y="1412489"/>
            <a:ext cx="2871095" cy="2127124"/>
          </a:xfrm>
        </p:spPr>
        <p:txBody>
          <a:bodyPr anchor="t">
            <a:normAutofit/>
          </a:bodyPr>
          <a:lstStyle/>
          <a:p>
            <a:r>
              <a:rPr lang="pt-BR" altLang="pt-BR" sz="2800" b="1">
                <a:solidFill>
                  <a:schemeClr val="bg1"/>
                </a:solidFill>
                <a:latin typeface="Comic Sans MS" panose="030F0702030302020204" pitchFamily="66" charset="0"/>
              </a:rPr>
              <a:t>Pensamento Protestante: Influência sobre o Capitalismo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/>
          </a:bodyPr>
          <a:lstStyle/>
          <a:p>
            <a:r>
              <a:rPr lang="pt-BR" altLang="pt-BR" sz="3000" b="1" u="sng" dirty="0">
                <a:latin typeface="Comic Sans MS" panose="030F0702030302020204" pitchFamily="66" charset="0"/>
              </a:rPr>
              <a:t>Weber</a:t>
            </a:r>
            <a:r>
              <a:rPr lang="pt-BR" altLang="pt-BR" sz="3000" dirty="0">
                <a:latin typeface="Comic Sans MS" panose="030F0702030302020204" pitchFamily="66" charset="0"/>
              </a:rPr>
              <a:t>:</a:t>
            </a:r>
          </a:p>
          <a:p>
            <a:r>
              <a:rPr lang="pt-BR" altLang="pt-BR" sz="3000" dirty="0">
                <a:latin typeface="Comic Sans MS" panose="030F0702030302020204" pitchFamily="66" charset="0"/>
              </a:rPr>
              <a:t>Cultura e religião influenciam o pensamento econômico.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r>
              <a:rPr lang="pt-BR" altLang="pt-BR" sz="3000" b="1" u="sng" dirty="0">
                <a:latin typeface="Comic Sans MS" panose="030F0702030302020204" pitchFamily="66" charset="0"/>
              </a:rPr>
              <a:t>Marx</a:t>
            </a:r>
            <a:r>
              <a:rPr lang="pt-BR" altLang="pt-BR" sz="3000" dirty="0">
                <a:latin typeface="Comic Sans MS" panose="030F0702030302020204" pitchFamily="66" charset="0"/>
              </a:rPr>
              <a:t>:</a:t>
            </a:r>
          </a:p>
          <a:p>
            <a:r>
              <a:rPr lang="pt-BR" altLang="pt-BR" sz="3000" dirty="0">
                <a:latin typeface="Comic Sans MS" panose="030F0702030302020204" pitchFamily="66" charset="0"/>
              </a:rPr>
              <a:t>O pensamento econômico é que influencia a cultura e a religião.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t-BR" altLang="pt-BR" sz="3700" b="1">
                <a:solidFill>
                  <a:srgbClr val="FFFFFF"/>
                </a:solidFill>
                <a:latin typeface="Comic Sans MS" panose="030F0702030302020204" pitchFamily="66" charset="0"/>
              </a:rPr>
              <a:t>O Espírito do Capitalismo</a:t>
            </a:r>
            <a:endParaRPr lang="pt-BR" altLang="pt-BR" sz="37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0245" name="Rectangle 3">
            <a:extLst>
              <a:ext uri="{FF2B5EF4-FFF2-40B4-BE49-F238E27FC236}">
                <a16:creationId xmlns:a16="http://schemas.microsoft.com/office/drawing/2014/main" id="{5B30ACED-A8FB-4B81-BD74-3488F63F99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253640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1801</Words>
  <Application>Microsoft Office PowerPoint</Application>
  <PresentationFormat>Widescreen</PresentationFormat>
  <Paragraphs>184</Paragraphs>
  <Slides>35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Comic Sans MS</vt:lpstr>
      <vt:lpstr>Monotype Sorts</vt:lpstr>
      <vt:lpstr>Tema do Office</vt:lpstr>
      <vt:lpstr>Administração de Organizações da Sociedade Civil</vt:lpstr>
      <vt:lpstr>Apresentação do PowerPoint</vt:lpstr>
      <vt:lpstr>Tese de Max Weber:</vt:lpstr>
      <vt:lpstr>Filiação Religiosa e Estratificação Social</vt:lpstr>
      <vt:lpstr>Trabalho</vt:lpstr>
      <vt:lpstr>Trabalho</vt:lpstr>
      <vt:lpstr>Pensamento Protestante: Influência sobre o Capitalismo</vt:lpstr>
      <vt:lpstr>Pensamento Protestante: Influência sobre o Capitalismo</vt:lpstr>
      <vt:lpstr>O Espírito do Capitalismo</vt:lpstr>
      <vt:lpstr>O Espírito do Capitalismo</vt:lpstr>
      <vt:lpstr>O Espírito do Capitalismo</vt:lpstr>
      <vt:lpstr>O Espírito do Capitalismo</vt:lpstr>
      <vt:lpstr>Luteranos</vt:lpstr>
      <vt:lpstr>Calvinismo</vt:lpstr>
      <vt:lpstr>Calvinismo</vt:lpstr>
      <vt:lpstr>Calvinismo</vt:lpstr>
      <vt:lpstr>Calvinismo</vt:lpstr>
      <vt:lpstr>Calvinismo</vt:lpstr>
      <vt:lpstr>O Pietismo</vt:lpstr>
      <vt:lpstr>Metodismo</vt:lpstr>
      <vt:lpstr>Os Batistas</vt:lpstr>
      <vt:lpstr>Pontos Comuns Protestantes</vt:lpstr>
      <vt:lpstr>Moderna “Ética Evangélica” e Espírito do Capitalismo</vt:lpstr>
      <vt:lpstr>Conclusões</vt:lpstr>
      <vt:lpstr>Apresentação do PowerPoint</vt:lpstr>
      <vt:lpstr>Apresentação do PowerPoint</vt:lpstr>
      <vt:lpstr>Escola de Frankfurt</vt:lpstr>
      <vt:lpstr>Níveis Estruturais </vt:lpstr>
      <vt:lpstr>Ação comunicativa</vt:lpstr>
      <vt:lpstr>Ação comunicativa</vt:lpstr>
      <vt:lpstr>Pretensões de validade</vt:lpstr>
      <vt:lpstr>Real x Ideal na Teoria da Ação Comunicativa</vt:lpstr>
      <vt:lpstr>Sociedade Civil</vt:lpstr>
      <vt:lpstr>Sociedade Civil</vt:lpstr>
      <vt:lpstr>Sociedade Civil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Administração de Organizações da Sociedade Civil</dc:title>
  <dc:creator>Ricardo Miguel Sobral</dc:creator>
  <cp:lastModifiedBy>Ricardo Miguel Sobral</cp:lastModifiedBy>
  <cp:revision>4</cp:revision>
  <dcterms:created xsi:type="dcterms:W3CDTF">2018-09-11T00:18:28Z</dcterms:created>
  <dcterms:modified xsi:type="dcterms:W3CDTF">2018-09-17T18:32:08Z</dcterms:modified>
</cp:coreProperties>
</file>