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1D1DC3-D9E8-4C5D-ACEC-996F9FAB3AC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2D7974-9A65-46D2-AC5F-0C7419BE1A8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Música na escola: por que estudar música?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46-47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autor.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Celso Fernando Favaretto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Possui graduação em Filosofia pela Pontifícia Universidade Católica de Campinas (1968), mestrado em Filosofia pela Universidade de São Paulo (1978) e doutorado em Filosofia pela Universidade de São Paulo (1988), livre-docência pela Faculdade de Educação da USP (2004). Atualmente é professor efetivo aposentado da Universidade de São Paulo. Tem experiência na área de Filosofia, com ênfase em Estética, Educação e Ensino de Filosofia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A música na escola é julgada indispensável, disciplina fundamental das </a:t>
            </a:r>
            <a:r>
              <a:rPr lang="pt-BR" dirty="0" smtClean="0"/>
              <a:t>Artes</a:t>
            </a:r>
            <a:r>
              <a:rPr lang="pt-BR" baseline="30000" dirty="0" smtClean="0"/>
              <a:t> 1(artes liberais)</a:t>
            </a:r>
            <a:r>
              <a:rPr lang="pt-BR" dirty="0" smtClean="0"/>
              <a:t> </a:t>
            </a:r>
            <a:r>
              <a:rPr lang="pt-BR" dirty="0"/>
              <a:t>presente na </a:t>
            </a:r>
            <a:r>
              <a:rPr lang="pt-BR" dirty="0" smtClean="0"/>
              <a:t>educação.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Embora </a:t>
            </a:r>
            <a:r>
              <a:rPr lang="pt-BR" dirty="0"/>
              <a:t>sua valorização na formação e as expectativas que a envolvam sejam ainda em si problemáticas. A crença no valor formativo das artes enfrenta um paradigma sintomático de ceticismo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aseline="30000" dirty="0" smtClean="0"/>
              <a:t> </a:t>
            </a:r>
            <a:r>
              <a:rPr lang="pt-BR" sz="3200" baseline="30000" dirty="0" smtClean="0"/>
              <a:t>1</a:t>
            </a:r>
            <a:r>
              <a:rPr lang="pt-BR" sz="3200" dirty="0" smtClean="0"/>
              <a:t> Artes:As sete artes </a:t>
            </a:r>
            <a:r>
              <a:rPr lang="pt-BR" sz="3200" dirty="0" smtClean="0"/>
              <a:t>liberais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pt-BR" sz="2800" dirty="0" smtClean="0"/>
          </a:p>
          <a:p>
            <a:pPr algn="just">
              <a:lnSpc>
                <a:spcPct val="170000"/>
              </a:lnSpc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De modo a enfatizar sua importância na formação,basta olhar para a música como pertencente ao mais elevado grau de estudo na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dade Média.</a:t>
            </a:r>
          </a:p>
          <a:p>
            <a:pPr algn="just">
              <a:lnSpc>
                <a:spcPct val="170000"/>
              </a:lnSpc>
            </a:pPr>
            <a:r>
              <a:rPr lang="pt-BR" sz="3900" dirty="0" smtClean="0">
                <a:latin typeface="Arial" pitchFamily="34" charset="0"/>
                <a:cs typeface="Arial" pitchFamily="34" charset="0"/>
              </a:rPr>
              <a:t>Tradicionalmente</a:t>
            </a:r>
            <a:r>
              <a:rPr lang="pt-BR" sz="3900" dirty="0" smtClean="0">
                <a:latin typeface="Arial" pitchFamily="34" charset="0"/>
                <a:cs typeface="Arial" pitchFamily="34" charset="0"/>
              </a:rPr>
              <a:t>, as sete artes liberais englobam, desde a Idade Média, dois grupos de disciplinas: </a:t>
            </a:r>
            <a:r>
              <a:rPr lang="pt-BR" sz="3900" i="1" dirty="0" smtClean="0">
                <a:latin typeface="Arial" pitchFamily="34" charset="0"/>
                <a:cs typeface="Arial" pitchFamily="34" charset="0"/>
              </a:rPr>
              <a:t>O Trivium</a:t>
            </a:r>
            <a:r>
              <a:rPr lang="pt-BR" sz="39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3900" dirty="0" smtClean="0">
                <a:latin typeface="Arial" pitchFamily="34" charset="0"/>
                <a:cs typeface="Arial" pitchFamily="34" charset="0"/>
              </a:rPr>
              <a:t>e o </a:t>
            </a:r>
            <a:r>
              <a:rPr lang="pt-BR" sz="39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pt-BR" sz="3900" i="1" dirty="0" smtClean="0">
                <a:latin typeface="Arial" pitchFamily="34" charset="0"/>
                <a:cs typeface="Arial" pitchFamily="34" charset="0"/>
              </a:rPr>
              <a:t>uadrivium</a:t>
            </a:r>
            <a:r>
              <a:rPr lang="pt-BR" sz="39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39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39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3900" dirty="0" smtClean="0">
                <a:latin typeface="Arial" pitchFamily="34" charset="0"/>
                <a:cs typeface="Arial" pitchFamily="34" charset="0"/>
              </a:rPr>
              <a:t>artes liberais eram consideradas as disciplinas próprias para a formação de um homem </a:t>
            </a:r>
            <a:r>
              <a:rPr lang="pt-BR" sz="3900" dirty="0" smtClean="0">
                <a:latin typeface="Arial" pitchFamily="34" charset="0"/>
                <a:cs typeface="Arial" pitchFamily="34" charset="0"/>
              </a:rPr>
              <a:t>livre.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700" i="1" dirty="0" smtClean="0">
                <a:latin typeface="Arial" pitchFamily="34" charset="0"/>
                <a:cs typeface="Arial" pitchFamily="34" charset="0"/>
              </a:rPr>
              <a:t>quadrivium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, a música é entendida como o estudo dos princípios musicais, tais como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harmonia.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Em complemento da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 aritmética 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teoria do número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) a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 música 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(visa a aplicação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da teoria do número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27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Uma questão estética.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“Considerando-se que o essencial do “ensino de arte” na escola é o acesso à experiência estética, pelo contato com o trabalho e com as obras dos artistas, como pensar e propor mediações estratégicas para compatibilizar os dois termos da equação, educação e arte?”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Deste modo o autor apresenta a problemática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educar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educare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ou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educere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que significa “guiar, conduzir”,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preparar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indivíduo para o mundo)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já que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posteriormente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sua significância torna-se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incompatível ante a perspectiva da indústria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cultura.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Quanto a “questão estética” e sua relação diante a as bases da educação,o autor baseia-se sob a idéia filosófica principal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luministas do “desejo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esclarecimento”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 “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universalidade dos valores e do aprimoramento infinito do homem e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mundo”.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“Nesta perspectiva,moral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política, a cultura estética é componente indispensável para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formação.”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preciso portanto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“reexaminar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 pressupostos da crença que afirma a arte como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componente obrigatório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 processo educativo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“Justamente neste deslocamento estaria a contribuição efetiva da arte, que visa aos processos de constituição do sujeito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”</a:t>
            </a:r>
            <a:endParaRPr lang="pt-BR" dirty="0" smtClean="0"/>
          </a:p>
          <a:p>
            <a:pPr lvl="0" algn="just">
              <a:lnSpc>
                <a:spcPct val="16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“E não somente dentro desses “processos de constituição do sujeito” como promovendo o desenvolvimento da sensibilidade, mas sim “da faculdade de conhecer” 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 conclui que, a “ideologia da criatividade como algo democrática e igualitária”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como por exemplo promulgada nos “Parâmetros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Curriculares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Nacionais”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conduz a uma “problemática, pondo em causa muitas das propostas atuais sobre o valor da arte na educação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lvl="0"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 modo que é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preciso continuar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se pensar qual o lugar da música na escola.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471</Words>
  <Application>Microsoft Office PowerPoint</Application>
  <PresentationFormat>Apresentação na tela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Música na escola: por que estudar música? p. 46-47   </vt:lpstr>
      <vt:lpstr>Slide 2</vt:lpstr>
      <vt:lpstr> 1 Artes:As sete artes liberais </vt:lpstr>
      <vt:lpstr>Slide 4</vt:lpstr>
      <vt:lpstr>Uma questão estética.</vt:lpstr>
      <vt:lpstr>Slide 6</vt:lpstr>
      <vt:lpstr>Slide 7</vt:lpstr>
      <vt:lpstr>Slide 8</vt:lpstr>
      <vt:lpstr>Slide 9</vt:lpstr>
      <vt:lpstr>O autor.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na escola: por que estudar música? p. 46-47</dc:title>
  <dc:creator>DELL</dc:creator>
  <cp:lastModifiedBy>DELL</cp:lastModifiedBy>
  <cp:revision>11</cp:revision>
  <dcterms:created xsi:type="dcterms:W3CDTF">2014-03-28T00:28:39Z</dcterms:created>
  <dcterms:modified xsi:type="dcterms:W3CDTF">2014-03-28T02:04:55Z</dcterms:modified>
</cp:coreProperties>
</file>