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69"/>
  </p:notesMasterIdLst>
  <p:sldIdLst>
    <p:sldId id="347" r:id="rId2"/>
    <p:sldId id="378" r:id="rId3"/>
    <p:sldId id="366" r:id="rId4"/>
    <p:sldId id="376" r:id="rId5"/>
    <p:sldId id="377" r:id="rId6"/>
    <p:sldId id="380" r:id="rId7"/>
    <p:sldId id="382" r:id="rId8"/>
    <p:sldId id="384" r:id="rId9"/>
    <p:sldId id="383" r:id="rId10"/>
    <p:sldId id="374" r:id="rId11"/>
    <p:sldId id="361" r:id="rId12"/>
    <p:sldId id="362" r:id="rId13"/>
    <p:sldId id="363" r:id="rId14"/>
    <p:sldId id="364" r:id="rId15"/>
    <p:sldId id="365" r:id="rId16"/>
    <p:sldId id="344" r:id="rId17"/>
    <p:sldId id="385" r:id="rId18"/>
    <p:sldId id="386" r:id="rId19"/>
    <p:sldId id="388" r:id="rId20"/>
    <p:sldId id="339" r:id="rId21"/>
    <p:sldId id="387" r:id="rId22"/>
    <p:sldId id="367" r:id="rId23"/>
    <p:sldId id="368" r:id="rId24"/>
    <p:sldId id="369" r:id="rId25"/>
    <p:sldId id="370" r:id="rId26"/>
    <p:sldId id="372" r:id="rId27"/>
    <p:sldId id="397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73" r:id="rId37"/>
    <p:sldId id="360" r:id="rId38"/>
    <p:sldId id="398" r:id="rId39"/>
    <p:sldId id="342" r:id="rId40"/>
    <p:sldId id="402" r:id="rId41"/>
    <p:sldId id="403" r:id="rId42"/>
    <p:sldId id="359" r:id="rId43"/>
    <p:sldId id="399" r:id="rId44"/>
    <p:sldId id="404" r:id="rId45"/>
    <p:sldId id="405" r:id="rId46"/>
    <p:sldId id="346" r:id="rId47"/>
    <p:sldId id="407" r:id="rId48"/>
    <p:sldId id="406" r:id="rId49"/>
    <p:sldId id="408" r:id="rId50"/>
    <p:sldId id="409" r:id="rId51"/>
    <p:sldId id="410" r:id="rId52"/>
    <p:sldId id="357" r:id="rId53"/>
    <p:sldId id="411" r:id="rId54"/>
    <p:sldId id="412" r:id="rId55"/>
    <p:sldId id="413" r:id="rId56"/>
    <p:sldId id="352" r:id="rId57"/>
    <p:sldId id="400" r:id="rId58"/>
    <p:sldId id="353" r:id="rId59"/>
    <p:sldId id="354" r:id="rId60"/>
    <p:sldId id="355" r:id="rId61"/>
    <p:sldId id="414" r:id="rId62"/>
    <p:sldId id="415" r:id="rId63"/>
    <p:sldId id="416" r:id="rId64"/>
    <p:sldId id="417" r:id="rId65"/>
    <p:sldId id="418" r:id="rId66"/>
    <p:sldId id="419" r:id="rId67"/>
    <p:sldId id="356" r:id="rId6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72" y="4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44B9306-134E-4F85-BAE3-20DA4F3AE8B6}" type="slidenum">
              <a:rPr lang="en-US" sz="1400" b="0" strike="noStrike" spc="-1">
                <a:latin typeface="Times New Roman"/>
              </a:rPr>
              <a:pPr algn="r"/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2CE8EF7-4D38-4339-A335-49A4D3C8C99D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44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70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45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934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46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3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52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19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53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231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54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3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56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74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57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687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60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49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67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22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2CE8EF7-4D38-4339-A335-49A4D3C8C99D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33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64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54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39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46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40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0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41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85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42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56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8D29F5E-BE35-4C33-BDE8-1E1AD9DBDEC4}" type="slidenum">
              <a:rPr lang="en-US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43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67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472" y="1971439"/>
            <a:ext cx="6913256" cy="2312906"/>
          </a:xfrm>
        </p:spPr>
        <p:txBody>
          <a:bodyPr anchor="b">
            <a:noAutofit/>
          </a:bodyPr>
          <a:lstStyle>
            <a:lvl1pPr algn="ctr">
              <a:defRPr sz="6614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809" y="4361067"/>
            <a:ext cx="5648584" cy="1197375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481" y="7113663"/>
            <a:ext cx="1329485" cy="4460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6556" y="7113663"/>
            <a:ext cx="5807089" cy="4460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234" y="7113663"/>
            <a:ext cx="1319851" cy="4460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2480" y="820640"/>
            <a:ext cx="8825606" cy="5897022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5817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4070" y="2530393"/>
            <a:ext cx="7938492" cy="393733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777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5601" y="688016"/>
            <a:ext cx="1643669" cy="57797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4071" y="688016"/>
            <a:ext cx="6310891" cy="577970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876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5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810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41" y="1434510"/>
            <a:ext cx="7948224" cy="3144614"/>
          </a:xfrm>
        </p:spPr>
        <p:txBody>
          <a:bodyPr anchor="b">
            <a:normAutofit/>
          </a:bodyPr>
          <a:lstStyle>
            <a:lvl1pPr algn="r">
              <a:defRPr sz="6614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541" y="4647721"/>
            <a:ext cx="7948224" cy="126030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4">
                <a:solidFill>
                  <a:schemeClr val="tx2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947" y="7113663"/>
            <a:ext cx="1341445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6769" y="7113663"/>
            <a:ext cx="5807089" cy="4460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234" y="7113663"/>
            <a:ext cx="1319851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740230" y="1858119"/>
            <a:ext cx="2707856" cy="485954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740230" y="1858119"/>
            <a:ext cx="2707856" cy="485954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8057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4070" y="2519892"/>
            <a:ext cx="3677532" cy="394783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352" y="2519892"/>
            <a:ext cx="3677532" cy="394783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8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7938492" cy="16379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4070" y="2579670"/>
            <a:ext cx="3677532" cy="9082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646" b="0" baseline="0">
                <a:solidFill>
                  <a:schemeClr val="tx2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4071" y="3643380"/>
            <a:ext cx="3677531" cy="282434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5031" y="2590169"/>
            <a:ext cx="3677532" cy="9082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646" b="0" baseline="0">
                <a:solidFill>
                  <a:schemeClr val="tx2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5031" y="3643380"/>
            <a:ext cx="3677532" cy="282434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062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723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193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4"/>
            <a:ext cx="4385072" cy="7559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37" y="755967"/>
            <a:ext cx="3187998" cy="2378668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5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621" y="755968"/>
            <a:ext cx="4309467" cy="5704755"/>
          </a:xfrm>
        </p:spPr>
        <p:txBody>
          <a:bodyPr/>
          <a:lstStyle>
            <a:lvl1pPr>
              <a:defRPr sz="1653"/>
            </a:lvl1pPr>
            <a:lvl2pPr>
              <a:defRPr sz="1653"/>
            </a:lvl2pPr>
            <a:lvl3pPr>
              <a:defRPr sz="1488"/>
            </a:lvl3pPr>
            <a:lvl4pPr>
              <a:defRPr sz="1488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537" y="3148590"/>
            <a:ext cx="3187998" cy="33191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653"/>
              </a:spcAft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8538" y="7113663"/>
            <a:ext cx="995968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3926" y="7113663"/>
            <a:ext cx="1962609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1607" y="7113663"/>
            <a:ext cx="1319851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5072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385072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511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4"/>
            <a:ext cx="4385072" cy="7559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37" y="755967"/>
            <a:ext cx="3187998" cy="2378668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5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4084" y="2"/>
            <a:ext cx="5506541" cy="7559674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377979" indent="0">
              <a:buNone/>
              <a:defRPr sz="1653"/>
            </a:lvl2pPr>
            <a:lvl3pPr marL="755957" indent="0">
              <a:buNone/>
              <a:defRPr sz="1653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537" y="3148176"/>
            <a:ext cx="3187998" cy="331954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653"/>
              </a:spcAft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8538" y="7113663"/>
            <a:ext cx="995968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3926" y="7113663"/>
            <a:ext cx="1962609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1607" y="7113663"/>
            <a:ext cx="1319851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5072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385072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690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7938492" cy="1637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4070" y="2519892"/>
            <a:ext cx="7938492" cy="394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9821" y="7113663"/>
            <a:ext cx="995968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aseline="0"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2465" y="7113663"/>
            <a:ext cx="5193135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aseline="0"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2276" y="7113663"/>
            <a:ext cx="1319851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aseline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385432D-A182-4569-960F-CE832D7DA660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‹nº›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299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95299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035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755957" rtl="0" eaLnBrk="1" latinLnBrk="0" hangingPunct="1">
        <a:lnSpc>
          <a:spcPct val="89000"/>
        </a:lnSpc>
        <a:spcBef>
          <a:spcPct val="0"/>
        </a:spcBef>
        <a:buNone/>
        <a:defRPr sz="485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23336" indent="-423336" algn="l" defTabSz="755957" rtl="0" eaLnBrk="1" latinLnBrk="0" hangingPunct="1">
        <a:lnSpc>
          <a:spcPct val="94000"/>
        </a:lnSpc>
        <a:spcBef>
          <a:spcPts val="1102"/>
        </a:spcBef>
        <a:spcAft>
          <a:spcPts val="220"/>
        </a:spcAft>
        <a:buFont typeface="Franklin Gothic Book" panose="020B0503020102020204" pitchFamily="34" charset="0"/>
        <a:buChar char="■"/>
        <a:defRPr sz="2205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07943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2205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511915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984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01588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984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519858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76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023829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764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527801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543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031772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543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535744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543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EEA685-E697-49CC-B064-BAEAA659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684" y="2179637"/>
            <a:ext cx="6913256" cy="2312906"/>
          </a:xfrm>
        </p:spPr>
        <p:txBody>
          <a:bodyPr/>
          <a:lstStyle/>
          <a:p>
            <a:r>
              <a:rPr lang="en-US" sz="4800" b="1" spc="-1" dirty="0"/>
              <a:t>SEMÂNTICA DOS MODIFICADORES E ENSINO</a:t>
            </a:r>
            <a:endParaRPr lang="pt-BR" sz="48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6FD94CF-3564-4422-92AC-BEEB9E722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8712" y="4846638"/>
            <a:ext cx="5257800" cy="533400"/>
          </a:xfrm>
        </p:spPr>
        <p:txBody>
          <a:bodyPr>
            <a:normAutofit/>
          </a:bodyPr>
          <a:lstStyle/>
          <a:p>
            <a:pPr algn="r"/>
            <a:r>
              <a:rPr lang="pt-BR" sz="2400" b="1" dirty="0"/>
              <a:t>Luciana Sanchez-Mendes (UFF)</a:t>
            </a: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908E4AF7-4B66-6145-B252-6CEEAE6B7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55" y="5546388"/>
            <a:ext cx="3274429" cy="120062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C9C41D8-D6EB-4DAF-BB64-FC08F0BB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212" y="2332037"/>
            <a:ext cx="8458200" cy="23129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400" cap="all" dirty="0"/>
              <a:t>ADJETIVO</a:t>
            </a:r>
            <a:br>
              <a:rPr lang="en-US" sz="5400" cap="all" dirty="0"/>
            </a:br>
            <a:r>
              <a:rPr lang="en-US" sz="5400" cap="all" dirty="0"/>
              <a:t>ABORDAGEM TRADICIONAL</a:t>
            </a:r>
          </a:p>
        </p:txBody>
      </p:sp>
    </p:spTree>
    <p:extLst>
      <p:ext uri="{BB962C8B-B14F-4D97-AF65-F5344CB8AC3E}">
        <p14:creationId xmlns:p14="http://schemas.microsoft.com/office/powerpoint/2010/main" val="265836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F40DD-EC44-435E-86CC-DE07C35E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BECHARA (2007, 38ª edição)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9915C-4342-4087-8C4C-1CC54BDF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3200" dirty="0"/>
              <a:t>“Adjetivo é a classe de lexema que se caracteriza por constituir a delimitação, isso é, por caracterizar as possibilidades designativas do substantivo, orientando </a:t>
            </a:r>
            <a:r>
              <a:rPr lang="pt-BR" sz="3200" dirty="0" err="1"/>
              <a:t>delimitativamente</a:t>
            </a:r>
            <a:r>
              <a:rPr lang="pt-BR" sz="3200" dirty="0"/>
              <a:t> a referência a uma parte ou a um aspecto do denotado.”</a:t>
            </a:r>
          </a:p>
        </p:txBody>
      </p:sp>
    </p:spTree>
    <p:extLst>
      <p:ext uri="{BB962C8B-B14F-4D97-AF65-F5344CB8AC3E}">
        <p14:creationId xmlns:p14="http://schemas.microsoft.com/office/powerpoint/2010/main" val="427488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F40DD-EC44-435E-86CC-DE07C35E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BECHARA (2007, 38ª edição)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9915C-4342-4087-8C4C-1CC54BDF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Adjetivos – instrumentos verbais de determinação nominal</a:t>
            </a:r>
          </a:p>
          <a:p>
            <a:pPr lvl="1" algn="just"/>
            <a:r>
              <a:rPr lang="pt-BR" sz="3200" dirty="0"/>
              <a:t>Delimitadores: </a:t>
            </a:r>
          </a:p>
          <a:p>
            <a:pPr lvl="2" algn="just"/>
            <a:r>
              <a:rPr lang="pt-BR" sz="3000" dirty="0"/>
              <a:t>Especificadores: Aves aquáticas </a:t>
            </a:r>
          </a:p>
          <a:p>
            <a:pPr lvl="2" algn="just"/>
            <a:r>
              <a:rPr lang="pt-BR" sz="3000" dirty="0"/>
              <a:t>Explicadores: ?as líquidas lágrimas</a:t>
            </a:r>
          </a:p>
        </p:txBody>
      </p:sp>
    </p:spTree>
    <p:extLst>
      <p:ext uri="{BB962C8B-B14F-4D97-AF65-F5344CB8AC3E}">
        <p14:creationId xmlns:p14="http://schemas.microsoft.com/office/powerpoint/2010/main" val="397591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F40DD-EC44-435E-86CC-DE07C35E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BECHARA (2007, 38ª edição)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9915C-4342-4087-8C4C-1CC54BDF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Adjetivos – flexões de número, gênero e grau</a:t>
            </a:r>
          </a:p>
          <a:p>
            <a:pPr lvl="1" algn="just"/>
            <a:r>
              <a:rPr lang="pt-BR" sz="3200" dirty="0"/>
              <a:t>Número: </a:t>
            </a:r>
          </a:p>
          <a:p>
            <a:pPr lvl="2" algn="just"/>
            <a:r>
              <a:rPr lang="pt-BR" sz="3000" dirty="0"/>
              <a:t>critérios simples</a:t>
            </a:r>
          </a:p>
          <a:p>
            <a:pPr lvl="2" algn="just"/>
            <a:r>
              <a:rPr lang="pt-BR" sz="3000" dirty="0"/>
              <a:t>Saias verde-escuras, surdos-mudos</a:t>
            </a:r>
          </a:p>
          <a:p>
            <a:pPr lvl="1"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5011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F40DD-EC44-435E-86CC-DE07C35E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BECHARA (2007, 38ª edição)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9915C-4342-4087-8C4C-1CC54BDF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Adjetivos – flexões de número, gênero e grau</a:t>
            </a:r>
          </a:p>
          <a:p>
            <a:pPr lvl="1" algn="just"/>
            <a:r>
              <a:rPr lang="pt-BR" sz="3200" dirty="0"/>
              <a:t>Gênero: </a:t>
            </a:r>
          </a:p>
          <a:p>
            <a:pPr lvl="2" algn="just"/>
            <a:r>
              <a:rPr lang="pt-BR" sz="3000" dirty="0"/>
              <a:t>Breve prova</a:t>
            </a:r>
          </a:p>
          <a:p>
            <a:pPr lvl="2" algn="just"/>
            <a:r>
              <a:rPr lang="pt-BR" sz="3000" dirty="0"/>
              <a:t>Judia, ré</a:t>
            </a:r>
          </a:p>
          <a:p>
            <a:pPr lvl="1"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3463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F40DD-EC44-435E-86CC-DE07C35E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BECHARA (2007, 38ª edição)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9915C-4342-4087-8C4C-1CC54BDF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Adjetivos – flexões de número, gênero e grau</a:t>
            </a:r>
          </a:p>
          <a:p>
            <a:pPr lvl="1" algn="just"/>
            <a:r>
              <a:rPr lang="pt-BR" sz="3200" dirty="0"/>
              <a:t>Grau: </a:t>
            </a:r>
          </a:p>
          <a:p>
            <a:pPr lvl="2" algn="just"/>
            <a:r>
              <a:rPr lang="pt-BR" sz="3000" dirty="0"/>
              <a:t>Miúdo – minutíssimo</a:t>
            </a:r>
          </a:p>
          <a:p>
            <a:pPr lvl="2" algn="just"/>
            <a:r>
              <a:rPr lang="pt-BR" sz="3000" dirty="0"/>
              <a:t>Necessário - </a:t>
            </a:r>
            <a:r>
              <a:rPr lang="pt-BR" sz="3000" dirty="0" err="1"/>
              <a:t>necessariíssimo</a:t>
            </a:r>
            <a:endParaRPr lang="pt-BR" sz="3000" dirty="0"/>
          </a:p>
          <a:p>
            <a:pPr lvl="2" algn="just"/>
            <a:r>
              <a:rPr lang="pt-BR" sz="3000" dirty="0"/>
              <a:t>Frio - friinho</a:t>
            </a:r>
          </a:p>
          <a:p>
            <a:pPr lvl="1"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6584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116012" y="235757"/>
            <a:ext cx="7848600" cy="708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417"/>
              </a:spcAft>
            </a:pPr>
            <a:endParaRPr lang="pt-BR" sz="3600" b="1" spc="-1" dirty="0">
              <a:solidFill>
                <a:srgbClr val="000099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lang="pt-BR" sz="3600" b="1" spc="-1" dirty="0">
              <a:solidFill>
                <a:srgbClr val="000099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lang="pt-BR" sz="3600" b="1" spc="-1" dirty="0">
              <a:solidFill>
                <a:srgbClr val="000099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lang="en-US" sz="3600" b="1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lang="en-US" sz="4800" b="1" spc="-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Semanticamente</a:t>
            </a:r>
            <a:r>
              <a:rPr lang="en-US" sz="4800" b="1" spc="-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o que </a:t>
            </a:r>
            <a:r>
              <a:rPr lang="en-US" sz="4800" b="1" spc="-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faz</a:t>
            </a:r>
            <a:r>
              <a:rPr lang="en-US" sz="4800" b="1" spc="-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um </a:t>
            </a:r>
            <a:r>
              <a:rPr lang="en-US" sz="4800" b="1" spc="-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adjetivo</a:t>
            </a:r>
            <a:r>
              <a:rPr lang="en-US" sz="4800" b="1" spc="-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841007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D81FCB28-AAF8-4C39-969E-886C11FF2840}"/>
              </a:ext>
            </a:extLst>
          </p:cNvPr>
          <p:cNvSpPr/>
          <p:nvPr/>
        </p:nvSpPr>
        <p:spPr>
          <a:xfrm>
            <a:off x="926186" y="-1"/>
            <a:ext cx="8762325" cy="7437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0B514164-E4D5-4117-BEC2-7832191858AC}"/>
              </a:ext>
            </a:extLst>
          </p:cNvPr>
          <p:cNvSpPr/>
          <p:nvPr/>
        </p:nvSpPr>
        <p:spPr>
          <a:xfrm>
            <a:off x="2373312" y="4770437"/>
            <a:ext cx="1905000" cy="1632039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2DFE4E38-758B-4192-A6B3-DB560A54E92C}"/>
              </a:ext>
            </a:extLst>
          </p:cNvPr>
          <p:cNvSpPr/>
          <p:nvPr/>
        </p:nvSpPr>
        <p:spPr>
          <a:xfrm>
            <a:off x="1839912" y="2408237"/>
            <a:ext cx="1905000" cy="1632039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91444D91-FD7F-4A4B-88E2-BA40C086A507}"/>
              </a:ext>
            </a:extLst>
          </p:cNvPr>
          <p:cNvSpPr/>
          <p:nvPr/>
        </p:nvSpPr>
        <p:spPr>
          <a:xfrm>
            <a:off x="3477538" y="1052556"/>
            <a:ext cx="2172374" cy="1632039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331877AC-B1E0-4E14-B0C6-2A7846E98C68}"/>
              </a:ext>
            </a:extLst>
          </p:cNvPr>
          <p:cNvSpPr/>
          <p:nvPr/>
        </p:nvSpPr>
        <p:spPr>
          <a:xfrm>
            <a:off x="3939741" y="3414756"/>
            <a:ext cx="2014971" cy="1632039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C3F156A-F1EB-4D72-9578-1C675410C46F}"/>
              </a:ext>
            </a:extLst>
          </p:cNvPr>
          <p:cNvSpPr/>
          <p:nvPr/>
        </p:nvSpPr>
        <p:spPr>
          <a:xfrm>
            <a:off x="5876577" y="1052556"/>
            <a:ext cx="3386571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E9E3F583-9BE3-4574-BC52-D7B13EA0470F}"/>
              </a:ext>
            </a:extLst>
          </p:cNvPr>
          <p:cNvSpPr/>
          <p:nvPr/>
        </p:nvSpPr>
        <p:spPr>
          <a:xfrm>
            <a:off x="6718279" y="1722025"/>
            <a:ext cx="2175355" cy="1828800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124CC00-6A8E-464D-BA8F-C45D13A7B4A4}"/>
              </a:ext>
            </a:extLst>
          </p:cNvPr>
          <p:cNvSpPr/>
          <p:nvPr/>
        </p:nvSpPr>
        <p:spPr>
          <a:xfrm>
            <a:off x="6409977" y="3779837"/>
            <a:ext cx="2014971" cy="1830064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691EB6-B847-49D5-9344-A1AC02D668EC}"/>
              </a:ext>
            </a:extLst>
          </p:cNvPr>
          <p:cNvSpPr txBox="1"/>
          <p:nvPr/>
        </p:nvSpPr>
        <p:spPr>
          <a:xfrm flipH="1">
            <a:off x="1110916" y="427037"/>
            <a:ext cx="126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/>
              <a:t>Raco</a:t>
            </a:r>
            <a:endParaRPr lang="pt-BR" sz="3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6E60F1-09D1-4A08-9DA3-B99029BEBD5A}"/>
              </a:ext>
            </a:extLst>
          </p:cNvPr>
          <p:cNvSpPr txBox="1"/>
          <p:nvPr/>
        </p:nvSpPr>
        <p:spPr>
          <a:xfrm>
            <a:off x="8326600" y="638878"/>
            <a:ext cx="165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Raco</a:t>
            </a:r>
            <a:r>
              <a:rPr lang="pt-BR" sz="2400" dirty="0"/>
              <a:t> </a:t>
            </a:r>
            <a:r>
              <a:rPr lang="pt-BR" sz="2400" dirty="0" err="1"/>
              <a:t>glupi</a:t>
            </a:r>
            <a:endParaRPr lang="pt-BR" sz="2400" dirty="0"/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FC59097-DC78-4701-94CE-4AB7160BBA30}"/>
              </a:ext>
            </a:extLst>
          </p:cNvPr>
          <p:cNvCxnSpPr/>
          <p:nvPr/>
        </p:nvCxnSpPr>
        <p:spPr>
          <a:xfrm flipV="1">
            <a:off x="8088312" y="1100543"/>
            <a:ext cx="805322" cy="76803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875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D81FCB28-AAF8-4C39-969E-886C11FF2840}"/>
              </a:ext>
            </a:extLst>
          </p:cNvPr>
          <p:cNvSpPr/>
          <p:nvPr/>
        </p:nvSpPr>
        <p:spPr>
          <a:xfrm>
            <a:off x="617884" y="1388769"/>
            <a:ext cx="5422579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0B514164-E4D5-4117-BEC2-7832191858AC}"/>
              </a:ext>
            </a:extLst>
          </p:cNvPr>
          <p:cNvSpPr/>
          <p:nvPr/>
        </p:nvSpPr>
        <p:spPr>
          <a:xfrm>
            <a:off x="2601465" y="4938331"/>
            <a:ext cx="1455416" cy="1232575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2DFE4E38-758B-4192-A6B3-DB560A54E92C}"/>
              </a:ext>
            </a:extLst>
          </p:cNvPr>
          <p:cNvSpPr/>
          <p:nvPr/>
        </p:nvSpPr>
        <p:spPr>
          <a:xfrm>
            <a:off x="875343" y="3414756"/>
            <a:ext cx="1497968" cy="1418932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91444D91-FD7F-4A4B-88E2-BA40C086A507}"/>
              </a:ext>
            </a:extLst>
          </p:cNvPr>
          <p:cNvSpPr/>
          <p:nvPr/>
        </p:nvSpPr>
        <p:spPr>
          <a:xfrm>
            <a:off x="2756017" y="1686214"/>
            <a:ext cx="1410374" cy="984339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331877AC-B1E0-4E14-B0C6-2A7846E98C68}"/>
              </a:ext>
            </a:extLst>
          </p:cNvPr>
          <p:cNvSpPr/>
          <p:nvPr/>
        </p:nvSpPr>
        <p:spPr>
          <a:xfrm>
            <a:off x="1963235" y="2566682"/>
            <a:ext cx="1497969" cy="1273006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C3F156A-F1EB-4D72-9578-1C675410C46F}"/>
              </a:ext>
            </a:extLst>
          </p:cNvPr>
          <p:cNvSpPr/>
          <p:nvPr/>
        </p:nvSpPr>
        <p:spPr>
          <a:xfrm>
            <a:off x="4026240" y="1477500"/>
            <a:ext cx="5550354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E9E3F583-9BE3-4574-BC52-D7B13EA0470F}"/>
              </a:ext>
            </a:extLst>
          </p:cNvPr>
          <p:cNvSpPr/>
          <p:nvPr/>
        </p:nvSpPr>
        <p:spPr>
          <a:xfrm>
            <a:off x="4529360" y="2674826"/>
            <a:ext cx="1370033" cy="1142588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124CC00-6A8E-464D-BA8F-C45D13A7B4A4}"/>
              </a:ext>
            </a:extLst>
          </p:cNvPr>
          <p:cNvSpPr/>
          <p:nvPr/>
        </p:nvSpPr>
        <p:spPr>
          <a:xfrm>
            <a:off x="4299436" y="4017669"/>
            <a:ext cx="1410374" cy="1192061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691EB6-B847-49D5-9344-A1AC02D668EC}"/>
              </a:ext>
            </a:extLst>
          </p:cNvPr>
          <p:cNvSpPr txBox="1"/>
          <p:nvPr/>
        </p:nvSpPr>
        <p:spPr>
          <a:xfrm flipH="1">
            <a:off x="743281" y="1173952"/>
            <a:ext cx="126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/>
              <a:t>Raco</a:t>
            </a:r>
            <a:endParaRPr lang="pt-BR" sz="3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6E60F1-09D1-4A08-9DA3-B99029BEBD5A}"/>
              </a:ext>
            </a:extLst>
          </p:cNvPr>
          <p:cNvSpPr txBox="1"/>
          <p:nvPr/>
        </p:nvSpPr>
        <p:spPr>
          <a:xfrm>
            <a:off x="8178596" y="1297062"/>
            <a:ext cx="165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/>
              <a:t>Glupi</a:t>
            </a:r>
            <a:endParaRPr lang="pt-BR" sz="3200" dirty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B85CE5BE-3EAF-4213-8AC6-DA330C1E1A54}"/>
              </a:ext>
            </a:extLst>
          </p:cNvPr>
          <p:cNvSpPr/>
          <p:nvPr/>
        </p:nvSpPr>
        <p:spPr>
          <a:xfrm>
            <a:off x="6186955" y="1874837"/>
            <a:ext cx="985520" cy="1067435"/>
          </a:xfrm>
          <a:custGeom>
            <a:avLst/>
            <a:gdLst>
              <a:gd name="connsiteX0" fmla="*/ 1189973 w 2317315"/>
              <a:gd name="connsiteY0" fmla="*/ 25291 h 2405236"/>
              <a:gd name="connsiteX1" fmla="*/ 1189973 w 2317315"/>
              <a:gd name="connsiteY1" fmla="*/ 25291 h 2405236"/>
              <a:gd name="connsiteX2" fmla="*/ 1052187 w 2317315"/>
              <a:gd name="connsiteY2" fmla="*/ 12765 h 2405236"/>
              <a:gd name="connsiteX3" fmla="*/ 1014608 w 2317315"/>
              <a:gd name="connsiteY3" fmla="*/ 25291 h 2405236"/>
              <a:gd name="connsiteX4" fmla="*/ 914400 w 2317315"/>
              <a:gd name="connsiteY4" fmla="*/ 50343 h 2405236"/>
              <a:gd name="connsiteX5" fmla="*/ 876822 w 2317315"/>
              <a:gd name="connsiteY5" fmla="*/ 62869 h 2405236"/>
              <a:gd name="connsiteX6" fmla="*/ 826718 w 2317315"/>
              <a:gd name="connsiteY6" fmla="*/ 75395 h 2405236"/>
              <a:gd name="connsiteX7" fmla="*/ 663880 w 2317315"/>
              <a:gd name="connsiteY7" fmla="*/ 125499 h 2405236"/>
              <a:gd name="connsiteX8" fmla="*/ 613776 w 2317315"/>
              <a:gd name="connsiteY8" fmla="*/ 163077 h 2405236"/>
              <a:gd name="connsiteX9" fmla="*/ 538619 w 2317315"/>
              <a:gd name="connsiteY9" fmla="*/ 188129 h 2405236"/>
              <a:gd name="connsiteX10" fmla="*/ 463463 w 2317315"/>
              <a:gd name="connsiteY10" fmla="*/ 238233 h 2405236"/>
              <a:gd name="connsiteX11" fmla="*/ 425885 w 2317315"/>
              <a:gd name="connsiteY11" fmla="*/ 263285 h 2405236"/>
              <a:gd name="connsiteX12" fmla="*/ 375781 w 2317315"/>
              <a:gd name="connsiteY12" fmla="*/ 275811 h 2405236"/>
              <a:gd name="connsiteX13" fmla="*/ 313151 w 2317315"/>
              <a:gd name="connsiteY13" fmla="*/ 338442 h 2405236"/>
              <a:gd name="connsiteX14" fmla="*/ 237995 w 2317315"/>
              <a:gd name="connsiteY14" fmla="*/ 413598 h 2405236"/>
              <a:gd name="connsiteX15" fmla="*/ 200417 w 2317315"/>
              <a:gd name="connsiteY15" fmla="*/ 451176 h 2405236"/>
              <a:gd name="connsiteX16" fmla="*/ 175365 w 2317315"/>
              <a:gd name="connsiteY16" fmla="*/ 501280 h 2405236"/>
              <a:gd name="connsiteX17" fmla="*/ 137787 w 2317315"/>
              <a:gd name="connsiteY17" fmla="*/ 538858 h 2405236"/>
              <a:gd name="connsiteX18" fmla="*/ 100208 w 2317315"/>
              <a:gd name="connsiteY18" fmla="*/ 588962 h 2405236"/>
              <a:gd name="connsiteX19" fmla="*/ 87682 w 2317315"/>
              <a:gd name="connsiteY19" fmla="*/ 626540 h 2405236"/>
              <a:gd name="connsiteX20" fmla="*/ 37578 w 2317315"/>
              <a:gd name="connsiteY20" fmla="*/ 714222 h 2405236"/>
              <a:gd name="connsiteX21" fmla="*/ 25052 w 2317315"/>
              <a:gd name="connsiteY21" fmla="*/ 776853 h 2405236"/>
              <a:gd name="connsiteX22" fmla="*/ 12526 w 2317315"/>
              <a:gd name="connsiteY22" fmla="*/ 814431 h 2405236"/>
              <a:gd name="connsiteX23" fmla="*/ 0 w 2317315"/>
              <a:gd name="connsiteY23" fmla="*/ 952217 h 2405236"/>
              <a:gd name="connsiteX24" fmla="*/ 25052 w 2317315"/>
              <a:gd name="connsiteY24" fmla="*/ 1277894 h 2405236"/>
              <a:gd name="connsiteX25" fmla="*/ 37578 w 2317315"/>
              <a:gd name="connsiteY25" fmla="*/ 1315472 h 2405236"/>
              <a:gd name="connsiteX26" fmla="*/ 62630 w 2317315"/>
              <a:gd name="connsiteY26" fmla="*/ 1490836 h 2405236"/>
              <a:gd name="connsiteX27" fmla="*/ 87682 w 2317315"/>
              <a:gd name="connsiteY27" fmla="*/ 1565992 h 2405236"/>
              <a:gd name="connsiteX28" fmla="*/ 100208 w 2317315"/>
              <a:gd name="connsiteY28" fmla="*/ 1603570 h 2405236"/>
              <a:gd name="connsiteX29" fmla="*/ 137787 w 2317315"/>
              <a:gd name="connsiteY29" fmla="*/ 1728831 h 2405236"/>
              <a:gd name="connsiteX30" fmla="*/ 162839 w 2317315"/>
              <a:gd name="connsiteY30" fmla="*/ 1766409 h 2405236"/>
              <a:gd name="connsiteX31" fmla="*/ 212943 w 2317315"/>
              <a:gd name="connsiteY31" fmla="*/ 1879143 h 2405236"/>
              <a:gd name="connsiteX32" fmla="*/ 225469 w 2317315"/>
              <a:gd name="connsiteY32" fmla="*/ 1916721 h 2405236"/>
              <a:gd name="connsiteX33" fmla="*/ 263047 w 2317315"/>
              <a:gd name="connsiteY33" fmla="*/ 1966825 h 2405236"/>
              <a:gd name="connsiteX34" fmla="*/ 400833 w 2317315"/>
              <a:gd name="connsiteY34" fmla="*/ 2129664 h 2405236"/>
              <a:gd name="connsiteX35" fmla="*/ 438411 w 2317315"/>
              <a:gd name="connsiteY35" fmla="*/ 2154716 h 2405236"/>
              <a:gd name="connsiteX36" fmla="*/ 513567 w 2317315"/>
              <a:gd name="connsiteY36" fmla="*/ 2217346 h 2405236"/>
              <a:gd name="connsiteX37" fmla="*/ 563671 w 2317315"/>
              <a:gd name="connsiteY37" fmla="*/ 2242398 h 2405236"/>
              <a:gd name="connsiteX38" fmla="*/ 601250 w 2317315"/>
              <a:gd name="connsiteY38" fmla="*/ 2267450 h 2405236"/>
              <a:gd name="connsiteX39" fmla="*/ 676406 w 2317315"/>
              <a:gd name="connsiteY39" fmla="*/ 2292502 h 2405236"/>
              <a:gd name="connsiteX40" fmla="*/ 713984 w 2317315"/>
              <a:gd name="connsiteY40" fmla="*/ 2305028 h 2405236"/>
              <a:gd name="connsiteX41" fmla="*/ 751562 w 2317315"/>
              <a:gd name="connsiteY41" fmla="*/ 2330080 h 2405236"/>
              <a:gd name="connsiteX42" fmla="*/ 864296 w 2317315"/>
              <a:gd name="connsiteY42" fmla="*/ 2367658 h 2405236"/>
              <a:gd name="connsiteX43" fmla="*/ 951978 w 2317315"/>
              <a:gd name="connsiteY43" fmla="*/ 2392710 h 2405236"/>
              <a:gd name="connsiteX44" fmla="*/ 1102291 w 2317315"/>
              <a:gd name="connsiteY44" fmla="*/ 2405236 h 2405236"/>
              <a:gd name="connsiteX45" fmla="*/ 1302707 w 2317315"/>
              <a:gd name="connsiteY45" fmla="*/ 2392710 h 2405236"/>
              <a:gd name="connsiteX46" fmla="*/ 1390389 w 2317315"/>
              <a:gd name="connsiteY46" fmla="*/ 2355132 h 2405236"/>
              <a:gd name="connsiteX47" fmla="*/ 1427967 w 2317315"/>
              <a:gd name="connsiteY47" fmla="*/ 2342606 h 2405236"/>
              <a:gd name="connsiteX48" fmla="*/ 1465545 w 2317315"/>
              <a:gd name="connsiteY48" fmla="*/ 2317554 h 2405236"/>
              <a:gd name="connsiteX49" fmla="*/ 1515650 w 2317315"/>
              <a:gd name="connsiteY49" fmla="*/ 2305028 h 2405236"/>
              <a:gd name="connsiteX50" fmla="*/ 1553228 w 2317315"/>
              <a:gd name="connsiteY50" fmla="*/ 2292502 h 2405236"/>
              <a:gd name="connsiteX51" fmla="*/ 1628384 w 2317315"/>
              <a:gd name="connsiteY51" fmla="*/ 2279976 h 2405236"/>
              <a:gd name="connsiteX52" fmla="*/ 1703540 w 2317315"/>
              <a:gd name="connsiteY52" fmla="*/ 2254924 h 2405236"/>
              <a:gd name="connsiteX53" fmla="*/ 1816274 w 2317315"/>
              <a:gd name="connsiteY53" fmla="*/ 2229872 h 2405236"/>
              <a:gd name="connsiteX54" fmla="*/ 1903956 w 2317315"/>
              <a:gd name="connsiteY54" fmla="*/ 2204820 h 2405236"/>
              <a:gd name="connsiteX55" fmla="*/ 1954061 w 2317315"/>
              <a:gd name="connsiteY55" fmla="*/ 2179768 h 2405236"/>
              <a:gd name="connsiteX56" fmla="*/ 2041743 w 2317315"/>
              <a:gd name="connsiteY56" fmla="*/ 2154716 h 2405236"/>
              <a:gd name="connsiteX57" fmla="*/ 2116899 w 2317315"/>
              <a:gd name="connsiteY57" fmla="*/ 2104611 h 2405236"/>
              <a:gd name="connsiteX58" fmla="*/ 2192055 w 2317315"/>
              <a:gd name="connsiteY58" fmla="*/ 2041981 h 2405236"/>
              <a:gd name="connsiteX59" fmla="*/ 2242159 w 2317315"/>
              <a:gd name="connsiteY59" fmla="*/ 1966825 h 2405236"/>
              <a:gd name="connsiteX60" fmla="*/ 2267211 w 2317315"/>
              <a:gd name="connsiteY60" fmla="*/ 1929247 h 2405236"/>
              <a:gd name="connsiteX61" fmla="*/ 2292263 w 2317315"/>
              <a:gd name="connsiteY61" fmla="*/ 1854091 h 2405236"/>
              <a:gd name="connsiteX62" fmla="*/ 2317315 w 2317315"/>
              <a:gd name="connsiteY62" fmla="*/ 1766409 h 2405236"/>
              <a:gd name="connsiteX63" fmla="*/ 2304789 w 2317315"/>
              <a:gd name="connsiteY63" fmla="*/ 1628622 h 2405236"/>
              <a:gd name="connsiteX64" fmla="*/ 2267211 w 2317315"/>
              <a:gd name="connsiteY64" fmla="*/ 1603570 h 2405236"/>
              <a:gd name="connsiteX65" fmla="*/ 2217107 w 2317315"/>
              <a:gd name="connsiteY65" fmla="*/ 1591044 h 2405236"/>
              <a:gd name="connsiteX66" fmla="*/ 2129425 w 2317315"/>
              <a:gd name="connsiteY66" fmla="*/ 1565992 h 2405236"/>
              <a:gd name="connsiteX67" fmla="*/ 1929008 w 2317315"/>
              <a:gd name="connsiteY67" fmla="*/ 1578518 h 2405236"/>
              <a:gd name="connsiteX68" fmla="*/ 1891430 w 2317315"/>
              <a:gd name="connsiteY68" fmla="*/ 1591044 h 2405236"/>
              <a:gd name="connsiteX69" fmla="*/ 1753644 w 2317315"/>
              <a:gd name="connsiteY69" fmla="*/ 1603570 h 2405236"/>
              <a:gd name="connsiteX70" fmla="*/ 1716066 w 2317315"/>
              <a:gd name="connsiteY70" fmla="*/ 1616096 h 2405236"/>
              <a:gd name="connsiteX71" fmla="*/ 1302707 w 2317315"/>
              <a:gd name="connsiteY71" fmla="*/ 1591044 h 2405236"/>
              <a:gd name="connsiteX72" fmla="*/ 1265129 w 2317315"/>
              <a:gd name="connsiteY72" fmla="*/ 1565992 h 2405236"/>
              <a:gd name="connsiteX73" fmla="*/ 1240077 w 2317315"/>
              <a:gd name="connsiteY73" fmla="*/ 1528414 h 2405236"/>
              <a:gd name="connsiteX74" fmla="*/ 1202499 w 2317315"/>
              <a:gd name="connsiteY74" fmla="*/ 1428206 h 2405236"/>
              <a:gd name="connsiteX75" fmla="*/ 1189973 w 2317315"/>
              <a:gd name="connsiteY75" fmla="*/ 1290420 h 2405236"/>
              <a:gd name="connsiteX76" fmla="*/ 1177447 w 2317315"/>
              <a:gd name="connsiteY76" fmla="*/ 1240316 h 2405236"/>
              <a:gd name="connsiteX77" fmla="*/ 1164921 w 2317315"/>
              <a:gd name="connsiteY77" fmla="*/ 1140107 h 2405236"/>
              <a:gd name="connsiteX78" fmla="*/ 1177447 w 2317315"/>
              <a:gd name="connsiteY78" fmla="*/ 1002321 h 2405236"/>
              <a:gd name="connsiteX79" fmla="*/ 1240077 w 2317315"/>
              <a:gd name="connsiteY79" fmla="*/ 939691 h 2405236"/>
              <a:gd name="connsiteX80" fmla="*/ 1315233 w 2317315"/>
              <a:gd name="connsiteY80" fmla="*/ 864535 h 2405236"/>
              <a:gd name="connsiteX81" fmla="*/ 1427967 w 2317315"/>
              <a:gd name="connsiteY81" fmla="*/ 826957 h 2405236"/>
              <a:gd name="connsiteX82" fmla="*/ 1503124 w 2317315"/>
              <a:gd name="connsiteY82" fmla="*/ 801905 h 2405236"/>
              <a:gd name="connsiteX83" fmla="*/ 1540702 w 2317315"/>
              <a:gd name="connsiteY83" fmla="*/ 789379 h 2405236"/>
              <a:gd name="connsiteX84" fmla="*/ 1603332 w 2317315"/>
              <a:gd name="connsiteY84" fmla="*/ 776853 h 2405236"/>
              <a:gd name="connsiteX85" fmla="*/ 1803748 w 2317315"/>
              <a:gd name="connsiteY85" fmla="*/ 789379 h 2405236"/>
              <a:gd name="connsiteX86" fmla="*/ 1841326 w 2317315"/>
              <a:gd name="connsiteY86" fmla="*/ 801905 h 2405236"/>
              <a:gd name="connsiteX87" fmla="*/ 1903956 w 2317315"/>
              <a:gd name="connsiteY87" fmla="*/ 814431 h 2405236"/>
              <a:gd name="connsiteX88" fmla="*/ 1954061 w 2317315"/>
              <a:gd name="connsiteY88" fmla="*/ 826957 h 2405236"/>
              <a:gd name="connsiteX89" fmla="*/ 2154477 w 2317315"/>
              <a:gd name="connsiteY89" fmla="*/ 764327 h 2405236"/>
              <a:gd name="connsiteX90" fmla="*/ 2179529 w 2317315"/>
              <a:gd name="connsiteY90" fmla="*/ 739274 h 2405236"/>
              <a:gd name="connsiteX91" fmla="*/ 2229633 w 2317315"/>
              <a:gd name="connsiteY91" fmla="*/ 626540 h 2405236"/>
              <a:gd name="connsiteX92" fmla="*/ 2229633 w 2317315"/>
              <a:gd name="connsiteY92" fmla="*/ 350968 h 2405236"/>
              <a:gd name="connsiteX93" fmla="*/ 2217107 w 2317315"/>
              <a:gd name="connsiteY93" fmla="*/ 313390 h 2405236"/>
              <a:gd name="connsiteX94" fmla="*/ 2167003 w 2317315"/>
              <a:gd name="connsiteY94" fmla="*/ 238233 h 2405236"/>
              <a:gd name="connsiteX95" fmla="*/ 2141951 w 2317315"/>
              <a:gd name="connsiteY95" fmla="*/ 200655 h 2405236"/>
              <a:gd name="connsiteX96" fmla="*/ 2041743 w 2317315"/>
              <a:gd name="connsiteY96" fmla="*/ 150551 h 2405236"/>
              <a:gd name="connsiteX97" fmla="*/ 1991639 w 2317315"/>
              <a:gd name="connsiteY97" fmla="*/ 138025 h 2405236"/>
              <a:gd name="connsiteX98" fmla="*/ 1878904 w 2317315"/>
              <a:gd name="connsiteY98" fmla="*/ 100447 h 2405236"/>
              <a:gd name="connsiteX99" fmla="*/ 1803748 w 2317315"/>
              <a:gd name="connsiteY99" fmla="*/ 75395 h 2405236"/>
              <a:gd name="connsiteX100" fmla="*/ 1766170 w 2317315"/>
              <a:gd name="connsiteY100" fmla="*/ 62869 h 2405236"/>
              <a:gd name="connsiteX101" fmla="*/ 1665962 w 2317315"/>
              <a:gd name="connsiteY101" fmla="*/ 50343 h 2405236"/>
              <a:gd name="connsiteX102" fmla="*/ 1553228 w 2317315"/>
              <a:gd name="connsiteY102" fmla="*/ 25291 h 2405236"/>
              <a:gd name="connsiteX103" fmla="*/ 1164921 w 2317315"/>
              <a:gd name="connsiteY103" fmla="*/ 12765 h 2405236"/>
              <a:gd name="connsiteX104" fmla="*/ 1077239 w 2317315"/>
              <a:gd name="connsiteY104" fmla="*/ 239 h 2405236"/>
              <a:gd name="connsiteX105" fmla="*/ 1077239 w 2317315"/>
              <a:gd name="connsiteY105" fmla="*/ 239 h 2405236"/>
              <a:gd name="connsiteX106" fmla="*/ 1189973 w 2317315"/>
              <a:gd name="connsiteY106" fmla="*/ 25291 h 240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17315" h="2405236">
                <a:moveTo>
                  <a:pt x="1189973" y="25291"/>
                </a:moveTo>
                <a:lnTo>
                  <a:pt x="1189973" y="25291"/>
                </a:lnTo>
                <a:cubicBezTo>
                  <a:pt x="1144044" y="21116"/>
                  <a:pt x="1098305" y="12765"/>
                  <a:pt x="1052187" y="12765"/>
                </a:cubicBezTo>
                <a:cubicBezTo>
                  <a:pt x="1038983" y="12765"/>
                  <a:pt x="1027347" y="21817"/>
                  <a:pt x="1014608" y="25291"/>
                </a:cubicBezTo>
                <a:cubicBezTo>
                  <a:pt x="981391" y="34350"/>
                  <a:pt x="947064" y="39455"/>
                  <a:pt x="914400" y="50343"/>
                </a:cubicBezTo>
                <a:cubicBezTo>
                  <a:pt x="901874" y="54518"/>
                  <a:pt x="889518" y="59242"/>
                  <a:pt x="876822" y="62869"/>
                </a:cubicBezTo>
                <a:cubicBezTo>
                  <a:pt x="860269" y="67598"/>
                  <a:pt x="843172" y="70332"/>
                  <a:pt x="826718" y="75395"/>
                </a:cubicBezTo>
                <a:cubicBezTo>
                  <a:pt x="640289" y="132758"/>
                  <a:pt x="777343" y="97133"/>
                  <a:pt x="663880" y="125499"/>
                </a:cubicBezTo>
                <a:cubicBezTo>
                  <a:pt x="647179" y="138025"/>
                  <a:pt x="632449" y="153741"/>
                  <a:pt x="613776" y="163077"/>
                </a:cubicBezTo>
                <a:cubicBezTo>
                  <a:pt x="590156" y="174887"/>
                  <a:pt x="560591" y="173481"/>
                  <a:pt x="538619" y="188129"/>
                </a:cubicBezTo>
                <a:lnTo>
                  <a:pt x="463463" y="238233"/>
                </a:lnTo>
                <a:cubicBezTo>
                  <a:pt x="450937" y="246584"/>
                  <a:pt x="440490" y="259634"/>
                  <a:pt x="425885" y="263285"/>
                </a:cubicBezTo>
                <a:lnTo>
                  <a:pt x="375781" y="275811"/>
                </a:lnTo>
                <a:cubicBezTo>
                  <a:pt x="324160" y="353245"/>
                  <a:pt x="381474" y="277711"/>
                  <a:pt x="313151" y="338442"/>
                </a:cubicBezTo>
                <a:cubicBezTo>
                  <a:pt x="286671" y="361980"/>
                  <a:pt x="263047" y="388546"/>
                  <a:pt x="237995" y="413598"/>
                </a:cubicBezTo>
                <a:cubicBezTo>
                  <a:pt x="225469" y="426124"/>
                  <a:pt x="208339" y="435332"/>
                  <a:pt x="200417" y="451176"/>
                </a:cubicBezTo>
                <a:cubicBezTo>
                  <a:pt x="192066" y="467877"/>
                  <a:pt x="186218" y="486085"/>
                  <a:pt x="175365" y="501280"/>
                </a:cubicBezTo>
                <a:cubicBezTo>
                  <a:pt x="165069" y="515695"/>
                  <a:pt x="149315" y="525408"/>
                  <a:pt x="137787" y="538858"/>
                </a:cubicBezTo>
                <a:cubicBezTo>
                  <a:pt x="124200" y="554709"/>
                  <a:pt x="112734" y="572261"/>
                  <a:pt x="100208" y="588962"/>
                </a:cubicBezTo>
                <a:cubicBezTo>
                  <a:pt x="96033" y="601488"/>
                  <a:pt x="92883" y="614404"/>
                  <a:pt x="87682" y="626540"/>
                </a:cubicBezTo>
                <a:cubicBezTo>
                  <a:pt x="68611" y="671038"/>
                  <a:pt x="62738" y="676483"/>
                  <a:pt x="37578" y="714222"/>
                </a:cubicBezTo>
                <a:cubicBezTo>
                  <a:pt x="33403" y="735099"/>
                  <a:pt x="30216" y="756198"/>
                  <a:pt x="25052" y="776853"/>
                </a:cubicBezTo>
                <a:cubicBezTo>
                  <a:pt x="21850" y="789662"/>
                  <a:pt x="14393" y="801360"/>
                  <a:pt x="12526" y="814431"/>
                </a:cubicBezTo>
                <a:cubicBezTo>
                  <a:pt x="6004" y="860086"/>
                  <a:pt x="4175" y="906288"/>
                  <a:pt x="0" y="952217"/>
                </a:cubicBezTo>
                <a:cubicBezTo>
                  <a:pt x="5424" y="1060705"/>
                  <a:pt x="1323" y="1171113"/>
                  <a:pt x="25052" y="1277894"/>
                </a:cubicBezTo>
                <a:cubicBezTo>
                  <a:pt x="27916" y="1290783"/>
                  <a:pt x="33403" y="1302946"/>
                  <a:pt x="37578" y="1315472"/>
                </a:cubicBezTo>
                <a:cubicBezTo>
                  <a:pt x="45929" y="1373927"/>
                  <a:pt x="43957" y="1434818"/>
                  <a:pt x="62630" y="1490836"/>
                </a:cubicBezTo>
                <a:lnTo>
                  <a:pt x="87682" y="1565992"/>
                </a:lnTo>
                <a:cubicBezTo>
                  <a:pt x="91857" y="1578518"/>
                  <a:pt x="97006" y="1590761"/>
                  <a:pt x="100208" y="1603570"/>
                </a:cubicBezTo>
                <a:cubicBezTo>
                  <a:pt x="107211" y="1631580"/>
                  <a:pt x="125587" y="1710531"/>
                  <a:pt x="137787" y="1728831"/>
                </a:cubicBezTo>
                <a:lnTo>
                  <a:pt x="162839" y="1766409"/>
                </a:lnTo>
                <a:cubicBezTo>
                  <a:pt x="186742" y="1862022"/>
                  <a:pt x="158769" y="1770794"/>
                  <a:pt x="212943" y="1879143"/>
                </a:cubicBezTo>
                <a:cubicBezTo>
                  <a:pt x="218848" y="1890953"/>
                  <a:pt x="218918" y="1905257"/>
                  <a:pt x="225469" y="1916721"/>
                </a:cubicBezTo>
                <a:cubicBezTo>
                  <a:pt x="235827" y="1934847"/>
                  <a:pt x="251075" y="1949722"/>
                  <a:pt x="263047" y="1966825"/>
                </a:cubicBezTo>
                <a:cubicBezTo>
                  <a:pt x="308197" y="2031324"/>
                  <a:pt x="330139" y="2082534"/>
                  <a:pt x="400833" y="2129664"/>
                </a:cubicBezTo>
                <a:cubicBezTo>
                  <a:pt x="413359" y="2138015"/>
                  <a:pt x="426846" y="2145078"/>
                  <a:pt x="438411" y="2154716"/>
                </a:cubicBezTo>
                <a:cubicBezTo>
                  <a:pt x="494935" y="2201820"/>
                  <a:pt x="454195" y="2183419"/>
                  <a:pt x="513567" y="2217346"/>
                </a:cubicBezTo>
                <a:cubicBezTo>
                  <a:pt x="529779" y="2226610"/>
                  <a:pt x="547459" y="2233134"/>
                  <a:pt x="563671" y="2242398"/>
                </a:cubicBezTo>
                <a:cubicBezTo>
                  <a:pt x="576742" y="2249867"/>
                  <a:pt x="587493" y="2261336"/>
                  <a:pt x="601250" y="2267450"/>
                </a:cubicBezTo>
                <a:cubicBezTo>
                  <a:pt x="625381" y="2278175"/>
                  <a:pt x="651354" y="2284151"/>
                  <a:pt x="676406" y="2292502"/>
                </a:cubicBezTo>
                <a:cubicBezTo>
                  <a:pt x="688932" y="2296677"/>
                  <a:pt x="702998" y="2297704"/>
                  <a:pt x="713984" y="2305028"/>
                </a:cubicBezTo>
                <a:cubicBezTo>
                  <a:pt x="726510" y="2313379"/>
                  <a:pt x="737805" y="2323966"/>
                  <a:pt x="751562" y="2330080"/>
                </a:cubicBezTo>
                <a:lnTo>
                  <a:pt x="864296" y="2367658"/>
                </a:lnTo>
                <a:cubicBezTo>
                  <a:pt x="889254" y="2375977"/>
                  <a:pt x="926813" y="2389564"/>
                  <a:pt x="951978" y="2392710"/>
                </a:cubicBezTo>
                <a:cubicBezTo>
                  <a:pt x="1001868" y="2398946"/>
                  <a:pt x="1052187" y="2401061"/>
                  <a:pt x="1102291" y="2405236"/>
                </a:cubicBezTo>
                <a:cubicBezTo>
                  <a:pt x="1169096" y="2401061"/>
                  <a:pt x="1236139" y="2399717"/>
                  <a:pt x="1302707" y="2392710"/>
                </a:cubicBezTo>
                <a:cubicBezTo>
                  <a:pt x="1328667" y="2389977"/>
                  <a:pt x="1369958" y="2363888"/>
                  <a:pt x="1390389" y="2355132"/>
                </a:cubicBezTo>
                <a:cubicBezTo>
                  <a:pt x="1402525" y="2349931"/>
                  <a:pt x="1416157" y="2348511"/>
                  <a:pt x="1427967" y="2342606"/>
                </a:cubicBezTo>
                <a:cubicBezTo>
                  <a:pt x="1441432" y="2335873"/>
                  <a:pt x="1451708" y="2323484"/>
                  <a:pt x="1465545" y="2317554"/>
                </a:cubicBezTo>
                <a:cubicBezTo>
                  <a:pt x="1481369" y="2310772"/>
                  <a:pt x="1499097" y="2309757"/>
                  <a:pt x="1515650" y="2305028"/>
                </a:cubicBezTo>
                <a:cubicBezTo>
                  <a:pt x="1528346" y="2301401"/>
                  <a:pt x="1540339" y="2295366"/>
                  <a:pt x="1553228" y="2292502"/>
                </a:cubicBezTo>
                <a:cubicBezTo>
                  <a:pt x="1578021" y="2286992"/>
                  <a:pt x="1603745" y="2286136"/>
                  <a:pt x="1628384" y="2279976"/>
                </a:cubicBezTo>
                <a:cubicBezTo>
                  <a:pt x="1654003" y="2273571"/>
                  <a:pt x="1677921" y="2261329"/>
                  <a:pt x="1703540" y="2254924"/>
                </a:cubicBezTo>
                <a:cubicBezTo>
                  <a:pt x="1825733" y="2224376"/>
                  <a:pt x="1673154" y="2261676"/>
                  <a:pt x="1816274" y="2229872"/>
                </a:cubicBezTo>
                <a:cubicBezTo>
                  <a:pt x="1838277" y="2224982"/>
                  <a:pt x="1881423" y="2214477"/>
                  <a:pt x="1903956" y="2204820"/>
                </a:cubicBezTo>
                <a:cubicBezTo>
                  <a:pt x="1921119" y="2197464"/>
                  <a:pt x="1936898" y="2187124"/>
                  <a:pt x="1954061" y="2179768"/>
                </a:cubicBezTo>
                <a:cubicBezTo>
                  <a:pt x="1979220" y="2168986"/>
                  <a:pt x="2016317" y="2161073"/>
                  <a:pt x="2041743" y="2154716"/>
                </a:cubicBezTo>
                <a:lnTo>
                  <a:pt x="2116899" y="2104611"/>
                </a:lnTo>
                <a:cubicBezTo>
                  <a:pt x="2150302" y="2082342"/>
                  <a:pt x="2166088" y="2075367"/>
                  <a:pt x="2192055" y="2041981"/>
                </a:cubicBezTo>
                <a:cubicBezTo>
                  <a:pt x="2210540" y="2018215"/>
                  <a:pt x="2225458" y="1991877"/>
                  <a:pt x="2242159" y="1966825"/>
                </a:cubicBezTo>
                <a:cubicBezTo>
                  <a:pt x="2250510" y="1954299"/>
                  <a:pt x="2262450" y="1943529"/>
                  <a:pt x="2267211" y="1929247"/>
                </a:cubicBezTo>
                <a:cubicBezTo>
                  <a:pt x="2275562" y="1904195"/>
                  <a:pt x="2285858" y="1879710"/>
                  <a:pt x="2292263" y="1854091"/>
                </a:cubicBezTo>
                <a:cubicBezTo>
                  <a:pt x="2307991" y="1791178"/>
                  <a:pt x="2299345" y="1820319"/>
                  <a:pt x="2317315" y="1766409"/>
                </a:cubicBezTo>
                <a:cubicBezTo>
                  <a:pt x="2313140" y="1720480"/>
                  <a:pt x="2318352" y="1672701"/>
                  <a:pt x="2304789" y="1628622"/>
                </a:cubicBezTo>
                <a:cubicBezTo>
                  <a:pt x="2300362" y="1614233"/>
                  <a:pt x="2281048" y="1609500"/>
                  <a:pt x="2267211" y="1603570"/>
                </a:cubicBezTo>
                <a:cubicBezTo>
                  <a:pt x="2251388" y="1596789"/>
                  <a:pt x="2233660" y="1595773"/>
                  <a:pt x="2217107" y="1591044"/>
                </a:cubicBezTo>
                <a:cubicBezTo>
                  <a:pt x="2091317" y="1555104"/>
                  <a:pt x="2286058" y="1605150"/>
                  <a:pt x="2129425" y="1565992"/>
                </a:cubicBezTo>
                <a:cubicBezTo>
                  <a:pt x="2062619" y="1570167"/>
                  <a:pt x="1995576" y="1571511"/>
                  <a:pt x="1929008" y="1578518"/>
                </a:cubicBezTo>
                <a:cubicBezTo>
                  <a:pt x="1915877" y="1579900"/>
                  <a:pt x="1904501" y="1589177"/>
                  <a:pt x="1891430" y="1591044"/>
                </a:cubicBezTo>
                <a:cubicBezTo>
                  <a:pt x="1845775" y="1597566"/>
                  <a:pt x="1799573" y="1599395"/>
                  <a:pt x="1753644" y="1603570"/>
                </a:cubicBezTo>
                <a:cubicBezTo>
                  <a:pt x="1741118" y="1607745"/>
                  <a:pt x="1729270" y="1616096"/>
                  <a:pt x="1716066" y="1616096"/>
                </a:cubicBezTo>
                <a:cubicBezTo>
                  <a:pt x="1388083" y="1616096"/>
                  <a:pt x="1462894" y="1631091"/>
                  <a:pt x="1302707" y="1591044"/>
                </a:cubicBezTo>
                <a:cubicBezTo>
                  <a:pt x="1290181" y="1582693"/>
                  <a:pt x="1275774" y="1576637"/>
                  <a:pt x="1265129" y="1565992"/>
                </a:cubicBezTo>
                <a:cubicBezTo>
                  <a:pt x="1254484" y="1555347"/>
                  <a:pt x="1247546" y="1541485"/>
                  <a:pt x="1240077" y="1528414"/>
                </a:cubicBezTo>
                <a:cubicBezTo>
                  <a:pt x="1210965" y="1477468"/>
                  <a:pt x="1216199" y="1483005"/>
                  <a:pt x="1202499" y="1428206"/>
                </a:cubicBezTo>
                <a:cubicBezTo>
                  <a:pt x="1198324" y="1382277"/>
                  <a:pt x="1196068" y="1336134"/>
                  <a:pt x="1189973" y="1290420"/>
                </a:cubicBezTo>
                <a:cubicBezTo>
                  <a:pt x="1187698" y="1273356"/>
                  <a:pt x="1180277" y="1257297"/>
                  <a:pt x="1177447" y="1240316"/>
                </a:cubicBezTo>
                <a:cubicBezTo>
                  <a:pt x="1171913" y="1207111"/>
                  <a:pt x="1169096" y="1173510"/>
                  <a:pt x="1164921" y="1140107"/>
                </a:cubicBezTo>
                <a:cubicBezTo>
                  <a:pt x="1169096" y="1094178"/>
                  <a:pt x="1167784" y="1047415"/>
                  <a:pt x="1177447" y="1002321"/>
                </a:cubicBezTo>
                <a:cubicBezTo>
                  <a:pt x="1185798" y="963351"/>
                  <a:pt x="1215025" y="961959"/>
                  <a:pt x="1240077" y="939691"/>
                </a:cubicBezTo>
                <a:cubicBezTo>
                  <a:pt x="1266557" y="916153"/>
                  <a:pt x="1283544" y="880379"/>
                  <a:pt x="1315233" y="864535"/>
                </a:cubicBezTo>
                <a:cubicBezTo>
                  <a:pt x="1407095" y="818604"/>
                  <a:pt x="1321127" y="856095"/>
                  <a:pt x="1427967" y="826957"/>
                </a:cubicBezTo>
                <a:cubicBezTo>
                  <a:pt x="1453444" y="820009"/>
                  <a:pt x="1478072" y="810256"/>
                  <a:pt x="1503124" y="801905"/>
                </a:cubicBezTo>
                <a:cubicBezTo>
                  <a:pt x="1515650" y="797730"/>
                  <a:pt x="1527755" y="791968"/>
                  <a:pt x="1540702" y="789379"/>
                </a:cubicBezTo>
                <a:lnTo>
                  <a:pt x="1603332" y="776853"/>
                </a:lnTo>
                <a:cubicBezTo>
                  <a:pt x="1670137" y="781028"/>
                  <a:pt x="1737180" y="782372"/>
                  <a:pt x="1803748" y="789379"/>
                </a:cubicBezTo>
                <a:cubicBezTo>
                  <a:pt x="1816879" y="790761"/>
                  <a:pt x="1828517" y="798703"/>
                  <a:pt x="1841326" y="801905"/>
                </a:cubicBezTo>
                <a:cubicBezTo>
                  <a:pt x="1861980" y="807069"/>
                  <a:pt x="1883173" y="809813"/>
                  <a:pt x="1903956" y="814431"/>
                </a:cubicBezTo>
                <a:cubicBezTo>
                  <a:pt x="1920762" y="818166"/>
                  <a:pt x="1937359" y="822782"/>
                  <a:pt x="1954061" y="826957"/>
                </a:cubicBezTo>
                <a:cubicBezTo>
                  <a:pt x="2159457" y="811157"/>
                  <a:pt x="2075897" y="858624"/>
                  <a:pt x="2154477" y="764327"/>
                </a:cubicBezTo>
                <a:cubicBezTo>
                  <a:pt x="2162037" y="755254"/>
                  <a:pt x="2171178" y="747625"/>
                  <a:pt x="2179529" y="739274"/>
                </a:cubicBezTo>
                <a:cubicBezTo>
                  <a:pt x="2209342" y="649836"/>
                  <a:pt x="2189933" y="686090"/>
                  <a:pt x="2229633" y="626540"/>
                </a:cubicBezTo>
                <a:cubicBezTo>
                  <a:pt x="2258820" y="509791"/>
                  <a:pt x="2250087" y="565733"/>
                  <a:pt x="2229633" y="350968"/>
                </a:cubicBezTo>
                <a:cubicBezTo>
                  <a:pt x="2228381" y="337824"/>
                  <a:pt x="2223519" y="324932"/>
                  <a:pt x="2217107" y="313390"/>
                </a:cubicBezTo>
                <a:cubicBezTo>
                  <a:pt x="2202485" y="287070"/>
                  <a:pt x="2183704" y="263285"/>
                  <a:pt x="2167003" y="238233"/>
                </a:cubicBezTo>
                <a:cubicBezTo>
                  <a:pt x="2158652" y="225707"/>
                  <a:pt x="2155416" y="207388"/>
                  <a:pt x="2141951" y="200655"/>
                </a:cubicBezTo>
                <a:cubicBezTo>
                  <a:pt x="2108548" y="183954"/>
                  <a:pt x="2077973" y="159609"/>
                  <a:pt x="2041743" y="150551"/>
                </a:cubicBezTo>
                <a:cubicBezTo>
                  <a:pt x="2025042" y="146376"/>
                  <a:pt x="2008128" y="142972"/>
                  <a:pt x="1991639" y="138025"/>
                </a:cubicBezTo>
                <a:cubicBezTo>
                  <a:pt x="1991627" y="138022"/>
                  <a:pt x="1897699" y="106712"/>
                  <a:pt x="1878904" y="100447"/>
                </a:cubicBezTo>
                <a:lnTo>
                  <a:pt x="1803748" y="75395"/>
                </a:lnTo>
                <a:cubicBezTo>
                  <a:pt x="1791222" y="71220"/>
                  <a:pt x="1779272" y="64507"/>
                  <a:pt x="1766170" y="62869"/>
                </a:cubicBezTo>
                <a:cubicBezTo>
                  <a:pt x="1732767" y="58694"/>
                  <a:pt x="1699167" y="55877"/>
                  <a:pt x="1665962" y="50343"/>
                </a:cubicBezTo>
                <a:cubicBezTo>
                  <a:pt x="1625716" y="43635"/>
                  <a:pt x="1595005" y="27612"/>
                  <a:pt x="1553228" y="25291"/>
                </a:cubicBezTo>
                <a:cubicBezTo>
                  <a:pt x="1423924" y="18107"/>
                  <a:pt x="1294357" y="16940"/>
                  <a:pt x="1164921" y="12765"/>
                </a:cubicBezTo>
                <a:cubicBezTo>
                  <a:pt x="1102665" y="-2799"/>
                  <a:pt x="1132032" y="239"/>
                  <a:pt x="1077239" y="239"/>
                </a:cubicBezTo>
                <a:lnTo>
                  <a:pt x="1077239" y="239"/>
                </a:lnTo>
                <a:lnTo>
                  <a:pt x="1189973" y="25291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B85CE5BE-3EAF-4213-8AC6-DA330C1E1A54}"/>
              </a:ext>
            </a:extLst>
          </p:cNvPr>
          <p:cNvSpPr/>
          <p:nvPr/>
        </p:nvSpPr>
        <p:spPr>
          <a:xfrm>
            <a:off x="6487273" y="3711733"/>
            <a:ext cx="985520" cy="1067435"/>
          </a:xfrm>
          <a:custGeom>
            <a:avLst/>
            <a:gdLst>
              <a:gd name="connsiteX0" fmla="*/ 1189973 w 2317315"/>
              <a:gd name="connsiteY0" fmla="*/ 25291 h 2405236"/>
              <a:gd name="connsiteX1" fmla="*/ 1189973 w 2317315"/>
              <a:gd name="connsiteY1" fmla="*/ 25291 h 2405236"/>
              <a:gd name="connsiteX2" fmla="*/ 1052187 w 2317315"/>
              <a:gd name="connsiteY2" fmla="*/ 12765 h 2405236"/>
              <a:gd name="connsiteX3" fmla="*/ 1014608 w 2317315"/>
              <a:gd name="connsiteY3" fmla="*/ 25291 h 2405236"/>
              <a:gd name="connsiteX4" fmla="*/ 914400 w 2317315"/>
              <a:gd name="connsiteY4" fmla="*/ 50343 h 2405236"/>
              <a:gd name="connsiteX5" fmla="*/ 876822 w 2317315"/>
              <a:gd name="connsiteY5" fmla="*/ 62869 h 2405236"/>
              <a:gd name="connsiteX6" fmla="*/ 826718 w 2317315"/>
              <a:gd name="connsiteY6" fmla="*/ 75395 h 2405236"/>
              <a:gd name="connsiteX7" fmla="*/ 663880 w 2317315"/>
              <a:gd name="connsiteY7" fmla="*/ 125499 h 2405236"/>
              <a:gd name="connsiteX8" fmla="*/ 613776 w 2317315"/>
              <a:gd name="connsiteY8" fmla="*/ 163077 h 2405236"/>
              <a:gd name="connsiteX9" fmla="*/ 538619 w 2317315"/>
              <a:gd name="connsiteY9" fmla="*/ 188129 h 2405236"/>
              <a:gd name="connsiteX10" fmla="*/ 463463 w 2317315"/>
              <a:gd name="connsiteY10" fmla="*/ 238233 h 2405236"/>
              <a:gd name="connsiteX11" fmla="*/ 425885 w 2317315"/>
              <a:gd name="connsiteY11" fmla="*/ 263285 h 2405236"/>
              <a:gd name="connsiteX12" fmla="*/ 375781 w 2317315"/>
              <a:gd name="connsiteY12" fmla="*/ 275811 h 2405236"/>
              <a:gd name="connsiteX13" fmla="*/ 313151 w 2317315"/>
              <a:gd name="connsiteY13" fmla="*/ 338442 h 2405236"/>
              <a:gd name="connsiteX14" fmla="*/ 237995 w 2317315"/>
              <a:gd name="connsiteY14" fmla="*/ 413598 h 2405236"/>
              <a:gd name="connsiteX15" fmla="*/ 200417 w 2317315"/>
              <a:gd name="connsiteY15" fmla="*/ 451176 h 2405236"/>
              <a:gd name="connsiteX16" fmla="*/ 175365 w 2317315"/>
              <a:gd name="connsiteY16" fmla="*/ 501280 h 2405236"/>
              <a:gd name="connsiteX17" fmla="*/ 137787 w 2317315"/>
              <a:gd name="connsiteY17" fmla="*/ 538858 h 2405236"/>
              <a:gd name="connsiteX18" fmla="*/ 100208 w 2317315"/>
              <a:gd name="connsiteY18" fmla="*/ 588962 h 2405236"/>
              <a:gd name="connsiteX19" fmla="*/ 87682 w 2317315"/>
              <a:gd name="connsiteY19" fmla="*/ 626540 h 2405236"/>
              <a:gd name="connsiteX20" fmla="*/ 37578 w 2317315"/>
              <a:gd name="connsiteY20" fmla="*/ 714222 h 2405236"/>
              <a:gd name="connsiteX21" fmla="*/ 25052 w 2317315"/>
              <a:gd name="connsiteY21" fmla="*/ 776853 h 2405236"/>
              <a:gd name="connsiteX22" fmla="*/ 12526 w 2317315"/>
              <a:gd name="connsiteY22" fmla="*/ 814431 h 2405236"/>
              <a:gd name="connsiteX23" fmla="*/ 0 w 2317315"/>
              <a:gd name="connsiteY23" fmla="*/ 952217 h 2405236"/>
              <a:gd name="connsiteX24" fmla="*/ 25052 w 2317315"/>
              <a:gd name="connsiteY24" fmla="*/ 1277894 h 2405236"/>
              <a:gd name="connsiteX25" fmla="*/ 37578 w 2317315"/>
              <a:gd name="connsiteY25" fmla="*/ 1315472 h 2405236"/>
              <a:gd name="connsiteX26" fmla="*/ 62630 w 2317315"/>
              <a:gd name="connsiteY26" fmla="*/ 1490836 h 2405236"/>
              <a:gd name="connsiteX27" fmla="*/ 87682 w 2317315"/>
              <a:gd name="connsiteY27" fmla="*/ 1565992 h 2405236"/>
              <a:gd name="connsiteX28" fmla="*/ 100208 w 2317315"/>
              <a:gd name="connsiteY28" fmla="*/ 1603570 h 2405236"/>
              <a:gd name="connsiteX29" fmla="*/ 137787 w 2317315"/>
              <a:gd name="connsiteY29" fmla="*/ 1728831 h 2405236"/>
              <a:gd name="connsiteX30" fmla="*/ 162839 w 2317315"/>
              <a:gd name="connsiteY30" fmla="*/ 1766409 h 2405236"/>
              <a:gd name="connsiteX31" fmla="*/ 212943 w 2317315"/>
              <a:gd name="connsiteY31" fmla="*/ 1879143 h 2405236"/>
              <a:gd name="connsiteX32" fmla="*/ 225469 w 2317315"/>
              <a:gd name="connsiteY32" fmla="*/ 1916721 h 2405236"/>
              <a:gd name="connsiteX33" fmla="*/ 263047 w 2317315"/>
              <a:gd name="connsiteY33" fmla="*/ 1966825 h 2405236"/>
              <a:gd name="connsiteX34" fmla="*/ 400833 w 2317315"/>
              <a:gd name="connsiteY34" fmla="*/ 2129664 h 2405236"/>
              <a:gd name="connsiteX35" fmla="*/ 438411 w 2317315"/>
              <a:gd name="connsiteY35" fmla="*/ 2154716 h 2405236"/>
              <a:gd name="connsiteX36" fmla="*/ 513567 w 2317315"/>
              <a:gd name="connsiteY36" fmla="*/ 2217346 h 2405236"/>
              <a:gd name="connsiteX37" fmla="*/ 563671 w 2317315"/>
              <a:gd name="connsiteY37" fmla="*/ 2242398 h 2405236"/>
              <a:gd name="connsiteX38" fmla="*/ 601250 w 2317315"/>
              <a:gd name="connsiteY38" fmla="*/ 2267450 h 2405236"/>
              <a:gd name="connsiteX39" fmla="*/ 676406 w 2317315"/>
              <a:gd name="connsiteY39" fmla="*/ 2292502 h 2405236"/>
              <a:gd name="connsiteX40" fmla="*/ 713984 w 2317315"/>
              <a:gd name="connsiteY40" fmla="*/ 2305028 h 2405236"/>
              <a:gd name="connsiteX41" fmla="*/ 751562 w 2317315"/>
              <a:gd name="connsiteY41" fmla="*/ 2330080 h 2405236"/>
              <a:gd name="connsiteX42" fmla="*/ 864296 w 2317315"/>
              <a:gd name="connsiteY42" fmla="*/ 2367658 h 2405236"/>
              <a:gd name="connsiteX43" fmla="*/ 951978 w 2317315"/>
              <a:gd name="connsiteY43" fmla="*/ 2392710 h 2405236"/>
              <a:gd name="connsiteX44" fmla="*/ 1102291 w 2317315"/>
              <a:gd name="connsiteY44" fmla="*/ 2405236 h 2405236"/>
              <a:gd name="connsiteX45" fmla="*/ 1302707 w 2317315"/>
              <a:gd name="connsiteY45" fmla="*/ 2392710 h 2405236"/>
              <a:gd name="connsiteX46" fmla="*/ 1390389 w 2317315"/>
              <a:gd name="connsiteY46" fmla="*/ 2355132 h 2405236"/>
              <a:gd name="connsiteX47" fmla="*/ 1427967 w 2317315"/>
              <a:gd name="connsiteY47" fmla="*/ 2342606 h 2405236"/>
              <a:gd name="connsiteX48" fmla="*/ 1465545 w 2317315"/>
              <a:gd name="connsiteY48" fmla="*/ 2317554 h 2405236"/>
              <a:gd name="connsiteX49" fmla="*/ 1515650 w 2317315"/>
              <a:gd name="connsiteY49" fmla="*/ 2305028 h 2405236"/>
              <a:gd name="connsiteX50" fmla="*/ 1553228 w 2317315"/>
              <a:gd name="connsiteY50" fmla="*/ 2292502 h 2405236"/>
              <a:gd name="connsiteX51" fmla="*/ 1628384 w 2317315"/>
              <a:gd name="connsiteY51" fmla="*/ 2279976 h 2405236"/>
              <a:gd name="connsiteX52" fmla="*/ 1703540 w 2317315"/>
              <a:gd name="connsiteY52" fmla="*/ 2254924 h 2405236"/>
              <a:gd name="connsiteX53" fmla="*/ 1816274 w 2317315"/>
              <a:gd name="connsiteY53" fmla="*/ 2229872 h 2405236"/>
              <a:gd name="connsiteX54" fmla="*/ 1903956 w 2317315"/>
              <a:gd name="connsiteY54" fmla="*/ 2204820 h 2405236"/>
              <a:gd name="connsiteX55" fmla="*/ 1954061 w 2317315"/>
              <a:gd name="connsiteY55" fmla="*/ 2179768 h 2405236"/>
              <a:gd name="connsiteX56" fmla="*/ 2041743 w 2317315"/>
              <a:gd name="connsiteY56" fmla="*/ 2154716 h 2405236"/>
              <a:gd name="connsiteX57" fmla="*/ 2116899 w 2317315"/>
              <a:gd name="connsiteY57" fmla="*/ 2104611 h 2405236"/>
              <a:gd name="connsiteX58" fmla="*/ 2192055 w 2317315"/>
              <a:gd name="connsiteY58" fmla="*/ 2041981 h 2405236"/>
              <a:gd name="connsiteX59" fmla="*/ 2242159 w 2317315"/>
              <a:gd name="connsiteY59" fmla="*/ 1966825 h 2405236"/>
              <a:gd name="connsiteX60" fmla="*/ 2267211 w 2317315"/>
              <a:gd name="connsiteY60" fmla="*/ 1929247 h 2405236"/>
              <a:gd name="connsiteX61" fmla="*/ 2292263 w 2317315"/>
              <a:gd name="connsiteY61" fmla="*/ 1854091 h 2405236"/>
              <a:gd name="connsiteX62" fmla="*/ 2317315 w 2317315"/>
              <a:gd name="connsiteY62" fmla="*/ 1766409 h 2405236"/>
              <a:gd name="connsiteX63" fmla="*/ 2304789 w 2317315"/>
              <a:gd name="connsiteY63" fmla="*/ 1628622 h 2405236"/>
              <a:gd name="connsiteX64" fmla="*/ 2267211 w 2317315"/>
              <a:gd name="connsiteY64" fmla="*/ 1603570 h 2405236"/>
              <a:gd name="connsiteX65" fmla="*/ 2217107 w 2317315"/>
              <a:gd name="connsiteY65" fmla="*/ 1591044 h 2405236"/>
              <a:gd name="connsiteX66" fmla="*/ 2129425 w 2317315"/>
              <a:gd name="connsiteY66" fmla="*/ 1565992 h 2405236"/>
              <a:gd name="connsiteX67" fmla="*/ 1929008 w 2317315"/>
              <a:gd name="connsiteY67" fmla="*/ 1578518 h 2405236"/>
              <a:gd name="connsiteX68" fmla="*/ 1891430 w 2317315"/>
              <a:gd name="connsiteY68" fmla="*/ 1591044 h 2405236"/>
              <a:gd name="connsiteX69" fmla="*/ 1753644 w 2317315"/>
              <a:gd name="connsiteY69" fmla="*/ 1603570 h 2405236"/>
              <a:gd name="connsiteX70" fmla="*/ 1716066 w 2317315"/>
              <a:gd name="connsiteY70" fmla="*/ 1616096 h 2405236"/>
              <a:gd name="connsiteX71" fmla="*/ 1302707 w 2317315"/>
              <a:gd name="connsiteY71" fmla="*/ 1591044 h 2405236"/>
              <a:gd name="connsiteX72" fmla="*/ 1265129 w 2317315"/>
              <a:gd name="connsiteY72" fmla="*/ 1565992 h 2405236"/>
              <a:gd name="connsiteX73" fmla="*/ 1240077 w 2317315"/>
              <a:gd name="connsiteY73" fmla="*/ 1528414 h 2405236"/>
              <a:gd name="connsiteX74" fmla="*/ 1202499 w 2317315"/>
              <a:gd name="connsiteY74" fmla="*/ 1428206 h 2405236"/>
              <a:gd name="connsiteX75" fmla="*/ 1189973 w 2317315"/>
              <a:gd name="connsiteY75" fmla="*/ 1290420 h 2405236"/>
              <a:gd name="connsiteX76" fmla="*/ 1177447 w 2317315"/>
              <a:gd name="connsiteY76" fmla="*/ 1240316 h 2405236"/>
              <a:gd name="connsiteX77" fmla="*/ 1164921 w 2317315"/>
              <a:gd name="connsiteY77" fmla="*/ 1140107 h 2405236"/>
              <a:gd name="connsiteX78" fmla="*/ 1177447 w 2317315"/>
              <a:gd name="connsiteY78" fmla="*/ 1002321 h 2405236"/>
              <a:gd name="connsiteX79" fmla="*/ 1240077 w 2317315"/>
              <a:gd name="connsiteY79" fmla="*/ 939691 h 2405236"/>
              <a:gd name="connsiteX80" fmla="*/ 1315233 w 2317315"/>
              <a:gd name="connsiteY80" fmla="*/ 864535 h 2405236"/>
              <a:gd name="connsiteX81" fmla="*/ 1427967 w 2317315"/>
              <a:gd name="connsiteY81" fmla="*/ 826957 h 2405236"/>
              <a:gd name="connsiteX82" fmla="*/ 1503124 w 2317315"/>
              <a:gd name="connsiteY82" fmla="*/ 801905 h 2405236"/>
              <a:gd name="connsiteX83" fmla="*/ 1540702 w 2317315"/>
              <a:gd name="connsiteY83" fmla="*/ 789379 h 2405236"/>
              <a:gd name="connsiteX84" fmla="*/ 1603332 w 2317315"/>
              <a:gd name="connsiteY84" fmla="*/ 776853 h 2405236"/>
              <a:gd name="connsiteX85" fmla="*/ 1803748 w 2317315"/>
              <a:gd name="connsiteY85" fmla="*/ 789379 h 2405236"/>
              <a:gd name="connsiteX86" fmla="*/ 1841326 w 2317315"/>
              <a:gd name="connsiteY86" fmla="*/ 801905 h 2405236"/>
              <a:gd name="connsiteX87" fmla="*/ 1903956 w 2317315"/>
              <a:gd name="connsiteY87" fmla="*/ 814431 h 2405236"/>
              <a:gd name="connsiteX88" fmla="*/ 1954061 w 2317315"/>
              <a:gd name="connsiteY88" fmla="*/ 826957 h 2405236"/>
              <a:gd name="connsiteX89" fmla="*/ 2154477 w 2317315"/>
              <a:gd name="connsiteY89" fmla="*/ 764327 h 2405236"/>
              <a:gd name="connsiteX90" fmla="*/ 2179529 w 2317315"/>
              <a:gd name="connsiteY90" fmla="*/ 739274 h 2405236"/>
              <a:gd name="connsiteX91" fmla="*/ 2229633 w 2317315"/>
              <a:gd name="connsiteY91" fmla="*/ 626540 h 2405236"/>
              <a:gd name="connsiteX92" fmla="*/ 2229633 w 2317315"/>
              <a:gd name="connsiteY92" fmla="*/ 350968 h 2405236"/>
              <a:gd name="connsiteX93" fmla="*/ 2217107 w 2317315"/>
              <a:gd name="connsiteY93" fmla="*/ 313390 h 2405236"/>
              <a:gd name="connsiteX94" fmla="*/ 2167003 w 2317315"/>
              <a:gd name="connsiteY94" fmla="*/ 238233 h 2405236"/>
              <a:gd name="connsiteX95" fmla="*/ 2141951 w 2317315"/>
              <a:gd name="connsiteY95" fmla="*/ 200655 h 2405236"/>
              <a:gd name="connsiteX96" fmla="*/ 2041743 w 2317315"/>
              <a:gd name="connsiteY96" fmla="*/ 150551 h 2405236"/>
              <a:gd name="connsiteX97" fmla="*/ 1991639 w 2317315"/>
              <a:gd name="connsiteY97" fmla="*/ 138025 h 2405236"/>
              <a:gd name="connsiteX98" fmla="*/ 1878904 w 2317315"/>
              <a:gd name="connsiteY98" fmla="*/ 100447 h 2405236"/>
              <a:gd name="connsiteX99" fmla="*/ 1803748 w 2317315"/>
              <a:gd name="connsiteY99" fmla="*/ 75395 h 2405236"/>
              <a:gd name="connsiteX100" fmla="*/ 1766170 w 2317315"/>
              <a:gd name="connsiteY100" fmla="*/ 62869 h 2405236"/>
              <a:gd name="connsiteX101" fmla="*/ 1665962 w 2317315"/>
              <a:gd name="connsiteY101" fmla="*/ 50343 h 2405236"/>
              <a:gd name="connsiteX102" fmla="*/ 1553228 w 2317315"/>
              <a:gd name="connsiteY102" fmla="*/ 25291 h 2405236"/>
              <a:gd name="connsiteX103" fmla="*/ 1164921 w 2317315"/>
              <a:gd name="connsiteY103" fmla="*/ 12765 h 2405236"/>
              <a:gd name="connsiteX104" fmla="*/ 1077239 w 2317315"/>
              <a:gd name="connsiteY104" fmla="*/ 239 h 2405236"/>
              <a:gd name="connsiteX105" fmla="*/ 1077239 w 2317315"/>
              <a:gd name="connsiteY105" fmla="*/ 239 h 2405236"/>
              <a:gd name="connsiteX106" fmla="*/ 1189973 w 2317315"/>
              <a:gd name="connsiteY106" fmla="*/ 25291 h 240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17315" h="2405236">
                <a:moveTo>
                  <a:pt x="1189973" y="25291"/>
                </a:moveTo>
                <a:lnTo>
                  <a:pt x="1189973" y="25291"/>
                </a:lnTo>
                <a:cubicBezTo>
                  <a:pt x="1144044" y="21116"/>
                  <a:pt x="1098305" y="12765"/>
                  <a:pt x="1052187" y="12765"/>
                </a:cubicBezTo>
                <a:cubicBezTo>
                  <a:pt x="1038983" y="12765"/>
                  <a:pt x="1027347" y="21817"/>
                  <a:pt x="1014608" y="25291"/>
                </a:cubicBezTo>
                <a:cubicBezTo>
                  <a:pt x="981391" y="34350"/>
                  <a:pt x="947064" y="39455"/>
                  <a:pt x="914400" y="50343"/>
                </a:cubicBezTo>
                <a:cubicBezTo>
                  <a:pt x="901874" y="54518"/>
                  <a:pt x="889518" y="59242"/>
                  <a:pt x="876822" y="62869"/>
                </a:cubicBezTo>
                <a:cubicBezTo>
                  <a:pt x="860269" y="67598"/>
                  <a:pt x="843172" y="70332"/>
                  <a:pt x="826718" y="75395"/>
                </a:cubicBezTo>
                <a:cubicBezTo>
                  <a:pt x="640289" y="132758"/>
                  <a:pt x="777343" y="97133"/>
                  <a:pt x="663880" y="125499"/>
                </a:cubicBezTo>
                <a:cubicBezTo>
                  <a:pt x="647179" y="138025"/>
                  <a:pt x="632449" y="153741"/>
                  <a:pt x="613776" y="163077"/>
                </a:cubicBezTo>
                <a:cubicBezTo>
                  <a:pt x="590156" y="174887"/>
                  <a:pt x="560591" y="173481"/>
                  <a:pt x="538619" y="188129"/>
                </a:cubicBezTo>
                <a:lnTo>
                  <a:pt x="463463" y="238233"/>
                </a:lnTo>
                <a:cubicBezTo>
                  <a:pt x="450937" y="246584"/>
                  <a:pt x="440490" y="259634"/>
                  <a:pt x="425885" y="263285"/>
                </a:cubicBezTo>
                <a:lnTo>
                  <a:pt x="375781" y="275811"/>
                </a:lnTo>
                <a:cubicBezTo>
                  <a:pt x="324160" y="353245"/>
                  <a:pt x="381474" y="277711"/>
                  <a:pt x="313151" y="338442"/>
                </a:cubicBezTo>
                <a:cubicBezTo>
                  <a:pt x="286671" y="361980"/>
                  <a:pt x="263047" y="388546"/>
                  <a:pt x="237995" y="413598"/>
                </a:cubicBezTo>
                <a:cubicBezTo>
                  <a:pt x="225469" y="426124"/>
                  <a:pt x="208339" y="435332"/>
                  <a:pt x="200417" y="451176"/>
                </a:cubicBezTo>
                <a:cubicBezTo>
                  <a:pt x="192066" y="467877"/>
                  <a:pt x="186218" y="486085"/>
                  <a:pt x="175365" y="501280"/>
                </a:cubicBezTo>
                <a:cubicBezTo>
                  <a:pt x="165069" y="515695"/>
                  <a:pt x="149315" y="525408"/>
                  <a:pt x="137787" y="538858"/>
                </a:cubicBezTo>
                <a:cubicBezTo>
                  <a:pt x="124200" y="554709"/>
                  <a:pt x="112734" y="572261"/>
                  <a:pt x="100208" y="588962"/>
                </a:cubicBezTo>
                <a:cubicBezTo>
                  <a:pt x="96033" y="601488"/>
                  <a:pt x="92883" y="614404"/>
                  <a:pt x="87682" y="626540"/>
                </a:cubicBezTo>
                <a:cubicBezTo>
                  <a:pt x="68611" y="671038"/>
                  <a:pt x="62738" y="676483"/>
                  <a:pt x="37578" y="714222"/>
                </a:cubicBezTo>
                <a:cubicBezTo>
                  <a:pt x="33403" y="735099"/>
                  <a:pt x="30216" y="756198"/>
                  <a:pt x="25052" y="776853"/>
                </a:cubicBezTo>
                <a:cubicBezTo>
                  <a:pt x="21850" y="789662"/>
                  <a:pt x="14393" y="801360"/>
                  <a:pt x="12526" y="814431"/>
                </a:cubicBezTo>
                <a:cubicBezTo>
                  <a:pt x="6004" y="860086"/>
                  <a:pt x="4175" y="906288"/>
                  <a:pt x="0" y="952217"/>
                </a:cubicBezTo>
                <a:cubicBezTo>
                  <a:pt x="5424" y="1060705"/>
                  <a:pt x="1323" y="1171113"/>
                  <a:pt x="25052" y="1277894"/>
                </a:cubicBezTo>
                <a:cubicBezTo>
                  <a:pt x="27916" y="1290783"/>
                  <a:pt x="33403" y="1302946"/>
                  <a:pt x="37578" y="1315472"/>
                </a:cubicBezTo>
                <a:cubicBezTo>
                  <a:pt x="45929" y="1373927"/>
                  <a:pt x="43957" y="1434818"/>
                  <a:pt x="62630" y="1490836"/>
                </a:cubicBezTo>
                <a:lnTo>
                  <a:pt x="87682" y="1565992"/>
                </a:lnTo>
                <a:cubicBezTo>
                  <a:pt x="91857" y="1578518"/>
                  <a:pt x="97006" y="1590761"/>
                  <a:pt x="100208" y="1603570"/>
                </a:cubicBezTo>
                <a:cubicBezTo>
                  <a:pt x="107211" y="1631580"/>
                  <a:pt x="125587" y="1710531"/>
                  <a:pt x="137787" y="1728831"/>
                </a:cubicBezTo>
                <a:lnTo>
                  <a:pt x="162839" y="1766409"/>
                </a:lnTo>
                <a:cubicBezTo>
                  <a:pt x="186742" y="1862022"/>
                  <a:pt x="158769" y="1770794"/>
                  <a:pt x="212943" y="1879143"/>
                </a:cubicBezTo>
                <a:cubicBezTo>
                  <a:pt x="218848" y="1890953"/>
                  <a:pt x="218918" y="1905257"/>
                  <a:pt x="225469" y="1916721"/>
                </a:cubicBezTo>
                <a:cubicBezTo>
                  <a:pt x="235827" y="1934847"/>
                  <a:pt x="251075" y="1949722"/>
                  <a:pt x="263047" y="1966825"/>
                </a:cubicBezTo>
                <a:cubicBezTo>
                  <a:pt x="308197" y="2031324"/>
                  <a:pt x="330139" y="2082534"/>
                  <a:pt x="400833" y="2129664"/>
                </a:cubicBezTo>
                <a:cubicBezTo>
                  <a:pt x="413359" y="2138015"/>
                  <a:pt x="426846" y="2145078"/>
                  <a:pt x="438411" y="2154716"/>
                </a:cubicBezTo>
                <a:cubicBezTo>
                  <a:pt x="494935" y="2201820"/>
                  <a:pt x="454195" y="2183419"/>
                  <a:pt x="513567" y="2217346"/>
                </a:cubicBezTo>
                <a:cubicBezTo>
                  <a:pt x="529779" y="2226610"/>
                  <a:pt x="547459" y="2233134"/>
                  <a:pt x="563671" y="2242398"/>
                </a:cubicBezTo>
                <a:cubicBezTo>
                  <a:pt x="576742" y="2249867"/>
                  <a:pt x="587493" y="2261336"/>
                  <a:pt x="601250" y="2267450"/>
                </a:cubicBezTo>
                <a:cubicBezTo>
                  <a:pt x="625381" y="2278175"/>
                  <a:pt x="651354" y="2284151"/>
                  <a:pt x="676406" y="2292502"/>
                </a:cubicBezTo>
                <a:cubicBezTo>
                  <a:pt x="688932" y="2296677"/>
                  <a:pt x="702998" y="2297704"/>
                  <a:pt x="713984" y="2305028"/>
                </a:cubicBezTo>
                <a:cubicBezTo>
                  <a:pt x="726510" y="2313379"/>
                  <a:pt x="737805" y="2323966"/>
                  <a:pt x="751562" y="2330080"/>
                </a:cubicBezTo>
                <a:lnTo>
                  <a:pt x="864296" y="2367658"/>
                </a:lnTo>
                <a:cubicBezTo>
                  <a:pt x="889254" y="2375977"/>
                  <a:pt x="926813" y="2389564"/>
                  <a:pt x="951978" y="2392710"/>
                </a:cubicBezTo>
                <a:cubicBezTo>
                  <a:pt x="1001868" y="2398946"/>
                  <a:pt x="1052187" y="2401061"/>
                  <a:pt x="1102291" y="2405236"/>
                </a:cubicBezTo>
                <a:cubicBezTo>
                  <a:pt x="1169096" y="2401061"/>
                  <a:pt x="1236139" y="2399717"/>
                  <a:pt x="1302707" y="2392710"/>
                </a:cubicBezTo>
                <a:cubicBezTo>
                  <a:pt x="1328667" y="2389977"/>
                  <a:pt x="1369958" y="2363888"/>
                  <a:pt x="1390389" y="2355132"/>
                </a:cubicBezTo>
                <a:cubicBezTo>
                  <a:pt x="1402525" y="2349931"/>
                  <a:pt x="1416157" y="2348511"/>
                  <a:pt x="1427967" y="2342606"/>
                </a:cubicBezTo>
                <a:cubicBezTo>
                  <a:pt x="1441432" y="2335873"/>
                  <a:pt x="1451708" y="2323484"/>
                  <a:pt x="1465545" y="2317554"/>
                </a:cubicBezTo>
                <a:cubicBezTo>
                  <a:pt x="1481369" y="2310772"/>
                  <a:pt x="1499097" y="2309757"/>
                  <a:pt x="1515650" y="2305028"/>
                </a:cubicBezTo>
                <a:cubicBezTo>
                  <a:pt x="1528346" y="2301401"/>
                  <a:pt x="1540339" y="2295366"/>
                  <a:pt x="1553228" y="2292502"/>
                </a:cubicBezTo>
                <a:cubicBezTo>
                  <a:pt x="1578021" y="2286992"/>
                  <a:pt x="1603745" y="2286136"/>
                  <a:pt x="1628384" y="2279976"/>
                </a:cubicBezTo>
                <a:cubicBezTo>
                  <a:pt x="1654003" y="2273571"/>
                  <a:pt x="1677921" y="2261329"/>
                  <a:pt x="1703540" y="2254924"/>
                </a:cubicBezTo>
                <a:cubicBezTo>
                  <a:pt x="1825733" y="2224376"/>
                  <a:pt x="1673154" y="2261676"/>
                  <a:pt x="1816274" y="2229872"/>
                </a:cubicBezTo>
                <a:cubicBezTo>
                  <a:pt x="1838277" y="2224982"/>
                  <a:pt x="1881423" y="2214477"/>
                  <a:pt x="1903956" y="2204820"/>
                </a:cubicBezTo>
                <a:cubicBezTo>
                  <a:pt x="1921119" y="2197464"/>
                  <a:pt x="1936898" y="2187124"/>
                  <a:pt x="1954061" y="2179768"/>
                </a:cubicBezTo>
                <a:cubicBezTo>
                  <a:pt x="1979220" y="2168986"/>
                  <a:pt x="2016317" y="2161073"/>
                  <a:pt x="2041743" y="2154716"/>
                </a:cubicBezTo>
                <a:lnTo>
                  <a:pt x="2116899" y="2104611"/>
                </a:lnTo>
                <a:cubicBezTo>
                  <a:pt x="2150302" y="2082342"/>
                  <a:pt x="2166088" y="2075367"/>
                  <a:pt x="2192055" y="2041981"/>
                </a:cubicBezTo>
                <a:cubicBezTo>
                  <a:pt x="2210540" y="2018215"/>
                  <a:pt x="2225458" y="1991877"/>
                  <a:pt x="2242159" y="1966825"/>
                </a:cubicBezTo>
                <a:cubicBezTo>
                  <a:pt x="2250510" y="1954299"/>
                  <a:pt x="2262450" y="1943529"/>
                  <a:pt x="2267211" y="1929247"/>
                </a:cubicBezTo>
                <a:cubicBezTo>
                  <a:pt x="2275562" y="1904195"/>
                  <a:pt x="2285858" y="1879710"/>
                  <a:pt x="2292263" y="1854091"/>
                </a:cubicBezTo>
                <a:cubicBezTo>
                  <a:pt x="2307991" y="1791178"/>
                  <a:pt x="2299345" y="1820319"/>
                  <a:pt x="2317315" y="1766409"/>
                </a:cubicBezTo>
                <a:cubicBezTo>
                  <a:pt x="2313140" y="1720480"/>
                  <a:pt x="2318352" y="1672701"/>
                  <a:pt x="2304789" y="1628622"/>
                </a:cubicBezTo>
                <a:cubicBezTo>
                  <a:pt x="2300362" y="1614233"/>
                  <a:pt x="2281048" y="1609500"/>
                  <a:pt x="2267211" y="1603570"/>
                </a:cubicBezTo>
                <a:cubicBezTo>
                  <a:pt x="2251388" y="1596789"/>
                  <a:pt x="2233660" y="1595773"/>
                  <a:pt x="2217107" y="1591044"/>
                </a:cubicBezTo>
                <a:cubicBezTo>
                  <a:pt x="2091317" y="1555104"/>
                  <a:pt x="2286058" y="1605150"/>
                  <a:pt x="2129425" y="1565992"/>
                </a:cubicBezTo>
                <a:cubicBezTo>
                  <a:pt x="2062619" y="1570167"/>
                  <a:pt x="1995576" y="1571511"/>
                  <a:pt x="1929008" y="1578518"/>
                </a:cubicBezTo>
                <a:cubicBezTo>
                  <a:pt x="1915877" y="1579900"/>
                  <a:pt x="1904501" y="1589177"/>
                  <a:pt x="1891430" y="1591044"/>
                </a:cubicBezTo>
                <a:cubicBezTo>
                  <a:pt x="1845775" y="1597566"/>
                  <a:pt x="1799573" y="1599395"/>
                  <a:pt x="1753644" y="1603570"/>
                </a:cubicBezTo>
                <a:cubicBezTo>
                  <a:pt x="1741118" y="1607745"/>
                  <a:pt x="1729270" y="1616096"/>
                  <a:pt x="1716066" y="1616096"/>
                </a:cubicBezTo>
                <a:cubicBezTo>
                  <a:pt x="1388083" y="1616096"/>
                  <a:pt x="1462894" y="1631091"/>
                  <a:pt x="1302707" y="1591044"/>
                </a:cubicBezTo>
                <a:cubicBezTo>
                  <a:pt x="1290181" y="1582693"/>
                  <a:pt x="1275774" y="1576637"/>
                  <a:pt x="1265129" y="1565992"/>
                </a:cubicBezTo>
                <a:cubicBezTo>
                  <a:pt x="1254484" y="1555347"/>
                  <a:pt x="1247546" y="1541485"/>
                  <a:pt x="1240077" y="1528414"/>
                </a:cubicBezTo>
                <a:cubicBezTo>
                  <a:pt x="1210965" y="1477468"/>
                  <a:pt x="1216199" y="1483005"/>
                  <a:pt x="1202499" y="1428206"/>
                </a:cubicBezTo>
                <a:cubicBezTo>
                  <a:pt x="1198324" y="1382277"/>
                  <a:pt x="1196068" y="1336134"/>
                  <a:pt x="1189973" y="1290420"/>
                </a:cubicBezTo>
                <a:cubicBezTo>
                  <a:pt x="1187698" y="1273356"/>
                  <a:pt x="1180277" y="1257297"/>
                  <a:pt x="1177447" y="1240316"/>
                </a:cubicBezTo>
                <a:cubicBezTo>
                  <a:pt x="1171913" y="1207111"/>
                  <a:pt x="1169096" y="1173510"/>
                  <a:pt x="1164921" y="1140107"/>
                </a:cubicBezTo>
                <a:cubicBezTo>
                  <a:pt x="1169096" y="1094178"/>
                  <a:pt x="1167784" y="1047415"/>
                  <a:pt x="1177447" y="1002321"/>
                </a:cubicBezTo>
                <a:cubicBezTo>
                  <a:pt x="1185798" y="963351"/>
                  <a:pt x="1215025" y="961959"/>
                  <a:pt x="1240077" y="939691"/>
                </a:cubicBezTo>
                <a:cubicBezTo>
                  <a:pt x="1266557" y="916153"/>
                  <a:pt x="1283544" y="880379"/>
                  <a:pt x="1315233" y="864535"/>
                </a:cubicBezTo>
                <a:cubicBezTo>
                  <a:pt x="1407095" y="818604"/>
                  <a:pt x="1321127" y="856095"/>
                  <a:pt x="1427967" y="826957"/>
                </a:cubicBezTo>
                <a:cubicBezTo>
                  <a:pt x="1453444" y="820009"/>
                  <a:pt x="1478072" y="810256"/>
                  <a:pt x="1503124" y="801905"/>
                </a:cubicBezTo>
                <a:cubicBezTo>
                  <a:pt x="1515650" y="797730"/>
                  <a:pt x="1527755" y="791968"/>
                  <a:pt x="1540702" y="789379"/>
                </a:cubicBezTo>
                <a:lnTo>
                  <a:pt x="1603332" y="776853"/>
                </a:lnTo>
                <a:cubicBezTo>
                  <a:pt x="1670137" y="781028"/>
                  <a:pt x="1737180" y="782372"/>
                  <a:pt x="1803748" y="789379"/>
                </a:cubicBezTo>
                <a:cubicBezTo>
                  <a:pt x="1816879" y="790761"/>
                  <a:pt x="1828517" y="798703"/>
                  <a:pt x="1841326" y="801905"/>
                </a:cubicBezTo>
                <a:cubicBezTo>
                  <a:pt x="1861980" y="807069"/>
                  <a:pt x="1883173" y="809813"/>
                  <a:pt x="1903956" y="814431"/>
                </a:cubicBezTo>
                <a:cubicBezTo>
                  <a:pt x="1920762" y="818166"/>
                  <a:pt x="1937359" y="822782"/>
                  <a:pt x="1954061" y="826957"/>
                </a:cubicBezTo>
                <a:cubicBezTo>
                  <a:pt x="2159457" y="811157"/>
                  <a:pt x="2075897" y="858624"/>
                  <a:pt x="2154477" y="764327"/>
                </a:cubicBezTo>
                <a:cubicBezTo>
                  <a:pt x="2162037" y="755254"/>
                  <a:pt x="2171178" y="747625"/>
                  <a:pt x="2179529" y="739274"/>
                </a:cubicBezTo>
                <a:cubicBezTo>
                  <a:pt x="2209342" y="649836"/>
                  <a:pt x="2189933" y="686090"/>
                  <a:pt x="2229633" y="626540"/>
                </a:cubicBezTo>
                <a:cubicBezTo>
                  <a:pt x="2258820" y="509791"/>
                  <a:pt x="2250087" y="565733"/>
                  <a:pt x="2229633" y="350968"/>
                </a:cubicBezTo>
                <a:cubicBezTo>
                  <a:pt x="2228381" y="337824"/>
                  <a:pt x="2223519" y="324932"/>
                  <a:pt x="2217107" y="313390"/>
                </a:cubicBezTo>
                <a:cubicBezTo>
                  <a:pt x="2202485" y="287070"/>
                  <a:pt x="2183704" y="263285"/>
                  <a:pt x="2167003" y="238233"/>
                </a:cubicBezTo>
                <a:cubicBezTo>
                  <a:pt x="2158652" y="225707"/>
                  <a:pt x="2155416" y="207388"/>
                  <a:pt x="2141951" y="200655"/>
                </a:cubicBezTo>
                <a:cubicBezTo>
                  <a:pt x="2108548" y="183954"/>
                  <a:pt x="2077973" y="159609"/>
                  <a:pt x="2041743" y="150551"/>
                </a:cubicBezTo>
                <a:cubicBezTo>
                  <a:pt x="2025042" y="146376"/>
                  <a:pt x="2008128" y="142972"/>
                  <a:pt x="1991639" y="138025"/>
                </a:cubicBezTo>
                <a:cubicBezTo>
                  <a:pt x="1991627" y="138022"/>
                  <a:pt x="1897699" y="106712"/>
                  <a:pt x="1878904" y="100447"/>
                </a:cubicBezTo>
                <a:lnTo>
                  <a:pt x="1803748" y="75395"/>
                </a:lnTo>
                <a:cubicBezTo>
                  <a:pt x="1791222" y="71220"/>
                  <a:pt x="1779272" y="64507"/>
                  <a:pt x="1766170" y="62869"/>
                </a:cubicBezTo>
                <a:cubicBezTo>
                  <a:pt x="1732767" y="58694"/>
                  <a:pt x="1699167" y="55877"/>
                  <a:pt x="1665962" y="50343"/>
                </a:cubicBezTo>
                <a:cubicBezTo>
                  <a:pt x="1625716" y="43635"/>
                  <a:pt x="1595005" y="27612"/>
                  <a:pt x="1553228" y="25291"/>
                </a:cubicBezTo>
                <a:cubicBezTo>
                  <a:pt x="1423924" y="18107"/>
                  <a:pt x="1294357" y="16940"/>
                  <a:pt x="1164921" y="12765"/>
                </a:cubicBezTo>
                <a:cubicBezTo>
                  <a:pt x="1102665" y="-2799"/>
                  <a:pt x="1132032" y="239"/>
                  <a:pt x="1077239" y="239"/>
                </a:cubicBezTo>
                <a:lnTo>
                  <a:pt x="1077239" y="239"/>
                </a:lnTo>
                <a:lnTo>
                  <a:pt x="1189973" y="25291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6" name="Retângulo: Cantos Superiores Recortados 15">
            <a:extLst>
              <a:ext uri="{FF2B5EF4-FFF2-40B4-BE49-F238E27FC236}">
                <a16:creationId xmlns:a16="http://schemas.microsoft.com/office/drawing/2014/main" id="{16BC5518-702D-4828-98BB-BE9EC4EBD401}"/>
              </a:ext>
            </a:extLst>
          </p:cNvPr>
          <p:cNvSpPr/>
          <p:nvPr/>
        </p:nvSpPr>
        <p:spPr>
          <a:xfrm>
            <a:off x="7797950" y="2771140"/>
            <a:ext cx="1073150" cy="949960"/>
          </a:xfrm>
          <a:prstGeom prst="snip2Same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7" name="Retângulo: Cantos Superiores Recortados 16">
            <a:extLst>
              <a:ext uri="{FF2B5EF4-FFF2-40B4-BE49-F238E27FC236}">
                <a16:creationId xmlns:a16="http://schemas.microsoft.com/office/drawing/2014/main" id="{F9D77B72-EA50-4962-A8D5-B68751970811}"/>
              </a:ext>
            </a:extLst>
          </p:cNvPr>
          <p:cNvSpPr/>
          <p:nvPr/>
        </p:nvSpPr>
        <p:spPr>
          <a:xfrm>
            <a:off x="7107506" y="5220946"/>
            <a:ext cx="1073150" cy="949960"/>
          </a:xfrm>
          <a:prstGeom prst="snip2Same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58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D81FCB28-AAF8-4C39-969E-886C11FF2840}"/>
              </a:ext>
            </a:extLst>
          </p:cNvPr>
          <p:cNvSpPr/>
          <p:nvPr/>
        </p:nvSpPr>
        <p:spPr>
          <a:xfrm>
            <a:off x="617884" y="1388769"/>
            <a:ext cx="5422579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0B514164-E4D5-4117-BEC2-7832191858AC}"/>
              </a:ext>
            </a:extLst>
          </p:cNvPr>
          <p:cNvSpPr/>
          <p:nvPr/>
        </p:nvSpPr>
        <p:spPr>
          <a:xfrm>
            <a:off x="2601465" y="4938331"/>
            <a:ext cx="1455416" cy="1232575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2DFE4E38-758B-4192-A6B3-DB560A54E92C}"/>
              </a:ext>
            </a:extLst>
          </p:cNvPr>
          <p:cNvSpPr/>
          <p:nvPr/>
        </p:nvSpPr>
        <p:spPr>
          <a:xfrm>
            <a:off x="875343" y="3414756"/>
            <a:ext cx="1497968" cy="1418932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91444D91-FD7F-4A4B-88E2-BA40C086A507}"/>
              </a:ext>
            </a:extLst>
          </p:cNvPr>
          <p:cNvSpPr/>
          <p:nvPr/>
        </p:nvSpPr>
        <p:spPr>
          <a:xfrm>
            <a:off x="2756017" y="1686214"/>
            <a:ext cx="1410374" cy="984339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331877AC-B1E0-4E14-B0C6-2A7846E98C68}"/>
              </a:ext>
            </a:extLst>
          </p:cNvPr>
          <p:cNvSpPr/>
          <p:nvPr/>
        </p:nvSpPr>
        <p:spPr>
          <a:xfrm>
            <a:off x="1963235" y="2566682"/>
            <a:ext cx="1497969" cy="1273006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C3F156A-F1EB-4D72-9578-1C675410C46F}"/>
              </a:ext>
            </a:extLst>
          </p:cNvPr>
          <p:cNvSpPr/>
          <p:nvPr/>
        </p:nvSpPr>
        <p:spPr>
          <a:xfrm>
            <a:off x="4026240" y="1477500"/>
            <a:ext cx="5550354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E9E3F583-9BE3-4574-BC52-D7B13EA0470F}"/>
              </a:ext>
            </a:extLst>
          </p:cNvPr>
          <p:cNvSpPr/>
          <p:nvPr/>
        </p:nvSpPr>
        <p:spPr>
          <a:xfrm>
            <a:off x="4529360" y="2674826"/>
            <a:ext cx="1370033" cy="1142588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124CC00-6A8E-464D-BA8F-C45D13A7B4A4}"/>
              </a:ext>
            </a:extLst>
          </p:cNvPr>
          <p:cNvSpPr/>
          <p:nvPr/>
        </p:nvSpPr>
        <p:spPr>
          <a:xfrm>
            <a:off x="4299436" y="4017669"/>
            <a:ext cx="1410374" cy="1192061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691EB6-B847-49D5-9344-A1AC02D668EC}"/>
              </a:ext>
            </a:extLst>
          </p:cNvPr>
          <p:cNvSpPr txBox="1"/>
          <p:nvPr/>
        </p:nvSpPr>
        <p:spPr>
          <a:xfrm flipH="1">
            <a:off x="743281" y="1173952"/>
            <a:ext cx="126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/>
              <a:t>Raco</a:t>
            </a:r>
            <a:endParaRPr lang="pt-BR" sz="3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6E60F1-09D1-4A08-9DA3-B99029BEBD5A}"/>
              </a:ext>
            </a:extLst>
          </p:cNvPr>
          <p:cNvSpPr txBox="1"/>
          <p:nvPr/>
        </p:nvSpPr>
        <p:spPr>
          <a:xfrm>
            <a:off x="8178596" y="1297062"/>
            <a:ext cx="165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/>
              <a:t>Glupi</a:t>
            </a:r>
            <a:endParaRPr lang="pt-BR" sz="3200" dirty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B85CE5BE-3EAF-4213-8AC6-DA330C1E1A54}"/>
              </a:ext>
            </a:extLst>
          </p:cNvPr>
          <p:cNvSpPr/>
          <p:nvPr/>
        </p:nvSpPr>
        <p:spPr>
          <a:xfrm>
            <a:off x="6186955" y="1874837"/>
            <a:ext cx="985520" cy="1067435"/>
          </a:xfrm>
          <a:custGeom>
            <a:avLst/>
            <a:gdLst>
              <a:gd name="connsiteX0" fmla="*/ 1189973 w 2317315"/>
              <a:gd name="connsiteY0" fmla="*/ 25291 h 2405236"/>
              <a:gd name="connsiteX1" fmla="*/ 1189973 w 2317315"/>
              <a:gd name="connsiteY1" fmla="*/ 25291 h 2405236"/>
              <a:gd name="connsiteX2" fmla="*/ 1052187 w 2317315"/>
              <a:gd name="connsiteY2" fmla="*/ 12765 h 2405236"/>
              <a:gd name="connsiteX3" fmla="*/ 1014608 w 2317315"/>
              <a:gd name="connsiteY3" fmla="*/ 25291 h 2405236"/>
              <a:gd name="connsiteX4" fmla="*/ 914400 w 2317315"/>
              <a:gd name="connsiteY4" fmla="*/ 50343 h 2405236"/>
              <a:gd name="connsiteX5" fmla="*/ 876822 w 2317315"/>
              <a:gd name="connsiteY5" fmla="*/ 62869 h 2405236"/>
              <a:gd name="connsiteX6" fmla="*/ 826718 w 2317315"/>
              <a:gd name="connsiteY6" fmla="*/ 75395 h 2405236"/>
              <a:gd name="connsiteX7" fmla="*/ 663880 w 2317315"/>
              <a:gd name="connsiteY7" fmla="*/ 125499 h 2405236"/>
              <a:gd name="connsiteX8" fmla="*/ 613776 w 2317315"/>
              <a:gd name="connsiteY8" fmla="*/ 163077 h 2405236"/>
              <a:gd name="connsiteX9" fmla="*/ 538619 w 2317315"/>
              <a:gd name="connsiteY9" fmla="*/ 188129 h 2405236"/>
              <a:gd name="connsiteX10" fmla="*/ 463463 w 2317315"/>
              <a:gd name="connsiteY10" fmla="*/ 238233 h 2405236"/>
              <a:gd name="connsiteX11" fmla="*/ 425885 w 2317315"/>
              <a:gd name="connsiteY11" fmla="*/ 263285 h 2405236"/>
              <a:gd name="connsiteX12" fmla="*/ 375781 w 2317315"/>
              <a:gd name="connsiteY12" fmla="*/ 275811 h 2405236"/>
              <a:gd name="connsiteX13" fmla="*/ 313151 w 2317315"/>
              <a:gd name="connsiteY13" fmla="*/ 338442 h 2405236"/>
              <a:gd name="connsiteX14" fmla="*/ 237995 w 2317315"/>
              <a:gd name="connsiteY14" fmla="*/ 413598 h 2405236"/>
              <a:gd name="connsiteX15" fmla="*/ 200417 w 2317315"/>
              <a:gd name="connsiteY15" fmla="*/ 451176 h 2405236"/>
              <a:gd name="connsiteX16" fmla="*/ 175365 w 2317315"/>
              <a:gd name="connsiteY16" fmla="*/ 501280 h 2405236"/>
              <a:gd name="connsiteX17" fmla="*/ 137787 w 2317315"/>
              <a:gd name="connsiteY17" fmla="*/ 538858 h 2405236"/>
              <a:gd name="connsiteX18" fmla="*/ 100208 w 2317315"/>
              <a:gd name="connsiteY18" fmla="*/ 588962 h 2405236"/>
              <a:gd name="connsiteX19" fmla="*/ 87682 w 2317315"/>
              <a:gd name="connsiteY19" fmla="*/ 626540 h 2405236"/>
              <a:gd name="connsiteX20" fmla="*/ 37578 w 2317315"/>
              <a:gd name="connsiteY20" fmla="*/ 714222 h 2405236"/>
              <a:gd name="connsiteX21" fmla="*/ 25052 w 2317315"/>
              <a:gd name="connsiteY21" fmla="*/ 776853 h 2405236"/>
              <a:gd name="connsiteX22" fmla="*/ 12526 w 2317315"/>
              <a:gd name="connsiteY22" fmla="*/ 814431 h 2405236"/>
              <a:gd name="connsiteX23" fmla="*/ 0 w 2317315"/>
              <a:gd name="connsiteY23" fmla="*/ 952217 h 2405236"/>
              <a:gd name="connsiteX24" fmla="*/ 25052 w 2317315"/>
              <a:gd name="connsiteY24" fmla="*/ 1277894 h 2405236"/>
              <a:gd name="connsiteX25" fmla="*/ 37578 w 2317315"/>
              <a:gd name="connsiteY25" fmla="*/ 1315472 h 2405236"/>
              <a:gd name="connsiteX26" fmla="*/ 62630 w 2317315"/>
              <a:gd name="connsiteY26" fmla="*/ 1490836 h 2405236"/>
              <a:gd name="connsiteX27" fmla="*/ 87682 w 2317315"/>
              <a:gd name="connsiteY27" fmla="*/ 1565992 h 2405236"/>
              <a:gd name="connsiteX28" fmla="*/ 100208 w 2317315"/>
              <a:gd name="connsiteY28" fmla="*/ 1603570 h 2405236"/>
              <a:gd name="connsiteX29" fmla="*/ 137787 w 2317315"/>
              <a:gd name="connsiteY29" fmla="*/ 1728831 h 2405236"/>
              <a:gd name="connsiteX30" fmla="*/ 162839 w 2317315"/>
              <a:gd name="connsiteY30" fmla="*/ 1766409 h 2405236"/>
              <a:gd name="connsiteX31" fmla="*/ 212943 w 2317315"/>
              <a:gd name="connsiteY31" fmla="*/ 1879143 h 2405236"/>
              <a:gd name="connsiteX32" fmla="*/ 225469 w 2317315"/>
              <a:gd name="connsiteY32" fmla="*/ 1916721 h 2405236"/>
              <a:gd name="connsiteX33" fmla="*/ 263047 w 2317315"/>
              <a:gd name="connsiteY33" fmla="*/ 1966825 h 2405236"/>
              <a:gd name="connsiteX34" fmla="*/ 400833 w 2317315"/>
              <a:gd name="connsiteY34" fmla="*/ 2129664 h 2405236"/>
              <a:gd name="connsiteX35" fmla="*/ 438411 w 2317315"/>
              <a:gd name="connsiteY35" fmla="*/ 2154716 h 2405236"/>
              <a:gd name="connsiteX36" fmla="*/ 513567 w 2317315"/>
              <a:gd name="connsiteY36" fmla="*/ 2217346 h 2405236"/>
              <a:gd name="connsiteX37" fmla="*/ 563671 w 2317315"/>
              <a:gd name="connsiteY37" fmla="*/ 2242398 h 2405236"/>
              <a:gd name="connsiteX38" fmla="*/ 601250 w 2317315"/>
              <a:gd name="connsiteY38" fmla="*/ 2267450 h 2405236"/>
              <a:gd name="connsiteX39" fmla="*/ 676406 w 2317315"/>
              <a:gd name="connsiteY39" fmla="*/ 2292502 h 2405236"/>
              <a:gd name="connsiteX40" fmla="*/ 713984 w 2317315"/>
              <a:gd name="connsiteY40" fmla="*/ 2305028 h 2405236"/>
              <a:gd name="connsiteX41" fmla="*/ 751562 w 2317315"/>
              <a:gd name="connsiteY41" fmla="*/ 2330080 h 2405236"/>
              <a:gd name="connsiteX42" fmla="*/ 864296 w 2317315"/>
              <a:gd name="connsiteY42" fmla="*/ 2367658 h 2405236"/>
              <a:gd name="connsiteX43" fmla="*/ 951978 w 2317315"/>
              <a:gd name="connsiteY43" fmla="*/ 2392710 h 2405236"/>
              <a:gd name="connsiteX44" fmla="*/ 1102291 w 2317315"/>
              <a:gd name="connsiteY44" fmla="*/ 2405236 h 2405236"/>
              <a:gd name="connsiteX45" fmla="*/ 1302707 w 2317315"/>
              <a:gd name="connsiteY45" fmla="*/ 2392710 h 2405236"/>
              <a:gd name="connsiteX46" fmla="*/ 1390389 w 2317315"/>
              <a:gd name="connsiteY46" fmla="*/ 2355132 h 2405236"/>
              <a:gd name="connsiteX47" fmla="*/ 1427967 w 2317315"/>
              <a:gd name="connsiteY47" fmla="*/ 2342606 h 2405236"/>
              <a:gd name="connsiteX48" fmla="*/ 1465545 w 2317315"/>
              <a:gd name="connsiteY48" fmla="*/ 2317554 h 2405236"/>
              <a:gd name="connsiteX49" fmla="*/ 1515650 w 2317315"/>
              <a:gd name="connsiteY49" fmla="*/ 2305028 h 2405236"/>
              <a:gd name="connsiteX50" fmla="*/ 1553228 w 2317315"/>
              <a:gd name="connsiteY50" fmla="*/ 2292502 h 2405236"/>
              <a:gd name="connsiteX51" fmla="*/ 1628384 w 2317315"/>
              <a:gd name="connsiteY51" fmla="*/ 2279976 h 2405236"/>
              <a:gd name="connsiteX52" fmla="*/ 1703540 w 2317315"/>
              <a:gd name="connsiteY52" fmla="*/ 2254924 h 2405236"/>
              <a:gd name="connsiteX53" fmla="*/ 1816274 w 2317315"/>
              <a:gd name="connsiteY53" fmla="*/ 2229872 h 2405236"/>
              <a:gd name="connsiteX54" fmla="*/ 1903956 w 2317315"/>
              <a:gd name="connsiteY54" fmla="*/ 2204820 h 2405236"/>
              <a:gd name="connsiteX55" fmla="*/ 1954061 w 2317315"/>
              <a:gd name="connsiteY55" fmla="*/ 2179768 h 2405236"/>
              <a:gd name="connsiteX56" fmla="*/ 2041743 w 2317315"/>
              <a:gd name="connsiteY56" fmla="*/ 2154716 h 2405236"/>
              <a:gd name="connsiteX57" fmla="*/ 2116899 w 2317315"/>
              <a:gd name="connsiteY57" fmla="*/ 2104611 h 2405236"/>
              <a:gd name="connsiteX58" fmla="*/ 2192055 w 2317315"/>
              <a:gd name="connsiteY58" fmla="*/ 2041981 h 2405236"/>
              <a:gd name="connsiteX59" fmla="*/ 2242159 w 2317315"/>
              <a:gd name="connsiteY59" fmla="*/ 1966825 h 2405236"/>
              <a:gd name="connsiteX60" fmla="*/ 2267211 w 2317315"/>
              <a:gd name="connsiteY60" fmla="*/ 1929247 h 2405236"/>
              <a:gd name="connsiteX61" fmla="*/ 2292263 w 2317315"/>
              <a:gd name="connsiteY61" fmla="*/ 1854091 h 2405236"/>
              <a:gd name="connsiteX62" fmla="*/ 2317315 w 2317315"/>
              <a:gd name="connsiteY62" fmla="*/ 1766409 h 2405236"/>
              <a:gd name="connsiteX63" fmla="*/ 2304789 w 2317315"/>
              <a:gd name="connsiteY63" fmla="*/ 1628622 h 2405236"/>
              <a:gd name="connsiteX64" fmla="*/ 2267211 w 2317315"/>
              <a:gd name="connsiteY64" fmla="*/ 1603570 h 2405236"/>
              <a:gd name="connsiteX65" fmla="*/ 2217107 w 2317315"/>
              <a:gd name="connsiteY65" fmla="*/ 1591044 h 2405236"/>
              <a:gd name="connsiteX66" fmla="*/ 2129425 w 2317315"/>
              <a:gd name="connsiteY66" fmla="*/ 1565992 h 2405236"/>
              <a:gd name="connsiteX67" fmla="*/ 1929008 w 2317315"/>
              <a:gd name="connsiteY67" fmla="*/ 1578518 h 2405236"/>
              <a:gd name="connsiteX68" fmla="*/ 1891430 w 2317315"/>
              <a:gd name="connsiteY68" fmla="*/ 1591044 h 2405236"/>
              <a:gd name="connsiteX69" fmla="*/ 1753644 w 2317315"/>
              <a:gd name="connsiteY69" fmla="*/ 1603570 h 2405236"/>
              <a:gd name="connsiteX70" fmla="*/ 1716066 w 2317315"/>
              <a:gd name="connsiteY70" fmla="*/ 1616096 h 2405236"/>
              <a:gd name="connsiteX71" fmla="*/ 1302707 w 2317315"/>
              <a:gd name="connsiteY71" fmla="*/ 1591044 h 2405236"/>
              <a:gd name="connsiteX72" fmla="*/ 1265129 w 2317315"/>
              <a:gd name="connsiteY72" fmla="*/ 1565992 h 2405236"/>
              <a:gd name="connsiteX73" fmla="*/ 1240077 w 2317315"/>
              <a:gd name="connsiteY73" fmla="*/ 1528414 h 2405236"/>
              <a:gd name="connsiteX74" fmla="*/ 1202499 w 2317315"/>
              <a:gd name="connsiteY74" fmla="*/ 1428206 h 2405236"/>
              <a:gd name="connsiteX75" fmla="*/ 1189973 w 2317315"/>
              <a:gd name="connsiteY75" fmla="*/ 1290420 h 2405236"/>
              <a:gd name="connsiteX76" fmla="*/ 1177447 w 2317315"/>
              <a:gd name="connsiteY76" fmla="*/ 1240316 h 2405236"/>
              <a:gd name="connsiteX77" fmla="*/ 1164921 w 2317315"/>
              <a:gd name="connsiteY77" fmla="*/ 1140107 h 2405236"/>
              <a:gd name="connsiteX78" fmla="*/ 1177447 w 2317315"/>
              <a:gd name="connsiteY78" fmla="*/ 1002321 h 2405236"/>
              <a:gd name="connsiteX79" fmla="*/ 1240077 w 2317315"/>
              <a:gd name="connsiteY79" fmla="*/ 939691 h 2405236"/>
              <a:gd name="connsiteX80" fmla="*/ 1315233 w 2317315"/>
              <a:gd name="connsiteY80" fmla="*/ 864535 h 2405236"/>
              <a:gd name="connsiteX81" fmla="*/ 1427967 w 2317315"/>
              <a:gd name="connsiteY81" fmla="*/ 826957 h 2405236"/>
              <a:gd name="connsiteX82" fmla="*/ 1503124 w 2317315"/>
              <a:gd name="connsiteY82" fmla="*/ 801905 h 2405236"/>
              <a:gd name="connsiteX83" fmla="*/ 1540702 w 2317315"/>
              <a:gd name="connsiteY83" fmla="*/ 789379 h 2405236"/>
              <a:gd name="connsiteX84" fmla="*/ 1603332 w 2317315"/>
              <a:gd name="connsiteY84" fmla="*/ 776853 h 2405236"/>
              <a:gd name="connsiteX85" fmla="*/ 1803748 w 2317315"/>
              <a:gd name="connsiteY85" fmla="*/ 789379 h 2405236"/>
              <a:gd name="connsiteX86" fmla="*/ 1841326 w 2317315"/>
              <a:gd name="connsiteY86" fmla="*/ 801905 h 2405236"/>
              <a:gd name="connsiteX87" fmla="*/ 1903956 w 2317315"/>
              <a:gd name="connsiteY87" fmla="*/ 814431 h 2405236"/>
              <a:gd name="connsiteX88" fmla="*/ 1954061 w 2317315"/>
              <a:gd name="connsiteY88" fmla="*/ 826957 h 2405236"/>
              <a:gd name="connsiteX89" fmla="*/ 2154477 w 2317315"/>
              <a:gd name="connsiteY89" fmla="*/ 764327 h 2405236"/>
              <a:gd name="connsiteX90" fmla="*/ 2179529 w 2317315"/>
              <a:gd name="connsiteY90" fmla="*/ 739274 h 2405236"/>
              <a:gd name="connsiteX91" fmla="*/ 2229633 w 2317315"/>
              <a:gd name="connsiteY91" fmla="*/ 626540 h 2405236"/>
              <a:gd name="connsiteX92" fmla="*/ 2229633 w 2317315"/>
              <a:gd name="connsiteY92" fmla="*/ 350968 h 2405236"/>
              <a:gd name="connsiteX93" fmla="*/ 2217107 w 2317315"/>
              <a:gd name="connsiteY93" fmla="*/ 313390 h 2405236"/>
              <a:gd name="connsiteX94" fmla="*/ 2167003 w 2317315"/>
              <a:gd name="connsiteY94" fmla="*/ 238233 h 2405236"/>
              <a:gd name="connsiteX95" fmla="*/ 2141951 w 2317315"/>
              <a:gd name="connsiteY95" fmla="*/ 200655 h 2405236"/>
              <a:gd name="connsiteX96" fmla="*/ 2041743 w 2317315"/>
              <a:gd name="connsiteY96" fmla="*/ 150551 h 2405236"/>
              <a:gd name="connsiteX97" fmla="*/ 1991639 w 2317315"/>
              <a:gd name="connsiteY97" fmla="*/ 138025 h 2405236"/>
              <a:gd name="connsiteX98" fmla="*/ 1878904 w 2317315"/>
              <a:gd name="connsiteY98" fmla="*/ 100447 h 2405236"/>
              <a:gd name="connsiteX99" fmla="*/ 1803748 w 2317315"/>
              <a:gd name="connsiteY99" fmla="*/ 75395 h 2405236"/>
              <a:gd name="connsiteX100" fmla="*/ 1766170 w 2317315"/>
              <a:gd name="connsiteY100" fmla="*/ 62869 h 2405236"/>
              <a:gd name="connsiteX101" fmla="*/ 1665962 w 2317315"/>
              <a:gd name="connsiteY101" fmla="*/ 50343 h 2405236"/>
              <a:gd name="connsiteX102" fmla="*/ 1553228 w 2317315"/>
              <a:gd name="connsiteY102" fmla="*/ 25291 h 2405236"/>
              <a:gd name="connsiteX103" fmla="*/ 1164921 w 2317315"/>
              <a:gd name="connsiteY103" fmla="*/ 12765 h 2405236"/>
              <a:gd name="connsiteX104" fmla="*/ 1077239 w 2317315"/>
              <a:gd name="connsiteY104" fmla="*/ 239 h 2405236"/>
              <a:gd name="connsiteX105" fmla="*/ 1077239 w 2317315"/>
              <a:gd name="connsiteY105" fmla="*/ 239 h 2405236"/>
              <a:gd name="connsiteX106" fmla="*/ 1189973 w 2317315"/>
              <a:gd name="connsiteY106" fmla="*/ 25291 h 240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17315" h="2405236">
                <a:moveTo>
                  <a:pt x="1189973" y="25291"/>
                </a:moveTo>
                <a:lnTo>
                  <a:pt x="1189973" y="25291"/>
                </a:lnTo>
                <a:cubicBezTo>
                  <a:pt x="1144044" y="21116"/>
                  <a:pt x="1098305" y="12765"/>
                  <a:pt x="1052187" y="12765"/>
                </a:cubicBezTo>
                <a:cubicBezTo>
                  <a:pt x="1038983" y="12765"/>
                  <a:pt x="1027347" y="21817"/>
                  <a:pt x="1014608" y="25291"/>
                </a:cubicBezTo>
                <a:cubicBezTo>
                  <a:pt x="981391" y="34350"/>
                  <a:pt x="947064" y="39455"/>
                  <a:pt x="914400" y="50343"/>
                </a:cubicBezTo>
                <a:cubicBezTo>
                  <a:pt x="901874" y="54518"/>
                  <a:pt x="889518" y="59242"/>
                  <a:pt x="876822" y="62869"/>
                </a:cubicBezTo>
                <a:cubicBezTo>
                  <a:pt x="860269" y="67598"/>
                  <a:pt x="843172" y="70332"/>
                  <a:pt x="826718" y="75395"/>
                </a:cubicBezTo>
                <a:cubicBezTo>
                  <a:pt x="640289" y="132758"/>
                  <a:pt x="777343" y="97133"/>
                  <a:pt x="663880" y="125499"/>
                </a:cubicBezTo>
                <a:cubicBezTo>
                  <a:pt x="647179" y="138025"/>
                  <a:pt x="632449" y="153741"/>
                  <a:pt x="613776" y="163077"/>
                </a:cubicBezTo>
                <a:cubicBezTo>
                  <a:pt x="590156" y="174887"/>
                  <a:pt x="560591" y="173481"/>
                  <a:pt x="538619" y="188129"/>
                </a:cubicBezTo>
                <a:lnTo>
                  <a:pt x="463463" y="238233"/>
                </a:lnTo>
                <a:cubicBezTo>
                  <a:pt x="450937" y="246584"/>
                  <a:pt x="440490" y="259634"/>
                  <a:pt x="425885" y="263285"/>
                </a:cubicBezTo>
                <a:lnTo>
                  <a:pt x="375781" y="275811"/>
                </a:lnTo>
                <a:cubicBezTo>
                  <a:pt x="324160" y="353245"/>
                  <a:pt x="381474" y="277711"/>
                  <a:pt x="313151" y="338442"/>
                </a:cubicBezTo>
                <a:cubicBezTo>
                  <a:pt x="286671" y="361980"/>
                  <a:pt x="263047" y="388546"/>
                  <a:pt x="237995" y="413598"/>
                </a:cubicBezTo>
                <a:cubicBezTo>
                  <a:pt x="225469" y="426124"/>
                  <a:pt x="208339" y="435332"/>
                  <a:pt x="200417" y="451176"/>
                </a:cubicBezTo>
                <a:cubicBezTo>
                  <a:pt x="192066" y="467877"/>
                  <a:pt x="186218" y="486085"/>
                  <a:pt x="175365" y="501280"/>
                </a:cubicBezTo>
                <a:cubicBezTo>
                  <a:pt x="165069" y="515695"/>
                  <a:pt x="149315" y="525408"/>
                  <a:pt x="137787" y="538858"/>
                </a:cubicBezTo>
                <a:cubicBezTo>
                  <a:pt x="124200" y="554709"/>
                  <a:pt x="112734" y="572261"/>
                  <a:pt x="100208" y="588962"/>
                </a:cubicBezTo>
                <a:cubicBezTo>
                  <a:pt x="96033" y="601488"/>
                  <a:pt x="92883" y="614404"/>
                  <a:pt x="87682" y="626540"/>
                </a:cubicBezTo>
                <a:cubicBezTo>
                  <a:pt x="68611" y="671038"/>
                  <a:pt x="62738" y="676483"/>
                  <a:pt x="37578" y="714222"/>
                </a:cubicBezTo>
                <a:cubicBezTo>
                  <a:pt x="33403" y="735099"/>
                  <a:pt x="30216" y="756198"/>
                  <a:pt x="25052" y="776853"/>
                </a:cubicBezTo>
                <a:cubicBezTo>
                  <a:pt x="21850" y="789662"/>
                  <a:pt x="14393" y="801360"/>
                  <a:pt x="12526" y="814431"/>
                </a:cubicBezTo>
                <a:cubicBezTo>
                  <a:pt x="6004" y="860086"/>
                  <a:pt x="4175" y="906288"/>
                  <a:pt x="0" y="952217"/>
                </a:cubicBezTo>
                <a:cubicBezTo>
                  <a:pt x="5424" y="1060705"/>
                  <a:pt x="1323" y="1171113"/>
                  <a:pt x="25052" y="1277894"/>
                </a:cubicBezTo>
                <a:cubicBezTo>
                  <a:pt x="27916" y="1290783"/>
                  <a:pt x="33403" y="1302946"/>
                  <a:pt x="37578" y="1315472"/>
                </a:cubicBezTo>
                <a:cubicBezTo>
                  <a:pt x="45929" y="1373927"/>
                  <a:pt x="43957" y="1434818"/>
                  <a:pt x="62630" y="1490836"/>
                </a:cubicBezTo>
                <a:lnTo>
                  <a:pt x="87682" y="1565992"/>
                </a:lnTo>
                <a:cubicBezTo>
                  <a:pt x="91857" y="1578518"/>
                  <a:pt x="97006" y="1590761"/>
                  <a:pt x="100208" y="1603570"/>
                </a:cubicBezTo>
                <a:cubicBezTo>
                  <a:pt x="107211" y="1631580"/>
                  <a:pt x="125587" y="1710531"/>
                  <a:pt x="137787" y="1728831"/>
                </a:cubicBezTo>
                <a:lnTo>
                  <a:pt x="162839" y="1766409"/>
                </a:lnTo>
                <a:cubicBezTo>
                  <a:pt x="186742" y="1862022"/>
                  <a:pt x="158769" y="1770794"/>
                  <a:pt x="212943" y="1879143"/>
                </a:cubicBezTo>
                <a:cubicBezTo>
                  <a:pt x="218848" y="1890953"/>
                  <a:pt x="218918" y="1905257"/>
                  <a:pt x="225469" y="1916721"/>
                </a:cubicBezTo>
                <a:cubicBezTo>
                  <a:pt x="235827" y="1934847"/>
                  <a:pt x="251075" y="1949722"/>
                  <a:pt x="263047" y="1966825"/>
                </a:cubicBezTo>
                <a:cubicBezTo>
                  <a:pt x="308197" y="2031324"/>
                  <a:pt x="330139" y="2082534"/>
                  <a:pt x="400833" y="2129664"/>
                </a:cubicBezTo>
                <a:cubicBezTo>
                  <a:pt x="413359" y="2138015"/>
                  <a:pt x="426846" y="2145078"/>
                  <a:pt x="438411" y="2154716"/>
                </a:cubicBezTo>
                <a:cubicBezTo>
                  <a:pt x="494935" y="2201820"/>
                  <a:pt x="454195" y="2183419"/>
                  <a:pt x="513567" y="2217346"/>
                </a:cubicBezTo>
                <a:cubicBezTo>
                  <a:pt x="529779" y="2226610"/>
                  <a:pt x="547459" y="2233134"/>
                  <a:pt x="563671" y="2242398"/>
                </a:cubicBezTo>
                <a:cubicBezTo>
                  <a:pt x="576742" y="2249867"/>
                  <a:pt x="587493" y="2261336"/>
                  <a:pt x="601250" y="2267450"/>
                </a:cubicBezTo>
                <a:cubicBezTo>
                  <a:pt x="625381" y="2278175"/>
                  <a:pt x="651354" y="2284151"/>
                  <a:pt x="676406" y="2292502"/>
                </a:cubicBezTo>
                <a:cubicBezTo>
                  <a:pt x="688932" y="2296677"/>
                  <a:pt x="702998" y="2297704"/>
                  <a:pt x="713984" y="2305028"/>
                </a:cubicBezTo>
                <a:cubicBezTo>
                  <a:pt x="726510" y="2313379"/>
                  <a:pt x="737805" y="2323966"/>
                  <a:pt x="751562" y="2330080"/>
                </a:cubicBezTo>
                <a:lnTo>
                  <a:pt x="864296" y="2367658"/>
                </a:lnTo>
                <a:cubicBezTo>
                  <a:pt x="889254" y="2375977"/>
                  <a:pt x="926813" y="2389564"/>
                  <a:pt x="951978" y="2392710"/>
                </a:cubicBezTo>
                <a:cubicBezTo>
                  <a:pt x="1001868" y="2398946"/>
                  <a:pt x="1052187" y="2401061"/>
                  <a:pt x="1102291" y="2405236"/>
                </a:cubicBezTo>
                <a:cubicBezTo>
                  <a:pt x="1169096" y="2401061"/>
                  <a:pt x="1236139" y="2399717"/>
                  <a:pt x="1302707" y="2392710"/>
                </a:cubicBezTo>
                <a:cubicBezTo>
                  <a:pt x="1328667" y="2389977"/>
                  <a:pt x="1369958" y="2363888"/>
                  <a:pt x="1390389" y="2355132"/>
                </a:cubicBezTo>
                <a:cubicBezTo>
                  <a:pt x="1402525" y="2349931"/>
                  <a:pt x="1416157" y="2348511"/>
                  <a:pt x="1427967" y="2342606"/>
                </a:cubicBezTo>
                <a:cubicBezTo>
                  <a:pt x="1441432" y="2335873"/>
                  <a:pt x="1451708" y="2323484"/>
                  <a:pt x="1465545" y="2317554"/>
                </a:cubicBezTo>
                <a:cubicBezTo>
                  <a:pt x="1481369" y="2310772"/>
                  <a:pt x="1499097" y="2309757"/>
                  <a:pt x="1515650" y="2305028"/>
                </a:cubicBezTo>
                <a:cubicBezTo>
                  <a:pt x="1528346" y="2301401"/>
                  <a:pt x="1540339" y="2295366"/>
                  <a:pt x="1553228" y="2292502"/>
                </a:cubicBezTo>
                <a:cubicBezTo>
                  <a:pt x="1578021" y="2286992"/>
                  <a:pt x="1603745" y="2286136"/>
                  <a:pt x="1628384" y="2279976"/>
                </a:cubicBezTo>
                <a:cubicBezTo>
                  <a:pt x="1654003" y="2273571"/>
                  <a:pt x="1677921" y="2261329"/>
                  <a:pt x="1703540" y="2254924"/>
                </a:cubicBezTo>
                <a:cubicBezTo>
                  <a:pt x="1825733" y="2224376"/>
                  <a:pt x="1673154" y="2261676"/>
                  <a:pt x="1816274" y="2229872"/>
                </a:cubicBezTo>
                <a:cubicBezTo>
                  <a:pt x="1838277" y="2224982"/>
                  <a:pt x="1881423" y="2214477"/>
                  <a:pt x="1903956" y="2204820"/>
                </a:cubicBezTo>
                <a:cubicBezTo>
                  <a:pt x="1921119" y="2197464"/>
                  <a:pt x="1936898" y="2187124"/>
                  <a:pt x="1954061" y="2179768"/>
                </a:cubicBezTo>
                <a:cubicBezTo>
                  <a:pt x="1979220" y="2168986"/>
                  <a:pt x="2016317" y="2161073"/>
                  <a:pt x="2041743" y="2154716"/>
                </a:cubicBezTo>
                <a:lnTo>
                  <a:pt x="2116899" y="2104611"/>
                </a:lnTo>
                <a:cubicBezTo>
                  <a:pt x="2150302" y="2082342"/>
                  <a:pt x="2166088" y="2075367"/>
                  <a:pt x="2192055" y="2041981"/>
                </a:cubicBezTo>
                <a:cubicBezTo>
                  <a:pt x="2210540" y="2018215"/>
                  <a:pt x="2225458" y="1991877"/>
                  <a:pt x="2242159" y="1966825"/>
                </a:cubicBezTo>
                <a:cubicBezTo>
                  <a:pt x="2250510" y="1954299"/>
                  <a:pt x="2262450" y="1943529"/>
                  <a:pt x="2267211" y="1929247"/>
                </a:cubicBezTo>
                <a:cubicBezTo>
                  <a:pt x="2275562" y="1904195"/>
                  <a:pt x="2285858" y="1879710"/>
                  <a:pt x="2292263" y="1854091"/>
                </a:cubicBezTo>
                <a:cubicBezTo>
                  <a:pt x="2307991" y="1791178"/>
                  <a:pt x="2299345" y="1820319"/>
                  <a:pt x="2317315" y="1766409"/>
                </a:cubicBezTo>
                <a:cubicBezTo>
                  <a:pt x="2313140" y="1720480"/>
                  <a:pt x="2318352" y="1672701"/>
                  <a:pt x="2304789" y="1628622"/>
                </a:cubicBezTo>
                <a:cubicBezTo>
                  <a:pt x="2300362" y="1614233"/>
                  <a:pt x="2281048" y="1609500"/>
                  <a:pt x="2267211" y="1603570"/>
                </a:cubicBezTo>
                <a:cubicBezTo>
                  <a:pt x="2251388" y="1596789"/>
                  <a:pt x="2233660" y="1595773"/>
                  <a:pt x="2217107" y="1591044"/>
                </a:cubicBezTo>
                <a:cubicBezTo>
                  <a:pt x="2091317" y="1555104"/>
                  <a:pt x="2286058" y="1605150"/>
                  <a:pt x="2129425" y="1565992"/>
                </a:cubicBezTo>
                <a:cubicBezTo>
                  <a:pt x="2062619" y="1570167"/>
                  <a:pt x="1995576" y="1571511"/>
                  <a:pt x="1929008" y="1578518"/>
                </a:cubicBezTo>
                <a:cubicBezTo>
                  <a:pt x="1915877" y="1579900"/>
                  <a:pt x="1904501" y="1589177"/>
                  <a:pt x="1891430" y="1591044"/>
                </a:cubicBezTo>
                <a:cubicBezTo>
                  <a:pt x="1845775" y="1597566"/>
                  <a:pt x="1799573" y="1599395"/>
                  <a:pt x="1753644" y="1603570"/>
                </a:cubicBezTo>
                <a:cubicBezTo>
                  <a:pt x="1741118" y="1607745"/>
                  <a:pt x="1729270" y="1616096"/>
                  <a:pt x="1716066" y="1616096"/>
                </a:cubicBezTo>
                <a:cubicBezTo>
                  <a:pt x="1388083" y="1616096"/>
                  <a:pt x="1462894" y="1631091"/>
                  <a:pt x="1302707" y="1591044"/>
                </a:cubicBezTo>
                <a:cubicBezTo>
                  <a:pt x="1290181" y="1582693"/>
                  <a:pt x="1275774" y="1576637"/>
                  <a:pt x="1265129" y="1565992"/>
                </a:cubicBezTo>
                <a:cubicBezTo>
                  <a:pt x="1254484" y="1555347"/>
                  <a:pt x="1247546" y="1541485"/>
                  <a:pt x="1240077" y="1528414"/>
                </a:cubicBezTo>
                <a:cubicBezTo>
                  <a:pt x="1210965" y="1477468"/>
                  <a:pt x="1216199" y="1483005"/>
                  <a:pt x="1202499" y="1428206"/>
                </a:cubicBezTo>
                <a:cubicBezTo>
                  <a:pt x="1198324" y="1382277"/>
                  <a:pt x="1196068" y="1336134"/>
                  <a:pt x="1189973" y="1290420"/>
                </a:cubicBezTo>
                <a:cubicBezTo>
                  <a:pt x="1187698" y="1273356"/>
                  <a:pt x="1180277" y="1257297"/>
                  <a:pt x="1177447" y="1240316"/>
                </a:cubicBezTo>
                <a:cubicBezTo>
                  <a:pt x="1171913" y="1207111"/>
                  <a:pt x="1169096" y="1173510"/>
                  <a:pt x="1164921" y="1140107"/>
                </a:cubicBezTo>
                <a:cubicBezTo>
                  <a:pt x="1169096" y="1094178"/>
                  <a:pt x="1167784" y="1047415"/>
                  <a:pt x="1177447" y="1002321"/>
                </a:cubicBezTo>
                <a:cubicBezTo>
                  <a:pt x="1185798" y="963351"/>
                  <a:pt x="1215025" y="961959"/>
                  <a:pt x="1240077" y="939691"/>
                </a:cubicBezTo>
                <a:cubicBezTo>
                  <a:pt x="1266557" y="916153"/>
                  <a:pt x="1283544" y="880379"/>
                  <a:pt x="1315233" y="864535"/>
                </a:cubicBezTo>
                <a:cubicBezTo>
                  <a:pt x="1407095" y="818604"/>
                  <a:pt x="1321127" y="856095"/>
                  <a:pt x="1427967" y="826957"/>
                </a:cubicBezTo>
                <a:cubicBezTo>
                  <a:pt x="1453444" y="820009"/>
                  <a:pt x="1478072" y="810256"/>
                  <a:pt x="1503124" y="801905"/>
                </a:cubicBezTo>
                <a:cubicBezTo>
                  <a:pt x="1515650" y="797730"/>
                  <a:pt x="1527755" y="791968"/>
                  <a:pt x="1540702" y="789379"/>
                </a:cubicBezTo>
                <a:lnTo>
                  <a:pt x="1603332" y="776853"/>
                </a:lnTo>
                <a:cubicBezTo>
                  <a:pt x="1670137" y="781028"/>
                  <a:pt x="1737180" y="782372"/>
                  <a:pt x="1803748" y="789379"/>
                </a:cubicBezTo>
                <a:cubicBezTo>
                  <a:pt x="1816879" y="790761"/>
                  <a:pt x="1828517" y="798703"/>
                  <a:pt x="1841326" y="801905"/>
                </a:cubicBezTo>
                <a:cubicBezTo>
                  <a:pt x="1861980" y="807069"/>
                  <a:pt x="1883173" y="809813"/>
                  <a:pt x="1903956" y="814431"/>
                </a:cubicBezTo>
                <a:cubicBezTo>
                  <a:pt x="1920762" y="818166"/>
                  <a:pt x="1937359" y="822782"/>
                  <a:pt x="1954061" y="826957"/>
                </a:cubicBezTo>
                <a:cubicBezTo>
                  <a:pt x="2159457" y="811157"/>
                  <a:pt x="2075897" y="858624"/>
                  <a:pt x="2154477" y="764327"/>
                </a:cubicBezTo>
                <a:cubicBezTo>
                  <a:pt x="2162037" y="755254"/>
                  <a:pt x="2171178" y="747625"/>
                  <a:pt x="2179529" y="739274"/>
                </a:cubicBezTo>
                <a:cubicBezTo>
                  <a:pt x="2209342" y="649836"/>
                  <a:pt x="2189933" y="686090"/>
                  <a:pt x="2229633" y="626540"/>
                </a:cubicBezTo>
                <a:cubicBezTo>
                  <a:pt x="2258820" y="509791"/>
                  <a:pt x="2250087" y="565733"/>
                  <a:pt x="2229633" y="350968"/>
                </a:cubicBezTo>
                <a:cubicBezTo>
                  <a:pt x="2228381" y="337824"/>
                  <a:pt x="2223519" y="324932"/>
                  <a:pt x="2217107" y="313390"/>
                </a:cubicBezTo>
                <a:cubicBezTo>
                  <a:pt x="2202485" y="287070"/>
                  <a:pt x="2183704" y="263285"/>
                  <a:pt x="2167003" y="238233"/>
                </a:cubicBezTo>
                <a:cubicBezTo>
                  <a:pt x="2158652" y="225707"/>
                  <a:pt x="2155416" y="207388"/>
                  <a:pt x="2141951" y="200655"/>
                </a:cubicBezTo>
                <a:cubicBezTo>
                  <a:pt x="2108548" y="183954"/>
                  <a:pt x="2077973" y="159609"/>
                  <a:pt x="2041743" y="150551"/>
                </a:cubicBezTo>
                <a:cubicBezTo>
                  <a:pt x="2025042" y="146376"/>
                  <a:pt x="2008128" y="142972"/>
                  <a:pt x="1991639" y="138025"/>
                </a:cubicBezTo>
                <a:cubicBezTo>
                  <a:pt x="1991627" y="138022"/>
                  <a:pt x="1897699" y="106712"/>
                  <a:pt x="1878904" y="100447"/>
                </a:cubicBezTo>
                <a:lnTo>
                  <a:pt x="1803748" y="75395"/>
                </a:lnTo>
                <a:cubicBezTo>
                  <a:pt x="1791222" y="71220"/>
                  <a:pt x="1779272" y="64507"/>
                  <a:pt x="1766170" y="62869"/>
                </a:cubicBezTo>
                <a:cubicBezTo>
                  <a:pt x="1732767" y="58694"/>
                  <a:pt x="1699167" y="55877"/>
                  <a:pt x="1665962" y="50343"/>
                </a:cubicBezTo>
                <a:cubicBezTo>
                  <a:pt x="1625716" y="43635"/>
                  <a:pt x="1595005" y="27612"/>
                  <a:pt x="1553228" y="25291"/>
                </a:cubicBezTo>
                <a:cubicBezTo>
                  <a:pt x="1423924" y="18107"/>
                  <a:pt x="1294357" y="16940"/>
                  <a:pt x="1164921" y="12765"/>
                </a:cubicBezTo>
                <a:cubicBezTo>
                  <a:pt x="1102665" y="-2799"/>
                  <a:pt x="1132032" y="239"/>
                  <a:pt x="1077239" y="239"/>
                </a:cubicBezTo>
                <a:lnTo>
                  <a:pt x="1077239" y="239"/>
                </a:lnTo>
                <a:lnTo>
                  <a:pt x="1189973" y="25291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B85CE5BE-3EAF-4213-8AC6-DA330C1E1A54}"/>
              </a:ext>
            </a:extLst>
          </p:cNvPr>
          <p:cNvSpPr/>
          <p:nvPr/>
        </p:nvSpPr>
        <p:spPr>
          <a:xfrm>
            <a:off x="6487273" y="3711733"/>
            <a:ext cx="985520" cy="1067435"/>
          </a:xfrm>
          <a:custGeom>
            <a:avLst/>
            <a:gdLst>
              <a:gd name="connsiteX0" fmla="*/ 1189973 w 2317315"/>
              <a:gd name="connsiteY0" fmla="*/ 25291 h 2405236"/>
              <a:gd name="connsiteX1" fmla="*/ 1189973 w 2317315"/>
              <a:gd name="connsiteY1" fmla="*/ 25291 h 2405236"/>
              <a:gd name="connsiteX2" fmla="*/ 1052187 w 2317315"/>
              <a:gd name="connsiteY2" fmla="*/ 12765 h 2405236"/>
              <a:gd name="connsiteX3" fmla="*/ 1014608 w 2317315"/>
              <a:gd name="connsiteY3" fmla="*/ 25291 h 2405236"/>
              <a:gd name="connsiteX4" fmla="*/ 914400 w 2317315"/>
              <a:gd name="connsiteY4" fmla="*/ 50343 h 2405236"/>
              <a:gd name="connsiteX5" fmla="*/ 876822 w 2317315"/>
              <a:gd name="connsiteY5" fmla="*/ 62869 h 2405236"/>
              <a:gd name="connsiteX6" fmla="*/ 826718 w 2317315"/>
              <a:gd name="connsiteY6" fmla="*/ 75395 h 2405236"/>
              <a:gd name="connsiteX7" fmla="*/ 663880 w 2317315"/>
              <a:gd name="connsiteY7" fmla="*/ 125499 h 2405236"/>
              <a:gd name="connsiteX8" fmla="*/ 613776 w 2317315"/>
              <a:gd name="connsiteY8" fmla="*/ 163077 h 2405236"/>
              <a:gd name="connsiteX9" fmla="*/ 538619 w 2317315"/>
              <a:gd name="connsiteY9" fmla="*/ 188129 h 2405236"/>
              <a:gd name="connsiteX10" fmla="*/ 463463 w 2317315"/>
              <a:gd name="connsiteY10" fmla="*/ 238233 h 2405236"/>
              <a:gd name="connsiteX11" fmla="*/ 425885 w 2317315"/>
              <a:gd name="connsiteY11" fmla="*/ 263285 h 2405236"/>
              <a:gd name="connsiteX12" fmla="*/ 375781 w 2317315"/>
              <a:gd name="connsiteY12" fmla="*/ 275811 h 2405236"/>
              <a:gd name="connsiteX13" fmla="*/ 313151 w 2317315"/>
              <a:gd name="connsiteY13" fmla="*/ 338442 h 2405236"/>
              <a:gd name="connsiteX14" fmla="*/ 237995 w 2317315"/>
              <a:gd name="connsiteY14" fmla="*/ 413598 h 2405236"/>
              <a:gd name="connsiteX15" fmla="*/ 200417 w 2317315"/>
              <a:gd name="connsiteY15" fmla="*/ 451176 h 2405236"/>
              <a:gd name="connsiteX16" fmla="*/ 175365 w 2317315"/>
              <a:gd name="connsiteY16" fmla="*/ 501280 h 2405236"/>
              <a:gd name="connsiteX17" fmla="*/ 137787 w 2317315"/>
              <a:gd name="connsiteY17" fmla="*/ 538858 h 2405236"/>
              <a:gd name="connsiteX18" fmla="*/ 100208 w 2317315"/>
              <a:gd name="connsiteY18" fmla="*/ 588962 h 2405236"/>
              <a:gd name="connsiteX19" fmla="*/ 87682 w 2317315"/>
              <a:gd name="connsiteY19" fmla="*/ 626540 h 2405236"/>
              <a:gd name="connsiteX20" fmla="*/ 37578 w 2317315"/>
              <a:gd name="connsiteY20" fmla="*/ 714222 h 2405236"/>
              <a:gd name="connsiteX21" fmla="*/ 25052 w 2317315"/>
              <a:gd name="connsiteY21" fmla="*/ 776853 h 2405236"/>
              <a:gd name="connsiteX22" fmla="*/ 12526 w 2317315"/>
              <a:gd name="connsiteY22" fmla="*/ 814431 h 2405236"/>
              <a:gd name="connsiteX23" fmla="*/ 0 w 2317315"/>
              <a:gd name="connsiteY23" fmla="*/ 952217 h 2405236"/>
              <a:gd name="connsiteX24" fmla="*/ 25052 w 2317315"/>
              <a:gd name="connsiteY24" fmla="*/ 1277894 h 2405236"/>
              <a:gd name="connsiteX25" fmla="*/ 37578 w 2317315"/>
              <a:gd name="connsiteY25" fmla="*/ 1315472 h 2405236"/>
              <a:gd name="connsiteX26" fmla="*/ 62630 w 2317315"/>
              <a:gd name="connsiteY26" fmla="*/ 1490836 h 2405236"/>
              <a:gd name="connsiteX27" fmla="*/ 87682 w 2317315"/>
              <a:gd name="connsiteY27" fmla="*/ 1565992 h 2405236"/>
              <a:gd name="connsiteX28" fmla="*/ 100208 w 2317315"/>
              <a:gd name="connsiteY28" fmla="*/ 1603570 h 2405236"/>
              <a:gd name="connsiteX29" fmla="*/ 137787 w 2317315"/>
              <a:gd name="connsiteY29" fmla="*/ 1728831 h 2405236"/>
              <a:gd name="connsiteX30" fmla="*/ 162839 w 2317315"/>
              <a:gd name="connsiteY30" fmla="*/ 1766409 h 2405236"/>
              <a:gd name="connsiteX31" fmla="*/ 212943 w 2317315"/>
              <a:gd name="connsiteY31" fmla="*/ 1879143 h 2405236"/>
              <a:gd name="connsiteX32" fmla="*/ 225469 w 2317315"/>
              <a:gd name="connsiteY32" fmla="*/ 1916721 h 2405236"/>
              <a:gd name="connsiteX33" fmla="*/ 263047 w 2317315"/>
              <a:gd name="connsiteY33" fmla="*/ 1966825 h 2405236"/>
              <a:gd name="connsiteX34" fmla="*/ 400833 w 2317315"/>
              <a:gd name="connsiteY34" fmla="*/ 2129664 h 2405236"/>
              <a:gd name="connsiteX35" fmla="*/ 438411 w 2317315"/>
              <a:gd name="connsiteY35" fmla="*/ 2154716 h 2405236"/>
              <a:gd name="connsiteX36" fmla="*/ 513567 w 2317315"/>
              <a:gd name="connsiteY36" fmla="*/ 2217346 h 2405236"/>
              <a:gd name="connsiteX37" fmla="*/ 563671 w 2317315"/>
              <a:gd name="connsiteY37" fmla="*/ 2242398 h 2405236"/>
              <a:gd name="connsiteX38" fmla="*/ 601250 w 2317315"/>
              <a:gd name="connsiteY38" fmla="*/ 2267450 h 2405236"/>
              <a:gd name="connsiteX39" fmla="*/ 676406 w 2317315"/>
              <a:gd name="connsiteY39" fmla="*/ 2292502 h 2405236"/>
              <a:gd name="connsiteX40" fmla="*/ 713984 w 2317315"/>
              <a:gd name="connsiteY40" fmla="*/ 2305028 h 2405236"/>
              <a:gd name="connsiteX41" fmla="*/ 751562 w 2317315"/>
              <a:gd name="connsiteY41" fmla="*/ 2330080 h 2405236"/>
              <a:gd name="connsiteX42" fmla="*/ 864296 w 2317315"/>
              <a:gd name="connsiteY42" fmla="*/ 2367658 h 2405236"/>
              <a:gd name="connsiteX43" fmla="*/ 951978 w 2317315"/>
              <a:gd name="connsiteY43" fmla="*/ 2392710 h 2405236"/>
              <a:gd name="connsiteX44" fmla="*/ 1102291 w 2317315"/>
              <a:gd name="connsiteY44" fmla="*/ 2405236 h 2405236"/>
              <a:gd name="connsiteX45" fmla="*/ 1302707 w 2317315"/>
              <a:gd name="connsiteY45" fmla="*/ 2392710 h 2405236"/>
              <a:gd name="connsiteX46" fmla="*/ 1390389 w 2317315"/>
              <a:gd name="connsiteY46" fmla="*/ 2355132 h 2405236"/>
              <a:gd name="connsiteX47" fmla="*/ 1427967 w 2317315"/>
              <a:gd name="connsiteY47" fmla="*/ 2342606 h 2405236"/>
              <a:gd name="connsiteX48" fmla="*/ 1465545 w 2317315"/>
              <a:gd name="connsiteY48" fmla="*/ 2317554 h 2405236"/>
              <a:gd name="connsiteX49" fmla="*/ 1515650 w 2317315"/>
              <a:gd name="connsiteY49" fmla="*/ 2305028 h 2405236"/>
              <a:gd name="connsiteX50" fmla="*/ 1553228 w 2317315"/>
              <a:gd name="connsiteY50" fmla="*/ 2292502 h 2405236"/>
              <a:gd name="connsiteX51" fmla="*/ 1628384 w 2317315"/>
              <a:gd name="connsiteY51" fmla="*/ 2279976 h 2405236"/>
              <a:gd name="connsiteX52" fmla="*/ 1703540 w 2317315"/>
              <a:gd name="connsiteY52" fmla="*/ 2254924 h 2405236"/>
              <a:gd name="connsiteX53" fmla="*/ 1816274 w 2317315"/>
              <a:gd name="connsiteY53" fmla="*/ 2229872 h 2405236"/>
              <a:gd name="connsiteX54" fmla="*/ 1903956 w 2317315"/>
              <a:gd name="connsiteY54" fmla="*/ 2204820 h 2405236"/>
              <a:gd name="connsiteX55" fmla="*/ 1954061 w 2317315"/>
              <a:gd name="connsiteY55" fmla="*/ 2179768 h 2405236"/>
              <a:gd name="connsiteX56" fmla="*/ 2041743 w 2317315"/>
              <a:gd name="connsiteY56" fmla="*/ 2154716 h 2405236"/>
              <a:gd name="connsiteX57" fmla="*/ 2116899 w 2317315"/>
              <a:gd name="connsiteY57" fmla="*/ 2104611 h 2405236"/>
              <a:gd name="connsiteX58" fmla="*/ 2192055 w 2317315"/>
              <a:gd name="connsiteY58" fmla="*/ 2041981 h 2405236"/>
              <a:gd name="connsiteX59" fmla="*/ 2242159 w 2317315"/>
              <a:gd name="connsiteY59" fmla="*/ 1966825 h 2405236"/>
              <a:gd name="connsiteX60" fmla="*/ 2267211 w 2317315"/>
              <a:gd name="connsiteY60" fmla="*/ 1929247 h 2405236"/>
              <a:gd name="connsiteX61" fmla="*/ 2292263 w 2317315"/>
              <a:gd name="connsiteY61" fmla="*/ 1854091 h 2405236"/>
              <a:gd name="connsiteX62" fmla="*/ 2317315 w 2317315"/>
              <a:gd name="connsiteY62" fmla="*/ 1766409 h 2405236"/>
              <a:gd name="connsiteX63" fmla="*/ 2304789 w 2317315"/>
              <a:gd name="connsiteY63" fmla="*/ 1628622 h 2405236"/>
              <a:gd name="connsiteX64" fmla="*/ 2267211 w 2317315"/>
              <a:gd name="connsiteY64" fmla="*/ 1603570 h 2405236"/>
              <a:gd name="connsiteX65" fmla="*/ 2217107 w 2317315"/>
              <a:gd name="connsiteY65" fmla="*/ 1591044 h 2405236"/>
              <a:gd name="connsiteX66" fmla="*/ 2129425 w 2317315"/>
              <a:gd name="connsiteY66" fmla="*/ 1565992 h 2405236"/>
              <a:gd name="connsiteX67" fmla="*/ 1929008 w 2317315"/>
              <a:gd name="connsiteY67" fmla="*/ 1578518 h 2405236"/>
              <a:gd name="connsiteX68" fmla="*/ 1891430 w 2317315"/>
              <a:gd name="connsiteY68" fmla="*/ 1591044 h 2405236"/>
              <a:gd name="connsiteX69" fmla="*/ 1753644 w 2317315"/>
              <a:gd name="connsiteY69" fmla="*/ 1603570 h 2405236"/>
              <a:gd name="connsiteX70" fmla="*/ 1716066 w 2317315"/>
              <a:gd name="connsiteY70" fmla="*/ 1616096 h 2405236"/>
              <a:gd name="connsiteX71" fmla="*/ 1302707 w 2317315"/>
              <a:gd name="connsiteY71" fmla="*/ 1591044 h 2405236"/>
              <a:gd name="connsiteX72" fmla="*/ 1265129 w 2317315"/>
              <a:gd name="connsiteY72" fmla="*/ 1565992 h 2405236"/>
              <a:gd name="connsiteX73" fmla="*/ 1240077 w 2317315"/>
              <a:gd name="connsiteY73" fmla="*/ 1528414 h 2405236"/>
              <a:gd name="connsiteX74" fmla="*/ 1202499 w 2317315"/>
              <a:gd name="connsiteY74" fmla="*/ 1428206 h 2405236"/>
              <a:gd name="connsiteX75" fmla="*/ 1189973 w 2317315"/>
              <a:gd name="connsiteY75" fmla="*/ 1290420 h 2405236"/>
              <a:gd name="connsiteX76" fmla="*/ 1177447 w 2317315"/>
              <a:gd name="connsiteY76" fmla="*/ 1240316 h 2405236"/>
              <a:gd name="connsiteX77" fmla="*/ 1164921 w 2317315"/>
              <a:gd name="connsiteY77" fmla="*/ 1140107 h 2405236"/>
              <a:gd name="connsiteX78" fmla="*/ 1177447 w 2317315"/>
              <a:gd name="connsiteY78" fmla="*/ 1002321 h 2405236"/>
              <a:gd name="connsiteX79" fmla="*/ 1240077 w 2317315"/>
              <a:gd name="connsiteY79" fmla="*/ 939691 h 2405236"/>
              <a:gd name="connsiteX80" fmla="*/ 1315233 w 2317315"/>
              <a:gd name="connsiteY80" fmla="*/ 864535 h 2405236"/>
              <a:gd name="connsiteX81" fmla="*/ 1427967 w 2317315"/>
              <a:gd name="connsiteY81" fmla="*/ 826957 h 2405236"/>
              <a:gd name="connsiteX82" fmla="*/ 1503124 w 2317315"/>
              <a:gd name="connsiteY82" fmla="*/ 801905 h 2405236"/>
              <a:gd name="connsiteX83" fmla="*/ 1540702 w 2317315"/>
              <a:gd name="connsiteY83" fmla="*/ 789379 h 2405236"/>
              <a:gd name="connsiteX84" fmla="*/ 1603332 w 2317315"/>
              <a:gd name="connsiteY84" fmla="*/ 776853 h 2405236"/>
              <a:gd name="connsiteX85" fmla="*/ 1803748 w 2317315"/>
              <a:gd name="connsiteY85" fmla="*/ 789379 h 2405236"/>
              <a:gd name="connsiteX86" fmla="*/ 1841326 w 2317315"/>
              <a:gd name="connsiteY86" fmla="*/ 801905 h 2405236"/>
              <a:gd name="connsiteX87" fmla="*/ 1903956 w 2317315"/>
              <a:gd name="connsiteY87" fmla="*/ 814431 h 2405236"/>
              <a:gd name="connsiteX88" fmla="*/ 1954061 w 2317315"/>
              <a:gd name="connsiteY88" fmla="*/ 826957 h 2405236"/>
              <a:gd name="connsiteX89" fmla="*/ 2154477 w 2317315"/>
              <a:gd name="connsiteY89" fmla="*/ 764327 h 2405236"/>
              <a:gd name="connsiteX90" fmla="*/ 2179529 w 2317315"/>
              <a:gd name="connsiteY90" fmla="*/ 739274 h 2405236"/>
              <a:gd name="connsiteX91" fmla="*/ 2229633 w 2317315"/>
              <a:gd name="connsiteY91" fmla="*/ 626540 h 2405236"/>
              <a:gd name="connsiteX92" fmla="*/ 2229633 w 2317315"/>
              <a:gd name="connsiteY92" fmla="*/ 350968 h 2405236"/>
              <a:gd name="connsiteX93" fmla="*/ 2217107 w 2317315"/>
              <a:gd name="connsiteY93" fmla="*/ 313390 h 2405236"/>
              <a:gd name="connsiteX94" fmla="*/ 2167003 w 2317315"/>
              <a:gd name="connsiteY94" fmla="*/ 238233 h 2405236"/>
              <a:gd name="connsiteX95" fmla="*/ 2141951 w 2317315"/>
              <a:gd name="connsiteY95" fmla="*/ 200655 h 2405236"/>
              <a:gd name="connsiteX96" fmla="*/ 2041743 w 2317315"/>
              <a:gd name="connsiteY96" fmla="*/ 150551 h 2405236"/>
              <a:gd name="connsiteX97" fmla="*/ 1991639 w 2317315"/>
              <a:gd name="connsiteY97" fmla="*/ 138025 h 2405236"/>
              <a:gd name="connsiteX98" fmla="*/ 1878904 w 2317315"/>
              <a:gd name="connsiteY98" fmla="*/ 100447 h 2405236"/>
              <a:gd name="connsiteX99" fmla="*/ 1803748 w 2317315"/>
              <a:gd name="connsiteY99" fmla="*/ 75395 h 2405236"/>
              <a:gd name="connsiteX100" fmla="*/ 1766170 w 2317315"/>
              <a:gd name="connsiteY100" fmla="*/ 62869 h 2405236"/>
              <a:gd name="connsiteX101" fmla="*/ 1665962 w 2317315"/>
              <a:gd name="connsiteY101" fmla="*/ 50343 h 2405236"/>
              <a:gd name="connsiteX102" fmla="*/ 1553228 w 2317315"/>
              <a:gd name="connsiteY102" fmla="*/ 25291 h 2405236"/>
              <a:gd name="connsiteX103" fmla="*/ 1164921 w 2317315"/>
              <a:gd name="connsiteY103" fmla="*/ 12765 h 2405236"/>
              <a:gd name="connsiteX104" fmla="*/ 1077239 w 2317315"/>
              <a:gd name="connsiteY104" fmla="*/ 239 h 2405236"/>
              <a:gd name="connsiteX105" fmla="*/ 1077239 w 2317315"/>
              <a:gd name="connsiteY105" fmla="*/ 239 h 2405236"/>
              <a:gd name="connsiteX106" fmla="*/ 1189973 w 2317315"/>
              <a:gd name="connsiteY106" fmla="*/ 25291 h 240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17315" h="2405236">
                <a:moveTo>
                  <a:pt x="1189973" y="25291"/>
                </a:moveTo>
                <a:lnTo>
                  <a:pt x="1189973" y="25291"/>
                </a:lnTo>
                <a:cubicBezTo>
                  <a:pt x="1144044" y="21116"/>
                  <a:pt x="1098305" y="12765"/>
                  <a:pt x="1052187" y="12765"/>
                </a:cubicBezTo>
                <a:cubicBezTo>
                  <a:pt x="1038983" y="12765"/>
                  <a:pt x="1027347" y="21817"/>
                  <a:pt x="1014608" y="25291"/>
                </a:cubicBezTo>
                <a:cubicBezTo>
                  <a:pt x="981391" y="34350"/>
                  <a:pt x="947064" y="39455"/>
                  <a:pt x="914400" y="50343"/>
                </a:cubicBezTo>
                <a:cubicBezTo>
                  <a:pt x="901874" y="54518"/>
                  <a:pt x="889518" y="59242"/>
                  <a:pt x="876822" y="62869"/>
                </a:cubicBezTo>
                <a:cubicBezTo>
                  <a:pt x="860269" y="67598"/>
                  <a:pt x="843172" y="70332"/>
                  <a:pt x="826718" y="75395"/>
                </a:cubicBezTo>
                <a:cubicBezTo>
                  <a:pt x="640289" y="132758"/>
                  <a:pt x="777343" y="97133"/>
                  <a:pt x="663880" y="125499"/>
                </a:cubicBezTo>
                <a:cubicBezTo>
                  <a:pt x="647179" y="138025"/>
                  <a:pt x="632449" y="153741"/>
                  <a:pt x="613776" y="163077"/>
                </a:cubicBezTo>
                <a:cubicBezTo>
                  <a:pt x="590156" y="174887"/>
                  <a:pt x="560591" y="173481"/>
                  <a:pt x="538619" y="188129"/>
                </a:cubicBezTo>
                <a:lnTo>
                  <a:pt x="463463" y="238233"/>
                </a:lnTo>
                <a:cubicBezTo>
                  <a:pt x="450937" y="246584"/>
                  <a:pt x="440490" y="259634"/>
                  <a:pt x="425885" y="263285"/>
                </a:cubicBezTo>
                <a:lnTo>
                  <a:pt x="375781" y="275811"/>
                </a:lnTo>
                <a:cubicBezTo>
                  <a:pt x="324160" y="353245"/>
                  <a:pt x="381474" y="277711"/>
                  <a:pt x="313151" y="338442"/>
                </a:cubicBezTo>
                <a:cubicBezTo>
                  <a:pt x="286671" y="361980"/>
                  <a:pt x="263047" y="388546"/>
                  <a:pt x="237995" y="413598"/>
                </a:cubicBezTo>
                <a:cubicBezTo>
                  <a:pt x="225469" y="426124"/>
                  <a:pt x="208339" y="435332"/>
                  <a:pt x="200417" y="451176"/>
                </a:cubicBezTo>
                <a:cubicBezTo>
                  <a:pt x="192066" y="467877"/>
                  <a:pt x="186218" y="486085"/>
                  <a:pt x="175365" y="501280"/>
                </a:cubicBezTo>
                <a:cubicBezTo>
                  <a:pt x="165069" y="515695"/>
                  <a:pt x="149315" y="525408"/>
                  <a:pt x="137787" y="538858"/>
                </a:cubicBezTo>
                <a:cubicBezTo>
                  <a:pt x="124200" y="554709"/>
                  <a:pt x="112734" y="572261"/>
                  <a:pt x="100208" y="588962"/>
                </a:cubicBezTo>
                <a:cubicBezTo>
                  <a:pt x="96033" y="601488"/>
                  <a:pt x="92883" y="614404"/>
                  <a:pt x="87682" y="626540"/>
                </a:cubicBezTo>
                <a:cubicBezTo>
                  <a:pt x="68611" y="671038"/>
                  <a:pt x="62738" y="676483"/>
                  <a:pt x="37578" y="714222"/>
                </a:cubicBezTo>
                <a:cubicBezTo>
                  <a:pt x="33403" y="735099"/>
                  <a:pt x="30216" y="756198"/>
                  <a:pt x="25052" y="776853"/>
                </a:cubicBezTo>
                <a:cubicBezTo>
                  <a:pt x="21850" y="789662"/>
                  <a:pt x="14393" y="801360"/>
                  <a:pt x="12526" y="814431"/>
                </a:cubicBezTo>
                <a:cubicBezTo>
                  <a:pt x="6004" y="860086"/>
                  <a:pt x="4175" y="906288"/>
                  <a:pt x="0" y="952217"/>
                </a:cubicBezTo>
                <a:cubicBezTo>
                  <a:pt x="5424" y="1060705"/>
                  <a:pt x="1323" y="1171113"/>
                  <a:pt x="25052" y="1277894"/>
                </a:cubicBezTo>
                <a:cubicBezTo>
                  <a:pt x="27916" y="1290783"/>
                  <a:pt x="33403" y="1302946"/>
                  <a:pt x="37578" y="1315472"/>
                </a:cubicBezTo>
                <a:cubicBezTo>
                  <a:pt x="45929" y="1373927"/>
                  <a:pt x="43957" y="1434818"/>
                  <a:pt x="62630" y="1490836"/>
                </a:cubicBezTo>
                <a:lnTo>
                  <a:pt x="87682" y="1565992"/>
                </a:lnTo>
                <a:cubicBezTo>
                  <a:pt x="91857" y="1578518"/>
                  <a:pt x="97006" y="1590761"/>
                  <a:pt x="100208" y="1603570"/>
                </a:cubicBezTo>
                <a:cubicBezTo>
                  <a:pt x="107211" y="1631580"/>
                  <a:pt x="125587" y="1710531"/>
                  <a:pt x="137787" y="1728831"/>
                </a:cubicBezTo>
                <a:lnTo>
                  <a:pt x="162839" y="1766409"/>
                </a:lnTo>
                <a:cubicBezTo>
                  <a:pt x="186742" y="1862022"/>
                  <a:pt x="158769" y="1770794"/>
                  <a:pt x="212943" y="1879143"/>
                </a:cubicBezTo>
                <a:cubicBezTo>
                  <a:pt x="218848" y="1890953"/>
                  <a:pt x="218918" y="1905257"/>
                  <a:pt x="225469" y="1916721"/>
                </a:cubicBezTo>
                <a:cubicBezTo>
                  <a:pt x="235827" y="1934847"/>
                  <a:pt x="251075" y="1949722"/>
                  <a:pt x="263047" y="1966825"/>
                </a:cubicBezTo>
                <a:cubicBezTo>
                  <a:pt x="308197" y="2031324"/>
                  <a:pt x="330139" y="2082534"/>
                  <a:pt x="400833" y="2129664"/>
                </a:cubicBezTo>
                <a:cubicBezTo>
                  <a:pt x="413359" y="2138015"/>
                  <a:pt x="426846" y="2145078"/>
                  <a:pt x="438411" y="2154716"/>
                </a:cubicBezTo>
                <a:cubicBezTo>
                  <a:pt x="494935" y="2201820"/>
                  <a:pt x="454195" y="2183419"/>
                  <a:pt x="513567" y="2217346"/>
                </a:cubicBezTo>
                <a:cubicBezTo>
                  <a:pt x="529779" y="2226610"/>
                  <a:pt x="547459" y="2233134"/>
                  <a:pt x="563671" y="2242398"/>
                </a:cubicBezTo>
                <a:cubicBezTo>
                  <a:pt x="576742" y="2249867"/>
                  <a:pt x="587493" y="2261336"/>
                  <a:pt x="601250" y="2267450"/>
                </a:cubicBezTo>
                <a:cubicBezTo>
                  <a:pt x="625381" y="2278175"/>
                  <a:pt x="651354" y="2284151"/>
                  <a:pt x="676406" y="2292502"/>
                </a:cubicBezTo>
                <a:cubicBezTo>
                  <a:pt x="688932" y="2296677"/>
                  <a:pt x="702998" y="2297704"/>
                  <a:pt x="713984" y="2305028"/>
                </a:cubicBezTo>
                <a:cubicBezTo>
                  <a:pt x="726510" y="2313379"/>
                  <a:pt x="737805" y="2323966"/>
                  <a:pt x="751562" y="2330080"/>
                </a:cubicBezTo>
                <a:lnTo>
                  <a:pt x="864296" y="2367658"/>
                </a:lnTo>
                <a:cubicBezTo>
                  <a:pt x="889254" y="2375977"/>
                  <a:pt x="926813" y="2389564"/>
                  <a:pt x="951978" y="2392710"/>
                </a:cubicBezTo>
                <a:cubicBezTo>
                  <a:pt x="1001868" y="2398946"/>
                  <a:pt x="1052187" y="2401061"/>
                  <a:pt x="1102291" y="2405236"/>
                </a:cubicBezTo>
                <a:cubicBezTo>
                  <a:pt x="1169096" y="2401061"/>
                  <a:pt x="1236139" y="2399717"/>
                  <a:pt x="1302707" y="2392710"/>
                </a:cubicBezTo>
                <a:cubicBezTo>
                  <a:pt x="1328667" y="2389977"/>
                  <a:pt x="1369958" y="2363888"/>
                  <a:pt x="1390389" y="2355132"/>
                </a:cubicBezTo>
                <a:cubicBezTo>
                  <a:pt x="1402525" y="2349931"/>
                  <a:pt x="1416157" y="2348511"/>
                  <a:pt x="1427967" y="2342606"/>
                </a:cubicBezTo>
                <a:cubicBezTo>
                  <a:pt x="1441432" y="2335873"/>
                  <a:pt x="1451708" y="2323484"/>
                  <a:pt x="1465545" y="2317554"/>
                </a:cubicBezTo>
                <a:cubicBezTo>
                  <a:pt x="1481369" y="2310772"/>
                  <a:pt x="1499097" y="2309757"/>
                  <a:pt x="1515650" y="2305028"/>
                </a:cubicBezTo>
                <a:cubicBezTo>
                  <a:pt x="1528346" y="2301401"/>
                  <a:pt x="1540339" y="2295366"/>
                  <a:pt x="1553228" y="2292502"/>
                </a:cubicBezTo>
                <a:cubicBezTo>
                  <a:pt x="1578021" y="2286992"/>
                  <a:pt x="1603745" y="2286136"/>
                  <a:pt x="1628384" y="2279976"/>
                </a:cubicBezTo>
                <a:cubicBezTo>
                  <a:pt x="1654003" y="2273571"/>
                  <a:pt x="1677921" y="2261329"/>
                  <a:pt x="1703540" y="2254924"/>
                </a:cubicBezTo>
                <a:cubicBezTo>
                  <a:pt x="1825733" y="2224376"/>
                  <a:pt x="1673154" y="2261676"/>
                  <a:pt x="1816274" y="2229872"/>
                </a:cubicBezTo>
                <a:cubicBezTo>
                  <a:pt x="1838277" y="2224982"/>
                  <a:pt x="1881423" y="2214477"/>
                  <a:pt x="1903956" y="2204820"/>
                </a:cubicBezTo>
                <a:cubicBezTo>
                  <a:pt x="1921119" y="2197464"/>
                  <a:pt x="1936898" y="2187124"/>
                  <a:pt x="1954061" y="2179768"/>
                </a:cubicBezTo>
                <a:cubicBezTo>
                  <a:pt x="1979220" y="2168986"/>
                  <a:pt x="2016317" y="2161073"/>
                  <a:pt x="2041743" y="2154716"/>
                </a:cubicBezTo>
                <a:lnTo>
                  <a:pt x="2116899" y="2104611"/>
                </a:lnTo>
                <a:cubicBezTo>
                  <a:pt x="2150302" y="2082342"/>
                  <a:pt x="2166088" y="2075367"/>
                  <a:pt x="2192055" y="2041981"/>
                </a:cubicBezTo>
                <a:cubicBezTo>
                  <a:pt x="2210540" y="2018215"/>
                  <a:pt x="2225458" y="1991877"/>
                  <a:pt x="2242159" y="1966825"/>
                </a:cubicBezTo>
                <a:cubicBezTo>
                  <a:pt x="2250510" y="1954299"/>
                  <a:pt x="2262450" y="1943529"/>
                  <a:pt x="2267211" y="1929247"/>
                </a:cubicBezTo>
                <a:cubicBezTo>
                  <a:pt x="2275562" y="1904195"/>
                  <a:pt x="2285858" y="1879710"/>
                  <a:pt x="2292263" y="1854091"/>
                </a:cubicBezTo>
                <a:cubicBezTo>
                  <a:pt x="2307991" y="1791178"/>
                  <a:pt x="2299345" y="1820319"/>
                  <a:pt x="2317315" y="1766409"/>
                </a:cubicBezTo>
                <a:cubicBezTo>
                  <a:pt x="2313140" y="1720480"/>
                  <a:pt x="2318352" y="1672701"/>
                  <a:pt x="2304789" y="1628622"/>
                </a:cubicBezTo>
                <a:cubicBezTo>
                  <a:pt x="2300362" y="1614233"/>
                  <a:pt x="2281048" y="1609500"/>
                  <a:pt x="2267211" y="1603570"/>
                </a:cubicBezTo>
                <a:cubicBezTo>
                  <a:pt x="2251388" y="1596789"/>
                  <a:pt x="2233660" y="1595773"/>
                  <a:pt x="2217107" y="1591044"/>
                </a:cubicBezTo>
                <a:cubicBezTo>
                  <a:pt x="2091317" y="1555104"/>
                  <a:pt x="2286058" y="1605150"/>
                  <a:pt x="2129425" y="1565992"/>
                </a:cubicBezTo>
                <a:cubicBezTo>
                  <a:pt x="2062619" y="1570167"/>
                  <a:pt x="1995576" y="1571511"/>
                  <a:pt x="1929008" y="1578518"/>
                </a:cubicBezTo>
                <a:cubicBezTo>
                  <a:pt x="1915877" y="1579900"/>
                  <a:pt x="1904501" y="1589177"/>
                  <a:pt x="1891430" y="1591044"/>
                </a:cubicBezTo>
                <a:cubicBezTo>
                  <a:pt x="1845775" y="1597566"/>
                  <a:pt x="1799573" y="1599395"/>
                  <a:pt x="1753644" y="1603570"/>
                </a:cubicBezTo>
                <a:cubicBezTo>
                  <a:pt x="1741118" y="1607745"/>
                  <a:pt x="1729270" y="1616096"/>
                  <a:pt x="1716066" y="1616096"/>
                </a:cubicBezTo>
                <a:cubicBezTo>
                  <a:pt x="1388083" y="1616096"/>
                  <a:pt x="1462894" y="1631091"/>
                  <a:pt x="1302707" y="1591044"/>
                </a:cubicBezTo>
                <a:cubicBezTo>
                  <a:pt x="1290181" y="1582693"/>
                  <a:pt x="1275774" y="1576637"/>
                  <a:pt x="1265129" y="1565992"/>
                </a:cubicBezTo>
                <a:cubicBezTo>
                  <a:pt x="1254484" y="1555347"/>
                  <a:pt x="1247546" y="1541485"/>
                  <a:pt x="1240077" y="1528414"/>
                </a:cubicBezTo>
                <a:cubicBezTo>
                  <a:pt x="1210965" y="1477468"/>
                  <a:pt x="1216199" y="1483005"/>
                  <a:pt x="1202499" y="1428206"/>
                </a:cubicBezTo>
                <a:cubicBezTo>
                  <a:pt x="1198324" y="1382277"/>
                  <a:pt x="1196068" y="1336134"/>
                  <a:pt x="1189973" y="1290420"/>
                </a:cubicBezTo>
                <a:cubicBezTo>
                  <a:pt x="1187698" y="1273356"/>
                  <a:pt x="1180277" y="1257297"/>
                  <a:pt x="1177447" y="1240316"/>
                </a:cubicBezTo>
                <a:cubicBezTo>
                  <a:pt x="1171913" y="1207111"/>
                  <a:pt x="1169096" y="1173510"/>
                  <a:pt x="1164921" y="1140107"/>
                </a:cubicBezTo>
                <a:cubicBezTo>
                  <a:pt x="1169096" y="1094178"/>
                  <a:pt x="1167784" y="1047415"/>
                  <a:pt x="1177447" y="1002321"/>
                </a:cubicBezTo>
                <a:cubicBezTo>
                  <a:pt x="1185798" y="963351"/>
                  <a:pt x="1215025" y="961959"/>
                  <a:pt x="1240077" y="939691"/>
                </a:cubicBezTo>
                <a:cubicBezTo>
                  <a:pt x="1266557" y="916153"/>
                  <a:pt x="1283544" y="880379"/>
                  <a:pt x="1315233" y="864535"/>
                </a:cubicBezTo>
                <a:cubicBezTo>
                  <a:pt x="1407095" y="818604"/>
                  <a:pt x="1321127" y="856095"/>
                  <a:pt x="1427967" y="826957"/>
                </a:cubicBezTo>
                <a:cubicBezTo>
                  <a:pt x="1453444" y="820009"/>
                  <a:pt x="1478072" y="810256"/>
                  <a:pt x="1503124" y="801905"/>
                </a:cubicBezTo>
                <a:cubicBezTo>
                  <a:pt x="1515650" y="797730"/>
                  <a:pt x="1527755" y="791968"/>
                  <a:pt x="1540702" y="789379"/>
                </a:cubicBezTo>
                <a:lnTo>
                  <a:pt x="1603332" y="776853"/>
                </a:lnTo>
                <a:cubicBezTo>
                  <a:pt x="1670137" y="781028"/>
                  <a:pt x="1737180" y="782372"/>
                  <a:pt x="1803748" y="789379"/>
                </a:cubicBezTo>
                <a:cubicBezTo>
                  <a:pt x="1816879" y="790761"/>
                  <a:pt x="1828517" y="798703"/>
                  <a:pt x="1841326" y="801905"/>
                </a:cubicBezTo>
                <a:cubicBezTo>
                  <a:pt x="1861980" y="807069"/>
                  <a:pt x="1883173" y="809813"/>
                  <a:pt x="1903956" y="814431"/>
                </a:cubicBezTo>
                <a:cubicBezTo>
                  <a:pt x="1920762" y="818166"/>
                  <a:pt x="1937359" y="822782"/>
                  <a:pt x="1954061" y="826957"/>
                </a:cubicBezTo>
                <a:cubicBezTo>
                  <a:pt x="2159457" y="811157"/>
                  <a:pt x="2075897" y="858624"/>
                  <a:pt x="2154477" y="764327"/>
                </a:cubicBezTo>
                <a:cubicBezTo>
                  <a:pt x="2162037" y="755254"/>
                  <a:pt x="2171178" y="747625"/>
                  <a:pt x="2179529" y="739274"/>
                </a:cubicBezTo>
                <a:cubicBezTo>
                  <a:pt x="2209342" y="649836"/>
                  <a:pt x="2189933" y="686090"/>
                  <a:pt x="2229633" y="626540"/>
                </a:cubicBezTo>
                <a:cubicBezTo>
                  <a:pt x="2258820" y="509791"/>
                  <a:pt x="2250087" y="565733"/>
                  <a:pt x="2229633" y="350968"/>
                </a:cubicBezTo>
                <a:cubicBezTo>
                  <a:pt x="2228381" y="337824"/>
                  <a:pt x="2223519" y="324932"/>
                  <a:pt x="2217107" y="313390"/>
                </a:cubicBezTo>
                <a:cubicBezTo>
                  <a:pt x="2202485" y="287070"/>
                  <a:pt x="2183704" y="263285"/>
                  <a:pt x="2167003" y="238233"/>
                </a:cubicBezTo>
                <a:cubicBezTo>
                  <a:pt x="2158652" y="225707"/>
                  <a:pt x="2155416" y="207388"/>
                  <a:pt x="2141951" y="200655"/>
                </a:cubicBezTo>
                <a:cubicBezTo>
                  <a:pt x="2108548" y="183954"/>
                  <a:pt x="2077973" y="159609"/>
                  <a:pt x="2041743" y="150551"/>
                </a:cubicBezTo>
                <a:cubicBezTo>
                  <a:pt x="2025042" y="146376"/>
                  <a:pt x="2008128" y="142972"/>
                  <a:pt x="1991639" y="138025"/>
                </a:cubicBezTo>
                <a:cubicBezTo>
                  <a:pt x="1991627" y="138022"/>
                  <a:pt x="1897699" y="106712"/>
                  <a:pt x="1878904" y="100447"/>
                </a:cubicBezTo>
                <a:lnTo>
                  <a:pt x="1803748" y="75395"/>
                </a:lnTo>
                <a:cubicBezTo>
                  <a:pt x="1791222" y="71220"/>
                  <a:pt x="1779272" y="64507"/>
                  <a:pt x="1766170" y="62869"/>
                </a:cubicBezTo>
                <a:cubicBezTo>
                  <a:pt x="1732767" y="58694"/>
                  <a:pt x="1699167" y="55877"/>
                  <a:pt x="1665962" y="50343"/>
                </a:cubicBezTo>
                <a:cubicBezTo>
                  <a:pt x="1625716" y="43635"/>
                  <a:pt x="1595005" y="27612"/>
                  <a:pt x="1553228" y="25291"/>
                </a:cubicBezTo>
                <a:cubicBezTo>
                  <a:pt x="1423924" y="18107"/>
                  <a:pt x="1294357" y="16940"/>
                  <a:pt x="1164921" y="12765"/>
                </a:cubicBezTo>
                <a:cubicBezTo>
                  <a:pt x="1102665" y="-2799"/>
                  <a:pt x="1132032" y="239"/>
                  <a:pt x="1077239" y="239"/>
                </a:cubicBezTo>
                <a:lnTo>
                  <a:pt x="1077239" y="239"/>
                </a:lnTo>
                <a:lnTo>
                  <a:pt x="1189973" y="25291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6" name="Retângulo: Cantos Superiores Recortados 15">
            <a:extLst>
              <a:ext uri="{FF2B5EF4-FFF2-40B4-BE49-F238E27FC236}">
                <a16:creationId xmlns:a16="http://schemas.microsoft.com/office/drawing/2014/main" id="{16BC5518-702D-4828-98BB-BE9EC4EBD401}"/>
              </a:ext>
            </a:extLst>
          </p:cNvPr>
          <p:cNvSpPr/>
          <p:nvPr/>
        </p:nvSpPr>
        <p:spPr>
          <a:xfrm>
            <a:off x="7797950" y="2771140"/>
            <a:ext cx="1073150" cy="949960"/>
          </a:xfrm>
          <a:prstGeom prst="snip2Same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7" name="Retângulo: Cantos Superiores Recortados 16">
            <a:extLst>
              <a:ext uri="{FF2B5EF4-FFF2-40B4-BE49-F238E27FC236}">
                <a16:creationId xmlns:a16="http://schemas.microsoft.com/office/drawing/2014/main" id="{F9D77B72-EA50-4962-A8D5-B68751970811}"/>
              </a:ext>
            </a:extLst>
          </p:cNvPr>
          <p:cNvSpPr/>
          <p:nvPr/>
        </p:nvSpPr>
        <p:spPr>
          <a:xfrm>
            <a:off x="7107506" y="5220946"/>
            <a:ext cx="1073150" cy="949960"/>
          </a:xfrm>
          <a:prstGeom prst="snip2Same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3BFD36C-7A89-4B53-A88B-912307AA1696}"/>
              </a:ext>
            </a:extLst>
          </p:cNvPr>
          <p:cNvSpPr/>
          <p:nvPr/>
        </p:nvSpPr>
        <p:spPr>
          <a:xfrm>
            <a:off x="4299436" y="575156"/>
            <a:ext cx="2083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err="1"/>
              <a:t>Raco</a:t>
            </a:r>
            <a:r>
              <a:rPr lang="pt-BR" sz="3200" dirty="0"/>
              <a:t> </a:t>
            </a:r>
            <a:r>
              <a:rPr lang="pt-BR" sz="3200" dirty="0" err="1"/>
              <a:t>glupi</a:t>
            </a:r>
            <a:endParaRPr lang="pt-BR" sz="3200" dirty="0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6F732FD-DB96-4A03-AE7C-1154BC8E5A27}"/>
              </a:ext>
            </a:extLst>
          </p:cNvPr>
          <p:cNvCxnSpPr/>
          <p:nvPr/>
        </p:nvCxnSpPr>
        <p:spPr>
          <a:xfrm flipV="1">
            <a:off x="4983016" y="1236466"/>
            <a:ext cx="174064" cy="1283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9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EEA685-E697-49CC-B064-BAEAA659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684" y="2179637"/>
            <a:ext cx="6913256" cy="2312906"/>
          </a:xfrm>
        </p:spPr>
        <p:txBody>
          <a:bodyPr/>
          <a:lstStyle/>
          <a:p>
            <a:r>
              <a:rPr lang="en-US" sz="4800" b="1" spc="-1" dirty="0"/>
              <a:t>SEMÂNTICA DOS MODIFICADORES E ENSINO</a:t>
            </a:r>
            <a:endParaRPr lang="pt-BR" sz="48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6FD94CF-3564-4422-92AC-BEEB9E722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8712" y="4846638"/>
            <a:ext cx="5257800" cy="533400"/>
          </a:xfrm>
        </p:spPr>
        <p:txBody>
          <a:bodyPr>
            <a:normAutofit/>
          </a:bodyPr>
          <a:lstStyle/>
          <a:p>
            <a:pPr algn="r"/>
            <a:r>
              <a:rPr lang="pt-BR" sz="2400" b="1" dirty="0"/>
              <a:t>Luciana Sanchez-Mendes (UFF)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5C3A3A-A5BA-4951-9A5F-27B64C3D433C}"/>
              </a:ext>
            </a:extLst>
          </p:cNvPr>
          <p:cNvSpPr txBox="1"/>
          <p:nvPr/>
        </p:nvSpPr>
        <p:spPr>
          <a:xfrm>
            <a:off x="3668712" y="6019642"/>
            <a:ext cx="208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Érica Azevedo (UFF)</a:t>
            </a:r>
          </a:p>
        </p:txBody>
      </p:sp>
      <p:pic>
        <p:nvPicPr>
          <p:cNvPr id="6" name="Imagem 5" descr="Uma imagem contendo ao ar livre, pessoa, árvore, mulher&#10;&#10;Descrição gerada automaticamente">
            <a:extLst>
              <a:ext uri="{FF2B5EF4-FFF2-40B4-BE49-F238E27FC236}">
                <a16:creationId xmlns:a16="http://schemas.microsoft.com/office/drawing/2014/main" id="{B392E3F6-D7DF-4923-9689-9A9604C18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20" y="5114490"/>
            <a:ext cx="1916264" cy="21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7493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7733C8-CD8A-4E81-8FA5-A4AC14AA57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312" y="145987"/>
            <a:ext cx="8229600" cy="72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177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C9C41D8-D6EB-4DAF-BB64-FC08F0BB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12" y="2332037"/>
            <a:ext cx="8458200" cy="23129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400" cap="all" dirty="0" err="1"/>
              <a:t>Oração</a:t>
            </a:r>
            <a:r>
              <a:rPr lang="en-US" sz="5400" cap="all" dirty="0"/>
              <a:t> </a:t>
            </a:r>
            <a:r>
              <a:rPr lang="en-US" sz="5400" cap="all" dirty="0" err="1"/>
              <a:t>subordinada</a:t>
            </a:r>
            <a:r>
              <a:rPr lang="en-US" sz="5400" cap="all" dirty="0"/>
              <a:t> </a:t>
            </a:r>
            <a:r>
              <a:rPr lang="en-US" sz="5400" cap="all" dirty="0" err="1"/>
              <a:t>adjetiva</a:t>
            </a:r>
            <a:br>
              <a:rPr lang="en-US" sz="5400" cap="all" dirty="0"/>
            </a:br>
            <a:r>
              <a:rPr lang="en-US" sz="5400" cap="all" dirty="0"/>
              <a:t>ABORDAGEM TRADICIONAL</a:t>
            </a:r>
          </a:p>
        </p:txBody>
      </p:sp>
    </p:spTree>
    <p:extLst>
      <p:ext uri="{BB962C8B-B14F-4D97-AF65-F5344CB8AC3E}">
        <p14:creationId xmlns:p14="http://schemas.microsoft.com/office/powerpoint/2010/main" val="262765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8706842" cy="1637930"/>
          </a:xfrm>
        </p:spPr>
        <p:txBody>
          <a:bodyPr/>
          <a:lstStyle/>
          <a:p>
            <a:r>
              <a:rPr lang="pt-BR" dirty="0"/>
              <a:t>Orações Subordinadas Adjetivas</a:t>
            </a:r>
            <a:br>
              <a:rPr lang="pt-BR" dirty="0"/>
            </a:br>
            <a:r>
              <a:rPr lang="pt-BR" sz="4000" dirty="0"/>
              <a:t>BECHARA (2007, 38ª edição)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r>
              <a:rPr lang="pt-BR" sz="4000" dirty="0"/>
              <a:t>O aluno </a:t>
            </a:r>
            <a:r>
              <a:rPr lang="pt-BR" sz="4000" dirty="0">
                <a:solidFill>
                  <a:srgbClr val="FF0000"/>
                </a:solidFill>
              </a:rPr>
              <a:t>estudioso</a:t>
            </a:r>
            <a:r>
              <a:rPr lang="pt-BR" sz="4000" dirty="0"/>
              <a:t> vence na vida. </a:t>
            </a:r>
          </a:p>
          <a:p>
            <a:pPr algn="ctr">
              <a:buNone/>
            </a:pPr>
            <a:endParaRPr lang="pt-BR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8706842" cy="1637930"/>
          </a:xfrm>
        </p:spPr>
        <p:txBody>
          <a:bodyPr/>
          <a:lstStyle/>
          <a:p>
            <a:r>
              <a:rPr lang="pt-BR" dirty="0"/>
              <a:t>Orações Subordinadas Adjetivas</a:t>
            </a:r>
            <a:br>
              <a:rPr lang="pt-BR" dirty="0"/>
            </a:br>
            <a:r>
              <a:rPr lang="pt-BR" sz="4000" dirty="0"/>
              <a:t>BECHARA (2007, 38ª edição)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r>
              <a:rPr lang="pt-BR" sz="4000" dirty="0"/>
              <a:t>O aluno </a:t>
            </a:r>
            <a:r>
              <a:rPr lang="pt-BR" sz="4000" dirty="0">
                <a:solidFill>
                  <a:srgbClr val="FF0000"/>
                </a:solidFill>
              </a:rPr>
              <a:t>estudioso</a:t>
            </a:r>
            <a:r>
              <a:rPr lang="pt-BR" sz="4000" dirty="0"/>
              <a:t> vence na vida. </a:t>
            </a:r>
          </a:p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r>
              <a:rPr lang="pt-BR" sz="4000" dirty="0"/>
              <a:t>O aluno </a:t>
            </a:r>
            <a:r>
              <a:rPr lang="pt-BR" sz="4000" dirty="0">
                <a:solidFill>
                  <a:srgbClr val="FF0000"/>
                </a:solidFill>
              </a:rPr>
              <a:t>que estuda </a:t>
            </a:r>
            <a:r>
              <a:rPr lang="pt-BR" sz="4000" dirty="0"/>
              <a:t>vence na vida.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8706842" cy="1637930"/>
          </a:xfrm>
        </p:spPr>
        <p:txBody>
          <a:bodyPr/>
          <a:lstStyle/>
          <a:p>
            <a:r>
              <a:rPr lang="pt-BR" dirty="0"/>
              <a:t>Orações Subordinadas Adjetivas</a:t>
            </a:r>
            <a:br>
              <a:rPr lang="pt-BR" dirty="0"/>
            </a:br>
            <a:r>
              <a:rPr lang="pt-BR" sz="4000" dirty="0"/>
              <a:t>BECHARA (2007, 38ª edição)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r>
              <a:rPr lang="pt-BR" sz="4000" dirty="0"/>
              <a:t>O livro </a:t>
            </a:r>
            <a:r>
              <a:rPr lang="pt-BR" sz="4000" dirty="0">
                <a:solidFill>
                  <a:srgbClr val="FF0000"/>
                </a:solidFill>
              </a:rPr>
              <a:t>de que gostas </a:t>
            </a:r>
            <a:r>
              <a:rPr lang="pt-BR" sz="4000" dirty="0"/>
              <a:t>está esgotado.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8706842" cy="1637930"/>
          </a:xfrm>
        </p:spPr>
        <p:txBody>
          <a:bodyPr/>
          <a:lstStyle/>
          <a:p>
            <a:r>
              <a:rPr lang="pt-BR" dirty="0"/>
              <a:t>Orações Subordinadas Adjetivas</a:t>
            </a:r>
            <a:br>
              <a:rPr lang="pt-BR" dirty="0"/>
            </a:br>
            <a:r>
              <a:rPr lang="pt-BR" sz="4000" dirty="0"/>
              <a:t>BECHARA (2007, 38ª edição)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r>
              <a:rPr lang="pt-BR" sz="4000" dirty="0"/>
              <a:t>O livro </a:t>
            </a:r>
            <a:r>
              <a:rPr lang="pt-BR" sz="4000" dirty="0">
                <a:solidFill>
                  <a:srgbClr val="FF0000"/>
                </a:solidFill>
              </a:rPr>
              <a:t>de que gostas </a:t>
            </a:r>
            <a:r>
              <a:rPr lang="pt-BR" sz="4000" dirty="0"/>
              <a:t>está esgotado.</a:t>
            </a:r>
          </a:p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r>
              <a:rPr lang="pt-BR" sz="4000" dirty="0"/>
              <a:t>O livro </a:t>
            </a:r>
            <a:r>
              <a:rPr lang="pt-BR" sz="4000" dirty="0">
                <a:solidFill>
                  <a:srgbClr val="FF0000"/>
                </a:solidFill>
              </a:rPr>
              <a:t>gostado? </a:t>
            </a:r>
            <a:r>
              <a:rPr lang="pt-BR" sz="4000" dirty="0"/>
              <a:t>está esgotado. </a:t>
            </a:r>
          </a:p>
          <a:p>
            <a:pPr algn="ctr">
              <a:buNone/>
            </a:pPr>
            <a:r>
              <a:rPr lang="pt-BR" sz="4000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8706842" cy="1637930"/>
          </a:xfrm>
        </p:spPr>
        <p:txBody>
          <a:bodyPr/>
          <a:lstStyle/>
          <a:p>
            <a:r>
              <a:rPr lang="pt-BR"/>
              <a:t>Orações Subordinadas Adjetivas</a:t>
            </a:r>
            <a:br>
              <a:rPr lang="pt-BR"/>
            </a:br>
            <a:r>
              <a:rPr lang="pt-BR" sz="4000"/>
              <a:t>BECHARA (2007, 38ª edição)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4070" y="2519892"/>
            <a:ext cx="8478242" cy="3947830"/>
          </a:xfrm>
        </p:spPr>
        <p:txBody>
          <a:bodyPr>
            <a:normAutofit lnSpcReduction="10000"/>
          </a:bodyPr>
          <a:lstStyle/>
          <a:p>
            <a:r>
              <a:rPr lang="pt-BR" sz="4000" dirty="0"/>
              <a:t>Restritiva</a:t>
            </a:r>
          </a:p>
          <a:p>
            <a:pPr marL="0" indent="0">
              <a:buNone/>
            </a:pPr>
            <a:r>
              <a:rPr lang="pt-BR" sz="4000" dirty="0"/>
              <a:t>O livro </a:t>
            </a:r>
            <a:r>
              <a:rPr lang="pt-BR" sz="4000" dirty="0">
                <a:solidFill>
                  <a:schemeClr val="tx1"/>
                </a:solidFill>
              </a:rPr>
              <a:t>de que gostas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está esgotado.</a:t>
            </a:r>
          </a:p>
          <a:p>
            <a:pPr algn="ctr">
              <a:buNone/>
            </a:pPr>
            <a:endParaRPr lang="pt-BR" sz="4000" dirty="0"/>
          </a:p>
          <a:p>
            <a:r>
              <a:rPr lang="pt-BR" sz="4000" dirty="0"/>
              <a:t>Explicativa </a:t>
            </a:r>
          </a:p>
          <a:p>
            <a:pPr marL="0" indent="0">
              <a:buNone/>
            </a:pPr>
            <a:r>
              <a:rPr lang="pt-BR" sz="4000" dirty="0"/>
              <a:t>O homem, que vinha a cavalo, parou defronte da igreja. </a:t>
            </a:r>
          </a:p>
        </p:txBody>
      </p:sp>
    </p:spTree>
    <p:extLst>
      <p:ext uri="{BB962C8B-B14F-4D97-AF65-F5344CB8AC3E}">
        <p14:creationId xmlns:p14="http://schemas.microsoft.com/office/powerpoint/2010/main" val="2940250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7912" y="427037"/>
            <a:ext cx="847824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dirty="0"/>
          </a:p>
          <a:p>
            <a:r>
              <a:rPr lang="pt-BR" sz="4000" dirty="0"/>
              <a:t>Restritiva</a:t>
            </a:r>
          </a:p>
          <a:p>
            <a:pPr marL="0" indent="0">
              <a:buNone/>
            </a:pPr>
            <a:r>
              <a:rPr lang="pt-BR" sz="4000" dirty="0"/>
              <a:t>O livro </a:t>
            </a:r>
            <a:r>
              <a:rPr lang="pt-BR" sz="4000" dirty="0">
                <a:solidFill>
                  <a:schemeClr val="tx1"/>
                </a:solidFill>
              </a:rPr>
              <a:t>que você gosta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está esgotado.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                             A                          B</a:t>
            </a:r>
          </a:p>
          <a:p>
            <a:pPr marL="0" indent="0">
              <a:buNone/>
            </a:pPr>
            <a:r>
              <a:rPr lang="pt-BR" sz="4000" dirty="0"/>
              <a:t>A = livro</a:t>
            </a:r>
          </a:p>
          <a:p>
            <a:pPr marL="0" indent="0">
              <a:buNone/>
            </a:pPr>
            <a:r>
              <a:rPr lang="pt-BR" sz="4000" dirty="0"/>
              <a:t>B = coisas que </a:t>
            </a:r>
          </a:p>
          <a:p>
            <a:pPr marL="0" indent="0">
              <a:buNone/>
            </a:pPr>
            <a:r>
              <a:rPr lang="pt-BR" sz="4000" dirty="0"/>
              <a:t>você gosta </a:t>
            </a:r>
          </a:p>
          <a:p>
            <a:pPr algn="ctr">
              <a:buNone/>
            </a:pPr>
            <a:endParaRPr lang="pt-BR" sz="40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F09CA53-5F8B-4721-B408-3070F60C207D}"/>
              </a:ext>
            </a:extLst>
          </p:cNvPr>
          <p:cNvSpPr/>
          <p:nvPr/>
        </p:nvSpPr>
        <p:spPr>
          <a:xfrm>
            <a:off x="4583112" y="4085789"/>
            <a:ext cx="2819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2684C1D-34BE-44CB-9943-644C3A51E76E}"/>
              </a:ext>
            </a:extLst>
          </p:cNvPr>
          <p:cNvSpPr/>
          <p:nvPr/>
        </p:nvSpPr>
        <p:spPr>
          <a:xfrm>
            <a:off x="6411912" y="4008437"/>
            <a:ext cx="2895600" cy="297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áfico 8" descr="Livro fechado">
            <a:extLst>
              <a:ext uri="{FF2B5EF4-FFF2-40B4-BE49-F238E27FC236}">
                <a16:creationId xmlns:a16="http://schemas.microsoft.com/office/drawing/2014/main" id="{BB5069FD-64A4-470E-803E-DF0EDE490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8112" y="5143064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8706842" cy="1637930"/>
          </a:xfrm>
        </p:spPr>
        <p:txBody>
          <a:bodyPr/>
          <a:lstStyle/>
          <a:p>
            <a:r>
              <a:rPr lang="pt-BR" dirty="0"/>
              <a:t>Orações Subordinadas Adjetivas</a:t>
            </a:r>
            <a:br>
              <a:rPr lang="pt-BR" dirty="0"/>
            </a:br>
            <a:r>
              <a:rPr lang="pt-BR" sz="4000" dirty="0"/>
              <a:t>BECHARA (2007, 38ª edição)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4070" y="2519892"/>
            <a:ext cx="8478242" cy="3947830"/>
          </a:xfrm>
        </p:spPr>
        <p:txBody>
          <a:bodyPr>
            <a:normAutofit lnSpcReduction="10000"/>
          </a:bodyPr>
          <a:lstStyle/>
          <a:p>
            <a:r>
              <a:rPr lang="pt-BR" sz="4000" dirty="0"/>
              <a:t>Restritiva</a:t>
            </a:r>
          </a:p>
          <a:p>
            <a:pPr marL="0" indent="0">
              <a:buNone/>
            </a:pPr>
            <a:r>
              <a:rPr lang="pt-BR" sz="4000" dirty="0"/>
              <a:t>O livro </a:t>
            </a:r>
            <a:r>
              <a:rPr lang="pt-BR" sz="4000" dirty="0">
                <a:solidFill>
                  <a:schemeClr val="tx1"/>
                </a:solidFill>
              </a:rPr>
              <a:t>de que gostas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está esgotado.</a:t>
            </a:r>
          </a:p>
          <a:p>
            <a:pPr algn="ctr">
              <a:buNone/>
            </a:pPr>
            <a:endParaRPr lang="pt-BR" sz="4000" dirty="0"/>
          </a:p>
          <a:p>
            <a:r>
              <a:rPr lang="pt-BR" sz="4000" dirty="0">
                <a:solidFill>
                  <a:srgbClr val="FF0000"/>
                </a:solidFill>
              </a:rPr>
              <a:t>Explicativa </a:t>
            </a:r>
          </a:p>
          <a:p>
            <a:pPr marL="0" indent="0">
              <a:buNone/>
            </a:pPr>
            <a:r>
              <a:rPr lang="pt-BR" sz="4000" dirty="0"/>
              <a:t>O homem, que vinha a cavalo, parou defronte da igreja. </a:t>
            </a:r>
          </a:p>
        </p:txBody>
      </p:sp>
    </p:spTree>
    <p:extLst>
      <p:ext uri="{BB962C8B-B14F-4D97-AF65-F5344CB8AC3E}">
        <p14:creationId xmlns:p14="http://schemas.microsoft.com/office/powerpoint/2010/main" val="2490515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16809F-E1F7-4228-AD48-0E77C6FDD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492" y="2623384"/>
            <a:ext cx="7571640" cy="2312906"/>
          </a:xfrm>
        </p:spPr>
        <p:txBody>
          <a:bodyPr/>
          <a:lstStyle/>
          <a:p>
            <a:r>
              <a:rPr lang="pt-BR" dirty="0"/>
              <a:t>Desafio para a abordagem </a:t>
            </a:r>
            <a:r>
              <a:rPr lang="pt-BR" dirty="0" err="1"/>
              <a:t>interseccionista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766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Tema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4000" dirty="0"/>
              <a:t>A semântica dos modificadores </a:t>
            </a:r>
          </a:p>
          <a:p>
            <a:pPr algn="ctr">
              <a:buNone/>
            </a:pPr>
            <a:r>
              <a:rPr lang="pt-BR" sz="4000" dirty="0"/>
              <a:t>(teoria </a:t>
            </a:r>
            <a:r>
              <a:rPr lang="pt-BR" sz="4000" dirty="0" err="1"/>
              <a:t>linguística</a:t>
            </a:r>
            <a:r>
              <a:rPr lang="pt-BR" sz="4000" dirty="0"/>
              <a:t>) </a:t>
            </a:r>
          </a:p>
          <a:p>
            <a:pPr algn="ctr">
              <a:buNone/>
            </a:pPr>
            <a:r>
              <a:rPr lang="pt-BR" sz="4000" dirty="0"/>
              <a:t>e </a:t>
            </a:r>
          </a:p>
          <a:p>
            <a:pPr algn="ctr">
              <a:buNone/>
            </a:pPr>
            <a:r>
              <a:rPr lang="pt-BR" sz="4000" dirty="0"/>
              <a:t>o ensino de orações subordinadas adjetivas </a:t>
            </a:r>
          </a:p>
          <a:p>
            <a:pPr algn="ctr">
              <a:buNone/>
            </a:pPr>
            <a:r>
              <a:rPr lang="pt-BR" sz="4000" dirty="0"/>
              <a:t>(conteúdo da gramática normativa)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7912" y="731837"/>
            <a:ext cx="8478242" cy="6096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4000" dirty="0"/>
          </a:p>
          <a:p>
            <a:r>
              <a:rPr lang="pt-BR" sz="4000" dirty="0">
                <a:solidFill>
                  <a:schemeClr val="tx1"/>
                </a:solidFill>
              </a:rPr>
              <a:t>Explicativa – Apositiva</a:t>
            </a:r>
          </a:p>
          <a:p>
            <a:pPr marL="0" indent="0">
              <a:buNone/>
            </a:pPr>
            <a:endParaRPr lang="pt-B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4000" dirty="0"/>
              <a:t>O homem, que vinha a cavalo, parou defronte da igreja.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João, o homem que vinha a cavalo, parou defronte da igreja.  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27946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7912" y="731837"/>
            <a:ext cx="8478242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João, o homem que vinha a cavalo, parou defronte da igreja.  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João é o homem que vinha a cavalo. 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94968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7912" y="731837"/>
            <a:ext cx="8478242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João, o homem que vinha a cavalo, parou defronte da igreja. 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João é o homem que vinha a cavalo. </a:t>
            </a:r>
          </a:p>
          <a:p>
            <a:pPr marL="0" indent="0" algn="ctr">
              <a:buNone/>
            </a:pPr>
            <a:endParaRPr lang="pt-BR" sz="4000" dirty="0"/>
          </a:p>
          <a:p>
            <a:pPr marL="0" indent="0" algn="ctr">
              <a:buNone/>
            </a:pPr>
            <a:r>
              <a:rPr lang="pt-BR" sz="4000" dirty="0"/>
              <a:t>A = B</a:t>
            </a:r>
          </a:p>
          <a:p>
            <a:pPr marL="0" indent="0">
              <a:buNone/>
            </a:pPr>
            <a:r>
              <a:rPr lang="pt-BR" sz="4000" dirty="0"/>
              <a:t>João = A</a:t>
            </a:r>
          </a:p>
          <a:p>
            <a:pPr marL="0" indent="0">
              <a:buNone/>
            </a:pPr>
            <a:r>
              <a:rPr lang="pt-BR" sz="4000" dirty="0"/>
              <a:t>o homem que vinha a cavalo = B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376847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2903" y="350837"/>
            <a:ext cx="9127722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3600" dirty="0"/>
              <a:t>Os políticos, </a:t>
            </a:r>
            <a:r>
              <a:rPr lang="pt-BR" sz="3600" b="1" i="1" dirty="0"/>
              <a:t>que são corruptos</a:t>
            </a:r>
            <a:r>
              <a:rPr lang="pt-BR" sz="3600" dirty="0"/>
              <a:t>, merecem repúdio da população.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dirty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pt-BR" sz="3600" dirty="0"/>
              <a:t>	A = políticos</a:t>
            </a:r>
          </a:p>
          <a:p>
            <a:pPr marL="0" indent="0">
              <a:buNone/>
            </a:pPr>
            <a:r>
              <a:rPr lang="pt-BR" sz="3600" dirty="0"/>
              <a:t>	B = corruptos</a:t>
            </a:r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82131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2903" y="350837"/>
            <a:ext cx="9127722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3600" dirty="0"/>
              <a:t>Os políticos, </a:t>
            </a:r>
            <a:r>
              <a:rPr lang="pt-BR" sz="3600" b="1" i="1" dirty="0"/>
              <a:t>que são corruptos</a:t>
            </a:r>
            <a:r>
              <a:rPr lang="pt-BR" sz="3600" dirty="0"/>
              <a:t>, merecem repúdio da população.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dirty="0"/>
              <a:t>                                                                    A = B</a:t>
            </a:r>
          </a:p>
          <a:p>
            <a:pPr marL="0" indent="0">
              <a:buNone/>
            </a:pPr>
            <a:r>
              <a:rPr lang="pt-BR" sz="3600" dirty="0"/>
              <a:t>	A = políticos</a:t>
            </a:r>
          </a:p>
          <a:p>
            <a:pPr marL="0" indent="0">
              <a:buNone/>
            </a:pPr>
            <a:r>
              <a:rPr lang="pt-BR" sz="3600" dirty="0"/>
              <a:t>	B = corruptos</a:t>
            </a:r>
          </a:p>
          <a:p>
            <a:pPr marL="0" indent="0">
              <a:buNone/>
            </a:pPr>
            <a:endParaRPr lang="pt-BR" sz="40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F6457D6-BC47-4375-A990-115D9360FEF0}"/>
              </a:ext>
            </a:extLst>
          </p:cNvPr>
          <p:cNvSpPr/>
          <p:nvPr/>
        </p:nvSpPr>
        <p:spPr>
          <a:xfrm>
            <a:off x="5758894" y="3094037"/>
            <a:ext cx="3352800" cy="350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577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2903" y="350837"/>
            <a:ext cx="9127722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3600" dirty="0"/>
              <a:t>Os políticos, </a:t>
            </a:r>
            <a:r>
              <a:rPr lang="pt-BR" sz="3600" b="1" i="1" dirty="0"/>
              <a:t>que são corruptos</a:t>
            </a:r>
            <a:r>
              <a:rPr lang="pt-BR" sz="3600" dirty="0"/>
              <a:t>, merecem repúdio da população.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dirty="0"/>
              <a:t>										B</a:t>
            </a:r>
          </a:p>
          <a:p>
            <a:pPr marL="0" indent="0">
              <a:buNone/>
            </a:pPr>
            <a:r>
              <a:rPr lang="pt-BR" sz="3600" dirty="0"/>
              <a:t>	A = políticos                             </a:t>
            </a:r>
          </a:p>
          <a:p>
            <a:pPr marL="0" indent="0">
              <a:buNone/>
            </a:pPr>
            <a:r>
              <a:rPr lang="pt-BR" sz="3600" dirty="0"/>
              <a:t>	B = corruptos				 A</a:t>
            </a:r>
          </a:p>
          <a:p>
            <a:pPr marL="0" indent="0">
              <a:buNone/>
            </a:pPr>
            <a:r>
              <a:rPr lang="pt-BR" sz="3600" dirty="0"/>
              <a:t>	</a:t>
            </a:r>
            <a:endParaRPr lang="pt-BR" sz="40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F6457D6-BC47-4375-A990-115D9360FEF0}"/>
              </a:ext>
            </a:extLst>
          </p:cNvPr>
          <p:cNvSpPr/>
          <p:nvPr/>
        </p:nvSpPr>
        <p:spPr>
          <a:xfrm>
            <a:off x="5954712" y="3246437"/>
            <a:ext cx="3352800" cy="350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891F733-A41D-49E8-A852-FC4501F412E5}"/>
              </a:ext>
            </a:extLst>
          </p:cNvPr>
          <p:cNvSpPr/>
          <p:nvPr/>
        </p:nvSpPr>
        <p:spPr>
          <a:xfrm>
            <a:off x="6183312" y="4770437"/>
            <a:ext cx="14478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702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8706842" cy="1637930"/>
          </a:xfrm>
        </p:spPr>
        <p:txBody>
          <a:bodyPr>
            <a:normAutofit fontScale="90000"/>
          </a:bodyPr>
          <a:lstStyle/>
          <a:p>
            <a:r>
              <a:rPr lang="pt-BR" dirty="0"/>
              <a:t>Orações Subordinadas Adjetivas</a:t>
            </a:r>
            <a:br>
              <a:rPr lang="pt-BR" dirty="0"/>
            </a:br>
            <a:r>
              <a:rPr lang="pt-BR" dirty="0"/>
              <a:t>Outros Tipos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4070" y="2519891"/>
            <a:ext cx="8402042" cy="4841346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/>
              <a:t>Relativas de Quantidade </a:t>
            </a:r>
          </a:p>
          <a:p>
            <a:pPr lvl="1"/>
            <a:r>
              <a:rPr lang="pt-BR" sz="3600" dirty="0"/>
              <a:t>Seriam necessários vários dias para beber o champanhe </a:t>
            </a:r>
            <a:r>
              <a:rPr lang="pt-BR" sz="3600" i="1" dirty="0"/>
              <a:t>que eles derramaram naquela noite</a:t>
            </a:r>
            <a:r>
              <a:rPr lang="pt-BR" sz="3600" dirty="0"/>
              <a:t>. </a:t>
            </a:r>
          </a:p>
          <a:p>
            <a:r>
              <a:rPr lang="pt-BR" sz="3600" dirty="0"/>
              <a:t>Relativas Existenciais </a:t>
            </a:r>
          </a:p>
          <a:p>
            <a:pPr lvl="1"/>
            <a:r>
              <a:rPr lang="pt-BR" sz="3600" dirty="0"/>
              <a:t>Eu trouxe comigo os livros que tinha/havia/estavam sobre a mesa. </a:t>
            </a:r>
          </a:p>
          <a:p>
            <a:pPr marL="0" indent="0">
              <a:buNone/>
            </a:pPr>
            <a:endParaRPr lang="pt-BR" sz="3600" dirty="0"/>
          </a:p>
          <a:p>
            <a:pPr marL="0" indent="0" algn="r">
              <a:buNone/>
            </a:pPr>
            <a:r>
              <a:rPr lang="pt-BR" sz="2800" dirty="0"/>
              <a:t>(Carlson 1977, </a:t>
            </a:r>
            <a:r>
              <a:rPr lang="pt-BR" sz="2800" dirty="0" err="1"/>
              <a:t>Heim</a:t>
            </a:r>
            <a:r>
              <a:rPr lang="pt-BR" sz="2800" dirty="0"/>
              <a:t> 1987, Ribeiro dos Santos, 2015)</a:t>
            </a:r>
          </a:p>
        </p:txBody>
      </p:sp>
    </p:spTree>
    <p:extLst>
      <p:ext uri="{BB962C8B-B14F-4D97-AF65-F5344CB8AC3E}">
        <p14:creationId xmlns:p14="http://schemas.microsoft.com/office/powerpoint/2010/main" val="2299242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4B307-02F3-4A55-9022-8E5B3F8AE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492" y="2623384"/>
            <a:ext cx="7571640" cy="2312906"/>
          </a:xfrm>
        </p:spPr>
        <p:txBody>
          <a:bodyPr/>
          <a:lstStyle/>
          <a:p>
            <a:r>
              <a:rPr lang="pt-BR" dirty="0"/>
              <a:t>Potencial desafio para a abordagem </a:t>
            </a:r>
            <a:r>
              <a:rPr lang="pt-BR" dirty="0" err="1"/>
              <a:t>interseccionista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44B307-02F3-4A55-9022-8E5B3F8AE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6586" y="1832697"/>
            <a:ext cx="3967297" cy="4114759"/>
          </a:xfrm>
        </p:spPr>
        <p:txBody>
          <a:bodyPr>
            <a:normAutofit/>
          </a:bodyPr>
          <a:lstStyle/>
          <a:p>
            <a:br>
              <a:rPr lang="pt-BR" sz="5600" dirty="0"/>
            </a:br>
            <a:r>
              <a:rPr lang="pt-BR" sz="5600" dirty="0"/>
              <a:t>O mundos dos </a:t>
            </a:r>
            <a:r>
              <a:rPr lang="pt-BR" sz="5600" dirty="0" err="1"/>
              <a:t>bluris</a:t>
            </a:r>
            <a:br>
              <a:rPr lang="pt-BR" sz="5600" dirty="0"/>
            </a:br>
            <a:br>
              <a:rPr lang="pt-BR" sz="5600" dirty="0"/>
            </a:br>
            <a:endParaRPr lang="pt-BR" sz="560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03518" y="2222946"/>
            <a:ext cx="2707856" cy="4859542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36742" y="698898"/>
            <a:ext cx="2708398" cy="4859542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Gráfico 1" descr="Respingo">
            <a:extLst>
              <a:ext uri="{FF2B5EF4-FFF2-40B4-BE49-F238E27FC236}">
                <a16:creationId xmlns:a16="http://schemas.microsoft.com/office/drawing/2014/main" id="{C0793455-EC9F-4A81-B74D-D9C832D4A4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512" y="2222946"/>
            <a:ext cx="3725593" cy="34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34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672" y="884237"/>
            <a:ext cx="9260040" cy="716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lang="pt-BR" sz="3600" b="1" spc="-1" dirty="0"/>
              <a:t>Relações de Acarretamento</a:t>
            </a: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b="1" spc="-1" dirty="0"/>
          </a:p>
          <a:p>
            <a:pPr marL="742950" indent="-742950" algn="ctr">
              <a:lnSpc>
                <a:spcPct val="100000"/>
              </a:lnSpc>
              <a:spcAft>
                <a:spcPts val="1417"/>
              </a:spcAft>
              <a:buAutoNum type="alphaLcPeriod"/>
            </a:pPr>
            <a:r>
              <a:rPr lang="pt-BR" sz="3600" spc="-1" dirty="0"/>
              <a:t>Este vestido é vermelho. </a:t>
            </a: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/>
          </a:p>
          <a:p>
            <a:pPr marL="742950" indent="-742950" algn="ctr">
              <a:lnSpc>
                <a:spcPct val="100000"/>
              </a:lnSpc>
              <a:spcAft>
                <a:spcPts val="1417"/>
              </a:spcAft>
              <a:buAutoNum type="alphaLcPeriod"/>
            </a:pPr>
            <a:r>
              <a:rPr lang="pt-BR" sz="3600" spc="-1" dirty="0"/>
              <a:t> Isto é um vestido. </a:t>
            </a:r>
          </a:p>
          <a:p>
            <a:pPr marL="742950" indent="-742950" algn="ctr">
              <a:lnSpc>
                <a:spcPct val="100000"/>
              </a:lnSpc>
              <a:spcAft>
                <a:spcPts val="1417"/>
              </a:spcAft>
              <a:buAutoNum type="alphaLcPeriod"/>
            </a:pPr>
            <a:r>
              <a:rPr lang="pt-BR" sz="3600" spc="-1" dirty="0"/>
              <a:t>Isto é vermelho. </a:t>
            </a: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br>
              <a:rPr lang="pt-BR" sz="3600" dirty="0"/>
            </a:br>
            <a:endParaRPr lang="pt-BR" sz="3600" dirty="0"/>
          </a:p>
          <a:p>
            <a:pPr>
              <a:lnSpc>
                <a:spcPct val="100000"/>
              </a:lnSpc>
              <a:spcAft>
                <a:spcPts val="1417"/>
              </a:spcAft>
            </a:pPr>
            <a:br>
              <a:rPr lang="pt-BR" sz="3600" dirty="0"/>
            </a:br>
            <a:br>
              <a:rPr lang="pt-BR" sz="3600" dirty="0"/>
            </a:br>
            <a:br>
              <a:rPr lang="pt-BR" sz="3600" b="1" spc="-1" dirty="0">
                <a:solidFill>
                  <a:srgbClr val="000099"/>
                </a:solidFill>
                <a:latin typeface="Arial"/>
              </a:rPr>
            </a:br>
            <a:r>
              <a:rPr lang="en-US" sz="3600" b="1" spc="-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en-US" sz="3600" spc="-1" dirty="0">
              <a:solidFill>
                <a:srgbClr val="0000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39589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7938492" cy="1637930"/>
          </a:xfrm>
        </p:spPr>
        <p:txBody>
          <a:bodyPr/>
          <a:lstStyle/>
          <a:p>
            <a:r>
              <a:rPr lang="pt-BR" b="1" dirty="0"/>
              <a:t>Ferramentas </a:t>
            </a:r>
            <a:br>
              <a:rPr lang="pt-BR" b="1" dirty="0"/>
            </a:br>
            <a:r>
              <a:rPr lang="pt-BR" b="1" dirty="0"/>
              <a:t>Semântica Formal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dirty="0"/>
              <a:t>Competência Linguística</a:t>
            </a:r>
          </a:p>
          <a:p>
            <a:pPr lvl="1"/>
            <a:r>
              <a:rPr lang="pt-BR" sz="3600" dirty="0"/>
              <a:t>Conhecimento semântico </a:t>
            </a:r>
          </a:p>
          <a:p>
            <a:pPr marL="584607" lvl="1" indent="0">
              <a:buNone/>
            </a:pPr>
            <a:r>
              <a:rPr lang="pt-BR" sz="3600" dirty="0"/>
              <a:t>tácito</a:t>
            </a:r>
          </a:p>
          <a:p>
            <a:pPr lvl="1"/>
            <a:endParaRPr lang="pt-BR" sz="3600" dirty="0"/>
          </a:p>
          <a:p>
            <a:r>
              <a:rPr lang="pt-BR" sz="3600" dirty="0"/>
              <a:t>Mecanismos Formais para apresentação da Interpretação </a:t>
            </a:r>
          </a:p>
          <a:p>
            <a:pPr lvl="1"/>
            <a:r>
              <a:rPr lang="pt-BR" sz="3600" dirty="0"/>
              <a:t>Metalinguagem Lógica</a:t>
            </a:r>
          </a:p>
          <a:p>
            <a:pPr marL="1088579" lvl="2" indent="0">
              <a:buNone/>
            </a:pPr>
            <a:endParaRPr lang="pt-BR" dirty="0"/>
          </a:p>
          <a:p>
            <a:pPr marL="584607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8644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44512" y="503237"/>
            <a:ext cx="9260040" cy="716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lang="pt-BR" sz="3600" b="1" spc="-1" dirty="0"/>
              <a:t>Relações de Acarretamento</a:t>
            </a: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b="1" spc="-1" dirty="0"/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b="1" spc="-1" dirty="0"/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b="1" spc="-1" dirty="0"/>
          </a:p>
          <a:p>
            <a:pPr marL="742950" indent="-742950" algn="ctr">
              <a:lnSpc>
                <a:spcPct val="100000"/>
              </a:lnSpc>
              <a:spcAft>
                <a:spcPts val="1417"/>
              </a:spcAft>
              <a:buAutoNum type="alphaLcPeriod"/>
            </a:pPr>
            <a:r>
              <a:rPr lang="pt-BR" sz="3600" spc="-1" dirty="0"/>
              <a:t>Isto é um </a:t>
            </a:r>
            <a:r>
              <a:rPr lang="pt-BR" sz="3600" spc="-1" dirty="0" err="1"/>
              <a:t>raco</a:t>
            </a:r>
            <a:r>
              <a:rPr lang="pt-BR" sz="3600" spc="-1" dirty="0"/>
              <a:t> </a:t>
            </a:r>
            <a:r>
              <a:rPr lang="pt-BR" sz="3600" spc="-1" dirty="0" err="1"/>
              <a:t>glupi</a:t>
            </a:r>
            <a:r>
              <a:rPr lang="pt-BR" sz="3600" spc="-1" dirty="0"/>
              <a:t>.  </a:t>
            </a: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/>
          </a:p>
          <a:p>
            <a:pPr marL="742950" indent="-742950" algn="ctr">
              <a:lnSpc>
                <a:spcPct val="100000"/>
              </a:lnSpc>
              <a:spcAft>
                <a:spcPts val="1417"/>
              </a:spcAft>
              <a:buAutoNum type="alphaLcPeriod"/>
            </a:pPr>
            <a:r>
              <a:rPr lang="pt-BR" sz="3600" spc="-1" dirty="0"/>
              <a:t> Isto é um </a:t>
            </a:r>
            <a:r>
              <a:rPr lang="pt-BR" sz="3600" spc="-1" dirty="0" err="1"/>
              <a:t>raco</a:t>
            </a:r>
            <a:r>
              <a:rPr lang="pt-BR" sz="3600" spc="-1" dirty="0"/>
              <a:t>. </a:t>
            </a:r>
          </a:p>
          <a:p>
            <a:pPr marL="742950" indent="-742950" algn="ctr">
              <a:lnSpc>
                <a:spcPct val="100000"/>
              </a:lnSpc>
              <a:spcAft>
                <a:spcPts val="1417"/>
              </a:spcAft>
              <a:buAutoNum type="alphaLcPeriod"/>
            </a:pPr>
            <a:r>
              <a:rPr lang="pt-BR" sz="3600" spc="-1" dirty="0"/>
              <a:t>Isto é </a:t>
            </a:r>
            <a:r>
              <a:rPr lang="pt-BR" sz="3600" spc="-1" dirty="0" err="1"/>
              <a:t>glupi</a:t>
            </a:r>
            <a:r>
              <a:rPr lang="pt-BR" sz="3600" spc="-1" dirty="0"/>
              <a:t>. </a:t>
            </a: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br>
              <a:rPr lang="pt-BR" sz="3600" dirty="0"/>
            </a:br>
            <a:endParaRPr lang="pt-BR" sz="3600" dirty="0"/>
          </a:p>
          <a:p>
            <a:pPr>
              <a:lnSpc>
                <a:spcPct val="100000"/>
              </a:lnSpc>
              <a:spcAft>
                <a:spcPts val="1417"/>
              </a:spcAft>
            </a:pPr>
            <a:br>
              <a:rPr lang="pt-BR" sz="3600" dirty="0"/>
            </a:br>
            <a:br>
              <a:rPr lang="pt-BR" sz="3600" dirty="0"/>
            </a:br>
            <a:br>
              <a:rPr lang="pt-BR" sz="3600" b="1" spc="-1" dirty="0">
                <a:solidFill>
                  <a:srgbClr val="000099"/>
                </a:solidFill>
                <a:latin typeface="Arial"/>
              </a:rPr>
            </a:br>
            <a:r>
              <a:rPr lang="en-US" sz="3600" b="1" spc="-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en-US" sz="3600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BCACBA07-8D22-49C9-90AA-77D97024BC83}"/>
              </a:ext>
            </a:extLst>
          </p:cNvPr>
          <p:cNvSpPr/>
          <p:nvPr/>
        </p:nvSpPr>
        <p:spPr>
          <a:xfrm>
            <a:off x="4354512" y="2103437"/>
            <a:ext cx="2175355" cy="1828800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43955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672" y="884237"/>
            <a:ext cx="9260040" cy="716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lang="pt-BR" sz="3600" b="1" spc="-1" dirty="0"/>
              <a:t>Relações de Acarretamento</a:t>
            </a: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b="1" spc="-1" dirty="0"/>
          </a:p>
          <a:p>
            <a:pPr marL="742950" indent="-742950" algn="ctr">
              <a:lnSpc>
                <a:spcPct val="100000"/>
              </a:lnSpc>
              <a:spcAft>
                <a:spcPts val="1417"/>
              </a:spcAft>
              <a:buAutoNum type="alphaLcPeriod"/>
            </a:pPr>
            <a:r>
              <a:rPr lang="pt-BR" sz="3600" spc="-1" dirty="0" err="1"/>
              <a:t>Dumbo</a:t>
            </a:r>
            <a:r>
              <a:rPr lang="pt-BR" sz="3600" spc="-1" dirty="0"/>
              <a:t> é um elefante pequeno.</a:t>
            </a: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/>
          </a:p>
          <a:p>
            <a:pPr marL="742950" indent="-742950" algn="ctr">
              <a:lnSpc>
                <a:spcPct val="100000"/>
              </a:lnSpc>
              <a:spcAft>
                <a:spcPts val="1417"/>
              </a:spcAft>
              <a:buAutoNum type="alphaLcPeriod"/>
            </a:pPr>
            <a:r>
              <a:rPr lang="pt-BR" sz="3600" spc="-1" dirty="0"/>
              <a:t> </a:t>
            </a:r>
            <a:r>
              <a:rPr lang="pt-BR" sz="3600" spc="-1" dirty="0" err="1"/>
              <a:t>Dumbo</a:t>
            </a:r>
            <a:r>
              <a:rPr lang="pt-BR" sz="3600" spc="-1" dirty="0"/>
              <a:t> é um elefante. </a:t>
            </a:r>
          </a:p>
          <a:p>
            <a:pPr marL="742950" indent="-742950" algn="ctr">
              <a:lnSpc>
                <a:spcPct val="100000"/>
              </a:lnSpc>
              <a:spcAft>
                <a:spcPts val="1417"/>
              </a:spcAft>
              <a:buAutoNum type="alphaLcPeriod"/>
            </a:pPr>
            <a:r>
              <a:rPr lang="pt-BR" sz="3600" spc="-1" dirty="0" err="1"/>
              <a:t>Dumbo</a:t>
            </a:r>
            <a:r>
              <a:rPr lang="pt-BR" sz="3600" spc="-1" dirty="0"/>
              <a:t> é pequeno. </a:t>
            </a: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br>
              <a:rPr lang="pt-BR" sz="3600" dirty="0"/>
            </a:br>
            <a:endParaRPr lang="pt-BR" sz="3600" dirty="0"/>
          </a:p>
          <a:p>
            <a:pPr>
              <a:lnSpc>
                <a:spcPct val="100000"/>
              </a:lnSpc>
              <a:spcAft>
                <a:spcPts val="1417"/>
              </a:spcAft>
            </a:pPr>
            <a:br>
              <a:rPr lang="pt-BR" sz="3600" dirty="0"/>
            </a:br>
            <a:br>
              <a:rPr lang="pt-BR" sz="3600" dirty="0"/>
            </a:br>
            <a:br>
              <a:rPr lang="pt-BR" sz="3600" b="1" spc="-1" dirty="0">
                <a:solidFill>
                  <a:srgbClr val="000099"/>
                </a:solidFill>
                <a:latin typeface="Arial"/>
              </a:rPr>
            </a:br>
            <a:r>
              <a:rPr lang="en-US" sz="3600" b="1" spc="-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en-US" sz="3600" spc="-1" dirty="0">
              <a:solidFill>
                <a:srgbClr val="0000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4862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672" y="884237"/>
            <a:ext cx="9260040" cy="716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>
              <a:solidFill>
                <a:srgbClr val="000099"/>
              </a:solidFill>
              <a:latin typeface="Arial"/>
            </a:endParaRPr>
          </a:p>
          <a:p>
            <a:pPr algn="ctr">
              <a:spcAft>
                <a:spcPts val="1417"/>
              </a:spcAft>
            </a:pPr>
            <a:r>
              <a:rPr lang="pt-BR" sz="3600" b="1" spc="-1" dirty="0"/>
              <a:t>Bom</a:t>
            </a:r>
          </a:p>
          <a:p>
            <a:pPr>
              <a:lnSpc>
                <a:spcPct val="100000"/>
              </a:lnSpc>
              <a:spcAft>
                <a:spcPts val="1417"/>
              </a:spcAft>
            </a:pPr>
            <a:br>
              <a:rPr lang="pt-BR" sz="3600" dirty="0"/>
            </a:br>
            <a:br>
              <a:rPr lang="pt-BR" sz="3600" dirty="0"/>
            </a:br>
            <a:br>
              <a:rPr lang="pt-BR" sz="3600" b="1" spc="-1" dirty="0">
                <a:solidFill>
                  <a:srgbClr val="000099"/>
                </a:solidFill>
                <a:latin typeface="Arial"/>
              </a:rPr>
            </a:br>
            <a:r>
              <a:rPr lang="en-US" sz="3600" b="1" spc="-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en-US" sz="3600" spc="-1" dirty="0">
              <a:solidFill>
                <a:srgbClr val="0000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09615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96912" y="503237"/>
            <a:ext cx="9260040" cy="716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417"/>
              </a:spcAft>
            </a:pPr>
            <a:endParaRPr lang="pt-BR" sz="3600" b="1" spc="-1" dirty="0"/>
          </a:p>
          <a:p>
            <a:pPr algn="ctr">
              <a:spcAft>
                <a:spcPts val="1417"/>
              </a:spcAft>
            </a:pPr>
            <a:r>
              <a:rPr lang="pt-BR" sz="3600" b="1" spc="-1" dirty="0"/>
              <a:t>Bom</a:t>
            </a:r>
          </a:p>
          <a:p>
            <a:pPr algn="ctr">
              <a:spcAft>
                <a:spcPts val="1417"/>
              </a:spcAft>
            </a:pPr>
            <a:endParaRPr lang="pt-BR" sz="3600" b="1" spc="-1" dirty="0"/>
          </a:p>
          <a:p>
            <a:pPr algn="ctr">
              <a:spcAft>
                <a:spcPts val="1417"/>
              </a:spcAft>
            </a:pPr>
            <a:endParaRPr lang="pt-BR" sz="3600" spc="-1" dirty="0"/>
          </a:p>
          <a:p>
            <a:pPr algn="ctr">
              <a:spcAft>
                <a:spcPts val="1417"/>
              </a:spcAft>
            </a:pPr>
            <a:r>
              <a:rPr lang="pt-BR" sz="3600" spc="-1" dirty="0"/>
              <a:t>a. Ele é um bom médico. </a:t>
            </a:r>
          </a:p>
          <a:p>
            <a:pPr algn="ctr">
              <a:spcAft>
                <a:spcPts val="1417"/>
              </a:spcAft>
            </a:pPr>
            <a:r>
              <a:rPr lang="pt-BR" sz="3600" spc="-1" dirty="0"/>
              <a:t>b. Ele é médico. </a:t>
            </a:r>
          </a:p>
          <a:p>
            <a:pPr algn="ctr">
              <a:spcAft>
                <a:spcPts val="1417"/>
              </a:spcAft>
            </a:pPr>
            <a:r>
              <a:rPr lang="pt-BR" sz="3600" spc="-1" dirty="0"/>
              <a:t>c. Ele é bom. </a:t>
            </a:r>
            <a:br>
              <a:rPr lang="pt-BR" sz="3600" spc="-1" dirty="0"/>
            </a:br>
            <a:br>
              <a:rPr lang="pt-BR" sz="3600" dirty="0"/>
            </a:br>
            <a:br>
              <a:rPr lang="pt-BR" sz="3600" dirty="0"/>
            </a:br>
            <a:br>
              <a:rPr lang="pt-BR" sz="3600" b="1" spc="-1" dirty="0">
                <a:solidFill>
                  <a:srgbClr val="000099"/>
                </a:solidFill>
                <a:latin typeface="Arial"/>
              </a:rPr>
            </a:br>
            <a:r>
              <a:rPr lang="en-US" sz="3600" b="1" spc="-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en-US" sz="3600" spc="-1" dirty="0">
              <a:solidFill>
                <a:srgbClr val="0000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8797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96912" y="503237"/>
            <a:ext cx="9260040" cy="716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417"/>
              </a:spcAft>
            </a:pPr>
            <a:endParaRPr lang="pt-BR" sz="3600" b="1" spc="-1" dirty="0"/>
          </a:p>
          <a:p>
            <a:pPr algn="ctr">
              <a:spcAft>
                <a:spcPts val="1417"/>
              </a:spcAft>
            </a:pPr>
            <a:r>
              <a:rPr lang="pt-BR" sz="3600" b="1" spc="-1" dirty="0"/>
              <a:t>Bom</a:t>
            </a:r>
          </a:p>
          <a:p>
            <a:pPr algn="ctr">
              <a:spcAft>
                <a:spcPts val="1417"/>
              </a:spcAft>
            </a:pPr>
            <a:endParaRPr lang="pt-BR" sz="3600" b="1" spc="-1" dirty="0"/>
          </a:p>
          <a:p>
            <a:pPr algn="ctr">
              <a:spcAft>
                <a:spcPts val="1417"/>
              </a:spcAft>
            </a:pPr>
            <a:endParaRPr lang="pt-BR" sz="3600" spc="-1" dirty="0"/>
          </a:p>
          <a:p>
            <a:pPr algn="ctr">
              <a:spcAft>
                <a:spcPts val="1417"/>
              </a:spcAft>
            </a:pPr>
            <a:r>
              <a:rPr lang="pt-BR" sz="3600" spc="-1" dirty="0"/>
              <a:t>a. Ele é um bom médico. </a:t>
            </a:r>
          </a:p>
          <a:p>
            <a:pPr algn="ctr">
              <a:spcAft>
                <a:spcPts val="1417"/>
              </a:spcAft>
            </a:pPr>
            <a:r>
              <a:rPr lang="pt-BR" sz="3600" spc="-1" dirty="0"/>
              <a:t>b. Ele é médico. </a:t>
            </a:r>
          </a:p>
          <a:p>
            <a:pPr algn="ctr">
              <a:spcAft>
                <a:spcPts val="1417"/>
              </a:spcAft>
            </a:pPr>
            <a:r>
              <a:rPr lang="pt-BR" sz="3600" spc="-1" dirty="0"/>
              <a:t>c. Ele é bom </a:t>
            </a:r>
            <a:r>
              <a:rPr lang="pt-BR" sz="3600" spc="-1" dirty="0">
                <a:solidFill>
                  <a:srgbClr val="FF0000"/>
                </a:solidFill>
              </a:rPr>
              <a:t>(para um médico)</a:t>
            </a:r>
            <a:r>
              <a:rPr lang="pt-BR" sz="3600" spc="-1" dirty="0"/>
              <a:t>. </a:t>
            </a:r>
            <a:br>
              <a:rPr lang="pt-BR" sz="3600" spc="-1" dirty="0"/>
            </a:br>
            <a:br>
              <a:rPr lang="pt-BR" sz="3600" dirty="0"/>
            </a:br>
            <a:br>
              <a:rPr lang="pt-BR" sz="3600" dirty="0"/>
            </a:br>
            <a:br>
              <a:rPr lang="pt-BR" sz="3600" b="1" spc="-1" dirty="0">
                <a:solidFill>
                  <a:srgbClr val="000099"/>
                </a:solidFill>
                <a:latin typeface="Arial"/>
              </a:rPr>
            </a:br>
            <a:r>
              <a:rPr lang="en-US" sz="3600" b="1" spc="-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en-US" sz="3600" spc="-1" dirty="0">
              <a:solidFill>
                <a:srgbClr val="0000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91802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96912" y="503237"/>
            <a:ext cx="9260040" cy="716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417"/>
              </a:spcAft>
            </a:pPr>
            <a:endParaRPr lang="pt-BR" sz="3600" b="1" spc="-1" dirty="0"/>
          </a:p>
          <a:p>
            <a:pPr algn="ctr">
              <a:spcAft>
                <a:spcPts val="1417"/>
              </a:spcAft>
            </a:pPr>
            <a:r>
              <a:rPr lang="pt-BR" sz="3600" b="1" spc="-1" dirty="0"/>
              <a:t>Bom</a:t>
            </a:r>
          </a:p>
          <a:p>
            <a:pPr algn="ctr">
              <a:spcAft>
                <a:spcPts val="1417"/>
              </a:spcAft>
            </a:pPr>
            <a:endParaRPr lang="pt-BR" sz="3600" b="1" spc="-1" dirty="0"/>
          </a:p>
          <a:p>
            <a:pPr algn="ctr">
              <a:spcAft>
                <a:spcPts val="1417"/>
              </a:spcAft>
            </a:pPr>
            <a:endParaRPr lang="pt-BR" sz="3600" spc="-1" dirty="0"/>
          </a:p>
          <a:p>
            <a:pPr algn="ctr">
              <a:spcAft>
                <a:spcPts val="1417"/>
              </a:spcAft>
            </a:pPr>
            <a:r>
              <a:rPr lang="pt-BR" sz="3600" spc="-1" dirty="0"/>
              <a:t>a. Ele é um bom médico. </a:t>
            </a:r>
          </a:p>
          <a:p>
            <a:pPr algn="ctr">
              <a:spcAft>
                <a:spcPts val="1417"/>
              </a:spcAft>
            </a:pPr>
            <a:r>
              <a:rPr lang="pt-BR" sz="3600" spc="-1" dirty="0"/>
              <a:t>b. Ele é médico. </a:t>
            </a:r>
          </a:p>
          <a:p>
            <a:pPr algn="ctr">
              <a:spcAft>
                <a:spcPts val="1417"/>
              </a:spcAft>
            </a:pPr>
            <a:r>
              <a:rPr lang="pt-BR" sz="3600" spc="-1" dirty="0"/>
              <a:t>c. Ele é bom </a:t>
            </a:r>
            <a:r>
              <a:rPr lang="pt-BR" sz="3600" spc="-1" dirty="0">
                <a:solidFill>
                  <a:srgbClr val="FF0000"/>
                </a:solidFill>
              </a:rPr>
              <a:t>(para um médico)</a:t>
            </a:r>
            <a:r>
              <a:rPr lang="pt-BR" sz="3600" spc="-1" dirty="0"/>
              <a:t>. </a:t>
            </a:r>
          </a:p>
          <a:p>
            <a:pPr algn="ctr">
              <a:spcAft>
                <a:spcPts val="1417"/>
              </a:spcAft>
            </a:pPr>
            <a:endParaRPr lang="pt-BR" sz="3600" spc="-1" dirty="0"/>
          </a:p>
          <a:p>
            <a:pPr algn="ctr">
              <a:spcAft>
                <a:spcPts val="1417"/>
              </a:spcAft>
            </a:pPr>
            <a:r>
              <a:rPr lang="pt-BR" sz="3600" spc="-1" dirty="0"/>
              <a:t>		       Classe de Comparação</a:t>
            </a:r>
            <a:br>
              <a:rPr lang="pt-BR" sz="3600" dirty="0"/>
            </a:br>
            <a:br>
              <a:rPr lang="pt-BR" sz="3600" b="1" spc="-1" dirty="0">
                <a:solidFill>
                  <a:srgbClr val="000099"/>
                </a:solidFill>
                <a:latin typeface="Arial"/>
              </a:rPr>
            </a:br>
            <a:r>
              <a:rPr lang="en-US" sz="3600" b="1" spc="-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en-US" sz="3600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EA0205C3-FE68-41D4-B3AD-2186A70AA6F2}"/>
              </a:ext>
            </a:extLst>
          </p:cNvPr>
          <p:cNvSpPr/>
          <p:nvPr/>
        </p:nvSpPr>
        <p:spPr>
          <a:xfrm>
            <a:off x="5878512" y="5532437"/>
            <a:ext cx="1524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93025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2ACCF26-DFC7-408E-8471-98B2BFD68C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2921"/>
          <a:stretch/>
        </p:blipFill>
        <p:spPr>
          <a:xfrm>
            <a:off x="773112" y="827087"/>
            <a:ext cx="921244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2001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A39A633A-234B-4310-B465-FBF4EB711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r="13573"/>
          <a:stretch/>
        </p:blipFill>
        <p:spPr>
          <a:xfrm>
            <a:off x="2631819" y="1303337"/>
            <a:ext cx="48169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30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F4C9169-20B9-49E9-B390-C411F93B1026}"/>
              </a:ext>
            </a:extLst>
          </p:cNvPr>
          <p:cNvSpPr/>
          <p:nvPr/>
        </p:nvSpPr>
        <p:spPr>
          <a:xfrm>
            <a:off x="1458912" y="81022"/>
            <a:ext cx="71628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/>
              <a:t>Pobre Menina Rica</a:t>
            </a:r>
          </a:p>
          <a:p>
            <a:r>
              <a:rPr lang="pt-BR" sz="3000" dirty="0"/>
              <a:t>Carlos Lyra</a:t>
            </a:r>
          </a:p>
          <a:p>
            <a:endParaRPr lang="pt-BR" sz="3000" dirty="0"/>
          </a:p>
          <a:p>
            <a:r>
              <a:rPr lang="pt-BR" sz="3000" dirty="0"/>
              <a:t>Eu acho que quem me vê, crê</a:t>
            </a:r>
          </a:p>
          <a:p>
            <a:r>
              <a:rPr lang="pt-BR" sz="3000" dirty="0"/>
              <a:t>Que eu sou feliz, feliz só porque</a:t>
            </a:r>
          </a:p>
          <a:p>
            <a:r>
              <a:rPr lang="pt-BR" sz="3000" dirty="0"/>
              <a:t>Tenho tudo quanto existe</a:t>
            </a:r>
          </a:p>
          <a:p>
            <a:r>
              <a:rPr lang="pt-BR" sz="3000" dirty="0"/>
              <a:t>Pra não ser infeliz</a:t>
            </a:r>
          </a:p>
          <a:p>
            <a:endParaRPr lang="pt-BR" sz="3000" dirty="0"/>
          </a:p>
          <a:p>
            <a:r>
              <a:rPr lang="pt-BR" sz="3000" dirty="0"/>
              <a:t>Pobre menina tão rica</a:t>
            </a:r>
          </a:p>
          <a:p>
            <a:r>
              <a:rPr lang="pt-BR" sz="3000" dirty="0"/>
              <a:t>Que triste você fica se vê</a:t>
            </a:r>
          </a:p>
          <a:p>
            <a:r>
              <a:rPr lang="pt-BR" sz="3000" dirty="0"/>
              <a:t>Um passarinho em liberdade</a:t>
            </a:r>
          </a:p>
          <a:p>
            <a:r>
              <a:rPr lang="pt-BR" sz="3000" dirty="0"/>
              <a:t>Indo e vindo à vontade, na tarde</a:t>
            </a:r>
          </a:p>
          <a:p>
            <a:endParaRPr lang="pt-BR" sz="3000" dirty="0"/>
          </a:p>
          <a:p>
            <a:r>
              <a:rPr lang="pt-BR" sz="3000" dirty="0"/>
              <a:t>Você tem mais do que eu</a:t>
            </a:r>
          </a:p>
          <a:p>
            <a:r>
              <a:rPr lang="pt-BR" sz="3000" dirty="0"/>
              <a:t>Passarinho, do que a menina</a:t>
            </a:r>
          </a:p>
          <a:p>
            <a:r>
              <a:rPr lang="pt-BR" sz="3000" dirty="0"/>
              <a:t>Que é tão rica e nada tem de seu</a:t>
            </a:r>
          </a:p>
        </p:txBody>
      </p:sp>
    </p:spTree>
    <p:extLst>
      <p:ext uri="{BB962C8B-B14F-4D97-AF65-F5344CB8AC3E}">
        <p14:creationId xmlns:p14="http://schemas.microsoft.com/office/powerpoint/2010/main" val="107140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F4C9169-20B9-49E9-B390-C411F93B1026}"/>
              </a:ext>
            </a:extLst>
          </p:cNvPr>
          <p:cNvSpPr/>
          <p:nvPr/>
        </p:nvSpPr>
        <p:spPr>
          <a:xfrm>
            <a:off x="1458912" y="81022"/>
            <a:ext cx="71628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/>
              <a:t>Pobre Menina Rica</a:t>
            </a:r>
          </a:p>
          <a:p>
            <a:r>
              <a:rPr lang="pt-BR" sz="3000" dirty="0"/>
              <a:t>Carlos Lyra</a:t>
            </a:r>
          </a:p>
          <a:p>
            <a:endParaRPr lang="pt-BR" sz="3000" dirty="0"/>
          </a:p>
          <a:p>
            <a:r>
              <a:rPr lang="pt-BR" sz="3000" dirty="0"/>
              <a:t>Eu acho que quem me vê, crê</a:t>
            </a:r>
          </a:p>
          <a:p>
            <a:r>
              <a:rPr lang="pt-BR" sz="3000" dirty="0"/>
              <a:t>Que eu sou </a:t>
            </a:r>
            <a:r>
              <a:rPr lang="pt-BR" sz="3000" dirty="0">
                <a:solidFill>
                  <a:srgbClr val="FF0000"/>
                </a:solidFill>
              </a:rPr>
              <a:t>feliz</a:t>
            </a:r>
            <a:r>
              <a:rPr lang="pt-BR" sz="3000" dirty="0"/>
              <a:t>, feliz só porque</a:t>
            </a:r>
          </a:p>
          <a:p>
            <a:r>
              <a:rPr lang="pt-BR" sz="3000" dirty="0"/>
              <a:t>Tenho tudo quanto existe</a:t>
            </a:r>
          </a:p>
          <a:p>
            <a:r>
              <a:rPr lang="pt-BR" sz="3000" dirty="0"/>
              <a:t>Pra não ser </a:t>
            </a:r>
            <a:r>
              <a:rPr lang="pt-BR" sz="3000" dirty="0">
                <a:solidFill>
                  <a:srgbClr val="FF0000"/>
                </a:solidFill>
              </a:rPr>
              <a:t>infeliz</a:t>
            </a:r>
          </a:p>
          <a:p>
            <a:endParaRPr lang="pt-BR" sz="3000" dirty="0"/>
          </a:p>
          <a:p>
            <a:r>
              <a:rPr lang="pt-BR" sz="3000" dirty="0"/>
              <a:t>Pobre menina tão rica</a:t>
            </a:r>
          </a:p>
          <a:p>
            <a:r>
              <a:rPr lang="pt-BR" sz="3000" dirty="0"/>
              <a:t>Que triste você fica se vê</a:t>
            </a:r>
          </a:p>
          <a:p>
            <a:r>
              <a:rPr lang="pt-BR" sz="3000" dirty="0"/>
              <a:t>Um passarinho em liberdade</a:t>
            </a:r>
          </a:p>
          <a:p>
            <a:r>
              <a:rPr lang="pt-BR" sz="3000" dirty="0"/>
              <a:t>Indo e vindo à vontade, na tarde</a:t>
            </a:r>
          </a:p>
          <a:p>
            <a:endParaRPr lang="pt-BR" sz="3000" dirty="0"/>
          </a:p>
          <a:p>
            <a:r>
              <a:rPr lang="pt-BR" sz="3000" dirty="0"/>
              <a:t>Você tem mais do que eu</a:t>
            </a:r>
          </a:p>
          <a:p>
            <a:r>
              <a:rPr lang="pt-BR" sz="3000" dirty="0"/>
              <a:t>Passarinho, do que a menina</a:t>
            </a:r>
          </a:p>
          <a:p>
            <a:r>
              <a:rPr lang="pt-BR" sz="3000" dirty="0"/>
              <a:t>Que é tão rica e nada tem de seu</a:t>
            </a:r>
          </a:p>
        </p:txBody>
      </p:sp>
    </p:spTree>
    <p:extLst>
      <p:ext uri="{BB962C8B-B14F-4D97-AF65-F5344CB8AC3E}">
        <p14:creationId xmlns:p14="http://schemas.microsoft.com/office/powerpoint/2010/main" val="328648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Ferramentas </a:t>
            </a:r>
            <a:br>
              <a:rPr lang="pt-BR" b="1" dirty="0"/>
            </a:br>
            <a:r>
              <a:rPr lang="pt-BR" b="1" dirty="0"/>
              <a:t>Semântica Formal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dirty="0"/>
              <a:t>Competência Linguística</a:t>
            </a:r>
          </a:p>
          <a:p>
            <a:pPr lvl="1"/>
            <a:r>
              <a:rPr lang="pt-BR" sz="3600" dirty="0"/>
              <a:t>Conhecimento semântico </a:t>
            </a:r>
          </a:p>
          <a:p>
            <a:pPr marL="584607" lvl="1" indent="0">
              <a:buNone/>
            </a:pPr>
            <a:r>
              <a:rPr lang="pt-BR" sz="3600" dirty="0"/>
              <a:t>tácito</a:t>
            </a:r>
          </a:p>
          <a:p>
            <a:pPr lvl="1"/>
            <a:endParaRPr lang="pt-BR" sz="3600" dirty="0"/>
          </a:p>
          <a:p>
            <a:r>
              <a:rPr lang="pt-BR" sz="3600" dirty="0"/>
              <a:t>Mecanismos Formais para apresentação da Interpretação </a:t>
            </a:r>
          </a:p>
          <a:p>
            <a:pPr lvl="1"/>
            <a:r>
              <a:rPr lang="pt-BR" sz="3600" dirty="0"/>
              <a:t>Metalinguagem Lógica</a:t>
            </a:r>
          </a:p>
          <a:p>
            <a:pPr marL="1088579" lvl="2" indent="0">
              <a:buNone/>
            </a:pPr>
            <a:endParaRPr lang="pt-BR" dirty="0"/>
          </a:p>
          <a:p>
            <a:pPr marL="584607" lvl="1" indent="0">
              <a:buNone/>
            </a:pPr>
            <a:endParaRPr lang="pt-BR" dirty="0"/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6E373AE3-E001-4AEC-B141-5409E4C5A4F4}"/>
              </a:ext>
            </a:extLst>
          </p:cNvPr>
          <p:cNvSpPr/>
          <p:nvPr/>
        </p:nvSpPr>
        <p:spPr>
          <a:xfrm>
            <a:off x="7402512" y="2393897"/>
            <a:ext cx="2373313" cy="152400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/>
                </a:solidFill>
              </a:rPr>
              <a:t>Linguística </a:t>
            </a:r>
          </a:p>
          <a:p>
            <a:pPr algn="ctr"/>
            <a:r>
              <a:rPr lang="pt-BR" sz="2400" b="1" dirty="0">
                <a:solidFill>
                  <a:schemeClr val="bg2"/>
                </a:solidFill>
              </a:rPr>
              <a:t>Gerativa</a:t>
            </a:r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2BBFA50B-13F2-4D73-967B-D32CF2511554}"/>
              </a:ext>
            </a:extLst>
          </p:cNvPr>
          <p:cNvSpPr/>
          <p:nvPr/>
        </p:nvSpPr>
        <p:spPr>
          <a:xfrm>
            <a:off x="7402511" y="4493807"/>
            <a:ext cx="2373313" cy="152400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/>
                </a:solidFill>
              </a:rPr>
              <a:t>Filosofia Analítica</a:t>
            </a:r>
          </a:p>
        </p:txBody>
      </p:sp>
    </p:spTree>
    <p:extLst>
      <p:ext uri="{BB962C8B-B14F-4D97-AF65-F5344CB8AC3E}">
        <p14:creationId xmlns:p14="http://schemas.microsoft.com/office/powerpoint/2010/main" val="1287721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49333DB-F675-4FCB-9529-ABC90E26FB52}"/>
              </a:ext>
            </a:extLst>
          </p:cNvPr>
          <p:cNvSpPr/>
          <p:nvPr/>
        </p:nvSpPr>
        <p:spPr>
          <a:xfrm>
            <a:off x="1273783" y="2609914"/>
            <a:ext cx="3733800" cy="381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2FEAC23-2EF5-48FB-8AC2-0432DFF4A58D}"/>
              </a:ext>
            </a:extLst>
          </p:cNvPr>
          <p:cNvSpPr/>
          <p:nvPr/>
        </p:nvSpPr>
        <p:spPr>
          <a:xfrm>
            <a:off x="5802312" y="2609914"/>
            <a:ext cx="3733800" cy="381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BBD514-7313-4581-8058-AF416C4236B2}"/>
              </a:ext>
            </a:extLst>
          </p:cNvPr>
          <p:cNvSpPr txBox="1"/>
          <p:nvPr/>
        </p:nvSpPr>
        <p:spPr>
          <a:xfrm>
            <a:off x="2607283" y="187483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Feliz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78D2E9-91C4-4CDA-AE8E-91DA16195318}"/>
              </a:ext>
            </a:extLst>
          </p:cNvPr>
          <p:cNvSpPr txBox="1"/>
          <p:nvPr/>
        </p:nvSpPr>
        <p:spPr>
          <a:xfrm>
            <a:off x="7097712" y="187483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Infeliz</a:t>
            </a:r>
          </a:p>
        </p:txBody>
      </p:sp>
    </p:spTree>
    <p:extLst>
      <p:ext uri="{BB962C8B-B14F-4D97-AF65-F5344CB8AC3E}">
        <p14:creationId xmlns:p14="http://schemas.microsoft.com/office/powerpoint/2010/main" val="3171514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BBD514-7313-4581-8058-AF416C4236B2}"/>
              </a:ext>
            </a:extLst>
          </p:cNvPr>
          <p:cNvSpPr txBox="1"/>
          <p:nvPr/>
        </p:nvSpPr>
        <p:spPr>
          <a:xfrm>
            <a:off x="8316912" y="393223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Feliz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78D2E9-91C4-4CDA-AE8E-91DA16195318}"/>
              </a:ext>
            </a:extLst>
          </p:cNvPr>
          <p:cNvSpPr txBox="1"/>
          <p:nvPr/>
        </p:nvSpPr>
        <p:spPr>
          <a:xfrm>
            <a:off x="1001712" y="382192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Infeliz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8B3E145-6F9E-49EA-9574-1A7804E281D0}"/>
              </a:ext>
            </a:extLst>
          </p:cNvPr>
          <p:cNvCxnSpPr/>
          <p:nvPr/>
        </p:nvCxnSpPr>
        <p:spPr>
          <a:xfrm>
            <a:off x="1687512" y="3779837"/>
            <a:ext cx="716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426E47A3-7EF5-4539-8DD8-56D4E40029CF}"/>
              </a:ext>
            </a:extLst>
          </p:cNvPr>
          <p:cNvSpPr/>
          <p:nvPr/>
        </p:nvSpPr>
        <p:spPr>
          <a:xfrm>
            <a:off x="5192713" y="4224625"/>
            <a:ext cx="152400" cy="168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69A955-1E8E-4AB0-9C23-01C1067331C2}"/>
              </a:ext>
            </a:extLst>
          </p:cNvPr>
          <p:cNvSpPr txBox="1"/>
          <p:nvPr/>
        </p:nvSpPr>
        <p:spPr>
          <a:xfrm>
            <a:off x="4354512" y="6065832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Felicidade</a:t>
            </a:r>
          </a:p>
        </p:txBody>
      </p:sp>
    </p:spTree>
    <p:extLst>
      <p:ext uri="{BB962C8B-B14F-4D97-AF65-F5344CB8AC3E}">
        <p14:creationId xmlns:p14="http://schemas.microsoft.com/office/powerpoint/2010/main" val="3062937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DD389-E5CB-4623-8B6F-1601EB3E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070" y="755967"/>
            <a:ext cx="7938492" cy="814070"/>
          </a:xfrm>
        </p:spPr>
        <p:txBody>
          <a:bodyPr/>
          <a:lstStyle/>
          <a:p>
            <a:r>
              <a:rPr lang="pt-BR" dirty="0"/>
              <a:t>2 classes de adjetivos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0615AC-0133-4A65-82B6-ED4F0E0DE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4070" y="2579670"/>
            <a:ext cx="3677532" cy="514367"/>
          </a:xfrm>
        </p:spPr>
        <p:txBody>
          <a:bodyPr/>
          <a:lstStyle/>
          <a:p>
            <a:r>
              <a:rPr lang="pt-BR" dirty="0"/>
              <a:t>Novo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C924E3-AB80-4748-B531-C1C8D9A3CA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"/>
            </a:pPr>
            <a:r>
              <a:rPr lang="pt-BR" dirty="0"/>
              <a:t>Intensificação</a:t>
            </a:r>
          </a:p>
          <a:p>
            <a:pPr>
              <a:buFont typeface="Wingdings" panose="05000000000000000000" pitchFamily="2" charset="2"/>
              <a:buChar char=""/>
            </a:pPr>
            <a:r>
              <a:rPr lang="pt-BR" dirty="0"/>
              <a:t>Comparação </a:t>
            </a:r>
          </a:p>
          <a:p>
            <a:pPr>
              <a:buFont typeface="Wingdings" panose="05000000000000000000" pitchFamily="2" charset="2"/>
              <a:buChar char=""/>
            </a:pPr>
            <a:r>
              <a:rPr lang="pt-BR" dirty="0"/>
              <a:t>Antônimo</a:t>
            </a:r>
          </a:p>
        </p:txBody>
      </p:sp>
    </p:spTree>
    <p:extLst>
      <p:ext uri="{BB962C8B-B14F-4D97-AF65-F5344CB8AC3E}">
        <p14:creationId xmlns:p14="http://schemas.microsoft.com/office/powerpoint/2010/main" val="7915661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44512" y="1189037"/>
            <a:ext cx="9155113" cy="518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>
              <a:solidFill>
                <a:srgbClr val="000099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r>
              <a:rPr lang="en-US" sz="3600" b="1" spc="-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en-US" sz="3600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9DD389-E5CB-4623-8B6F-1601EB3E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070" y="755967"/>
            <a:ext cx="7938492" cy="814070"/>
          </a:xfrm>
        </p:spPr>
        <p:txBody>
          <a:bodyPr/>
          <a:lstStyle/>
          <a:p>
            <a:r>
              <a:rPr lang="pt-BR" dirty="0"/>
              <a:t>2 classes de adjetivos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0615AC-0133-4A65-82B6-ED4F0E0DE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4070" y="2579670"/>
            <a:ext cx="3677532" cy="514367"/>
          </a:xfrm>
        </p:spPr>
        <p:txBody>
          <a:bodyPr/>
          <a:lstStyle/>
          <a:p>
            <a:r>
              <a:rPr lang="pt-BR" dirty="0"/>
              <a:t>Novo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C924E3-AB80-4748-B531-C1C8D9A3CA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"/>
            </a:pPr>
            <a:r>
              <a:rPr lang="pt-BR" dirty="0"/>
              <a:t>Intensificação</a:t>
            </a:r>
          </a:p>
          <a:p>
            <a:pPr>
              <a:buFont typeface="Wingdings" panose="05000000000000000000" pitchFamily="2" charset="2"/>
              <a:buChar char=""/>
            </a:pPr>
            <a:r>
              <a:rPr lang="pt-BR" dirty="0"/>
              <a:t>Comparação </a:t>
            </a:r>
          </a:p>
          <a:p>
            <a:pPr>
              <a:buFont typeface="Wingdings" panose="05000000000000000000" pitchFamily="2" charset="2"/>
              <a:buChar char=""/>
            </a:pPr>
            <a:r>
              <a:rPr lang="pt-BR" dirty="0"/>
              <a:t>Antônimo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0CF987-C38E-45A2-9CFB-5820012B0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5031" y="2590169"/>
            <a:ext cx="3677532" cy="514367"/>
          </a:xfrm>
        </p:spPr>
        <p:txBody>
          <a:bodyPr/>
          <a:lstStyle/>
          <a:p>
            <a:r>
              <a:rPr lang="pt-BR" dirty="0"/>
              <a:t>Elétrico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6C3DA2-2AA4-47D2-A483-874FF20051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"/>
            </a:pPr>
            <a:r>
              <a:rPr lang="pt-BR" dirty="0"/>
              <a:t>Intensificação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pt-BR" dirty="0"/>
              <a:t>Comparação 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pt-BR" dirty="0"/>
              <a:t>Antônimo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34899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44512" y="1189037"/>
            <a:ext cx="9155113" cy="518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>
              <a:solidFill>
                <a:srgbClr val="000099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lang="pt-BR" sz="3600" spc="-1" dirty="0">
              <a:solidFill>
                <a:srgbClr val="000099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r>
              <a:rPr lang="en-US" sz="3600" b="1" spc="-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en-US" sz="3600" spc="-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9DD389-E5CB-4623-8B6F-1601EB3E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070" y="755967"/>
            <a:ext cx="7938492" cy="814070"/>
          </a:xfrm>
        </p:spPr>
        <p:txBody>
          <a:bodyPr/>
          <a:lstStyle/>
          <a:p>
            <a:r>
              <a:rPr lang="pt-BR" dirty="0"/>
              <a:t>2 classes de adjetivos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0615AC-0133-4A65-82B6-ED4F0E0DE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4070" y="2579670"/>
            <a:ext cx="3677532" cy="514367"/>
          </a:xfrm>
        </p:spPr>
        <p:txBody>
          <a:bodyPr/>
          <a:lstStyle/>
          <a:p>
            <a:r>
              <a:rPr lang="pt-BR" dirty="0"/>
              <a:t>Novo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C924E3-AB80-4748-B531-C1C8D9A3CA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"/>
            </a:pPr>
            <a:r>
              <a:rPr lang="pt-BR" dirty="0"/>
              <a:t>Intensificação</a:t>
            </a:r>
          </a:p>
          <a:p>
            <a:pPr>
              <a:buFont typeface="Wingdings" panose="05000000000000000000" pitchFamily="2" charset="2"/>
              <a:buChar char=""/>
            </a:pPr>
            <a:r>
              <a:rPr lang="pt-BR" dirty="0"/>
              <a:t>Comparação </a:t>
            </a:r>
          </a:p>
          <a:p>
            <a:pPr>
              <a:buFont typeface="Wingdings" panose="05000000000000000000" pitchFamily="2" charset="2"/>
              <a:buChar char=""/>
            </a:pPr>
            <a:r>
              <a:rPr lang="pt-BR" dirty="0"/>
              <a:t>Antônimo</a:t>
            </a:r>
          </a:p>
          <a:p>
            <a:pPr>
              <a:buFont typeface="Wingdings" panose="05000000000000000000" pitchFamily="2" charset="2"/>
              <a:buChar char=""/>
            </a:pPr>
            <a:endParaRPr lang="pt-BR" dirty="0"/>
          </a:p>
          <a:p>
            <a:pPr>
              <a:buFont typeface="Wingdings" panose="05000000000000000000" pitchFamily="2" charset="2"/>
              <a:buChar char=""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     ESCALARES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0CF987-C38E-45A2-9CFB-5820012B0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5031" y="2590169"/>
            <a:ext cx="3677532" cy="514367"/>
          </a:xfrm>
        </p:spPr>
        <p:txBody>
          <a:bodyPr/>
          <a:lstStyle/>
          <a:p>
            <a:r>
              <a:rPr lang="pt-BR" dirty="0"/>
              <a:t>Elétrico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6C3DA2-2AA4-47D2-A483-874FF20051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"/>
            </a:pPr>
            <a:r>
              <a:rPr lang="pt-BR" dirty="0"/>
              <a:t>Intensificação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pt-BR" dirty="0"/>
              <a:t>Comparação 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pt-BR" dirty="0"/>
              <a:t>Antônimo</a:t>
            </a:r>
          </a:p>
          <a:p>
            <a:endParaRPr lang="pt-BR" dirty="0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121B1177-8929-4AA6-B4FE-320F33C0E455}"/>
              </a:ext>
            </a:extLst>
          </p:cNvPr>
          <p:cNvSpPr/>
          <p:nvPr/>
        </p:nvSpPr>
        <p:spPr>
          <a:xfrm>
            <a:off x="1687512" y="5199053"/>
            <a:ext cx="1600200" cy="514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50491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5D12F-53FD-4F72-84F4-A5B9366F2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512" y="2408237"/>
            <a:ext cx="7467600" cy="2312906"/>
          </a:xfrm>
        </p:spPr>
        <p:txBody>
          <a:bodyPr/>
          <a:lstStyle/>
          <a:p>
            <a:r>
              <a:rPr lang="pt-BR" sz="4000"/>
              <a:t>Adjetivos ESCALARES </a:t>
            </a:r>
            <a:br>
              <a:rPr lang="pt-BR" sz="4000" dirty="0"/>
            </a:br>
            <a:r>
              <a:rPr lang="pt-BR" sz="4000" dirty="0"/>
              <a:t>E</a:t>
            </a:r>
            <a:br>
              <a:rPr lang="pt-BR" sz="4000" dirty="0"/>
            </a:br>
            <a:r>
              <a:rPr lang="pt-BR" sz="4000" dirty="0"/>
              <a:t>CLASSE DE COMPARAÇÃO</a:t>
            </a:r>
          </a:p>
        </p:txBody>
      </p:sp>
    </p:spTree>
    <p:extLst>
      <p:ext uri="{BB962C8B-B14F-4D97-AF65-F5344CB8AC3E}">
        <p14:creationId xmlns:p14="http://schemas.microsoft.com/office/powerpoint/2010/main" val="14637656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2480" y="820639"/>
            <a:ext cx="8825605" cy="589702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1" name="Rectangle 13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204" y="1067247"/>
            <a:ext cx="8428671" cy="53949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0281172-CAD9-4DA6-AD0B-701593AD58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0601" y="1492450"/>
            <a:ext cx="5739421" cy="48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0598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2480" y="820639"/>
            <a:ext cx="8825605" cy="589702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1" name="Rectangle 13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204" y="1067247"/>
            <a:ext cx="8428671" cy="53949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522822-3F36-4024-A9FD-65180A51F5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4916" y="1421895"/>
            <a:ext cx="7113246" cy="467696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8AB7EAB-6CDD-45F2-AD2A-88BFEB6C5065}"/>
              </a:ext>
            </a:extLst>
          </p:cNvPr>
          <p:cNvSpPr/>
          <p:nvPr/>
        </p:nvSpPr>
        <p:spPr>
          <a:xfrm>
            <a:off x="2026091" y="195975"/>
            <a:ext cx="6106870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1417"/>
              </a:spcAft>
            </a:pPr>
            <a:r>
              <a:rPr lang="en-US" sz="2800" cap="all" spc="-1" dirty="0">
                <a:solidFill>
                  <a:schemeClr val="tx2"/>
                </a:solidFill>
              </a:rPr>
              <a:t>‘Maria é </a:t>
            </a:r>
            <a:r>
              <a:rPr lang="en-US" sz="2800" cap="all" spc="-1" dirty="0" err="1">
                <a:solidFill>
                  <a:schemeClr val="tx2"/>
                </a:solidFill>
              </a:rPr>
              <a:t>alta.</a:t>
            </a:r>
            <a:r>
              <a:rPr lang="en-US" sz="2800" cap="all" spc="-1" dirty="0">
                <a:solidFill>
                  <a:schemeClr val="tx2"/>
                </a:solidFill>
              </a:rPr>
              <a:t>’  - Maria </a:t>
            </a:r>
            <a:r>
              <a:rPr lang="en-US" sz="2800" cap="all" spc="-1" dirty="0" err="1">
                <a:solidFill>
                  <a:schemeClr val="tx2"/>
                </a:solidFill>
              </a:rPr>
              <a:t>tem</a:t>
            </a:r>
            <a:r>
              <a:rPr lang="en-US" sz="2800" cap="all" spc="-1" dirty="0">
                <a:solidFill>
                  <a:schemeClr val="tx2"/>
                </a:solidFill>
              </a:rPr>
              <a:t> 1,65</a:t>
            </a:r>
            <a:r>
              <a:rPr lang="en-US" sz="2800" spc="-1" dirty="0">
                <a:solidFill>
                  <a:schemeClr val="tx2"/>
                </a:solidFill>
              </a:rPr>
              <a:t>M</a:t>
            </a:r>
            <a:r>
              <a:rPr lang="en-US" sz="2800" cap="all" spc="-1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463645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2480" y="820639"/>
            <a:ext cx="8825605" cy="589702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D213B41-AC9B-4E61-BEED-FF4C168A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A385EF1-FB6C-4B25-8EFD-3E8AF2ABC6CA}"/>
              </a:ext>
            </a:extLst>
          </p:cNvPr>
          <p:cNvSpPr txBox="1"/>
          <p:nvPr/>
        </p:nvSpPr>
        <p:spPr>
          <a:xfrm>
            <a:off x="545066" y="4943630"/>
            <a:ext cx="8987358" cy="13638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ESCALAS TOTALMENTE FECHADAS</a:t>
            </a:r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D8BB75D5-93A7-4EC9-A2FB-DCBDE6DE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414083" y="460319"/>
            <a:ext cx="3610817" cy="3645039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628FBD9F-3B86-4C98-8F77-383320737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6029919" y="1284165"/>
            <a:ext cx="3610095" cy="3645039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8017" y="1650009"/>
            <a:ext cx="8100527" cy="208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2480" y="820639"/>
            <a:ext cx="8825605" cy="589702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D213B41-AC9B-4E61-BEED-FF4C168A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E3A3BD-1AD5-4DDC-A6D9-28EBBF174C75}"/>
              </a:ext>
            </a:extLst>
          </p:cNvPr>
          <p:cNvSpPr txBox="1"/>
          <p:nvPr/>
        </p:nvSpPr>
        <p:spPr>
          <a:xfrm>
            <a:off x="545066" y="4943630"/>
            <a:ext cx="8987358" cy="13638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ESCALAS PARCIALMENTE FECHADAS</a:t>
            </a:r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D8BB75D5-93A7-4EC9-A2FB-DCBDE6DE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414083" y="460319"/>
            <a:ext cx="3610817" cy="3645039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628FBD9F-3B86-4C98-8F77-383320737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6029919" y="1284165"/>
            <a:ext cx="3610095" cy="3645039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8017" y="1467747"/>
            <a:ext cx="8100527" cy="2450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EADE9D6-072C-4AE0-8947-328F2EC63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9540" y="698898"/>
            <a:ext cx="3967297" cy="4114759"/>
          </a:xfrm>
        </p:spPr>
        <p:txBody>
          <a:bodyPr>
            <a:normAutofit/>
          </a:bodyPr>
          <a:lstStyle/>
          <a:p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9C46714A-5909-4B80-8345-2F4ADABD1E53}"/>
              </a:ext>
            </a:extLst>
          </p:cNvPr>
          <p:cNvSpPr/>
          <p:nvPr/>
        </p:nvSpPr>
        <p:spPr>
          <a:xfrm>
            <a:off x="3668712" y="3631099"/>
            <a:ext cx="2157772" cy="2013039"/>
          </a:xfrm>
          <a:custGeom>
            <a:avLst/>
            <a:gdLst>
              <a:gd name="connsiteX0" fmla="*/ 1189973 w 2317315"/>
              <a:gd name="connsiteY0" fmla="*/ 25291 h 2405236"/>
              <a:gd name="connsiteX1" fmla="*/ 1189973 w 2317315"/>
              <a:gd name="connsiteY1" fmla="*/ 25291 h 2405236"/>
              <a:gd name="connsiteX2" fmla="*/ 1052187 w 2317315"/>
              <a:gd name="connsiteY2" fmla="*/ 12765 h 2405236"/>
              <a:gd name="connsiteX3" fmla="*/ 1014608 w 2317315"/>
              <a:gd name="connsiteY3" fmla="*/ 25291 h 2405236"/>
              <a:gd name="connsiteX4" fmla="*/ 914400 w 2317315"/>
              <a:gd name="connsiteY4" fmla="*/ 50343 h 2405236"/>
              <a:gd name="connsiteX5" fmla="*/ 876822 w 2317315"/>
              <a:gd name="connsiteY5" fmla="*/ 62869 h 2405236"/>
              <a:gd name="connsiteX6" fmla="*/ 826718 w 2317315"/>
              <a:gd name="connsiteY6" fmla="*/ 75395 h 2405236"/>
              <a:gd name="connsiteX7" fmla="*/ 663880 w 2317315"/>
              <a:gd name="connsiteY7" fmla="*/ 125499 h 2405236"/>
              <a:gd name="connsiteX8" fmla="*/ 613776 w 2317315"/>
              <a:gd name="connsiteY8" fmla="*/ 163077 h 2405236"/>
              <a:gd name="connsiteX9" fmla="*/ 538619 w 2317315"/>
              <a:gd name="connsiteY9" fmla="*/ 188129 h 2405236"/>
              <a:gd name="connsiteX10" fmla="*/ 463463 w 2317315"/>
              <a:gd name="connsiteY10" fmla="*/ 238233 h 2405236"/>
              <a:gd name="connsiteX11" fmla="*/ 425885 w 2317315"/>
              <a:gd name="connsiteY11" fmla="*/ 263285 h 2405236"/>
              <a:gd name="connsiteX12" fmla="*/ 375781 w 2317315"/>
              <a:gd name="connsiteY12" fmla="*/ 275811 h 2405236"/>
              <a:gd name="connsiteX13" fmla="*/ 313151 w 2317315"/>
              <a:gd name="connsiteY13" fmla="*/ 338442 h 2405236"/>
              <a:gd name="connsiteX14" fmla="*/ 237995 w 2317315"/>
              <a:gd name="connsiteY14" fmla="*/ 413598 h 2405236"/>
              <a:gd name="connsiteX15" fmla="*/ 200417 w 2317315"/>
              <a:gd name="connsiteY15" fmla="*/ 451176 h 2405236"/>
              <a:gd name="connsiteX16" fmla="*/ 175365 w 2317315"/>
              <a:gd name="connsiteY16" fmla="*/ 501280 h 2405236"/>
              <a:gd name="connsiteX17" fmla="*/ 137787 w 2317315"/>
              <a:gd name="connsiteY17" fmla="*/ 538858 h 2405236"/>
              <a:gd name="connsiteX18" fmla="*/ 100208 w 2317315"/>
              <a:gd name="connsiteY18" fmla="*/ 588962 h 2405236"/>
              <a:gd name="connsiteX19" fmla="*/ 87682 w 2317315"/>
              <a:gd name="connsiteY19" fmla="*/ 626540 h 2405236"/>
              <a:gd name="connsiteX20" fmla="*/ 37578 w 2317315"/>
              <a:gd name="connsiteY20" fmla="*/ 714222 h 2405236"/>
              <a:gd name="connsiteX21" fmla="*/ 25052 w 2317315"/>
              <a:gd name="connsiteY21" fmla="*/ 776853 h 2405236"/>
              <a:gd name="connsiteX22" fmla="*/ 12526 w 2317315"/>
              <a:gd name="connsiteY22" fmla="*/ 814431 h 2405236"/>
              <a:gd name="connsiteX23" fmla="*/ 0 w 2317315"/>
              <a:gd name="connsiteY23" fmla="*/ 952217 h 2405236"/>
              <a:gd name="connsiteX24" fmla="*/ 25052 w 2317315"/>
              <a:gd name="connsiteY24" fmla="*/ 1277894 h 2405236"/>
              <a:gd name="connsiteX25" fmla="*/ 37578 w 2317315"/>
              <a:gd name="connsiteY25" fmla="*/ 1315472 h 2405236"/>
              <a:gd name="connsiteX26" fmla="*/ 62630 w 2317315"/>
              <a:gd name="connsiteY26" fmla="*/ 1490836 h 2405236"/>
              <a:gd name="connsiteX27" fmla="*/ 87682 w 2317315"/>
              <a:gd name="connsiteY27" fmla="*/ 1565992 h 2405236"/>
              <a:gd name="connsiteX28" fmla="*/ 100208 w 2317315"/>
              <a:gd name="connsiteY28" fmla="*/ 1603570 h 2405236"/>
              <a:gd name="connsiteX29" fmla="*/ 137787 w 2317315"/>
              <a:gd name="connsiteY29" fmla="*/ 1728831 h 2405236"/>
              <a:gd name="connsiteX30" fmla="*/ 162839 w 2317315"/>
              <a:gd name="connsiteY30" fmla="*/ 1766409 h 2405236"/>
              <a:gd name="connsiteX31" fmla="*/ 212943 w 2317315"/>
              <a:gd name="connsiteY31" fmla="*/ 1879143 h 2405236"/>
              <a:gd name="connsiteX32" fmla="*/ 225469 w 2317315"/>
              <a:gd name="connsiteY32" fmla="*/ 1916721 h 2405236"/>
              <a:gd name="connsiteX33" fmla="*/ 263047 w 2317315"/>
              <a:gd name="connsiteY33" fmla="*/ 1966825 h 2405236"/>
              <a:gd name="connsiteX34" fmla="*/ 400833 w 2317315"/>
              <a:gd name="connsiteY34" fmla="*/ 2129664 h 2405236"/>
              <a:gd name="connsiteX35" fmla="*/ 438411 w 2317315"/>
              <a:gd name="connsiteY35" fmla="*/ 2154716 h 2405236"/>
              <a:gd name="connsiteX36" fmla="*/ 513567 w 2317315"/>
              <a:gd name="connsiteY36" fmla="*/ 2217346 h 2405236"/>
              <a:gd name="connsiteX37" fmla="*/ 563671 w 2317315"/>
              <a:gd name="connsiteY37" fmla="*/ 2242398 h 2405236"/>
              <a:gd name="connsiteX38" fmla="*/ 601250 w 2317315"/>
              <a:gd name="connsiteY38" fmla="*/ 2267450 h 2405236"/>
              <a:gd name="connsiteX39" fmla="*/ 676406 w 2317315"/>
              <a:gd name="connsiteY39" fmla="*/ 2292502 h 2405236"/>
              <a:gd name="connsiteX40" fmla="*/ 713984 w 2317315"/>
              <a:gd name="connsiteY40" fmla="*/ 2305028 h 2405236"/>
              <a:gd name="connsiteX41" fmla="*/ 751562 w 2317315"/>
              <a:gd name="connsiteY41" fmla="*/ 2330080 h 2405236"/>
              <a:gd name="connsiteX42" fmla="*/ 864296 w 2317315"/>
              <a:gd name="connsiteY42" fmla="*/ 2367658 h 2405236"/>
              <a:gd name="connsiteX43" fmla="*/ 951978 w 2317315"/>
              <a:gd name="connsiteY43" fmla="*/ 2392710 h 2405236"/>
              <a:gd name="connsiteX44" fmla="*/ 1102291 w 2317315"/>
              <a:gd name="connsiteY44" fmla="*/ 2405236 h 2405236"/>
              <a:gd name="connsiteX45" fmla="*/ 1302707 w 2317315"/>
              <a:gd name="connsiteY45" fmla="*/ 2392710 h 2405236"/>
              <a:gd name="connsiteX46" fmla="*/ 1390389 w 2317315"/>
              <a:gd name="connsiteY46" fmla="*/ 2355132 h 2405236"/>
              <a:gd name="connsiteX47" fmla="*/ 1427967 w 2317315"/>
              <a:gd name="connsiteY47" fmla="*/ 2342606 h 2405236"/>
              <a:gd name="connsiteX48" fmla="*/ 1465545 w 2317315"/>
              <a:gd name="connsiteY48" fmla="*/ 2317554 h 2405236"/>
              <a:gd name="connsiteX49" fmla="*/ 1515650 w 2317315"/>
              <a:gd name="connsiteY49" fmla="*/ 2305028 h 2405236"/>
              <a:gd name="connsiteX50" fmla="*/ 1553228 w 2317315"/>
              <a:gd name="connsiteY50" fmla="*/ 2292502 h 2405236"/>
              <a:gd name="connsiteX51" fmla="*/ 1628384 w 2317315"/>
              <a:gd name="connsiteY51" fmla="*/ 2279976 h 2405236"/>
              <a:gd name="connsiteX52" fmla="*/ 1703540 w 2317315"/>
              <a:gd name="connsiteY52" fmla="*/ 2254924 h 2405236"/>
              <a:gd name="connsiteX53" fmla="*/ 1816274 w 2317315"/>
              <a:gd name="connsiteY53" fmla="*/ 2229872 h 2405236"/>
              <a:gd name="connsiteX54" fmla="*/ 1903956 w 2317315"/>
              <a:gd name="connsiteY54" fmla="*/ 2204820 h 2405236"/>
              <a:gd name="connsiteX55" fmla="*/ 1954061 w 2317315"/>
              <a:gd name="connsiteY55" fmla="*/ 2179768 h 2405236"/>
              <a:gd name="connsiteX56" fmla="*/ 2041743 w 2317315"/>
              <a:gd name="connsiteY56" fmla="*/ 2154716 h 2405236"/>
              <a:gd name="connsiteX57" fmla="*/ 2116899 w 2317315"/>
              <a:gd name="connsiteY57" fmla="*/ 2104611 h 2405236"/>
              <a:gd name="connsiteX58" fmla="*/ 2192055 w 2317315"/>
              <a:gd name="connsiteY58" fmla="*/ 2041981 h 2405236"/>
              <a:gd name="connsiteX59" fmla="*/ 2242159 w 2317315"/>
              <a:gd name="connsiteY59" fmla="*/ 1966825 h 2405236"/>
              <a:gd name="connsiteX60" fmla="*/ 2267211 w 2317315"/>
              <a:gd name="connsiteY60" fmla="*/ 1929247 h 2405236"/>
              <a:gd name="connsiteX61" fmla="*/ 2292263 w 2317315"/>
              <a:gd name="connsiteY61" fmla="*/ 1854091 h 2405236"/>
              <a:gd name="connsiteX62" fmla="*/ 2317315 w 2317315"/>
              <a:gd name="connsiteY62" fmla="*/ 1766409 h 2405236"/>
              <a:gd name="connsiteX63" fmla="*/ 2304789 w 2317315"/>
              <a:gd name="connsiteY63" fmla="*/ 1628622 h 2405236"/>
              <a:gd name="connsiteX64" fmla="*/ 2267211 w 2317315"/>
              <a:gd name="connsiteY64" fmla="*/ 1603570 h 2405236"/>
              <a:gd name="connsiteX65" fmla="*/ 2217107 w 2317315"/>
              <a:gd name="connsiteY65" fmla="*/ 1591044 h 2405236"/>
              <a:gd name="connsiteX66" fmla="*/ 2129425 w 2317315"/>
              <a:gd name="connsiteY66" fmla="*/ 1565992 h 2405236"/>
              <a:gd name="connsiteX67" fmla="*/ 1929008 w 2317315"/>
              <a:gd name="connsiteY67" fmla="*/ 1578518 h 2405236"/>
              <a:gd name="connsiteX68" fmla="*/ 1891430 w 2317315"/>
              <a:gd name="connsiteY68" fmla="*/ 1591044 h 2405236"/>
              <a:gd name="connsiteX69" fmla="*/ 1753644 w 2317315"/>
              <a:gd name="connsiteY69" fmla="*/ 1603570 h 2405236"/>
              <a:gd name="connsiteX70" fmla="*/ 1716066 w 2317315"/>
              <a:gd name="connsiteY70" fmla="*/ 1616096 h 2405236"/>
              <a:gd name="connsiteX71" fmla="*/ 1302707 w 2317315"/>
              <a:gd name="connsiteY71" fmla="*/ 1591044 h 2405236"/>
              <a:gd name="connsiteX72" fmla="*/ 1265129 w 2317315"/>
              <a:gd name="connsiteY72" fmla="*/ 1565992 h 2405236"/>
              <a:gd name="connsiteX73" fmla="*/ 1240077 w 2317315"/>
              <a:gd name="connsiteY73" fmla="*/ 1528414 h 2405236"/>
              <a:gd name="connsiteX74" fmla="*/ 1202499 w 2317315"/>
              <a:gd name="connsiteY74" fmla="*/ 1428206 h 2405236"/>
              <a:gd name="connsiteX75" fmla="*/ 1189973 w 2317315"/>
              <a:gd name="connsiteY75" fmla="*/ 1290420 h 2405236"/>
              <a:gd name="connsiteX76" fmla="*/ 1177447 w 2317315"/>
              <a:gd name="connsiteY76" fmla="*/ 1240316 h 2405236"/>
              <a:gd name="connsiteX77" fmla="*/ 1164921 w 2317315"/>
              <a:gd name="connsiteY77" fmla="*/ 1140107 h 2405236"/>
              <a:gd name="connsiteX78" fmla="*/ 1177447 w 2317315"/>
              <a:gd name="connsiteY78" fmla="*/ 1002321 h 2405236"/>
              <a:gd name="connsiteX79" fmla="*/ 1240077 w 2317315"/>
              <a:gd name="connsiteY79" fmla="*/ 939691 h 2405236"/>
              <a:gd name="connsiteX80" fmla="*/ 1315233 w 2317315"/>
              <a:gd name="connsiteY80" fmla="*/ 864535 h 2405236"/>
              <a:gd name="connsiteX81" fmla="*/ 1427967 w 2317315"/>
              <a:gd name="connsiteY81" fmla="*/ 826957 h 2405236"/>
              <a:gd name="connsiteX82" fmla="*/ 1503124 w 2317315"/>
              <a:gd name="connsiteY82" fmla="*/ 801905 h 2405236"/>
              <a:gd name="connsiteX83" fmla="*/ 1540702 w 2317315"/>
              <a:gd name="connsiteY83" fmla="*/ 789379 h 2405236"/>
              <a:gd name="connsiteX84" fmla="*/ 1603332 w 2317315"/>
              <a:gd name="connsiteY84" fmla="*/ 776853 h 2405236"/>
              <a:gd name="connsiteX85" fmla="*/ 1803748 w 2317315"/>
              <a:gd name="connsiteY85" fmla="*/ 789379 h 2405236"/>
              <a:gd name="connsiteX86" fmla="*/ 1841326 w 2317315"/>
              <a:gd name="connsiteY86" fmla="*/ 801905 h 2405236"/>
              <a:gd name="connsiteX87" fmla="*/ 1903956 w 2317315"/>
              <a:gd name="connsiteY87" fmla="*/ 814431 h 2405236"/>
              <a:gd name="connsiteX88" fmla="*/ 1954061 w 2317315"/>
              <a:gd name="connsiteY88" fmla="*/ 826957 h 2405236"/>
              <a:gd name="connsiteX89" fmla="*/ 2154477 w 2317315"/>
              <a:gd name="connsiteY89" fmla="*/ 764327 h 2405236"/>
              <a:gd name="connsiteX90" fmla="*/ 2179529 w 2317315"/>
              <a:gd name="connsiteY90" fmla="*/ 739274 h 2405236"/>
              <a:gd name="connsiteX91" fmla="*/ 2229633 w 2317315"/>
              <a:gd name="connsiteY91" fmla="*/ 626540 h 2405236"/>
              <a:gd name="connsiteX92" fmla="*/ 2229633 w 2317315"/>
              <a:gd name="connsiteY92" fmla="*/ 350968 h 2405236"/>
              <a:gd name="connsiteX93" fmla="*/ 2217107 w 2317315"/>
              <a:gd name="connsiteY93" fmla="*/ 313390 h 2405236"/>
              <a:gd name="connsiteX94" fmla="*/ 2167003 w 2317315"/>
              <a:gd name="connsiteY94" fmla="*/ 238233 h 2405236"/>
              <a:gd name="connsiteX95" fmla="*/ 2141951 w 2317315"/>
              <a:gd name="connsiteY95" fmla="*/ 200655 h 2405236"/>
              <a:gd name="connsiteX96" fmla="*/ 2041743 w 2317315"/>
              <a:gd name="connsiteY96" fmla="*/ 150551 h 2405236"/>
              <a:gd name="connsiteX97" fmla="*/ 1991639 w 2317315"/>
              <a:gd name="connsiteY97" fmla="*/ 138025 h 2405236"/>
              <a:gd name="connsiteX98" fmla="*/ 1878904 w 2317315"/>
              <a:gd name="connsiteY98" fmla="*/ 100447 h 2405236"/>
              <a:gd name="connsiteX99" fmla="*/ 1803748 w 2317315"/>
              <a:gd name="connsiteY99" fmla="*/ 75395 h 2405236"/>
              <a:gd name="connsiteX100" fmla="*/ 1766170 w 2317315"/>
              <a:gd name="connsiteY100" fmla="*/ 62869 h 2405236"/>
              <a:gd name="connsiteX101" fmla="*/ 1665962 w 2317315"/>
              <a:gd name="connsiteY101" fmla="*/ 50343 h 2405236"/>
              <a:gd name="connsiteX102" fmla="*/ 1553228 w 2317315"/>
              <a:gd name="connsiteY102" fmla="*/ 25291 h 2405236"/>
              <a:gd name="connsiteX103" fmla="*/ 1164921 w 2317315"/>
              <a:gd name="connsiteY103" fmla="*/ 12765 h 2405236"/>
              <a:gd name="connsiteX104" fmla="*/ 1077239 w 2317315"/>
              <a:gd name="connsiteY104" fmla="*/ 239 h 2405236"/>
              <a:gd name="connsiteX105" fmla="*/ 1077239 w 2317315"/>
              <a:gd name="connsiteY105" fmla="*/ 239 h 2405236"/>
              <a:gd name="connsiteX106" fmla="*/ 1189973 w 2317315"/>
              <a:gd name="connsiteY106" fmla="*/ 25291 h 240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17315" h="2405236">
                <a:moveTo>
                  <a:pt x="1189973" y="25291"/>
                </a:moveTo>
                <a:lnTo>
                  <a:pt x="1189973" y="25291"/>
                </a:lnTo>
                <a:cubicBezTo>
                  <a:pt x="1144044" y="21116"/>
                  <a:pt x="1098305" y="12765"/>
                  <a:pt x="1052187" y="12765"/>
                </a:cubicBezTo>
                <a:cubicBezTo>
                  <a:pt x="1038983" y="12765"/>
                  <a:pt x="1027347" y="21817"/>
                  <a:pt x="1014608" y="25291"/>
                </a:cubicBezTo>
                <a:cubicBezTo>
                  <a:pt x="981391" y="34350"/>
                  <a:pt x="947064" y="39455"/>
                  <a:pt x="914400" y="50343"/>
                </a:cubicBezTo>
                <a:cubicBezTo>
                  <a:pt x="901874" y="54518"/>
                  <a:pt x="889518" y="59242"/>
                  <a:pt x="876822" y="62869"/>
                </a:cubicBezTo>
                <a:cubicBezTo>
                  <a:pt x="860269" y="67598"/>
                  <a:pt x="843172" y="70332"/>
                  <a:pt x="826718" y="75395"/>
                </a:cubicBezTo>
                <a:cubicBezTo>
                  <a:pt x="640289" y="132758"/>
                  <a:pt x="777343" y="97133"/>
                  <a:pt x="663880" y="125499"/>
                </a:cubicBezTo>
                <a:cubicBezTo>
                  <a:pt x="647179" y="138025"/>
                  <a:pt x="632449" y="153741"/>
                  <a:pt x="613776" y="163077"/>
                </a:cubicBezTo>
                <a:cubicBezTo>
                  <a:pt x="590156" y="174887"/>
                  <a:pt x="560591" y="173481"/>
                  <a:pt x="538619" y="188129"/>
                </a:cubicBezTo>
                <a:lnTo>
                  <a:pt x="463463" y="238233"/>
                </a:lnTo>
                <a:cubicBezTo>
                  <a:pt x="450937" y="246584"/>
                  <a:pt x="440490" y="259634"/>
                  <a:pt x="425885" y="263285"/>
                </a:cubicBezTo>
                <a:lnTo>
                  <a:pt x="375781" y="275811"/>
                </a:lnTo>
                <a:cubicBezTo>
                  <a:pt x="324160" y="353245"/>
                  <a:pt x="381474" y="277711"/>
                  <a:pt x="313151" y="338442"/>
                </a:cubicBezTo>
                <a:cubicBezTo>
                  <a:pt x="286671" y="361980"/>
                  <a:pt x="263047" y="388546"/>
                  <a:pt x="237995" y="413598"/>
                </a:cubicBezTo>
                <a:cubicBezTo>
                  <a:pt x="225469" y="426124"/>
                  <a:pt x="208339" y="435332"/>
                  <a:pt x="200417" y="451176"/>
                </a:cubicBezTo>
                <a:cubicBezTo>
                  <a:pt x="192066" y="467877"/>
                  <a:pt x="186218" y="486085"/>
                  <a:pt x="175365" y="501280"/>
                </a:cubicBezTo>
                <a:cubicBezTo>
                  <a:pt x="165069" y="515695"/>
                  <a:pt x="149315" y="525408"/>
                  <a:pt x="137787" y="538858"/>
                </a:cubicBezTo>
                <a:cubicBezTo>
                  <a:pt x="124200" y="554709"/>
                  <a:pt x="112734" y="572261"/>
                  <a:pt x="100208" y="588962"/>
                </a:cubicBezTo>
                <a:cubicBezTo>
                  <a:pt x="96033" y="601488"/>
                  <a:pt x="92883" y="614404"/>
                  <a:pt x="87682" y="626540"/>
                </a:cubicBezTo>
                <a:cubicBezTo>
                  <a:pt x="68611" y="671038"/>
                  <a:pt x="62738" y="676483"/>
                  <a:pt x="37578" y="714222"/>
                </a:cubicBezTo>
                <a:cubicBezTo>
                  <a:pt x="33403" y="735099"/>
                  <a:pt x="30216" y="756198"/>
                  <a:pt x="25052" y="776853"/>
                </a:cubicBezTo>
                <a:cubicBezTo>
                  <a:pt x="21850" y="789662"/>
                  <a:pt x="14393" y="801360"/>
                  <a:pt x="12526" y="814431"/>
                </a:cubicBezTo>
                <a:cubicBezTo>
                  <a:pt x="6004" y="860086"/>
                  <a:pt x="4175" y="906288"/>
                  <a:pt x="0" y="952217"/>
                </a:cubicBezTo>
                <a:cubicBezTo>
                  <a:pt x="5424" y="1060705"/>
                  <a:pt x="1323" y="1171113"/>
                  <a:pt x="25052" y="1277894"/>
                </a:cubicBezTo>
                <a:cubicBezTo>
                  <a:pt x="27916" y="1290783"/>
                  <a:pt x="33403" y="1302946"/>
                  <a:pt x="37578" y="1315472"/>
                </a:cubicBezTo>
                <a:cubicBezTo>
                  <a:pt x="45929" y="1373927"/>
                  <a:pt x="43957" y="1434818"/>
                  <a:pt x="62630" y="1490836"/>
                </a:cubicBezTo>
                <a:lnTo>
                  <a:pt x="87682" y="1565992"/>
                </a:lnTo>
                <a:cubicBezTo>
                  <a:pt x="91857" y="1578518"/>
                  <a:pt x="97006" y="1590761"/>
                  <a:pt x="100208" y="1603570"/>
                </a:cubicBezTo>
                <a:cubicBezTo>
                  <a:pt x="107211" y="1631580"/>
                  <a:pt x="125587" y="1710531"/>
                  <a:pt x="137787" y="1728831"/>
                </a:cubicBezTo>
                <a:lnTo>
                  <a:pt x="162839" y="1766409"/>
                </a:lnTo>
                <a:cubicBezTo>
                  <a:pt x="186742" y="1862022"/>
                  <a:pt x="158769" y="1770794"/>
                  <a:pt x="212943" y="1879143"/>
                </a:cubicBezTo>
                <a:cubicBezTo>
                  <a:pt x="218848" y="1890953"/>
                  <a:pt x="218918" y="1905257"/>
                  <a:pt x="225469" y="1916721"/>
                </a:cubicBezTo>
                <a:cubicBezTo>
                  <a:pt x="235827" y="1934847"/>
                  <a:pt x="251075" y="1949722"/>
                  <a:pt x="263047" y="1966825"/>
                </a:cubicBezTo>
                <a:cubicBezTo>
                  <a:pt x="308197" y="2031324"/>
                  <a:pt x="330139" y="2082534"/>
                  <a:pt x="400833" y="2129664"/>
                </a:cubicBezTo>
                <a:cubicBezTo>
                  <a:pt x="413359" y="2138015"/>
                  <a:pt x="426846" y="2145078"/>
                  <a:pt x="438411" y="2154716"/>
                </a:cubicBezTo>
                <a:cubicBezTo>
                  <a:pt x="494935" y="2201820"/>
                  <a:pt x="454195" y="2183419"/>
                  <a:pt x="513567" y="2217346"/>
                </a:cubicBezTo>
                <a:cubicBezTo>
                  <a:pt x="529779" y="2226610"/>
                  <a:pt x="547459" y="2233134"/>
                  <a:pt x="563671" y="2242398"/>
                </a:cubicBezTo>
                <a:cubicBezTo>
                  <a:pt x="576742" y="2249867"/>
                  <a:pt x="587493" y="2261336"/>
                  <a:pt x="601250" y="2267450"/>
                </a:cubicBezTo>
                <a:cubicBezTo>
                  <a:pt x="625381" y="2278175"/>
                  <a:pt x="651354" y="2284151"/>
                  <a:pt x="676406" y="2292502"/>
                </a:cubicBezTo>
                <a:cubicBezTo>
                  <a:pt x="688932" y="2296677"/>
                  <a:pt x="702998" y="2297704"/>
                  <a:pt x="713984" y="2305028"/>
                </a:cubicBezTo>
                <a:cubicBezTo>
                  <a:pt x="726510" y="2313379"/>
                  <a:pt x="737805" y="2323966"/>
                  <a:pt x="751562" y="2330080"/>
                </a:cubicBezTo>
                <a:lnTo>
                  <a:pt x="864296" y="2367658"/>
                </a:lnTo>
                <a:cubicBezTo>
                  <a:pt x="889254" y="2375977"/>
                  <a:pt x="926813" y="2389564"/>
                  <a:pt x="951978" y="2392710"/>
                </a:cubicBezTo>
                <a:cubicBezTo>
                  <a:pt x="1001868" y="2398946"/>
                  <a:pt x="1052187" y="2401061"/>
                  <a:pt x="1102291" y="2405236"/>
                </a:cubicBezTo>
                <a:cubicBezTo>
                  <a:pt x="1169096" y="2401061"/>
                  <a:pt x="1236139" y="2399717"/>
                  <a:pt x="1302707" y="2392710"/>
                </a:cubicBezTo>
                <a:cubicBezTo>
                  <a:pt x="1328667" y="2389977"/>
                  <a:pt x="1369958" y="2363888"/>
                  <a:pt x="1390389" y="2355132"/>
                </a:cubicBezTo>
                <a:cubicBezTo>
                  <a:pt x="1402525" y="2349931"/>
                  <a:pt x="1416157" y="2348511"/>
                  <a:pt x="1427967" y="2342606"/>
                </a:cubicBezTo>
                <a:cubicBezTo>
                  <a:pt x="1441432" y="2335873"/>
                  <a:pt x="1451708" y="2323484"/>
                  <a:pt x="1465545" y="2317554"/>
                </a:cubicBezTo>
                <a:cubicBezTo>
                  <a:pt x="1481369" y="2310772"/>
                  <a:pt x="1499097" y="2309757"/>
                  <a:pt x="1515650" y="2305028"/>
                </a:cubicBezTo>
                <a:cubicBezTo>
                  <a:pt x="1528346" y="2301401"/>
                  <a:pt x="1540339" y="2295366"/>
                  <a:pt x="1553228" y="2292502"/>
                </a:cubicBezTo>
                <a:cubicBezTo>
                  <a:pt x="1578021" y="2286992"/>
                  <a:pt x="1603745" y="2286136"/>
                  <a:pt x="1628384" y="2279976"/>
                </a:cubicBezTo>
                <a:cubicBezTo>
                  <a:pt x="1654003" y="2273571"/>
                  <a:pt x="1677921" y="2261329"/>
                  <a:pt x="1703540" y="2254924"/>
                </a:cubicBezTo>
                <a:cubicBezTo>
                  <a:pt x="1825733" y="2224376"/>
                  <a:pt x="1673154" y="2261676"/>
                  <a:pt x="1816274" y="2229872"/>
                </a:cubicBezTo>
                <a:cubicBezTo>
                  <a:pt x="1838277" y="2224982"/>
                  <a:pt x="1881423" y="2214477"/>
                  <a:pt x="1903956" y="2204820"/>
                </a:cubicBezTo>
                <a:cubicBezTo>
                  <a:pt x="1921119" y="2197464"/>
                  <a:pt x="1936898" y="2187124"/>
                  <a:pt x="1954061" y="2179768"/>
                </a:cubicBezTo>
                <a:cubicBezTo>
                  <a:pt x="1979220" y="2168986"/>
                  <a:pt x="2016317" y="2161073"/>
                  <a:pt x="2041743" y="2154716"/>
                </a:cubicBezTo>
                <a:lnTo>
                  <a:pt x="2116899" y="2104611"/>
                </a:lnTo>
                <a:cubicBezTo>
                  <a:pt x="2150302" y="2082342"/>
                  <a:pt x="2166088" y="2075367"/>
                  <a:pt x="2192055" y="2041981"/>
                </a:cubicBezTo>
                <a:cubicBezTo>
                  <a:pt x="2210540" y="2018215"/>
                  <a:pt x="2225458" y="1991877"/>
                  <a:pt x="2242159" y="1966825"/>
                </a:cubicBezTo>
                <a:cubicBezTo>
                  <a:pt x="2250510" y="1954299"/>
                  <a:pt x="2262450" y="1943529"/>
                  <a:pt x="2267211" y="1929247"/>
                </a:cubicBezTo>
                <a:cubicBezTo>
                  <a:pt x="2275562" y="1904195"/>
                  <a:pt x="2285858" y="1879710"/>
                  <a:pt x="2292263" y="1854091"/>
                </a:cubicBezTo>
                <a:cubicBezTo>
                  <a:pt x="2307991" y="1791178"/>
                  <a:pt x="2299345" y="1820319"/>
                  <a:pt x="2317315" y="1766409"/>
                </a:cubicBezTo>
                <a:cubicBezTo>
                  <a:pt x="2313140" y="1720480"/>
                  <a:pt x="2318352" y="1672701"/>
                  <a:pt x="2304789" y="1628622"/>
                </a:cubicBezTo>
                <a:cubicBezTo>
                  <a:pt x="2300362" y="1614233"/>
                  <a:pt x="2281048" y="1609500"/>
                  <a:pt x="2267211" y="1603570"/>
                </a:cubicBezTo>
                <a:cubicBezTo>
                  <a:pt x="2251388" y="1596789"/>
                  <a:pt x="2233660" y="1595773"/>
                  <a:pt x="2217107" y="1591044"/>
                </a:cubicBezTo>
                <a:cubicBezTo>
                  <a:pt x="2091317" y="1555104"/>
                  <a:pt x="2286058" y="1605150"/>
                  <a:pt x="2129425" y="1565992"/>
                </a:cubicBezTo>
                <a:cubicBezTo>
                  <a:pt x="2062619" y="1570167"/>
                  <a:pt x="1995576" y="1571511"/>
                  <a:pt x="1929008" y="1578518"/>
                </a:cubicBezTo>
                <a:cubicBezTo>
                  <a:pt x="1915877" y="1579900"/>
                  <a:pt x="1904501" y="1589177"/>
                  <a:pt x="1891430" y="1591044"/>
                </a:cubicBezTo>
                <a:cubicBezTo>
                  <a:pt x="1845775" y="1597566"/>
                  <a:pt x="1799573" y="1599395"/>
                  <a:pt x="1753644" y="1603570"/>
                </a:cubicBezTo>
                <a:cubicBezTo>
                  <a:pt x="1741118" y="1607745"/>
                  <a:pt x="1729270" y="1616096"/>
                  <a:pt x="1716066" y="1616096"/>
                </a:cubicBezTo>
                <a:cubicBezTo>
                  <a:pt x="1388083" y="1616096"/>
                  <a:pt x="1462894" y="1631091"/>
                  <a:pt x="1302707" y="1591044"/>
                </a:cubicBezTo>
                <a:cubicBezTo>
                  <a:pt x="1290181" y="1582693"/>
                  <a:pt x="1275774" y="1576637"/>
                  <a:pt x="1265129" y="1565992"/>
                </a:cubicBezTo>
                <a:cubicBezTo>
                  <a:pt x="1254484" y="1555347"/>
                  <a:pt x="1247546" y="1541485"/>
                  <a:pt x="1240077" y="1528414"/>
                </a:cubicBezTo>
                <a:cubicBezTo>
                  <a:pt x="1210965" y="1477468"/>
                  <a:pt x="1216199" y="1483005"/>
                  <a:pt x="1202499" y="1428206"/>
                </a:cubicBezTo>
                <a:cubicBezTo>
                  <a:pt x="1198324" y="1382277"/>
                  <a:pt x="1196068" y="1336134"/>
                  <a:pt x="1189973" y="1290420"/>
                </a:cubicBezTo>
                <a:cubicBezTo>
                  <a:pt x="1187698" y="1273356"/>
                  <a:pt x="1180277" y="1257297"/>
                  <a:pt x="1177447" y="1240316"/>
                </a:cubicBezTo>
                <a:cubicBezTo>
                  <a:pt x="1171913" y="1207111"/>
                  <a:pt x="1169096" y="1173510"/>
                  <a:pt x="1164921" y="1140107"/>
                </a:cubicBezTo>
                <a:cubicBezTo>
                  <a:pt x="1169096" y="1094178"/>
                  <a:pt x="1167784" y="1047415"/>
                  <a:pt x="1177447" y="1002321"/>
                </a:cubicBezTo>
                <a:cubicBezTo>
                  <a:pt x="1185798" y="963351"/>
                  <a:pt x="1215025" y="961959"/>
                  <a:pt x="1240077" y="939691"/>
                </a:cubicBezTo>
                <a:cubicBezTo>
                  <a:pt x="1266557" y="916153"/>
                  <a:pt x="1283544" y="880379"/>
                  <a:pt x="1315233" y="864535"/>
                </a:cubicBezTo>
                <a:cubicBezTo>
                  <a:pt x="1407095" y="818604"/>
                  <a:pt x="1321127" y="856095"/>
                  <a:pt x="1427967" y="826957"/>
                </a:cubicBezTo>
                <a:cubicBezTo>
                  <a:pt x="1453444" y="820009"/>
                  <a:pt x="1478072" y="810256"/>
                  <a:pt x="1503124" y="801905"/>
                </a:cubicBezTo>
                <a:cubicBezTo>
                  <a:pt x="1515650" y="797730"/>
                  <a:pt x="1527755" y="791968"/>
                  <a:pt x="1540702" y="789379"/>
                </a:cubicBezTo>
                <a:lnTo>
                  <a:pt x="1603332" y="776853"/>
                </a:lnTo>
                <a:cubicBezTo>
                  <a:pt x="1670137" y="781028"/>
                  <a:pt x="1737180" y="782372"/>
                  <a:pt x="1803748" y="789379"/>
                </a:cubicBezTo>
                <a:cubicBezTo>
                  <a:pt x="1816879" y="790761"/>
                  <a:pt x="1828517" y="798703"/>
                  <a:pt x="1841326" y="801905"/>
                </a:cubicBezTo>
                <a:cubicBezTo>
                  <a:pt x="1861980" y="807069"/>
                  <a:pt x="1883173" y="809813"/>
                  <a:pt x="1903956" y="814431"/>
                </a:cubicBezTo>
                <a:cubicBezTo>
                  <a:pt x="1920762" y="818166"/>
                  <a:pt x="1937359" y="822782"/>
                  <a:pt x="1954061" y="826957"/>
                </a:cubicBezTo>
                <a:cubicBezTo>
                  <a:pt x="2159457" y="811157"/>
                  <a:pt x="2075897" y="858624"/>
                  <a:pt x="2154477" y="764327"/>
                </a:cubicBezTo>
                <a:cubicBezTo>
                  <a:pt x="2162037" y="755254"/>
                  <a:pt x="2171178" y="747625"/>
                  <a:pt x="2179529" y="739274"/>
                </a:cubicBezTo>
                <a:cubicBezTo>
                  <a:pt x="2209342" y="649836"/>
                  <a:pt x="2189933" y="686090"/>
                  <a:pt x="2229633" y="626540"/>
                </a:cubicBezTo>
                <a:cubicBezTo>
                  <a:pt x="2258820" y="509791"/>
                  <a:pt x="2250087" y="565733"/>
                  <a:pt x="2229633" y="350968"/>
                </a:cubicBezTo>
                <a:cubicBezTo>
                  <a:pt x="2228381" y="337824"/>
                  <a:pt x="2223519" y="324932"/>
                  <a:pt x="2217107" y="313390"/>
                </a:cubicBezTo>
                <a:cubicBezTo>
                  <a:pt x="2202485" y="287070"/>
                  <a:pt x="2183704" y="263285"/>
                  <a:pt x="2167003" y="238233"/>
                </a:cubicBezTo>
                <a:cubicBezTo>
                  <a:pt x="2158652" y="225707"/>
                  <a:pt x="2155416" y="207388"/>
                  <a:pt x="2141951" y="200655"/>
                </a:cubicBezTo>
                <a:cubicBezTo>
                  <a:pt x="2108548" y="183954"/>
                  <a:pt x="2077973" y="159609"/>
                  <a:pt x="2041743" y="150551"/>
                </a:cubicBezTo>
                <a:cubicBezTo>
                  <a:pt x="2025042" y="146376"/>
                  <a:pt x="2008128" y="142972"/>
                  <a:pt x="1991639" y="138025"/>
                </a:cubicBezTo>
                <a:cubicBezTo>
                  <a:pt x="1991627" y="138022"/>
                  <a:pt x="1897699" y="106712"/>
                  <a:pt x="1878904" y="100447"/>
                </a:cubicBezTo>
                <a:lnTo>
                  <a:pt x="1803748" y="75395"/>
                </a:lnTo>
                <a:cubicBezTo>
                  <a:pt x="1791222" y="71220"/>
                  <a:pt x="1779272" y="64507"/>
                  <a:pt x="1766170" y="62869"/>
                </a:cubicBezTo>
                <a:cubicBezTo>
                  <a:pt x="1732767" y="58694"/>
                  <a:pt x="1699167" y="55877"/>
                  <a:pt x="1665962" y="50343"/>
                </a:cubicBezTo>
                <a:cubicBezTo>
                  <a:pt x="1625716" y="43635"/>
                  <a:pt x="1595005" y="27612"/>
                  <a:pt x="1553228" y="25291"/>
                </a:cubicBezTo>
                <a:cubicBezTo>
                  <a:pt x="1423924" y="18107"/>
                  <a:pt x="1294357" y="16940"/>
                  <a:pt x="1164921" y="12765"/>
                </a:cubicBezTo>
                <a:cubicBezTo>
                  <a:pt x="1102665" y="-2799"/>
                  <a:pt x="1132032" y="239"/>
                  <a:pt x="1077239" y="239"/>
                </a:cubicBezTo>
                <a:lnTo>
                  <a:pt x="1077239" y="239"/>
                </a:lnTo>
                <a:lnTo>
                  <a:pt x="1189973" y="2529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09749FC8-8D3B-4241-9C75-8FF298A32657}"/>
              </a:ext>
            </a:extLst>
          </p:cNvPr>
          <p:cNvSpPr/>
          <p:nvPr/>
        </p:nvSpPr>
        <p:spPr>
          <a:xfrm>
            <a:off x="1223205" y="3627437"/>
            <a:ext cx="2362200" cy="2013039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060CAA4-0D91-436B-835E-053DBEEC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2" y="1792685"/>
            <a:ext cx="685799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Bem-vindos ao mundo dos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racos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,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bloras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 e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blizes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101C08-02FE-41FC-BBA1-0F8BC96A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tângulo: Cantos Superiores Recortados 13">
            <a:extLst>
              <a:ext uri="{FF2B5EF4-FFF2-40B4-BE49-F238E27FC236}">
                <a16:creationId xmlns:a16="http://schemas.microsoft.com/office/drawing/2014/main" id="{8611C9AF-61ED-4213-8212-585F526C84B2}"/>
              </a:ext>
            </a:extLst>
          </p:cNvPr>
          <p:cNvSpPr/>
          <p:nvPr/>
        </p:nvSpPr>
        <p:spPr>
          <a:xfrm>
            <a:off x="6291689" y="3711723"/>
            <a:ext cx="2362199" cy="1928753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105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20712" y="620587"/>
            <a:ext cx="8839200" cy="716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lang="pt-BR" sz="3600" spc="-1" dirty="0">
                <a:solidFill>
                  <a:srgbClr val="000099"/>
                </a:solidFill>
                <a:latin typeface="Arial"/>
              </a:rPr>
              <a:t> </a:t>
            </a:r>
            <a:br>
              <a:rPr lang="pt-BR" sz="3600" dirty="0"/>
            </a:br>
            <a:br>
              <a:rPr lang="pt-BR" sz="3600" b="1" spc="-1" dirty="0">
                <a:solidFill>
                  <a:srgbClr val="000099"/>
                </a:solidFill>
                <a:latin typeface="Arial"/>
              </a:rPr>
            </a:br>
            <a:r>
              <a:rPr lang="en-US" sz="3600" b="1" spc="-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en-US" sz="3600" spc="-1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40471E7-FFF8-4069-B62B-9A0CF118FE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8912" y="386279"/>
            <a:ext cx="6858000" cy="67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4565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4BAB9-E755-4A39-A2E5-223F8635F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472" y="3198607"/>
            <a:ext cx="6913256" cy="1085738"/>
          </a:xfrm>
        </p:spPr>
        <p:txBody>
          <a:bodyPr/>
          <a:lstStyle/>
          <a:p>
            <a:r>
              <a:rPr lang="pt-BR" dirty="0"/>
              <a:t>atividades</a:t>
            </a:r>
          </a:p>
        </p:txBody>
      </p:sp>
    </p:spTree>
    <p:extLst>
      <p:ext uri="{BB962C8B-B14F-4D97-AF65-F5344CB8AC3E}">
        <p14:creationId xmlns:p14="http://schemas.microsoft.com/office/powerpoint/2010/main" val="3121181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AD6F908-DEC7-4D04-8ACB-B7FCB0F65D4D}"/>
              </a:ext>
            </a:extLst>
          </p:cNvPr>
          <p:cNvSpPr/>
          <p:nvPr/>
        </p:nvSpPr>
        <p:spPr>
          <a:xfrm>
            <a:off x="1306512" y="1722437"/>
            <a:ext cx="8305800" cy="3747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Levando em consideração as características que demarcam as orações subordinadas adjetivas, leia, analise e descreva as diferenças de sentido que há na dupla de sentenças abaixo. Abordadas tais diferenças, classifique as orações.</a:t>
            </a:r>
            <a:endParaRPr lang="pt-B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Ela visitará o primo que mora em Brasília.</a:t>
            </a:r>
            <a:endParaRPr lang="pt-B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arenBoth"/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Ela visitará o primo, que mora em Brasília.</a:t>
            </a:r>
            <a:endParaRPr lang="pt-B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36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CB07685-B31F-4D62-8B8A-E71658DF1CAA}"/>
              </a:ext>
            </a:extLst>
          </p:cNvPr>
          <p:cNvSpPr/>
          <p:nvPr/>
        </p:nvSpPr>
        <p:spPr>
          <a:xfrm>
            <a:off x="1382712" y="1417637"/>
            <a:ext cx="7624762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pt-B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2. Imagine que os exemplos abaixo tenham sido gravados e transcritos sem pontuação. Classifique as orações adjetivas empregadas explicitando de que forma você chegou a esse resultado. </a:t>
            </a:r>
          </a:p>
          <a:p>
            <a:pPr lvl="0" algn="just">
              <a:spcAft>
                <a:spcPts val="500"/>
              </a:spcAft>
            </a:pPr>
            <a:endParaRPr lang="pt-BR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+mj-lt"/>
              <a:buAutoNum type="alphaLcParenBoth"/>
            </a:pPr>
            <a:r>
              <a:rPr lang="pt-B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Antonio</a:t>
            </a:r>
            <a:r>
              <a:rPr lang="pt-B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Claudio que é o reitor da UFF marcou presença no evento da Letras 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lphaLcParenBoth"/>
            </a:pPr>
            <a:r>
              <a:rPr lang="pt-B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O reitor da UFF que sempre está ocupado marcou presença no evento da Letras  </a:t>
            </a:r>
          </a:p>
        </p:txBody>
      </p:sp>
    </p:spTree>
    <p:extLst>
      <p:ext uri="{BB962C8B-B14F-4D97-AF65-F5344CB8AC3E}">
        <p14:creationId xmlns:p14="http://schemas.microsoft.com/office/powerpoint/2010/main" val="27080044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088E574-DBF3-4969-AF48-BF487B546016}"/>
              </a:ext>
            </a:extLst>
          </p:cNvPr>
          <p:cNvSpPr/>
          <p:nvPr/>
        </p:nvSpPr>
        <p:spPr>
          <a:xfrm>
            <a:off x="1230311" y="685400"/>
            <a:ext cx="8850313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pt-B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3. </a:t>
            </a: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Esta questão foi retirada do exame vestibular da PUC-SP. Discuta potenciais problemas que podem ser suscitados pela pergunta. </a:t>
            </a:r>
          </a:p>
          <a:p>
            <a:pPr lvl="0" algn="just">
              <a:spcAft>
                <a:spcPts val="500"/>
              </a:spcAft>
            </a:pPr>
            <a:endParaRPr lang="pt-BR" sz="2800" dirty="0">
              <a:ea typeface="Times New Roman" panose="02020603050405020304" pitchFamily="18" charset="0"/>
            </a:endParaRPr>
          </a:p>
          <a:p>
            <a:pPr marL="180340" algn="ctr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“João amava Teresa que amava Raimundo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180340" algn="ctr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que amava Maria que amava Joaquim que amava Lili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180340" algn="ctr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que não amava ninguém.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180340" algn="ctr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João foi para os Estados Unidos, Teresa para o convento,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180340" algn="ctr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Raimundo morreu de desastre, Maria ficou pra tia,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180340" algn="ctr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Joaquim suicidou-se e Lili casou com J. Pinto Fernandes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180340" algn="ctr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que não tinha entrado na história”.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180340" algn="r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                                    </a:t>
            </a:r>
            <a:r>
              <a:rPr lang="pt-BR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Carlos Drummond de Andrade</a:t>
            </a:r>
            <a:endParaRPr lang="pt-BR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121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9AD1332-2966-4FB0-BD1C-6C54B85972F6}"/>
              </a:ext>
            </a:extLst>
          </p:cNvPr>
          <p:cNvSpPr/>
          <p:nvPr/>
        </p:nvSpPr>
        <p:spPr>
          <a:xfrm>
            <a:off x="851704" y="503237"/>
            <a:ext cx="9220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0210" algn="just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A primeira parte do poema (versos de 1 a 3) é marcada, sintaticamente, pela presença de orações ____________, cujos termos introdutórios atuam como _______________.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410210" algn="just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subordinadas adjetivas restritivas – conectivos – sujeitos.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coordenadas sindéticas explicativas – simples conectivos.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subordinadas adverbiais comparativas – simples conectivos.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subordinadas adjetivas explicativas – conectivos – sujeitos.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coordenadas sindéticas aditivas – simples conectivos.</a:t>
            </a:r>
            <a:endParaRPr lang="pt-BR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134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72F8E7B-C0E7-4CE9-BA48-4014FFD21152}"/>
              </a:ext>
            </a:extLst>
          </p:cNvPr>
          <p:cNvSpPr/>
          <p:nvPr/>
        </p:nvSpPr>
        <p:spPr>
          <a:xfrm>
            <a:off x="1687513" y="1036637"/>
            <a:ext cx="8001000" cy="20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4. Observe o quadrinho e responda ao que se pede: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O que Calvin quis diz com ‘Quanta neve!’?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Both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A que se refere a medida relativa apresentada no último quadrinho?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B7637-C9C3-4334-9257-E92E65357C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988028" y="564922"/>
            <a:ext cx="2790369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49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727C19-367E-4A31-A7E3-88C693CB45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112" y="3170237"/>
            <a:ext cx="8077200" cy="26224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CF212BC-BF94-402B-BE4D-61486F1579D1}"/>
              </a:ext>
            </a:extLst>
          </p:cNvPr>
          <p:cNvSpPr/>
          <p:nvPr/>
        </p:nvSpPr>
        <p:spPr>
          <a:xfrm>
            <a:off x="1566057" y="1570037"/>
            <a:ext cx="8305800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Com base no quadrinho abaixo, discuta as noções de ‘muito’ e ‘bastante’ no português brasileiro. 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5756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EADE9D6-072C-4AE0-8947-328F2EC63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9540" y="698898"/>
            <a:ext cx="3967297" cy="4114759"/>
          </a:xfrm>
        </p:spPr>
        <p:txBody>
          <a:bodyPr>
            <a:normAutofit/>
          </a:bodyPr>
          <a:lstStyle/>
          <a:p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060CAA4-0D91-436B-835E-053DBEEC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2" y="1577241"/>
            <a:ext cx="536719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Agora faça um desenho de: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Um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raco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glupi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Um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blora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drapi</a:t>
            </a:r>
            <a:endParaRPr lang="pt-BR" altLang="pt-BR" sz="2800" dirty="0">
              <a:solidFill>
                <a:schemeClr val="tx2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101C08-02FE-41FC-BBA1-0F8BC96A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39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EADE9D6-072C-4AE0-8947-328F2EC63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9540" y="698898"/>
            <a:ext cx="3967297" cy="4114759"/>
          </a:xfrm>
        </p:spPr>
        <p:txBody>
          <a:bodyPr>
            <a:normAutofit/>
          </a:bodyPr>
          <a:lstStyle/>
          <a:p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9C46714A-5909-4B80-8345-2F4ADABD1E53}"/>
              </a:ext>
            </a:extLst>
          </p:cNvPr>
          <p:cNvSpPr/>
          <p:nvPr/>
        </p:nvSpPr>
        <p:spPr>
          <a:xfrm>
            <a:off x="5049336" y="3455302"/>
            <a:ext cx="2157772" cy="2013039"/>
          </a:xfrm>
          <a:custGeom>
            <a:avLst/>
            <a:gdLst>
              <a:gd name="connsiteX0" fmla="*/ 1189973 w 2317315"/>
              <a:gd name="connsiteY0" fmla="*/ 25291 h 2405236"/>
              <a:gd name="connsiteX1" fmla="*/ 1189973 w 2317315"/>
              <a:gd name="connsiteY1" fmla="*/ 25291 h 2405236"/>
              <a:gd name="connsiteX2" fmla="*/ 1052187 w 2317315"/>
              <a:gd name="connsiteY2" fmla="*/ 12765 h 2405236"/>
              <a:gd name="connsiteX3" fmla="*/ 1014608 w 2317315"/>
              <a:gd name="connsiteY3" fmla="*/ 25291 h 2405236"/>
              <a:gd name="connsiteX4" fmla="*/ 914400 w 2317315"/>
              <a:gd name="connsiteY4" fmla="*/ 50343 h 2405236"/>
              <a:gd name="connsiteX5" fmla="*/ 876822 w 2317315"/>
              <a:gd name="connsiteY5" fmla="*/ 62869 h 2405236"/>
              <a:gd name="connsiteX6" fmla="*/ 826718 w 2317315"/>
              <a:gd name="connsiteY6" fmla="*/ 75395 h 2405236"/>
              <a:gd name="connsiteX7" fmla="*/ 663880 w 2317315"/>
              <a:gd name="connsiteY7" fmla="*/ 125499 h 2405236"/>
              <a:gd name="connsiteX8" fmla="*/ 613776 w 2317315"/>
              <a:gd name="connsiteY8" fmla="*/ 163077 h 2405236"/>
              <a:gd name="connsiteX9" fmla="*/ 538619 w 2317315"/>
              <a:gd name="connsiteY9" fmla="*/ 188129 h 2405236"/>
              <a:gd name="connsiteX10" fmla="*/ 463463 w 2317315"/>
              <a:gd name="connsiteY10" fmla="*/ 238233 h 2405236"/>
              <a:gd name="connsiteX11" fmla="*/ 425885 w 2317315"/>
              <a:gd name="connsiteY11" fmla="*/ 263285 h 2405236"/>
              <a:gd name="connsiteX12" fmla="*/ 375781 w 2317315"/>
              <a:gd name="connsiteY12" fmla="*/ 275811 h 2405236"/>
              <a:gd name="connsiteX13" fmla="*/ 313151 w 2317315"/>
              <a:gd name="connsiteY13" fmla="*/ 338442 h 2405236"/>
              <a:gd name="connsiteX14" fmla="*/ 237995 w 2317315"/>
              <a:gd name="connsiteY14" fmla="*/ 413598 h 2405236"/>
              <a:gd name="connsiteX15" fmla="*/ 200417 w 2317315"/>
              <a:gd name="connsiteY15" fmla="*/ 451176 h 2405236"/>
              <a:gd name="connsiteX16" fmla="*/ 175365 w 2317315"/>
              <a:gd name="connsiteY16" fmla="*/ 501280 h 2405236"/>
              <a:gd name="connsiteX17" fmla="*/ 137787 w 2317315"/>
              <a:gd name="connsiteY17" fmla="*/ 538858 h 2405236"/>
              <a:gd name="connsiteX18" fmla="*/ 100208 w 2317315"/>
              <a:gd name="connsiteY18" fmla="*/ 588962 h 2405236"/>
              <a:gd name="connsiteX19" fmla="*/ 87682 w 2317315"/>
              <a:gd name="connsiteY19" fmla="*/ 626540 h 2405236"/>
              <a:gd name="connsiteX20" fmla="*/ 37578 w 2317315"/>
              <a:gd name="connsiteY20" fmla="*/ 714222 h 2405236"/>
              <a:gd name="connsiteX21" fmla="*/ 25052 w 2317315"/>
              <a:gd name="connsiteY21" fmla="*/ 776853 h 2405236"/>
              <a:gd name="connsiteX22" fmla="*/ 12526 w 2317315"/>
              <a:gd name="connsiteY22" fmla="*/ 814431 h 2405236"/>
              <a:gd name="connsiteX23" fmla="*/ 0 w 2317315"/>
              <a:gd name="connsiteY23" fmla="*/ 952217 h 2405236"/>
              <a:gd name="connsiteX24" fmla="*/ 25052 w 2317315"/>
              <a:gd name="connsiteY24" fmla="*/ 1277894 h 2405236"/>
              <a:gd name="connsiteX25" fmla="*/ 37578 w 2317315"/>
              <a:gd name="connsiteY25" fmla="*/ 1315472 h 2405236"/>
              <a:gd name="connsiteX26" fmla="*/ 62630 w 2317315"/>
              <a:gd name="connsiteY26" fmla="*/ 1490836 h 2405236"/>
              <a:gd name="connsiteX27" fmla="*/ 87682 w 2317315"/>
              <a:gd name="connsiteY27" fmla="*/ 1565992 h 2405236"/>
              <a:gd name="connsiteX28" fmla="*/ 100208 w 2317315"/>
              <a:gd name="connsiteY28" fmla="*/ 1603570 h 2405236"/>
              <a:gd name="connsiteX29" fmla="*/ 137787 w 2317315"/>
              <a:gd name="connsiteY29" fmla="*/ 1728831 h 2405236"/>
              <a:gd name="connsiteX30" fmla="*/ 162839 w 2317315"/>
              <a:gd name="connsiteY30" fmla="*/ 1766409 h 2405236"/>
              <a:gd name="connsiteX31" fmla="*/ 212943 w 2317315"/>
              <a:gd name="connsiteY31" fmla="*/ 1879143 h 2405236"/>
              <a:gd name="connsiteX32" fmla="*/ 225469 w 2317315"/>
              <a:gd name="connsiteY32" fmla="*/ 1916721 h 2405236"/>
              <a:gd name="connsiteX33" fmla="*/ 263047 w 2317315"/>
              <a:gd name="connsiteY33" fmla="*/ 1966825 h 2405236"/>
              <a:gd name="connsiteX34" fmla="*/ 400833 w 2317315"/>
              <a:gd name="connsiteY34" fmla="*/ 2129664 h 2405236"/>
              <a:gd name="connsiteX35" fmla="*/ 438411 w 2317315"/>
              <a:gd name="connsiteY35" fmla="*/ 2154716 h 2405236"/>
              <a:gd name="connsiteX36" fmla="*/ 513567 w 2317315"/>
              <a:gd name="connsiteY36" fmla="*/ 2217346 h 2405236"/>
              <a:gd name="connsiteX37" fmla="*/ 563671 w 2317315"/>
              <a:gd name="connsiteY37" fmla="*/ 2242398 h 2405236"/>
              <a:gd name="connsiteX38" fmla="*/ 601250 w 2317315"/>
              <a:gd name="connsiteY38" fmla="*/ 2267450 h 2405236"/>
              <a:gd name="connsiteX39" fmla="*/ 676406 w 2317315"/>
              <a:gd name="connsiteY39" fmla="*/ 2292502 h 2405236"/>
              <a:gd name="connsiteX40" fmla="*/ 713984 w 2317315"/>
              <a:gd name="connsiteY40" fmla="*/ 2305028 h 2405236"/>
              <a:gd name="connsiteX41" fmla="*/ 751562 w 2317315"/>
              <a:gd name="connsiteY41" fmla="*/ 2330080 h 2405236"/>
              <a:gd name="connsiteX42" fmla="*/ 864296 w 2317315"/>
              <a:gd name="connsiteY42" fmla="*/ 2367658 h 2405236"/>
              <a:gd name="connsiteX43" fmla="*/ 951978 w 2317315"/>
              <a:gd name="connsiteY43" fmla="*/ 2392710 h 2405236"/>
              <a:gd name="connsiteX44" fmla="*/ 1102291 w 2317315"/>
              <a:gd name="connsiteY44" fmla="*/ 2405236 h 2405236"/>
              <a:gd name="connsiteX45" fmla="*/ 1302707 w 2317315"/>
              <a:gd name="connsiteY45" fmla="*/ 2392710 h 2405236"/>
              <a:gd name="connsiteX46" fmla="*/ 1390389 w 2317315"/>
              <a:gd name="connsiteY46" fmla="*/ 2355132 h 2405236"/>
              <a:gd name="connsiteX47" fmla="*/ 1427967 w 2317315"/>
              <a:gd name="connsiteY47" fmla="*/ 2342606 h 2405236"/>
              <a:gd name="connsiteX48" fmla="*/ 1465545 w 2317315"/>
              <a:gd name="connsiteY48" fmla="*/ 2317554 h 2405236"/>
              <a:gd name="connsiteX49" fmla="*/ 1515650 w 2317315"/>
              <a:gd name="connsiteY49" fmla="*/ 2305028 h 2405236"/>
              <a:gd name="connsiteX50" fmla="*/ 1553228 w 2317315"/>
              <a:gd name="connsiteY50" fmla="*/ 2292502 h 2405236"/>
              <a:gd name="connsiteX51" fmla="*/ 1628384 w 2317315"/>
              <a:gd name="connsiteY51" fmla="*/ 2279976 h 2405236"/>
              <a:gd name="connsiteX52" fmla="*/ 1703540 w 2317315"/>
              <a:gd name="connsiteY52" fmla="*/ 2254924 h 2405236"/>
              <a:gd name="connsiteX53" fmla="*/ 1816274 w 2317315"/>
              <a:gd name="connsiteY53" fmla="*/ 2229872 h 2405236"/>
              <a:gd name="connsiteX54" fmla="*/ 1903956 w 2317315"/>
              <a:gd name="connsiteY54" fmla="*/ 2204820 h 2405236"/>
              <a:gd name="connsiteX55" fmla="*/ 1954061 w 2317315"/>
              <a:gd name="connsiteY55" fmla="*/ 2179768 h 2405236"/>
              <a:gd name="connsiteX56" fmla="*/ 2041743 w 2317315"/>
              <a:gd name="connsiteY56" fmla="*/ 2154716 h 2405236"/>
              <a:gd name="connsiteX57" fmla="*/ 2116899 w 2317315"/>
              <a:gd name="connsiteY57" fmla="*/ 2104611 h 2405236"/>
              <a:gd name="connsiteX58" fmla="*/ 2192055 w 2317315"/>
              <a:gd name="connsiteY58" fmla="*/ 2041981 h 2405236"/>
              <a:gd name="connsiteX59" fmla="*/ 2242159 w 2317315"/>
              <a:gd name="connsiteY59" fmla="*/ 1966825 h 2405236"/>
              <a:gd name="connsiteX60" fmla="*/ 2267211 w 2317315"/>
              <a:gd name="connsiteY60" fmla="*/ 1929247 h 2405236"/>
              <a:gd name="connsiteX61" fmla="*/ 2292263 w 2317315"/>
              <a:gd name="connsiteY61" fmla="*/ 1854091 h 2405236"/>
              <a:gd name="connsiteX62" fmla="*/ 2317315 w 2317315"/>
              <a:gd name="connsiteY62" fmla="*/ 1766409 h 2405236"/>
              <a:gd name="connsiteX63" fmla="*/ 2304789 w 2317315"/>
              <a:gd name="connsiteY63" fmla="*/ 1628622 h 2405236"/>
              <a:gd name="connsiteX64" fmla="*/ 2267211 w 2317315"/>
              <a:gd name="connsiteY64" fmla="*/ 1603570 h 2405236"/>
              <a:gd name="connsiteX65" fmla="*/ 2217107 w 2317315"/>
              <a:gd name="connsiteY65" fmla="*/ 1591044 h 2405236"/>
              <a:gd name="connsiteX66" fmla="*/ 2129425 w 2317315"/>
              <a:gd name="connsiteY66" fmla="*/ 1565992 h 2405236"/>
              <a:gd name="connsiteX67" fmla="*/ 1929008 w 2317315"/>
              <a:gd name="connsiteY67" fmla="*/ 1578518 h 2405236"/>
              <a:gd name="connsiteX68" fmla="*/ 1891430 w 2317315"/>
              <a:gd name="connsiteY68" fmla="*/ 1591044 h 2405236"/>
              <a:gd name="connsiteX69" fmla="*/ 1753644 w 2317315"/>
              <a:gd name="connsiteY69" fmla="*/ 1603570 h 2405236"/>
              <a:gd name="connsiteX70" fmla="*/ 1716066 w 2317315"/>
              <a:gd name="connsiteY70" fmla="*/ 1616096 h 2405236"/>
              <a:gd name="connsiteX71" fmla="*/ 1302707 w 2317315"/>
              <a:gd name="connsiteY71" fmla="*/ 1591044 h 2405236"/>
              <a:gd name="connsiteX72" fmla="*/ 1265129 w 2317315"/>
              <a:gd name="connsiteY72" fmla="*/ 1565992 h 2405236"/>
              <a:gd name="connsiteX73" fmla="*/ 1240077 w 2317315"/>
              <a:gd name="connsiteY73" fmla="*/ 1528414 h 2405236"/>
              <a:gd name="connsiteX74" fmla="*/ 1202499 w 2317315"/>
              <a:gd name="connsiteY74" fmla="*/ 1428206 h 2405236"/>
              <a:gd name="connsiteX75" fmla="*/ 1189973 w 2317315"/>
              <a:gd name="connsiteY75" fmla="*/ 1290420 h 2405236"/>
              <a:gd name="connsiteX76" fmla="*/ 1177447 w 2317315"/>
              <a:gd name="connsiteY76" fmla="*/ 1240316 h 2405236"/>
              <a:gd name="connsiteX77" fmla="*/ 1164921 w 2317315"/>
              <a:gd name="connsiteY77" fmla="*/ 1140107 h 2405236"/>
              <a:gd name="connsiteX78" fmla="*/ 1177447 w 2317315"/>
              <a:gd name="connsiteY78" fmla="*/ 1002321 h 2405236"/>
              <a:gd name="connsiteX79" fmla="*/ 1240077 w 2317315"/>
              <a:gd name="connsiteY79" fmla="*/ 939691 h 2405236"/>
              <a:gd name="connsiteX80" fmla="*/ 1315233 w 2317315"/>
              <a:gd name="connsiteY80" fmla="*/ 864535 h 2405236"/>
              <a:gd name="connsiteX81" fmla="*/ 1427967 w 2317315"/>
              <a:gd name="connsiteY81" fmla="*/ 826957 h 2405236"/>
              <a:gd name="connsiteX82" fmla="*/ 1503124 w 2317315"/>
              <a:gd name="connsiteY82" fmla="*/ 801905 h 2405236"/>
              <a:gd name="connsiteX83" fmla="*/ 1540702 w 2317315"/>
              <a:gd name="connsiteY83" fmla="*/ 789379 h 2405236"/>
              <a:gd name="connsiteX84" fmla="*/ 1603332 w 2317315"/>
              <a:gd name="connsiteY84" fmla="*/ 776853 h 2405236"/>
              <a:gd name="connsiteX85" fmla="*/ 1803748 w 2317315"/>
              <a:gd name="connsiteY85" fmla="*/ 789379 h 2405236"/>
              <a:gd name="connsiteX86" fmla="*/ 1841326 w 2317315"/>
              <a:gd name="connsiteY86" fmla="*/ 801905 h 2405236"/>
              <a:gd name="connsiteX87" fmla="*/ 1903956 w 2317315"/>
              <a:gd name="connsiteY87" fmla="*/ 814431 h 2405236"/>
              <a:gd name="connsiteX88" fmla="*/ 1954061 w 2317315"/>
              <a:gd name="connsiteY88" fmla="*/ 826957 h 2405236"/>
              <a:gd name="connsiteX89" fmla="*/ 2154477 w 2317315"/>
              <a:gd name="connsiteY89" fmla="*/ 764327 h 2405236"/>
              <a:gd name="connsiteX90" fmla="*/ 2179529 w 2317315"/>
              <a:gd name="connsiteY90" fmla="*/ 739274 h 2405236"/>
              <a:gd name="connsiteX91" fmla="*/ 2229633 w 2317315"/>
              <a:gd name="connsiteY91" fmla="*/ 626540 h 2405236"/>
              <a:gd name="connsiteX92" fmla="*/ 2229633 w 2317315"/>
              <a:gd name="connsiteY92" fmla="*/ 350968 h 2405236"/>
              <a:gd name="connsiteX93" fmla="*/ 2217107 w 2317315"/>
              <a:gd name="connsiteY93" fmla="*/ 313390 h 2405236"/>
              <a:gd name="connsiteX94" fmla="*/ 2167003 w 2317315"/>
              <a:gd name="connsiteY94" fmla="*/ 238233 h 2405236"/>
              <a:gd name="connsiteX95" fmla="*/ 2141951 w 2317315"/>
              <a:gd name="connsiteY95" fmla="*/ 200655 h 2405236"/>
              <a:gd name="connsiteX96" fmla="*/ 2041743 w 2317315"/>
              <a:gd name="connsiteY96" fmla="*/ 150551 h 2405236"/>
              <a:gd name="connsiteX97" fmla="*/ 1991639 w 2317315"/>
              <a:gd name="connsiteY97" fmla="*/ 138025 h 2405236"/>
              <a:gd name="connsiteX98" fmla="*/ 1878904 w 2317315"/>
              <a:gd name="connsiteY98" fmla="*/ 100447 h 2405236"/>
              <a:gd name="connsiteX99" fmla="*/ 1803748 w 2317315"/>
              <a:gd name="connsiteY99" fmla="*/ 75395 h 2405236"/>
              <a:gd name="connsiteX100" fmla="*/ 1766170 w 2317315"/>
              <a:gd name="connsiteY100" fmla="*/ 62869 h 2405236"/>
              <a:gd name="connsiteX101" fmla="*/ 1665962 w 2317315"/>
              <a:gd name="connsiteY101" fmla="*/ 50343 h 2405236"/>
              <a:gd name="connsiteX102" fmla="*/ 1553228 w 2317315"/>
              <a:gd name="connsiteY102" fmla="*/ 25291 h 2405236"/>
              <a:gd name="connsiteX103" fmla="*/ 1164921 w 2317315"/>
              <a:gd name="connsiteY103" fmla="*/ 12765 h 2405236"/>
              <a:gd name="connsiteX104" fmla="*/ 1077239 w 2317315"/>
              <a:gd name="connsiteY104" fmla="*/ 239 h 2405236"/>
              <a:gd name="connsiteX105" fmla="*/ 1077239 w 2317315"/>
              <a:gd name="connsiteY105" fmla="*/ 239 h 2405236"/>
              <a:gd name="connsiteX106" fmla="*/ 1189973 w 2317315"/>
              <a:gd name="connsiteY106" fmla="*/ 25291 h 240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17315" h="2405236">
                <a:moveTo>
                  <a:pt x="1189973" y="25291"/>
                </a:moveTo>
                <a:lnTo>
                  <a:pt x="1189973" y="25291"/>
                </a:lnTo>
                <a:cubicBezTo>
                  <a:pt x="1144044" y="21116"/>
                  <a:pt x="1098305" y="12765"/>
                  <a:pt x="1052187" y="12765"/>
                </a:cubicBezTo>
                <a:cubicBezTo>
                  <a:pt x="1038983" y="12765"/>
                  <a:pt x="1027347" y="21817"/>
                  <a:pt x="1014608" y="25291"/>
                </a:cubicBezTo>
                <a:cubicBezTo>
                  <a:pt x="981391" y="34350"/>
                  <a:pt x="947064" y="39455"/>
                  <a:pt x="914400" y="50343"/>
                </a:cubicBezTo>
                <a:cubicBezTo>
                  <a:pt x="901874" y="54518"/>
                  <a:pt x="889518" y="59242"/>
                  <a:pt x="876822" y="62869"/>
                </a:cubicBezTo>
                <a:cubicBezTo>
                  <a:pt x="860269" y="67598"/>
                  <a:pt x="843172" y="70332"/>
                  <a:pt x="826718" y="75395"/>
                </a:cubicBezTo>
                <a:cubicBezTo>
                  <a:pt x="640289" y="132758"/>
                  <a:pt x="777343" y="97133"/>
                  <a:pt x="663880" y="125499"/>
                </a:cubicBezTo>
                <a:cubicBezTo>
                  <a:pt x="647179" y="138025"/>
                  <a:pt x="632449" y="153741"/>
                  <a:pt x="613776" y="163077"/>
                </a:cubicBezTo>
                <a:cubicBezTo>
                  <a:pt x="590156" y="174887"/>
                  <a:pt x="560591" y="173481"/>
                  <a:pt x="538619" y="188129"/>
                </a:cubicBezTo>
                <a:lnTo>
                  <a:pt x="463463" y="238233"/>
                </a:lnTo>
                <a:cubicBezTo>
                  <a:pt x="450937" y="246584"/>
                  <a:pt x="440490" y="259634"/>
                  <a:pt x="425885" y="263285"/>
                </a:cubicBezTo>
                <a:lnTo>
                  <a:pt x="375781" y="275811"/>
                </a:lnTo>
                <a:cubicBezTo>
                  <a:pt x="324160" y="353245"/>
                  <a:pt x="381474" y="277711"/>
                  <a:pt x="313151" y="338442"/>
                </a:cubicBezTo>
                <a:cubicBezTo>
                  <a:pt x="286671" y="361980"/>
                  <a:pt x="263047" y="388546"/>
                  <a:pt x="237995" y="413598"/>
                </a:cubicBezTo>
                <a:cubicBezTo>
                  <a:pt x="225469" y="426124"/>
                  <a:pt x="208339" y="435332"/>
                  <a:pt x="200417" y="451176"/>
                </a:cubicBezTo>
                <a:cubicBezTo>
                  <a:pt x="192066" y="467877"/>
                  <a:pt x="186218" y="486085"/>
                  <a:pt x="175365" y="501280"/>
                </a:cubicBezTo>
                <a:cubicBezTo>
                  <a:pt x="165069" y="515695"/>
                  <a:pt x="149315" y="525408"/>
                  <a:pt x="137787" y="538858"/>
                </a:cubicBezTo>
                <a:cubicBezTo>
                  <a:pt x="124200" y="554709"/>
                  <a:pt x="112734" y="572261"/>
                  <a:pt x="100208" y="588962"/>
                </a:cubicBezTo>
                <a:cubicBezTo>
                  <a:pt x="96033" y="601488"/>
                  <a:pt x="92883" y="614404"/>
                  <a:pt x="87682" y="626540"/>
                </a:cubicBezTo>
                <a:cubicBezTo>
                  <a:pt x="68611" y="671038"/>
                  <a:pt x="62738" y="676483"/>
                  <a:pt x="37578" y="714222"/>
                </a:cubicBezTo>
                <a:cubicBezTo>
                  <a:pt x="33403" y="735099"/>
                  <a:pt x="30216" y="756198"/>
                  <a:pt x="25052" y="776853"/>
                </a:cubicBezTo>
                <a:cubicBezTo>
                  <a:pt x="21850" y="789662"/>
                  <a:pt x="14393" y="801360"/>
                  <a:pt x="12526" y="814431"/>
                </a:cubicBezTo>
                <a:cubicBezTo>
                  <a:pt x="6004" y="860086"/>
                  <a:pt x="4175" y="906288"/>
                  <a:pt x="0" y="952217"/>
                </a:cubicBezTo>
                <a:cubicBezTo>
                  <a:pt x="5424" y="1060705"/>
                  <a:pt x="1323" y="1171113"/>
                  <a:pt x="25052" y="1277894"/>
                </a:cubicBezTo>
                <a:cubicBezTo>
                  <a:pt x="27916" y="1290783"/>
                  <a:pt x="33403" y="1302946"/>
                  <a:pt x="37578" y="1315472"/>
                </a:cubicBezTo>
                <a:cubicBezTo>
                  <a:pt x="45929" y="1373927"/>
                  <a:pt x="43957" y="1434818"/>
                  <a:pt x="62630" y="1490836"/>
                </a:cubicBezTo>
                <a:lnTo>
                  <a:pt x="87682" y="1565992"/>
                </a:lnTo>
                <a:cubicBezTo>
                  <a:pt x="91857" y="1578518"/>
                  <a:pt x="97006" y="1590761"/>
                  <a:pt x="100208" y="1603570"/>
                </a:cubicBezTo>
                <a:cubicBezTo>
                  <a:pt x="107211" y="1631580"/>
                  <a:pt x="125587" y="1710531"/>
                  <a:pt x="137787" y="1728831"/>
                </a:cubicBezTo>
                <a:lnTo>
                  <a:pt x="162839" y="1766409"/>
                </a:lnTo>
                <a:cubicBezTo>
                  <a:pt x="186742" y="1862022"/>
                  <a:pt x="158769" y="1770794"/>
                  <a:pt x="212943" y="1879143"/>
                </a:cubicBezTo>
                <a:cubicBezTo>
                  <a:pt x="218848" y="1890953"/>
                  <a:pt x="218918" y="1905257"/>
                  <a:pt x="225469" y="1916721"/>
                </a:cubicBezTo>
                <a:cubicBezTo>
                  <a:pt x="235827" y="1934847"/>
                  <a:pt x="251075" y="1949722"/>
                  <a:pt x="263047" y="1966825"/>
                </a:cubicBezTo>
                <a:cubicBezTo>
                  <a:pt x="308197" y="2031324"/>
                  <a:pt x="330139" y="2082534"/>
                  <a:pt x="400833" y="2129664"/>
                </a:cubicBezTo>
                <a:cubicBezTo>
                  <a:pt x="413359" y="2138015"/>
                  <a:pt x="426846" y="2145078"/>
                  <a:pt x="438411" y="2154716"/>
                </a:cubicBezTo>
                <a:cubicBezTo>
                  <a:pt x="494935" y="2201820"/>
                  <a:pt x="454195" y="2183419"/>
                  <a:pt x="513567" y="2217346"/>
                </a:cubicBezTo>
                <a:cubicBezTo>
                  <a:pt x="529779" y="2226610"/>
                  <a:pt x="547459" y="2233134"/>
                  <a:pt x="563671" y="2242398"/>
                </a:cubicBezTo>
                <a:cubicBezTo>
                  <a:pt x="576742" y="2249867"/>
                  <a:pt x="587493" y="2261336"/>
                  <a:pt x="601250" y="2267450"/>
                </a:cubicBezTo>
                <a:cubicBezTo>
                  <a:pt x="625381" y="2278175"/>
                  <a:pt x="651354" y="2284151"/>
                  <a:pt x="676406" y="2292502"/>
                </a:cubicBezTo>
                <a:cubicBezTo>
                  <a:pt x="688932" y="2296677"/>
                  <a:pt x="702998" y="2297704"/>
                  <a:pt x="713984" y="2305028"/>
                </a:cubicBezTo>
                <a:cubicBezTo>
                  <a:pt x="726510" y="2313379"/>
                  <a:pt x="737805" y="2323966"/>
                  <a:pt x="751562" y="2330080"/>
                </a:cubicBezTo>
                <a:lnTo>
                  <a:pt x="864296" y="2367658"/>
                </a:lnTo>
                <a:cubicBezTo>
                  <a:pt x="889254" y="2375977"/>
                  <a:pt x="926813" y="2389564"/>
                  <a:pt x="951978" y="2392710"/>
                </a:cubicBezTo>
                <a:cubicBezTo>
                  <a:pt x="1001868" y="2398946"/>
                  <a:pt x="1052187" y="2401061"/>
                  <a:pt x="1102291" y="2405236"/>
                </a:cubicBezTo>
                <a:cubicBezTo>
                  <a:pt x="1169096" y="2401061"/>
                  <a:pt x="1236139" y="2399717"/>
                  <a:pt x="1302707" y="2392710"/>
                </a:cubicBezTo>
                <a:cubicBezTo>
                  <a:pt x="1328667" y="2389977"/>
                  <a:pt x="1369958" y="2363888"/>
                  <a:pt x="1390389" y="2355132"/>
                </a:cubicBezTo>
                <a:cubicBezTo>
                  <a:pt x="1402525" y="2349931"/>
                  <a:pt x="1416157" y="2348511"/>
                  <a:pt x="1427967" y="2342606"/>
                </a:cubicBezTo>
                <a:cubicBezTo>
                  <a:pt x="1441432" y="2335873"/>
                  <a:pt x="1451708" y="2323484"/>
                  <a:pt x="1465545" y="2317554"/>
                </a:cubicBezTo>
                <a:cubicBezTo>
                  <a:pt x="1481369" y="2310772"/>
                  <a:pt x="1499097" y="2309757"/>
                  <a:pt x="1515650" y="2305028"/>
                </a:cubicBezTo>
                <a:cubicBezTo>
                  <a:pt x="1528346" y="2301401"/>
                  <a:pt x="1540339" y="2295366"/>
                  <a:pt x="1553228" y="2292502"/>
                </a:cubicBezTo>
                <a:cubicBezTo>
                  <a:pt x="1578021" y="2286992"/>
                  <a:pt x="1603745" y="2286136"/>
                  <a:pt x="1628384" y="2279976"/>
                </a:cubicBezTo>
                <a:cubicBezTo>
                  <a:pt x="1654003" y="2273571"/>
                  <a:pt x="1677921" y="2261329"/>
                  <a:pt x="1703540" y="2254924"/>
                </a:cubicBezTo>
                <a:cubicBezTo>
                  <a:pt x="1825733" y="2224376"/>
                  <a:pt x="1673154" y="2261676"/>
                  <a:pt x="1816274" y="2229872"/>
                </a:cubicBezTo>
                <a:cubicBezTo>
                  <a:pt x="1838277" y="2224982"/>
                  <a:pt x="1881423" y="2214477"/>
                  <a:pt x="1903956" y="2204820"/>
                </a:cubicBezTo>
                <a:cubicBezTo>
                  <a:pt x="1921119" y="2197464"/>
                  <a:pt x="1936898" y="2187124"/>
                  <a:pt x="1954061" y="2179768"/>
                </a:cubicBezTo>
                <a:cubicBezTo>
                  <a:pt x="1979220" y="2168986"/>
                  <a:pt x="2016317" y="2161073"/>
                  <a:pt x="2041743" y="2154716"/>
                </a:cubicBezTo>
                <a:lnTo>
                  <a:pt x="2116899" y="2104611"/>
                </a:lnTo>
                <a:cubicBezTo>
                  <a:pt x="2150302" y="2082342"/>
                  <a:pt x="2166088" y="2075367"/>
                  <a:pt x="2192055" y="2041981"/>
                </a:cubicBezTo>
                <a:cubicBezTo>
                  <a:pt x="2210540" y="2018215"/>
                  <a:pt x="2225458" y="1991877"/>
                  <a:pt x="2242159" y="1966825"/>
                </a:cubicBezTo>
                <a:cubicBezTo>
                  <a:pt x="2250510" y="1954299"/>
                  <a:pt x="2262450" y="1943529"/>
                  <a:pt x="2267211" y="1929247"/>
                </a:cubicBezTo>
                <a:cubicBezTo>
                  <a:pt x="2275562" y="1904195"/>
                  <a:pt x="2285858" y="1879710"/>
                  <a:pt x="2292263" y="1854091"/>
                </a:cubicBezTo>
                <a:cubicBezTo>
                  <a:pt x="2307991" y="1791178"/>
                  <a:pt x="2299345" y="1820319"/>
                  <a:pt x="2317315" y="1766409"/>
                </a:cubicBezTo>
                <a:cubicBezTo>
                  <a:pt x="2313140" y="1720480"/>
                  <a:pt x="2318352" y="1672701"/>
                  <a:pt x="2304789" y="1628622"/>
                </a:cubicBezTo>
                <a:cubicBezTo>
                  <a:pt x="2300362" y="1614233"/>
                  <a:pt x="2281048" y="1609500"/>
                  <a:pt x="2267211" y="1603570"/>
                </a:cubicBezTo>
                <a:cubicBezTo>
                  <a:pt x="2251388" y="1596789"/>
                  <a:pt x="2233660" y="1595773"/>
                  <a:pt x="2217107" y="1591044"/>
                </a:cubicBezTo>
                <a:cubicBezTo>
                  <a:pt x="2091317" y="1555104"/>
                  <a:pt x="2286058" y="1605150"/>
                  <a:pt x="2129425" y="1565992"/>
                </a:cubicBezTo>
                <a:cubicBezTo>
                  <a:pt x="2062619" y="1570167"/>
                  <a:pt x="1995576" y="1571511"/>
                  <a:pt x="1929008" y="1578518"/>
                </a:cubicBezTo>
                <a:cubicBezTo>
                  <a:pt x="1915877" y="1579900"/>
                  <a:pt x="1904501" y="1589177"/>
                  <a:pt x="1891430" y="1591044"/>
                </a:cubicBezTo>
                <a:cubicBezTo>
                  <a:pt x="1845775" y="1597566"/>
                  <a:pt x="1799573" y="1599395"/>
                  <a:pt x="1753644" y="1603570"/>
                </a:cubicBezTo>
                <a:cubicBezTo>
                  <a:pt x="1741118" y="1607745"/>
                  <a:pt x="1729270" y="1616096"/>
                  <a:pt x="1716066" y="1616096"/>
                </a:cubicBezTo>
                <a:cubicBezTo>
                  <a:pt x="1388083" y="1616096"/>
                  <a:pt x="1462894" y="1631091"/>
                  <a:pt x="1302707" y="1591044"/>
                </a:cubicBezTo>
                <a:cubicBezTo>
                  <a:pt x="1290181" y="1582693"/>
                  <a:pt x="1275774" y="1576637"/>
                  <a:pt x="1265129" y="1565992"/>
                </a:cubicBezTo>
                <a:cubicBezTo>
                  <a:pt x="1254484" y="1555347"/>
                  <a:pt x="1247546" y="1541485"/>
                  <a:pt x="1240077" y="1528414"/>
                </a:cubicBezTo>
                <a:cubicBezTo>
                  <a:pt x="1210965" y="1477468"/>
                  <a:pt x="1216199" y="1483005"/>
                  <a:pt x="1202499" y="1428206"/>
                </a:cubicBezTo>
                <a:cubicBezTo>
                  <a:pt x="1198324" y="1382277"/>
                  <a:pt x="1196068" y="1336134"/>
                  <a:pt x="1189973" y="1290420"/>
                </a:cubicBezTo>
                <a:cubicBezTo>
                  <a:pt x="1187698" y="1273356"/>
                  <a:pt x="1180277" y="1257297"/>
                  <a:pt x="1177447" y="1240316"/>
                </a:cubicBezTo>
                <a:cubicBezTo>
                  <a:pt x="1171913" y="1207111"/>
                  <a:pt x="1169096" y="1173510"/>
                  <a:pt x="1164921" y="1140107"/>
                </a:cubicBezTo>
                <a:cubicBezTo>
                  <a:pt x="1169096" y="1094178"/>
                  <a:pt x="1167784" y="1047415"/>
                  <a:pt x="1177447" y="1002321"/>
                </a:cubicBezTo>
                <a:cubicBezTo>
                  <a:pt x="1185798" y="963351"/>
                  <a:pt x="1215025" y="961959"/>
                  <a:pt x="1240077" y="939691"/>
                </a:cubicBezTo>
                <a:cubicBezTo>
                  <a:pt x="1266557" y="916153"/>
                  <a:pt x="1283544" y="880379"/>
                  <a:pt x="1315233" y="864535"/>
                </a:cubicBezTo>
                <a:cubicBezTo>
                  <a:pt x="1407095" y="818604"/>
                  <a:pt x="1321127" y="856095"/>
                  <a:pt x="1427967" y="826957"/>
                </a:cubicBezTo>
                <a:cubicBezTo>
                  <a:pt x="1453444" y="820009"/>
                  <a:pt x="1478072" y="810256"/>
                  <a:pt x="1503124" y="801905"/>
                </a:cubicBezTo>
                <a:cubicBezTo>
                  <a:pt x="1515650" y="797730"/>
                  <a:pt x="1527755" y="791968"/>
                  <a:pt x="1540702" y="789379"/>
                </a:cubicBezTo>
                <a:lnTo>
                  <a:pt x="1603332" y="776853"/>
                </a:lnTo>
                <a:cubicBezTo>
                  <a:pt x="1670137" y="781028"/>
                  <a:pt x="1737180" y="782372"/>
                  <a:pt x="1803748" y="789379"/>
                </a:cubicBezTo>
                <a:cubicBezTo>
                  <a:pt x="1816879" y="790761"/>
                  <a:pt x="1828517" y="798703"/>
                  <a:pt x="1841326" y="801905"/>
                </a:cubicBezTo>
                <a:cubicBezTo>
                  <a:pt x="1861980" y="807069"/>
                  <a:pt x="1883173" y="809813"/>
                  <a:pt x="1903956" y="814431"/>
                </a:cubicBezTo>
                <a:cubicBezTo>
                  <a:pt x="1920762" y="818166"/>
                  <a:pt x="1937359" y="822782"/>
                  <a:pt x="1954061" y="826957"/>
                </a:cubicBezTo>
                <a:cubicBezTo>
                  <a:pt x="2159457" y="811157"/>
                  <a:pt x="2075897" y="858624"/>
                  <a:pt x="2154477" y="764327"/>
                </a:cubicBezTo>
                <a:cubicBezTo>
                  <a:pt x="2162037" y="755254"/>
                  <a:pt x="2171178" y="747625"/>
                  <a:pt x="2179529" y="739274"/>
                </a:cubicBezTo>
                <a:cubicBezTo>
                  <a:pt x="2209342" y="649836"/>
                  <a:pt x="2189933" y="686090"/>
                  <a:pt x="2229633" y="626540"/>
                </a:cubicBezTo>
                <a:cubicBezTo>
                  <a:pt x="2258820" y="509791"/>
                  <a:pt x="2250087" y="565733"/>
                  <a:pt x="2229633" y="350968"/>
                </a:cubicBezTo>
                <a:cubicBezTo>
                  <a:pt x="2228381" y="337824"/>
                  <a:pt x="2223519" y="324932"/>
                  <a:pt x="2217107" y="313390"/>
                </a:cubicBezTo>
                <a:cubicBezTo>
                  <a:pt x="2202485" y="287070"/>
                  <a:pt x="2183704" y="263285"/>
                  <a:pt x="2167003" y="238233"/>
                </a:cubicBezTo>
                <a:cubicBezTo>
                  <a:pt x="2158652" y="225707"/>
                  <a:pt x="2155416" y="207388"/>
                  <a:pt x="2141951" y="200655"/>
                </a:cubicBezTo>
                <a:cubicBezTo>
                  <a:pt x="2108548" y="183954"/>
                  <a:pt x="2077973" y="159609"/>
                  <a:pt x="2041743" y="150551"/>
                </a:cubicBezTo>
                <a:cubicBezTo>
                  <a:pt x="2025042" y="146376"/>
                  <a:pt x="2008128" y="142972"/>
                  <a:pt x="1991639" y="138025"/>
                </a:cubicBezTo>
                <a:cubicBezTo>
                  <a:pt x="1991627" y="138022"/>
                  <a:pt x="1897699" y="106712"/>
                  <a:pt x="1878904" y="100447"/>
                </a:cubicBezTo>
                <a:lnTo>
                  <a:pt x="1803748" y="75395"/>
                </a:lnTo>
                <a:cubicBezTo>
                  <a:pt x="1791222" y="71220"/>
                  <a:pt x="1779272" y="64507"/>
                  <a:pt x="1766170" y="62869"/>
                </a:cubicBezTo>
                <a:cubicBezTo>
                  <a:pt x="1732767" y="58694"/>
                  <a:pt x="1699167" y="55877"/>
                  <a:pt x="1665962" y="50343"/>
                </a:cubicBezTo>
                <a:cubicBezTo>
                  <a:pt x="1625716" y="43635"/>
                  <a:pt x="1595005" y="27612"/>
                  <a:pt x="1553228" y="25291"/>
                </a:cubicBezTo>
                <a:cubicBezTo>
                  <a:pt x="1423924" y="18107"/>
                  <a:pt x="1294357" y="16940"/>
                  <a:pt x="1164921" y="12765"/>
                </a:cubicBezTo>
                <a:cubicBezTo>
                  <a:pt x="1102665" y="-2799"/>
                  <a:pt x="1132032" y="239"/>
                  <a:pt x="1077239" y="239"/>
                </a:cubicBezTo>
                <a:lnTo>
                  <a:pt x="1077239" y="239"/>
                </a:lnTo>
                <a:lnTo>
                  <a:pt x="1189973" y="25291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09749FC8-8D3B-4241-9C75-8FF298A32657}"/>
              </a:ext>
            </a:extLst>
          </p:cNvPr>
          <p:cNvSpPr/>
          <p:nvPr/>
        </p:nvSpPr>
        <p:spPr>
          <a:xfrm>
            <a:off x="1992312" y="3455302"/>
            <a:ext cx="2362200" cy="2013039"/>
          </a:xfrm>
          <a:custGeom>
            <a:avLst/>
            <a:gdLst>
              <a:gd name="connsiteX0" fmla="*/ 0 w 2505206"/>
              <a:gd name="connsiteY0" fmla="*/ 0 h 2279737"/>
              <a:gd name="connsiteX1" fmla="*/ 0 w 2505206"/>
              <a:gd name="connsiteY1" fmla="*/ 0 h 2279737"/>
              <a:gd name="connsiteX2" fmla="*/ 87683 w 2505206"/>
              <a:gd name="connsiteY2" fmla="*/ 162839 h 2279737"/>
              <a:gd name="connsiteX3" fmla="*/ 112735 w 2505206"/>
              <a:gd name="connsiteY3" fmla="*/ 237995 h 2279737"/>
              <a:gd name="connsiteX4" fmla="*/ 162839 w 2505206"/>
              <a:gd name="connsiteY4" fmla="*/ 363255 h 2279737"/>
              <a:gd name="connsiteX5" fmla="*/ 263047 w 2505206"/>
              <a:gd name="connsiteY5" fmla="*/ 601250 h 2279737"/>
              <a:gd name="connsiteX6" fmla="*/ 300625 w 2505206"/>
              <a:gd name="connsiteY6" fmla="*/ 726510 h 2279737"/>
              <a:gd name="connsiteX7" fmla="*/ 388307 w 2505206"/>
              <a:gd name="connsiteY7" fmla="*/ 901874 h 2279737"/>
              <a:gd name="connsiteX8" fmla="*/ 425885 w 2505206"/>
              <a:gd name="connsiteY8" fmla="*/ 964505 h 2279737"/>
              <a:gd name="connsiteX9" fmla="*/ 588724 w 2505206"/>
              <a:gd name="connsiteY9" fmla="*/ 1102291 h 2279737"/>
              <a:gd name="connsiteX10" fmla="*/ 789140 w 2505206"/>
              <a:gd name="connsiteY10" fmla="*/ 1227551 h 2279737"/>
              <a:gd name="connsiteX11" fmla="*/ 914400 w 2505206"/>
              <a:gd name="connsiteY11" fmla="*/ 1277655 h 2279737"/>
              <a:gd name="connsiteX12" fmla="*/ 1064713 w 2505206"/>
              <a:gd name="connsiteY12" fmla="*/ 1352811 h 2279737"/>
              <a:gd name="connsiteX13" fmla="*/ 1365337 w 2505206"/>
              <a:gd name="connsiteY13" fmla="*/ 1465546 h 2279737"/>
              <a:gd name="connsiteX14" fmla="*/ 1515650 w 2505206"/>
              <a:gd name="connsiteY14" fmla="*/ 1528176 h 2279737"/>
              <a:gd name="connsiteX15" fmla="*/ 1728592 w 2505206"/>
              <a:gd name="connsiteY15" fmla="*/ 1578280 h 2279737"/>
              <a:gd name="connsiteX16" fmla="*/ 1828800 w 2505206"/>
              <a:gd name="connsiteY16" fmla="*/ 1615858 h 2279737"/>
              <a:gd name="connsiteX17" fmla="*/ 2041743 w 2505206"/>
              <a:gd name="connsiteY17" fmla="*/ 1653436 h 2279737"/>
              <a:gd name="connsiteX18" fmla="*/ 2129425 w 2505206"/>
              <a:gd name="connsiteY18" fmla="*/ 1665962 h 2279737"/>
              <a:gd name="connsiteX19" fmla="*/ 2242159 w 2505206"/>
              <a:gd name="connsiteY19" fmla="*/ 1703540 h 2279737"/>
              <a:gd name="connsiteX20" fmla="*/ 2279737 w 2505206"/>
              <a:gd name="connsiteY20" fmla="*/ 1716066 h 2279737"/>
              <a:gd name="connsiteX21" fmla="*/ 2342367 w 2505206"/>
              <a:gd name="connsiteY21" fmla="*/ 1778696 h 2279737"/>
              <a:gd name="connsiteX22" fmla="*/ 2392472 w 2505206"/>
              <a:gd name="connsiteY22" fmla="*/ 1878905 h 2279737"/>
              <a:gd name="connsiteX23" fmla="*/ 2417524 w 2505206"/>
              <a:gd name="connsiteY23" fmla="*/ 1929009 h 2279737"/>
              <a:gd name="connsiteX24" fmla="*/ 2430050 w 2505206"/>
              <a:gd name="connsiteY24" fmla="*/ 1979113 h 2279737"/>
              <a:gd name="connsiteX25" fmla="*/ 2455102 w 2505206"/>
              <a:gd name="connsiteY25" fmla="*/ 2016691 h 2279737"/>
              <a:gd name="connsiteX26" fmla="*/ 2505206 w 2505206"/>
              <a:gd name="connsiteY26" fmla="*/ 2167003 h 2279737"/>
              <a:gd name="connsiteX27" fmla="*/ 2455102 w 2505206"/>
              <a:gd name="connsiteY27" fmla="*/ 2192055 h 2279737"/>
              <a:gd name="connsiteX28" fmla="*/ 288099 w 2505206"/>
              <a:gd name="connsiteY28" fmla="*/ 2279737 h 2279737"/>
              <a:gd name="connsiteX29" fmla="*/ 1377863 w 2505206"/>
              <a:gd name="connsiteY29" fmla="*/ 651354 h 2279737"/>
              <a:gd name="connsiteX30" fmla="*/ 0 w 2505206"/>
              <a:gd name="connsiteY30" fmla="*/ 0 h 2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05206" h="2279737">
                <a:moveTo>
                  <a:pt x="0" y="0"/>
                </a:moveTo>
                <a:lnTo>
                  <a:pt x="0" y="0"/>
                </a:lnTo>
                <a:cubicBezTo>
                  <a:pt x="29228" y="54280"/>
                  <a:pt x="61292" y="107125"/>
                  <a:pt x="87683" y="162839"/>
                </a:cubicBezTo>
                <a:cubicBezTo>
                  <a:pt x="98988" y="186704"/>
                  <a:pt x="103463" y="213269"/>
                  <a:pt x="112735" y="237995"/>
                </a:cubicBezTo>
                <a:cubicBezTo>
                  <a:pt x="128525" y="280101"/>
                  <a:pt x="145125" y="321921"/>
                  <a:pt x="162839" y="363255"/>
                </a:cubicBezTo>
                <a:cubicBezTo>
                  <a:pt x="216610" y="488722"/>
                  <a:pt x="224457" y="485479"/>
                  <a:pt x="263047" y="601250"/>
                </a:cubicBezTo>
                <a:cubicBezTo>
                  <a:pt x="276832" y="642605"/>
                  <a:pt x="283859" y="686271"/>
                  <a:pt x="300625" y="726510"/>
                </a:cubicBezTo>
                <a:cubicBezTo>
                  <a:pt x="325761" y="786837"/>
                  <a:pt x="354683" y="845833"/>
                  <a:pt x="388307" y="901874"/>
                </a:cubicBezTo>
                <a:cubicBezTo>
                  <a:pt x="400833" y="922751"/>
                  <a:pt x="410938" y="945287"/>
                  <a:pt x="425885" y="964505"/>
                </a:cubicBezTo>
                <a:cubicBezTo>
                  <a:pt x="460526" y="1009044"/>
                  <a:pt x="556362" y="1079175"/>
                  <a:pt x="588724" y="1102291"/>
                </a:cubicBezTo>
                <a:cubicBezTo>
                  <a:pt x="670408" y="1160637"/>
                  <a:pt x="694053" y="1182510"/>
                  <a:pt x="789140" y="1227551"/>
                </a:cubicBezTo>
                <a:cubicBezTo>
                  <a:pt x="829781" y="1246802"/>
                  <a:pt x="873461" y="1259046"/>
                  <a:pt x="914400" y="1277655"/>
                </a:cubicBezTo>
                <a:cubicBezTo>
                  <a:pt x="965397" y="1300835"/>
                  <a:pt x="1013789" y="1329471"/>
                  <a:pt x="1064713" y="1352811"/>
                </a:cubicBezTo>
                <a:cubicBezTo>
                  <a:pt x="1267955" y="1445964"/>
                  <a:pt x="1159465" y="1388344"/>
                  <a:pt x="1365337" y="1465546"/>
                </a:cubicBezTo>
                <a:cubicBezTo>
                  <a:pt x="1416161" y="1484605"/>
                  <a:pt x="1464418" y="1510245"/>
                  <a:pt x="1515650" y="1528176"/>
                </a:cubicBezTo>
                <a:cubicBezTo>
                  <a:pt x="1575459" y="1549109"/>
                  <a:pt x="1669168" y="1560802"/>
                  <a:pt x="1728592" y="1578280"/>
                </a:cubicBezTo>
                <a:cubicBezTo>
                  <a:pt x="1762816" y="1588346"/>
                  <a:pt x="1794576" y="1605792"/>
                  <a:pt x="1828800" y="1615858"/>
                </a:cubicBezTo>
                <a:cubicBezTo>
                  <a:pt x="1917494" y="1641944"/>
                  <a:pt x="1953096" y="1641616"/>
                  <a:pt x="2041743" y="1653436"/>
                </a:cubicBezTo>
                <a:lnTo>
                  <a:pt x="2129425" y="1665962"/>
                </a:lnTo>
                <a:lnTo>
                  <a:pt x="2242159" y="1703540"/>
                </a:lnTo>
                <a:lnTo>
                  <a:pt x="2279737" y="1716066"/>
                </a:lnTo>
                <a:cubicBezTo>
                  <a:pt x="2300614" y="1736943"/>
                  <a:pt x="2325562" y="1754422"/>
                  <a:pt x="2342367" y="1778696"/>
                </a:cubicBezTo>
                <a:cubicBezTo>
                  <a:pt x="2363625" y="1809401"/>
                  <a:pt x="2375770" y="1845502"/>
                  <a:pt x="2392472" y="1878905"/>
                </a:cubicBezTo>
                <a:cubicBezTo>
                  <a:pt x="2400823" y="1895606"/>
                  <a:pt x="2412995" y="1910894"/>
                  <a:pt x="2417524" y="1929009"/>
                </a:cubicBezTo>
                <a:cubicBezTo>
                  <a:pt x="2421699" y="1945710"/>
                  <a:pt x="2423269" y="1963290"/>
                  <a:pt x="2430050" y="1979113"/>
                </a:cubicBezTo>
                <a:cubicBezTo>
                  <a:pt x="2435980" y="1992950"/>
                  <a:pt x="2448369" y="2003226"/>
                  <a:pt x="2455102" y="2016691"/>
                </a:cubicBezTo>
                <a:cubicBezTo>
                  <a:pt x="2479329" y="2065146"/>
                  <a:pt x="2490353" y="2115018"/>
                  <a:pt x="2505206" y="2167003"/>
                </a:cubicBezTo>
                <a:cubicBezTo>
                  <a:pt x="2464154" y="2194371"/>
                  <a:pt x="2482682" y="2192055"/>
                  <a:pt x="2455102" y="2192055"/>
                </a:cubicBezTo>
                <a:lnTo>
                  <a:pt x="288099" y="2279737"/>
                </a:lnTo>
                <a:lnTo>
                  <a:pt x="1377863" y="651354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060CAA4-0D91-436B-835E-053DBEEC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2" y="1577241"/>
            <a:ext cx="536719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Agora faça um desenho de: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Um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raco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glupi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Um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blora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drapi</a:t>
            </a:r>
            <a:endParaRPr lang="pt-BR" altLang="pt-BR" sz="2800" dirty="0">
              <a:solidFill>
                <a:schemeClr val="tx2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101C08-02FE-41FC-BBA1-0F8BC96A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060CAA4-0D91-436B-835E-053DBEEC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2" y="2517953"/>
            <a:ext cx="52578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O que é ser um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raco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O que é ser um </a:t>
            </a:r>
            <a:r>
              <a:rPr lang="pt-BR" altLang="pt-BR" sz="2800" dirty="0" err="1">
                <a:solidFill>
                  <a:schemeClr val="tx2"/>
                </a:solidFill>
              </a:rPr>
              <a:t>blora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altLang="pt-BR" sz="2800" dirty="0">
              <a:solidFill>
                <a:schemeClr val="tx2"/>
              </a:solidFill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O que é ser um </a:t>
            </a:r>
            <a:r>
              <a:rPr lang="pt-BR" altLang="pt-BR" sz="2800" dirty="0" err="1">
                <a:solidFill>
                  <a:schemeClr val="tx2"/>
                </a:solidFill>
              </a:rPr>
              <a:t>glupi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O que é ser um </a:t>
            </a:r>
            <a:r>
              <a:rPr lang="pt-BR" altLang="pt-BR" sz="2800" dirty="0" err="1">
                <a:solidFill>
                  <a:schemeClr val="tx2"/>
                </a:solidFill>
                <a:latin typeface="+mn-lt"/>
              </a:rPr>
              <a:t>drapi</a:t>
            </a:r>
            <a:r>
              <a:rPr lang="pt-BR" altLang="pt-BR" sz="2800" dirty="0">
                <a:solidFill>
                  <a:schemeClr val="tx2"/>
                </a:solidFill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101C08-02FE-41FC-BBA1-0F8BC96A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149829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orta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ortar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Personalizar</PresentationFormat>
  <Paragraphs>345</Paragraphs>
  <Slides>67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3" baseType="lpstr">
      <vt:lpstr>Arial</vt:lpstr>
      <vt:lpstr>Calibri</vt:lpstr>
      <vt:lpstr>Franklin Gothic Book</vt:lpstr>
      <vt:lpstr>Times New Roman</vt:lpstr>
      <vt:lpstr>Wingdings</vt:lpstr>
      <vt:lpstr>Cortar</vt:lpstr>
      <vt:lpstr>SEMÂNTICA DOS MODIFICADORES E ENSINO</vt:lpstr>
      <vt:lpstr>SEMÂNTICA DOS MODIFICADORES E ENSINO</vt:lpstr>
      <vt:lpstr>Tema </vt:lpstr>
      <vt:lpstr>Ferramentas  Semântica Formal</vt:lpstr>
      <vt:lpstr>Ferramentas  Semântica Formal</vt:lpstr>
      <vt:lpstr>  </vt:lpstr>
      <vt:lpstr>  </vt:lpstr>
      <vt:lpstr>  </vt:lpstr>
      <vt:lpstr>Apresentação do PowerPoint</vt:lpstr>
      <vt:lpstr>ADJETIVO ABORDAGEM TRADICIONAL</vt:lpstr>
      <vt:lpstr>BECHARA (2007, 38ª edição)</vt:lpstr>
      <vt:lpstr>BECHARA (2007, 38ª edição)</vt:lpstr>
      <vt:lpstr>BECHARA (2007, 38ª edição)</vt:lpstr>
      <vt:lpstr>BECHARA (2007, 38ª edição)</vt:lpstr>
      <vt:lpstr>BECHARA (2007, 38ª edição)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Oração subordinada adjetiva ABORDAGEM TRADICIONAL</vt:lpstr>
      <vt:lpstr>Orações Subordinadas Adjetivas BECHARA (2007, 38ª edição)</vt:lpstr>
      <vt:lpstr>Orações Subordinadas Adjetivas BECHARA (2007, 38ª edição)</vt:lpstr>
      <vt:lpstr>Orações Subordinadas Adjetivas BECHARA (2007, 38ª edição)</vt:lpstr>
      <vt:lpstr>Orações Subordinadas Adjetivas BECHARA (2007, 38ª edição)</vt:lpstr>
      <vt:lpstr>Orações Subordinadas Adjetivas BECHARA (2007, 38ª edição)</vt:lpstr>
      <vt:lpstr>Apresentação do PowerPoint</vt:lpstr>
      <vt:lpstr>Orações Subordinadas Adjetivas BECHARA (2007, 38ª edição)</vt:lpstr>
      <vt:lpstr>Desafio para a abordagem interseccionista?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Orações Subordinadas Adjetivas Outros Tipos  </vt:lpstr>
      <vt:lpstr>Potencial desafio para a abordagem interseccionista</vt:lpstr>
      <vt:lpstr> O mundos dos bluris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 classes de adjetivos</vt:lpstr>
      <vt:lpstr>2 classes de adjetivos</vt:lpstr>
      <vt:lpstr>2 classes de adjetivos</vt:lpstr>
      <vt:lpstr>Adjetivos ESCALARES  E CLASSE DE COMPARAÇÃO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SEMÂNTICA DOS MODIFICADORES E ENSINO</dc:title>
  <dc:creator>Luciana Mendes</dc:creator>
  <cp:lastModifiedBy>Ana Müller</cp:lastModifiedBy>
  <cp:revision>2</cp:revision>
  <dcterms:created xsi:type="dcterms:W3CDTF">2019-09-17T18:25:23Z</dcterms:created>
  <dcterms:modified xsi:type="dcterms:W3CDTF">2020-02-27T01:40:28Z</dcterms:modified>
</cp:coreProperties>
</file>