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3"/>
  </p:notesMasterIdLst>
  <p:sldIdLst>
    <p:sldId id="256" r:id="rId2"/>
    <p:sldId id="258" r:id="rId3"/>
    <p:sldId id="279" r:id="rId4"/>
    <p:sldId id="305" r:id="rId5"/>
    <p:sldId id="301" r:id="rId6"/>
    <p:sldId id="262" r:id="rId7"/>
    <p:sldId id="259" r:id="rId8"/>
    <p:sldId id="300" r:id="rId9"/>
    <p:sldId id="260" r:id="rId10"/>
    <p:sldId id="302" r:id="rId11"/>
    <p:sldId id="281" r:id="rId12"/>
  </p:sldIdLst>
  <p:sldSz cx="9144000" cy="5143500" type="screen16x9"/>
  <p:notesSz cx="6858000" cy="9144000"/>
  <p:embeddedFontLst>
    <p:embeddedFont>
      <p:font typeface="Catamaran Thin" panose="020B0604020202020204" charset="0"/>
      <p:regular r:id="rId14"/>
      <p:bold r:id="rId15"/>
    </p:embeddedFont>
    <p:embeddedFont>
      <p:font typeface="Livvic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D8F"/>
    <a:srgbClr val="3F4751"/>
    <a:srgbClr val="1C2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2E777-A686-4CED-848C-A4AA3D62D74C}" v="2" dt="2020-11-26T14:41:08.913"/>
    <p1510:client id="{6BEF043D-25B6-4672-9332-2A3C8DBFCB12}" v="2" dt="2020-11-26T16:46:11.226"/>
    <p1510:client id="{A631BA73-EB94-477D-82AD-1468C151C1B1}" v="226" dt="2020-11-26T02:29:38.494"/>
  </p1510:revLst>
</p1510:revInfo>
</file>

<file path=ppt/tableStyles.xml><?xml version="1.0" encoding="utf-8"?>
<a:tblStyleLst xmlns:a="http://schemas.openxmlformats.org/drawingml/2006/main" def="{F9B805AA-BB9B-4A77-8FCB-54FE34805D0F}">
  <a:tblStyle styleId="{F9B805AA-BB9B-4A77-8FCB-54FE34805D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9" autoAdjust="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Beatriz Fernandes" userId="e2e46d5fab053c55" providerId="LiveId" clId="{6BEF043D-25B6-4672-9332-2A3C8DBFCB12}"/>
    <pc:docChg chg="undo custSel modSld">
      <pc:chgData name="Ana Beatriz Fernandes" userId="e2e46d5fab053c55" providerId="LiveId" clId="{6BEF043D-25B6-4672-9332-2A3C8DBFCB12}" dt="2020-11-26T16:46:11.226" v="136"/>
      <pc:docMkLst>
        <pc:docMk/>
      </pc:docMkLst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56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56"/>
            <ac:picMk id="8" creationId="{C64253D9-EAD6-4177-B5AE-052A32E6B2F0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58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58"/>
            <ac:picMk id="7" creationId="{4CB7387B-AFC3-4EE0-A94A-6A17BB1ABF61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59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59"/>
            <ac:picMk id="4" creationId="{E2F44185-8644-43F1-819B-303D9FA68BFA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60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60"/>
            <ac:picMk id="2" creationId="{557C1795-44A9-4088-AD22-6E162D4FB9D7}"/>
          </ac:picMkLst>
        </pc:picChg>
      </pc:sldChg>
      <pc:sldChg chg="delSp modSp mod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62"/>
        </pc:sldMkLst>
        <pc:spChg chg="mod">
          <ac:chgData name="Ana Beatriz Fernandes" userId="e2e46d5fab053c55" providerId="LiveId" clId="{6BEF043D-25B6-4672-9332-2A3C8DBFCB12}" dt="2020-11-26T02:38:10.820" v="134" actId="121"/>
          <ac:spMkLst>
            <pc:docMk/>
            <pc:sldMk cId="0" sldId="262"/>
            <ac:spMk id="206" creationId="{00000000-0000-0000-0000-000000000000}"/>
          </ac:spMkLst>
        </pc:spChg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62"/>
            <ac:picMk id="6" creationId="{5A1DBE1F-16BE-4B54-9C2A-6C359399C9FF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79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79"/>
            <ac:picMk id="5" creationId="{2E0037E2-A91A-4899-B52A-BE20C1DF0CD3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0" sldId="281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0" sldId="281"/>
            <ac:picMk id="2" creationId="{E1217249-6484-4DEA-8498-6284DDB531E8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3898264180" sldId="300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3898264180" sldId="300"/>
            <ac:picMk id="5" creationId="{B422033C-FE38-4901-BF41-E340FE71EC0A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3647645565" sldId="301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3647645565" sldId="301"/>
            <ac:picMk id="55" creationId="{6698681F-0BF5-4046-A745-C00C0EA98B0A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1933824426" sldId="302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1933824426" sldId="302"/>
            <ac:picMk id="2" creationId="{AEC6843A-3845-449B-A6A2-3142D6F8AAFB}"/>
          </ac:picMkLst>
        </pc:picChg>
      </pc:sldChg>
      <pc:sldChg chg="delSp modTransition modAnim">
        <pc:chgData name="Ana Beatriz Fernandes" userId="e2e46d5fab053c55" providerId="LiveId" clId="{6BEF043D-25B6-4672-9332-2A3C8DBFCB12}" dt="2020-11-26T16:46:11.226" v="136"/>
        <pc:sldMkLst>
          <pc:docMk/>
          <pc:sldMk cId="438097110" sldId="305"/>
        </pc:sldMkLst>
        <pc:picChg chg="del">
          <ac:chgData name="Ana Beatriz Fernandes" userId="e2e46d5fab053c55" providerId="LiveId" clId="{6BEF043D-25B6-4672-9332-2A3C8DBFCB12}" dt="2020-11-26T16:46:07.218" v="135"/>
          <ac:picMkLst>
            <pc:docMk/>
            <pc:sldMk cId="438097110" sldId="305"/>
            <ac:picMk id="10" creationId="{C508ACAB-0700-4F06-99BB-4894CE416896}"/>
          </ac:picMkLst>
        </pc:picChg>
      </pc:sldChg>
    </pc:docChg>
  </pc:docChgLst>
  <pc:docChgLst>
    <pc:chgData name="Ana Beatriz Fernandes" userId="e2e46d5fab053c55" providerId="Windows Live" clId="Web-{0242E777-A686-4CED-848C-A4AA3D62D74C}"/>
    <pc:docChg chg="modSld">
      <pc:chgData name="Ana Beatriz Fernandes" userId="e2e46d5fab053c55" providerId="Windows Live" clId="Web-{0242E777-A686-4CED-848C-A4AA3D62D74C}" dt="2020-11-26T14:41:08.897" v="1"/>
      <pc:docMkLst>
        <pc:docMk/>
      </pc:docMkLst>
      <pc:sldChg chg="modSp">
        <pc:chgData name="Ana Beatriz Fernandes" userId="e2e46d5fab053c55" providerId="Windows Live" clId="Web-{0242E777-A686-4CED-848C-A4AA3D62D74C}" dt="2020-11-26T14:41:08.897" v="1"/>
        <pc:sldMkLst>
          <pc:docMk/>
          <pc:sldMk cId="0" sldId="256"/>
        </pc:sldMkLst>
        <pc:spChg chg="mod">
          <ac:chgData name="Ana Beatriz Fernandes" userId="e2e46d5fab053c55" providerId="Windows Live" clId="Web-{0242E777-A686-4CED-848C-A4AA3D62D74C}" dt="2020-11-26T14:41:08.897" v="1"/>
          <ac:spMkLst>
            <pc:docMk/>
            <pc:sldMk cId="0" sldId="256"/>
            <ac:spMk id="126" creationId="{00000000-0000-0000-0000-000000000000}"/>
          </ac:spMkLst>
        </pc:spChg>
      </pc:sldChg>
    </pc:docChg>
  </pc:docChgLst>
  <pc:docChgLst>
    <pc:chgData name="Ana Beatriz Fernandes" userId="e2e46d5fab053c55" providerId="LiveId" clId="{A631BA73-EB94-477D-82AD-1468C151C1B1}"/>
    <pc:docChg chg="undo custSel addSld delSld modSld sldOrd delMainMaster">
      <pc:chgData name="Ana Beatriz Fernandes" userId="e2e46d5fab053c55" providerId="LiveId" clId="{A631BA73-EB94-477D-82AD-1468C151C1B1}" dt="2020-11-26T02:29:38.494" v="3947"/>
      <pc:docMkLst>
        <pc:docMk/>
      </pc:docMkLst>
      <pc:sldChg chg="addSp delSp modSp mod modTransition modAnim">
        <pc:chgData name="Ana Beatriz Fernandes" userId="e2e46d5fab053c55" providerId="LiveId" clId="{A631BA73-EB94-477D-82AD-1468C151C1B1}" dt="2020-11-26T02:29:38.494" v="3947"/>
        <pc:sldMkLst>
          <pc:docMk/>
          <pc:sldMk cId="0" sldId="256"/>
        </pc:sldMkLst>
        <pc:spChg chg="mod">
          <ac:chgData name="Ana Beatriz Fernandes" userId="e2e46d5fab053c55" providerId="LiveId" clId="{A631BA73-EB94-477D-82AD-1468C151C1B1}" dt="2020-11-24T20:23:23.824" v="74" actId="207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23:45.270" v="77" actId="403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17:58.696" v="63" actId="1035"/>
          <ac:spMkLst>
            <pc:docMk/>
            <pc:sldMk cId="0" sldId="256"/>
            <ac:spMk id="12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23:25.568" v="75" actId="207"/>
          <ac:spMkLst>
            <pc:docMk/>
            <pc:sldMk cId="0" sldId="256"/>
            <ac:spMk id="127" creationId="{00000000-0000-0000-0000-000000000000}"/>
          </ac:spMkLst>
        </pc:spChg>
        <pc:picChg chg="add del mod">
          <ac:chgData name="Ana Beatriz Fernandes" userId="e2e46d5fab053c55" providerId="LiveId" clId="{A631BA73-EB94-477D-82AD-1468C151C1B1}" dt="2020-11-26T02:11:48.569" v="3939"/>
          <ac:picMkLst>
            <pc:docMk/>
            <pc:sldMk cId="0" sldId="256"/>
            <ac:picMk id="2" creationId="{425A582A-9FC3-4D98-944A-936465186DC6}"/>
          </ac:picMkLst>
        </pc:picChg>
        <pc:picChg chg="add del mod">
          <ac:chgData name="Ana Beatriz Fernandes" userId="e2e46d5fab053c55" providerId="LiveId" clId="{A631BA73-EB94-477D-82AD-1468C151C1B1}" dt="2020-11-26T02:12:09.658" v="3940"/>
          <ac:picMkLst>
            <pc:docMk/>
            <pc:sldMk cId="0" sldId="256"/>
            <ac:picMk id="3" creationId="{B5F471BE-3FB4-4B7B-8247-E627964A85E8}"/>
          </ac:picMkLst>
        </pc:pic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0" sldId="256"/>
            <ac:picMk id="4" creationId="{510A4D15-264C-4FEB-980A-E3D61B7E85DA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0" sldId="256"/>
            <ac:picMk id="5" creationId="{07E224C2-47CE-4C55-975C-561CBD9542C6}"/>
          </ac:picMkLst>
        </pc:picChg>
        <pc:picChg chg="add del mod">
          <ac:chgData name="Ana Beatriz Fernandes" userId="e2e46d5fab053c55" providerId="LiveId" clId="{A631BA73-EB94-477D-82AD-1468C151C1B1}" dt="2020-11-26T02:21:12.029" v="3946"/>
          <ac:picMkLst>
            <pc:docMk/>
            <pc:sldMk cId="0" sldId="256"/>
            <ac:picMk id="6" creationId="{B495ABD2-CE3C-4394-91F0-EF34F5BB6968}"/>
          </ac:picMkLst>
        </pc:picChg>
        <pc:picChg chg="add mod">
          <ac:chgData name="Ana Beatriz Fernandes" userId="e2e46d5fab053c55" providerId="LiveId" clId="{A631BA73-EB94-477D-82AD-1468C151C1B1}" dt="2020-11-26T00:33:58.511" v="2695" actId="1076"/>
          <ac:picMkLst>
            <pc:docMk/>
            <pc:sldMk cId="0" sldId="256"/>
            <ac:picMk id="7" creationId="{0C89267D-482D-4DEF-843D-820144B886C5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56"/>
            <ac:picMk id="8" creationId="{C64253D9-EAD6-4177-B5AE-052A32E6B2F0}"/>
          </ac:picMkLst>
        </pc:picChg>
      </pc:sldChg>
      <pc:sldChg chg="addSp delSp modSp mod modTransition modAnim">
        <pc:chgData name="Ana Beatriz Fernandes" userId="e2e46d5fab053c55" providerId="LiveId" clId="{A631BA73-EB94-477D-82AD-1468C151C1B1}" dt="2020-11-26T02:29:38.494" v="3947"/>
        <pc:sldMkLst>
          <pc:docMk/>
          <pc:sldMk cId="0" sldId="258"/>
        </pc:sldMkLst>
        <pc:spChg chg="add del mod">
          <ac:chgData name="Ana Beatriz Fernandes" userId="e2e46d5fab053c55" providerId="LiveId" clId="{A631BA73-EB94-477D-82AD-1468C151C1B1}" dt="2020-11-26T00:19:35.527" v="2330" actId="478"/>
          <ac:spMkLst>
            <pc:docMk/>
            <pc:sldMk cId="0" sldId="258"/>
            <ac:spMk id="3" creationId="{DCE48929-73A9-4AB9-B214-BE4FD7D8A8C8}"/>
          </ac:spMkLst>
        </pc:spChg>
        <pc:spChg chg="mod">
          <ac:chgData name="Ana Beatriz Fernandes" userId="e2e46d5fab053c55" providerId="LiveId" clId="{A631BA73-EB94-477D-82AD-1468C151C1B1}" dt="2020-11-26T00:20:08.183" v="2336" actId="12789"/>
          <ac:spMkLst>
            <pc:docMk/>
            <pc:sldMk cId="0" sldId="258"/>
            <ac:spMk id="34" creationId="{A9B2FD69-4E4F-4635-BCDD-A8010BC0B4DA}"/>
          </ac:spMkLst>
        </pc:spChg>
        <pc:spChg chg="del mod">
          <ac:chgData name="Ana Beatriz Fernandes" userId="e2e46d5fab053c55" providerId="LiveId" clId="{A631BA73-EB94-477D-82AD-1468C151C1B1}" dt="2020-11-26T00:20:00.910" v="2334" actId="478"/>
          <ac:spMkLst>
            <pc:docMk/>
            <pc:sldMk cId="0" sldId="258"/>
            <ac:spMk id="35" creationId="{0B87546B-BFC7-4CEC-93F0-D2B2D561E1F1}"/>
          </ac:spMkLst>
        </pc:spChg>
        <pc:spChg chg="mod">
          <ac:chgData name="Ana Beatriz Fernandes" userId="e2e46d5fab053c55" providerId="LiveId" clId="{A631BA73-EB94-477D-82AD-1468C151C1B1}" dt="2020-11-24T20:22:53.778" v="73" actId="1076"/>
          <ac:spMkLst>
            <pc:docMk/>
            <pc:sldMk cId="0" sldId="258"/>
            <ac:spMk id="14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23:30.314" v="76" actId="207"/>
          <ac:spMkLst>
            <pc:docMk/>
            <pc:sldMk cId="0" sldId="258"/>
            <ac:spMk id="14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31.001" v="2342" actId="1076"/>
          <ac:spMkLst>
            <pc:docMk/>
            <pc:sldMk cId="0" sldId="258"/>
            <ac:spMk id="14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23.407" v="2340" actId="1076"/>
          <ac:spMkLst>
            <pc:docMk/>
            <pc:sldMk cId="0" sldId="258"/>
            <ac:spMk id="14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38.224" v="2344" actId="1076"/>
          <ac:spMkLst>
            <pc:docMk/>
            <pc:sldMk cId="0" sldId="258"/>
            <ac:spMk id="14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38.224" v="2344" actId="1076"/>
          <ac:spMkLst>
            <pc:docMk/>
            <pc:sldMk cId="0" sldId="258"/>
            <ac:spMk id="148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6T00:19:33.264" v="2329" actId="478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31.001" v="2342" actId="1076"/>
          <ac:spMkLst>
            <pc:docMk/>
            <pc:sldMk cId="0" sldId="258"/>
            <ac:spMk id="15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23.407" v="2340" actId="1076"/>
          <ac:spMkLst>
            <pc:docMk/>
            <pc:sldMk cId="0" sldId="258"/>
            <ac:spMk id="15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15.141" v="2338" actId="1076"/>
          <ac:spMkLst>
            <pc:docMk/>
            <pc:sldMk cId="0" sldId="258"/>
            <ac:spMk id="15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15.141" v="2338" actId="1076"/>
          <ac:spMkLst>
            <pc:docMk/>
            <pc:sldMk cId="0" sldId="258"/>
            <ac:spMk id="15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0:08.183" v="2336" actId="12789"/>
          <ac:spMkLst>
            <pc:docMk/>
            <pc:sldMk cId="0" sldId="258"/>
            <ac:spMk id="157" creationId="{00000000-0000-0000-0000-000000000000}"/>
          </ac:spMkLst>
        </pc:sp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0" sldId="258"/>
            <ac:picMk id="4" creationId="{FA1F01AD-0EA7-4795-8217-9597332BD8DB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0" sldId="258"/>
            <ac:picMk id="5" creationId="{11116895-F2D7-4129-91CB-DE1CF88A6AA9}"/>
          </ac:picMkLst>
        </pc:picChg>
        <pc:picChg chg="add del mod">
          <ac:chgData name="Ana Beatriz Fernandes" userId="e2e46d5fab053c55" providerId="LiveId" clId="{A631BA73-EB94-477D-82AD-1468C151C1B1}" dt="2020-11-26T02:21:12.029" v="3946"/>
          <ac:picMkLst>
            <pc:docMk/>
            <pc:sldMk cId="0" sldId="258"/>
            <ac:picMk id="6" creationId="{877014AB-AC8E-4FA8-A680-B5790BA1313B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58"/>
            <ac:picMk id="7" creationId="{4CB7387B-AFC3-4EE0-A94A-6A17BB1ABF61}"/>
          </ac:picMkLst>
        </pc:picChg>
        <pc:picChg chg="add mod">
          <ac:chgData name="Ana Beatriz Fernandes" userId="e2e46d5fab053c55" providerId="LiveId" clId="{A631BA73-EB94-477D-82AD-1468C151C1B1}" dt="2020-11-26T00:34:05.378" v="2696" actId="1076"/>
          <ac:picMkLst>
            <pc:docMk/>
            <pc:sldMk cId="0" sldId="258"/>
            <ac:picMk id="18" creationId="{9F27A5B2-97FC-409C-A248-C8E0F39E022D}"/>
          </ac:picMkLst>
        </pc:picChg>
      </pc:sldChg>
      <pc:sldChg chg="addSp delSp modSp mod ord modTransition modAnim">
        <pc:chgData name="Ana Beatriz Fernandes" userId="e2e46d5fab053c55" providerId="LiveId" clId="{A631BA73-EB94-477D-82AD-1468C151C1B1}" dt="2020-11-26T02:29:38.494" v="3947"/>
        <pc:sldMkLst>
          <pc:docMk/>
          <pc:sldMk cId="0" sldId="259"/>
        </pc:sldMkLst>
        <pc:spChg chg="mod">
          <ac:chgData name="Ana Beatriz Fernandes" userId="e2e46d5fab053c55" providerId="LiveId" clId="{A631BA73-EB94-477D-82AD-1468C151C1B1}" dt="2020-11-24T20:24:09.299" v="79" actId="207"/>
          <ac:spMkLst>
            <pc:docMk/>
            <pc:sldMk cId="0" sldId="259"/>
            <ac:spMk id="16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2:07.515" v="3917" actId="20577"/>
          <ac:spMkLst>
            <pc:docMk/>
            <pc:sldMk cId="0" sldId="259"/>
            <ac:spMk id="16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55:43.623" v="629" actId="404"/>
          <ac:spMkLst>
            <pc:docMk/>
            <pc:sldMk cId="0" sldId="259"/>
            <ac:spMk id="16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24:11.304" v="80" actId="207"/>
          <ac:spMkLst>
            <pc:docMk/>
            <pc:sldMk cId="0" sldId="259"/>
            <ac:spMk id="167" creationId="{00000000-0000-0000-0000-000000000000}"/>
          </ac:spMkLst>
        </pc:sp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0" sldId="259"/>
            <ac:picMk id="2" creationId="{08607A52-FD8A-48DA-A532-8A60828245D6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0" sldId="259"/>
            <ac:picMk id="3" creationId="{61E29FB6-1C47-42BB-866F-1CB76BA665D8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59"/>
            <ac:picMk id="4" creationId="{E2F44185-8644-43F1-819B-303D9FA68BFA}"/>
          </ac:picMkLst>
        </pc:picChg>
        <pc:picChg chg="add del mod">
          <ac:chgData name="Ana Beatriz Fernandes" userId="e2e46d5fab053c55" providerId="LiveId" clId="{A631BA73-EB94-477D-82AD-1468C151C1B1}" dt="2020-11-26T00:35:00.569" v="2709" actId="478"/>
          <ac:picMkLst>
            <pc:docMk/>
            <pc:sldMk cId="0" sldId="259"/>
            <ac:picMk id="9" creationId="{19D1B9FC-E575-42D8-82E4-522E01332CE6}"/>
          </ac:picMkLst>
        </pc:picChg>
        <pc:picChg chg="add mod">
          <ac:chgData name="Ana Beatriz Fernandes" userId="e2e46d5fab053c55" providerId="LiveId" clId="{A631BA73-EB94-477D-82AD-1468C151C1B1}" dt="2020-11-26T00:35:06.085" v="2711" actId="1076"/>
          <ac:picMkLst>
            <pc:docMk/>
            <pc:sldMk cId="0" sldId="259"/>
            <ac:picMk id="10" creationId="{810BFECC-4B33-41F1-8D01-45F885C8A195}"/>
          </ac:picMkLst>
        </pc:picChg>
        <pc:picChg chg="add del mod">
          <ac:chgData name="Ana Beatriz Fernandes" userId="e2e46d5fab053c55" providerId="LiveId" clId="{A631BA73-EB94-477D-82AD-1468C151C1B1}" dt="2020-11-24T20:29:07.389" v="106"/>
          <ac:picMkLst>
            <pc:docMk/>
            <pc:sldMk cId="0" sldId="259"/>
            <ac:picMk id="162" creationId="{00000000-0000-0000-0000-000000000000}"/>
          </ac:picMkLst>
        </pc:picChg>
        <pc:picChg chg="del">
          <ac:chgData name="Ana Beatriz Fernandes" userId="e2e46d5fab053c55" providerId="LiveId" clId="{A631BA73-EB94-477D-82AD-1468C151C1B1}" dt="2020-11-24T20:24:18.039" v="81" actId="478"/>
          <ac:picMkLst>
            <pc:docMk/>
            <pc:sldMk cId="0" sldId="259"/>
            <ac:picMk id="166" creationId="{00000000-0000-0000-0000-000000000000}"/>
          </ac:picMkLst>
        </pc:picChg>
        <pc:picChg chg="add del mod">
          <ac:chgData name="Ana Beatriz Fernandes" userId="e2e46d5fab053c55" providerId="LiveId" clId="{A631BA73-EB94-477D-82AD-1468C151C1B1}" dt="2020-11-24T20:27:15.441" v="100"/>
          <ac:picMkLst>
            <pc:docMk/>
            <pc:sldMk cId="0" sldId="259"/>
            <ac:picMk id="3074" creationId="{6F83AEDB-8049-42C5-8FF2-A6B4E8C20BE5}"/>
          </ac:picMkLst>
        </pc:picChg>
      </pc:sldChg>
      <pc:sldChg chg="addSp delSp modSp mod ord modTransition modNotes">
        <pc:chgData name="Ana Beatriz Fernandes" userId="e2e46d5fab053c55" providerId="LiveId" clId="{A631BA73-EB94-477D-82AD-1468C151C1B1}" dt="2020-11-26T02:29:38.494" v="3947"/>
        <pc:sldMkLst>
          <pc:docMk/>
          <pc:sldMk cId="0" sldId="260"/>
        </pc:sldMkLst>
        <pc:spChg chg="mod">
          <ac:chgData name="Ana Beatriz Fernandes" userId="e2e46d5fab053c55" providerId="LiveId" clId="{A631BA73-EB94-477D-82AD-1468C151C1B1}" dt="2020-11-24T22:10:11.390" v="1461" actId="2711"/>
          <ac:spMkLst>
            <pc:docMk/>
            <pc:sldMk cId="0" sldId="260"/>
            <ac:spMk id="17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11.390" v="1461" actId="2711"/>
          <ac:spMkLst>
            <pc:docMk/>
            <pc:sldMk cId="0" sldId="260"/>
            <ac:spMk id="17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53:21.004" v="1922" actId="207"/>
          <ac:spMkLst>
            <pc:docMk/>
            <pc:sldMk cId="0" sldId="260"/>
            <ac:spMk id="17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53:21.004" v="1922" actId="207"/>
          <ac:spMkLst>
            <pc:docMk/>
            <pc:sldMk cId="0" sldId="260"/>
            <ac:spMk id="17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11.390" v="1461" actId="2711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4:04.142" v="3924" actId="20577"/>
          <ac:spMkLst>
            <pc:docMk/>
            <pc:sldMk cId="0" sldId="260"/>
            <ac:spMk id="17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4:06.531" v="3925" actId="20577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4:09.124" v="3926" actId="20577"/>
          <ac:spMkLst>
            <pc:docMk/>
            <pc:sldMk cId="0" sldId="260"/>
            <ac:spMk id="17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33.579" v="1481" actId="20577"/>
          <ac:spMkLst>
            <pc:docMk/>
            <pc:sldMk cId="0" sldId="260"/>
            <ac:spMk id="18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37.426" v="1494" actId="20577"/>
          <ac:spMkLst>
            <pc:docMk/>
            <pc:sldMk cId="0" sldId="260"/>
            <ac:spMk id="18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29.761" v="1472" actId="20577"/>
          <ac:spMkLst>
            <pc:docMk/>
            <pc:sldMk cId="0" sldId="260"/>
            <ac:spMk id="18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0:45.102" v="1519" actId="20577"/>
          <ac:spMkLst>
            <pc:docMk/>
            <pc:sldMk cId="0" sldId="260"/>
            <ac:spMk id="18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3:56.978" v="3923" actId="20577"/>
          <ac:spMkLst>
            <pc:docMk/>
            <pc:sldMk cId="0" sldId="260"/>
            <ac:spMk id="184" creationId="{00000000-0000-0000-0000-000000000000}"/>
          </ac:spMkLst>
        </pc:spChg>
        <pc:graphicFrameChg chg="add del mod modGraphic">
          <ac:chgData name="Ana Beatriz Fernandes" userId="e2e46d5fab053c55" providerId="LiveId" clId="{A631BA73-EB94-477D-82AD-1468C151C1B1}" dt="2020-11-24T22:29:21.897" v="1828" actId="478"/>
          <ac:graphicFrameMkLst>
            <pc:docMk/>
            <pc:sldMk cId="0" sldId="260"/>
            <ac:graphicFrameMk id="15" creationId="{A5121469-D482-484D-A71C-F09D2237B747}"/>
          </ac:graphicFrameMkLst>
        </pc:graphicFrame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60"/>
            <ac:picMk id="2" creationId="{557C1795-44A9-4088-AD22-6E162D4FB9D7}"/>
          </ac:picMkLst>
        </pc:picChg>
        <pc:picChg chg="add mod">
          <ac:chgData name="Ana Beatriz Fernandes" userId="e2e46d5fab053c55" providerId="LiveId" clId="{A631BA73-EB94-477D-82AD-1468C151C1B1}" dt="2020-11-26T00:35:54.336" v="2720" actId="1076"/>
          <ac:picMkLst>
            <pc:docMk/>
            <pc:sldMk cId="0" sldId="260"/>
            <ac:picMk id="16" creationId="{E4B9542D-F473-41FC-B6DC-4984A502DB4A}"/>
          </ac:picMkLst>
        </pc:picChg>
      </pc:sldChg>
      <pc:sldChg chg="del">
        <pc:chgData name="Ana Beatriz Fernandes" userId="e2e46d5fab053c55" providerId="LiveId" clId="{A631BA73-EB94-477D-82AD-1468C151C1B1}" dt="2020-11-24T22:11:10.024" v="1525" actId="47"/>
        <pc:sldMkLst>
          <pc:docMk/>
          <pc:sldMk cId="0" sldId="261"/>
        </pc:sldMkLst>
      </pc:sldChg>
      <pc:sldChg chg="addSp delSp modSp add del mod ord modTransition setBg modAnim modNotes modNotesTx">
        <pc:chgData name="Ana Beatriz Fernandes" userId="e2e46d5fab053c55" providerId="LiveId" clId="{A631BA73-EB94-477D-82AD-1468C151C1B1}" dt="2020-11-26T02:29:38.494" v="3947"/>
        <pc:sldMkLst>
          <pc:docMk/>
          <pc:sldMk cId="0" sldId="262"/>
        </pc:sldMkLst>
        <pc:spChg chg="add mod">
          <ac:chgData name="Ana Beatriz Fernandes" userId="e2e46d5fab053c55" providerId="LiveId" clId="{A631BA73-EB94-477D-82AD-1468C151C1B1}" dt="2020-11-26T01:28:08.482" v="3687" actId="1076"/>
          <ac:spMkLst>
            <pc:docMk/>
            <pc:sldMk cId="0" sldId="262"/>
            <ac:spMk id="8" creationId="{73D2BA52-D663-48B9-A04D-89025B216E33}"/>
          </ac:spMkLst>
        </pc:spChg>
        <pc:spChg chg="mod">
          <ac:chgData name="Ana Beatriz Fernandes" userId="e2e46d5fab053c55" providerId="LiveId" clId="{A631BA73-EB94-477D-82AD-1468C151C1B1}" dt="2020-11-26T01:41:27.792" v="3745" actId="14100"/>
          <ac:spMkLst>
            <pc:docMk/>
            <pc:sldMk cId="0" sldId="262"/>
            <ac:spMk id="20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41:32.119" v="3746" actId="14100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45:38.555" v="3899" actId="121"/>
          <ac:spMkLst>
            <pc:docMk/>
            <pc:sldMk cId="0" sldId="262"/>
            <ac:spMk id="206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6T01:28:03.903" v="3686" actId="478"/>
          <ac:spMkLst>
            <pc:docMk/>
            <pc:sldMk cId="0" sldId="262"/>
            <ac:spMk id="207" creationId="{00000000-0000-0000-0000-000000000000}"/>
          </ac:spMkLst>
        </pc:spChg>
        <pc:picChg chg="add del">
          <ac:chgData name="Ana Beatriz Fernandes" userId="e2e46d5fab053c55" providerId="LiveId" clId="{A631BA73-EB94-477D-82AD-1468C151C1B1}" dt="2020-11-26T01:41:04.907" v="3738" actId="22"/>
          <ac:picMkLst>
            <pc:docMk/>
            <pc:sldMk cId="0" sldId="262"/>
            <ac:picMk id="3" creationId="{9B74CD99-9EF0-412C-9A4E-6653BE98D0D3}"/>
          </ac:picMkLst>
        </pc:pic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0" sldId="262"/>
            <ac:picMk id="4" creationId="{2A5C1300-E849-4B1A-A5E1-615D9C22DC69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0" sldId="262"/>
            <ac:picMk id="5" creationId="{5E0685E3-9B2E-4463-B916-3BB47111A3AB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62"/>
            <ac:picMk id="6" creationId="{5A1DBE1F-16BE-4B54-9C2A-6C359399C9FF}"/>
          </ac:picMkLst>
        </pc:picChg>
        <pc:picChg chg="add mod">
          <ac:chgData name="Ana Beatriz Fernandes" userId="e2e46d5fab053c55" providerId="LiveId" clId="{A631BA73-EB94-477D-82AD-1468C151C1B1}" dt="2020-11-26T01:28:36.119" v="3699" actId="1076"/>
          <ac:picMkLst>
            <pc:docMk/>
            <pc:sldMk cId="0" sldId="262"/>
            <ac:picMk id="7" creationId="{8A10B5FE-DBD1-4D57-81C6-B105B1AA3904}"/>
          </ac:picMkLst>
        </pc:picChg>
        <pc:picChg chg="del">
          <ac:chgData name="Ana Beatriz Fernandes" userId="e2e46d5fab053c55" providerId="LiveId" clId="{A631BA73-EB94-477D-82AD-1468C151C1B1}" dt="2020-11-26T01:27:58.103" v="3683" actId="478"/>
          <ac:picMkLst>
            <pc:docMk/>
            <pc:sldMk cId="0" sldId="262"/>
            <ac:picMk id="204" creationId="{00000000-0000-0000-0000-000000000000}"/>
          </ac:picMkLst>
        </pc:picChg>
      </pc:sldChg>
      <pc:sldChg chg="del">
        <pc:chgData name="Ana Beatriz Fernandes" userId="e2e46d5fab053c55" providerId="LiveId" clId="{A631BA73-EB94-477D-82AD-1468C151C1B1}" dt="2020-11-24T22:11:11.568" v="1526" actId="47"/>
        <pc:sldMkLst>
          <pc:docMk/>
          <pc:sldMk cId="0" sldId="263"/>
        </pc:sldMkLst>
      </pc:sldChg>
      <pc:sldChg chg="del">
        <pc:chgData name="Ana Beatriz Fernandes" userId="e2e46d5fab053c55" providerId="LiveId" clId="{A631BA73-EB94-477D-82AD-1468C151C1B1}" dt="2020-11-24T22:11:14.338" v="1527" actId="47"/>
        <pc:sldMkLst>
          <pc:docMk/>
          <pc:sldMk cId="0" sldId="264"/>
        </pc:sldMkLst>
      </pc:sldChg>
      <pc:sldChg chg="del">
        <pc:chgData name="Ana Beatriz Fernandes" userId="e2e46d5fab053c55" providerId="LiveId" clId="{A631BA73-EB94-477D-82AD-1468C151C1B1}" dt="2020-11-24T22:11:15.400" v="1528" actId="47"/>
        <pc:sldMkLst>
          <pc:docMk/>
          <pc:sldMk cId="0" sldId="265"/>
        </pc:sldMkLst>
      </pc:sldChg>
      <pc:sldChg chg="del">
        <pc:chgData name="Ana Beatriz Fernandes" userId="e2e46d5fab053c55" providerId="LiveId" clId="{A631BA73-EB94-477D-82AD-1468C151C1B1}" dt="2020-11-24T22:11:17.009" v="1529" actId="47"/>
        <pc:sldMkLst>
          <pc:docMk/>
          <pc:sldMk cId="0" sldId="266"/>
        </pc:sldMkLst>
      </pc:sldChg>
      <pc:sldChg chg="del">
        <pc:chgData name="Ana Beatriz Fernandes" userId="e2e46d5fab053c55" providerId="LiveId" clId="{A631BA73-EB94-477D-82AD-1468C151C1B1}" dt="2020-11-24T22:11:18.444" v="1530" actId="47"/>
        <pc:sldMkLst>
          <pc:docMk/>
          <pc:sldMk cId="0" sldId="267"/>
        </pc:sldMkLst>
      </pc:sldChg>
      <pc:sldChg chg="del">
        <pc:chgData name="Ana Beatriz Fernandes" userId="e2e46d5fab053c55" providerId="LiveId" clId="{A631BA73-EB94-477D-82AD-1468C151C1B1}" dt="2020-11-24T22:18:33.819" v="1638" actId="47"/>
        <pc:sldMkLst>
          <pc:docMk/>
          <pc:sldMk cId="0" sldId="268"/>
        </pc:sldMkLst>
      </pc:sldChg>
      <pc:sldChg chg="del">
        <pc:chgData name="Ana Beatriz Fernandes" userId="e2e46d5fab053c55" providerId="LiveId" clId="{A631BA73-EB94-477D-82AD-1468C151C1B1}" dt="2020-11-24T22:18:46.828" v="1640" actId="47"/>
        <pc:sldMkLst>
          <pc:docMk/>
          <pc:sldMk cId="0" sldId="269"/>
        </pc:sldMkLst>
      </pc:sldChg>
      <pc:sldChg chg="del">
        <pc:chgData name="Ana Beatriz Fernandes" userId="e2e46d5fab053c55" providerId="LiveId" clId="{A631BA73-EB94-477D-82AD-1468C151C1B1}" dt="2020-11-24T22:18:47.434" v="1641" actId="47"/>
        <pc:sldMkLst>
          <pc:docMk/>
          <pc:sldMk cId="0" sldId="270"/>
        </pc:sldMkLst>
      </pc:sldChg>
      <pc:sldChg chg="del">
        <pc:chgData name="Ana Beatriz Fernandes" userId="e2e46d5fab053c55" providerId="LiveId" clId="{A631BA73-EB94-477D-82AD-1468C151C1B1}" dt="2020-11-26T00:32:16.935" v="2684" actId="47"/>
        <pc:sldMkLst>
          <pc:docMk/>
          <pc:sldMk cId="0" sldId="271"/>
        </pc:sldMkLst>
      </pc:sldChg>
      <pc:sldChg chg="del">
        <pc:chgData name="Ana Beatriz Fernandes" userId="e2e46d5fab053c55" providerId="LiveId" clId="{A631BA73-EB94-477D-82AD-1468C151C1B1}" dt="2020-11-24T22:11:31.216" v="1531" actId="47"/>
        <pc:sldMkLst>
          <pc:docMk/>
          <pc:sldMk cId="0" sldId="272"/>
        </pc:sldMkLst>
      </pc:sldChg>
      <pc:sldChg chg="del">
        <pc:chgData name="Ana Beatriz Fernandes" userId="e2e46d5fab053c55" providerId="LiveId" clId="{A631BA73-EB94-477D-82AD-1468C151C1B1}" dt="2020-11-26T00:32:15.583" v="2683" actId="47"/>
        <pc:sldMkLst>
          <pc:docMk/>
          <pc:sldMk cId="0" sldId="273"/>
        </pc:sldMkLst>
      </pc:sldChg>
      <pc:sldChg chg="del">
        <pc:chgData name="Ana Beatriz Fernandes" userId="e2e46d5fab053c55" providerId="LiveId" clId="{A631BA73-EB94-477D-82AD-1468C151C1B1}" dt="2020-11-24T22:11:36.398" v="1532" actId="47"/>
        <pc:sldMkLst>
          <pc:docMk/>
          <pc:sldMk cId="0" sldId="274"/>
        </pc:sldMkLst>
      </pc:sldChg>
      <pc:sldChg chg="del ord">
        <pc:chgData name="Ana Beatriz Fernandes" userId="e2e46d5fab053c55" providerId="LiveId" clId="{A631BA73-EB94-477D-82AD-1468C151C1B1}" dt="2020-11-24T22:45:22.356" v="1834" actId="47"/>
        <pc:sldMkLst>
          <pc:docMk/>
          <pc:sldMk cId="0" sldId="275"/>
        </pc:sldMkLst>
      </pc:sldChg>
      <pc:sldChg chg="del ord">
        <pc:chgData name="Ana Beatriz Fernandes" userId="e2e46d5fab053c55" providerId="LiveId" clId="{A631BA73-EB94-477D-82AD-1468C151C1B1}" dt="2020-11-24T22:18:43.896" v="1639" actId="47"/>
        <pc:sldMkLst>
          <pc:docMk/>
          <pc:sldMk cId="0" sldId="276"/>
        </pc:sldMkLst>
      </pc:sldChg>
      <pc:sldChg chg="del">
        <pc:chgData name="Ana Beatriz Fernandes" userId="e2e46d5fab053c55" providerId="LiveId" clId="{A631BA73-EB94-477D-82AD-1468C151C1B1}" dt="2020-11-24T22:11:57.295" v="1539" actId="47"/>
        <pc:sldMkLst>
          <pc:docMk/>
          <pc:sldMk cId="0" sldId="277"/>
        </pc:sldMkLst>
      </pc:sldChg>
      <pc:sldChg chg="del">
        <pc:chgData name="Ana Beatriz Fernandes" userId="e2e46d5fab053c55" providerId="LiveId" clId="{A631BA73-EB94-477D-82AD-1468C151C1B1}" dt="2020-11-24T22:11:58.365" v="1540" actId="47"/>
        <pc:sldMkLst>
          <pc:docMk/>
          <pc:sldMk cId="0" sldId="278"/>
        </pc:sldMkLst>
      </pc:sldChg>
      <pc:sldChg chg="addSp delSp modSp add del mod modTransition modAnim modNotesTx">
        <pc:chgData name="Ana Beatriz Fernandes" userId="e2e46d5fab053c55" providerId="LiveId" clId="{A631BA73-EB94-477D-82AD-1468C151C1B1}" dt="2020-11-26T02:29:38.494" v="3947"/>
        <pc:sldMkLst>
          <pc:docMk/>
          <pc:sldMk cId="0" sldId="279"/>
        </pc:sldMkLst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3" creationId="{D8DD21B2-EE01-4D53-B874-B3B387375BA1}"/>
          </ac:spMkLst>
        </pc:spChg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4" creationId="{B6606EC8-EDCF-435E-A781-CA607379C2E1}"/>
          </ac:spMkLst>
        </pc:spChg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5" creationId="{84255413-1870-4022-97E7-F1FFB3FBE0C2}"/>
          </ac:spMkLst>
        </pc:spChg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6" creationId="{DA95908E-5706-48BF-AF39-03ADCA29964E}"/>
          </ac:spMkLst>
        </pc:spChg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7" creationId="{DFC664C9-49DE-4B77-9965-E74CD9804204}"/>
          </ac:spMkLst>
        </pc:spChg>
        <pc:spChg chg="mod">
          <ac:chgData name="Ana Beatriz Fernandes" userId="e2e46d5fab053c55" providerId="LiveId" clId="{A631BA73-EB94-477D-82AD-1468C151C1B1}" dt="2020-11-26T01:04:34.619" v="3537" actId="2085"/>
          <ac:spMkLst>
            <pc:docMk/>
            <pc:sldMk cId="0" sldId="279"/>
            <ac:spMk id="28" creationId="{F2F32AC4-DAD8-4A8C-B86F-B1E4FEAAA911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0" creationId="{8ABED816-573C-4A8B-ACE9-395CA72A7C15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1" creationId="{FC454818-052B-4F71-A7D0-7E9D213A0D4A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2" creationId="{1498F969-EB1E-45C8-88F7-00AD2DF5F4EA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3" creationId="{5CD49BC3-EE9F-4F66-B618-E63AC0E47EC0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4" creationId="{534DC92C-FEB0-4B4C-A868-63BBD834048D}"/>
          </ac:spMkLst>
        </pc:spChg>
        <pc:spChg chg="mod">
          <ac:chgData name="Ana Beatriz Fernandes" userId="e2e46d5fab053c55" providerId="LiveId" clId="{A631BA73-EB94-477D-82AD-1468C151C1B1}" dt="2020-11-26T01:04:58.379" v="3544" actId="207"/>
          <ac:spMkLst>
            <pc:docMk/>
            <pc:sldMk cId="0" sldId="279"/>
            <ac:spMk id="35" creationId="{60DEBC44-8274-47A7-AF10-A3484724D658}"/>
          </ac:spMkLst>
        </pc:spChg>
        <pc:spChg chg="mod">
          <ac:chgData name="Ana Beatriz Fernandes" userId="e2e46d5fab053c55" providerId="LiveId" clId="{A631BA73-EB94-477D-82AD-1468C151C1B1}" dt="2020-11-26T01:04:27.224" v="3536" actId="207"/>
          <ac:spMkLst>
            <pc:docMk/>
            <pc:sldMk cId="0" sldId="279"/>
            <ac:spMk id="37" creationId="{4F0308D3-B3D2-4772-B9BE-40E15853DCF3}"/>
          </ac:spMkLst>
        </pc:spChg>
        <pc:spChg chg="mod">
          <ac:chgData name="Ana Beatriz Fernandes" userId="e2e46d5fab053c55" providerId="LiveId" clId="{A631BA73-EB94-477D-82AD-1468C151C1B1}" dt="2020-11-26T01:04:27.224" v="3536" actId="207"/>
          <ac:spMkLst>
            <pc:docMk/>
            <pc:sldMk cId="0" sldId="279"/>
            <ac:spMk id="38" creationId="{96286C86-69F1-4C54-A0E3-55C1A8D5FA49}"/>
          </ac:spMkLst>
        </pc:spChg>
        <pc:spChg chg="mod">
          <ac:chgData name="Ana Beatriz Fernandes" userId="e2e46d5fab053c55" providerId="LiveId" clId="{A631BA73-EB94-477D-82AD-1468C151C1B1}" dt="2020-11-26T01:04:27.224" v="3536" actId="207"/>
          <ac:spMkLst>
            <pc:docMk/>
            <pc:sldMk cId="0" sldId="279"/>
            <ac:spMk id="39" creationId="{93A988D6-354F-47A9-BCA9-6A60AC672DFB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39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6T01:04:36.788" v="3539" actId="1076"/>
          <ac:spMkLst>
            <pc:docMk/>
            <pc:sldMk cId="0" sldId="279"/>
            <ac:spMk id="54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8:56.126" v="2308" actId="207"/>
          <ac:spMkLst>
            <pc:docMk/>
            <pc:sldMk cId="0" sldId="279"/>
            <ac:spMk id="54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7.698" v="2327" actId="207"/>
          <ac:spMkLst>
            <pc:docMk/>
            <pc:sldMk cId="0" sldId="279"/>
            <ac:spMk id="54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4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4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4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4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4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5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5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9:13.014" v="2326" actId="2711"/>
          <ac:spMkLst>
            <pc:docMk/>
            <pc:sldMk cId="0" sldId="279"/>
            <ac:spMk id="55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58:01.285" v="3506" actId="403"/>
          <ac:spMkLst>
            <pc:docMk/>
            <pc:sldMk cId="0" sldId="279"/>
            <ac:spMk id="55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58:01.285" v="3506" actId="403"/>
          <ac:spMkLst>
            <pc:docMk/>
            <pc:sldMk cId="0" sldId="279"/>
            <ac:spMk id="55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1:07.300" v="2374" actId="20577"/>
          <ac:spMkLst>
            <pc:docMk/>
            <pc:sldMk cId="0" sldId="279"/>
            <ac:spMk id="55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27:44.266" v="2391" actId="20577"/>
          <ac:spMkLst>
            <pc:docMk/>
            <pc:sldMk cId="0" sldId="279"/>
            <ac:spMk id="556" creationId="{00000000-0000-0000-0000-000000000000}"/>
          </ac:spMkLst>
        </pc:spChg>
        <pc:grpChg chg="add mod">
          <ac:chgData name="Ana Beatriz Fernandes" userId="e2e46d5fab053c55" providerId="LiveId" clId="{A631BA73-EB94-477D-82AD-1468C151C1B1}" dt="2020-11-26T01:04:47.857" v="3541" actId="12789"/>
          <ac:grpSpMkLst>
            <pc:docMk/>
            <pc:sldMk cId="0" sldId="279"/>
            <ac:grpSpMk id="22" creationId="{AA7BF8AA-6DD8-4326-8395-916EED934F91}"/>
          </ac:grpSpMkLst>
        </pc:grpChg>
        <pc:grpChg chg="add del mod">
          <ac:chgData name="Ana Beatriz Fernandes" userId="e2e46d5fab053c55" providerId="LiveId" clId="{A631BA73-EB94-477D-82AD-1468C151C1B1}" dt="2020-11-26T01:05:04.735" v="3546" actId="478"/>
          <ac:grpSpMkLst>
            <pc:docMk/>
            <pc:sldMk cId="0" sldId="279"/>
            <ac:grpSpMk id="29" creationId="{57224032-43CA-4F36-840E-DDEB2F6AD168}"/>
          </ac:grpSpMkLst>
        </pc:grpChg>
        <pc:grpChg chg="add mod">
          <ac:chgData name="Ana Beatriz Fernandes" userId="e2e46d5fab053c55" providerId="LiveId" clId="{A631BA73-EB94-477D-82AD-1468C151C1B1}" dt="2020-11-26T01:04:47.857" v="3541" actId="12789"/>
          <ac:grpSpMkLst>
            <pc:docMk/>
            <pc:sldMk cId="0" sldId="279"/>
            <ac:grpSpMk id="36" creationId="{79237575-4297-46E2-B1B5-B1489BD3CDAB}"/>
          </ac:grpSpMkLst>
        </pc:grpChg>
        <pc:grpChg chg="del">
          <ac:chgData name="Ana Beatriz Fernandes" userId="e2e46d5fab053c55" providerId="LiveId" clId="{A631BA73-EB94-477D-82AD-1468C151C1B1}" dt="2020-11-26T01:04:08.734" v="3531" actId="478"/>
          <ac:grpSpMkLst>
            <pc:docMk/>
            <pc:sldMk cId="0" sldId="279"/>
            <ac:grpSpMk id="544" creationId="{00000000-0000-0000-0000-000000000000}"/>
          </ac:grpSpMkLst>
        </pc:grpChg>
        <pc:grpChg chg="add del">
          <ac:chgData name="Ana Beatriz Fernandes" userId="e2e46d5fab053c55" providerId="LiveId" clId="{A631BA73-EB94-477D-82AD-1468C151C1B1}" dt="2020-11-26T01:00:22.599" v="3524" actId="478"/>
          <ac:grpSpMkLst>
            <pc:docMk/>
            <pc:sldMk cId="0" sldId="279"/>
            <ac:grpSpMk id="547" creationId="{00000000-0000-0000-0000-000000000000}"/>
          </ac:grpSpMkLst>
        </pc:grp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0" sldId="279"/>
            <ac:picMk id="2" creationId="{413B274D-37F0-4A30-BE12-9A96B4D51070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0" sldId="279"/>
            <ac:picMk id="3" creationId="{4D05F3B1-D709-4B70-B270-110558C3715F}"/>
          </ac:picMkLst>
        </pc:picChg>
        <pc:picChg chg="add del mod">
          <ac:chgData name="Ana Beatriz Fernandes" userId="e2e46d5fab053c55" providerId="LiveId" clId="{A631BA73-EB94-477D-82AD-1468C151C1B1}" dt="2020-11-26T02:21:09.995" v="3945"/>
          <ac:picMkLst>
            <pc:docMk/>
            <pc:sldMk cId="0" sldId="279"/>
            <ac:picMk id="4" creationId="{F75D5B66-AD37-411C-952C-93D1531EE1FA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79"/>
            <ac:picMk id="5" creationId="{2E0037E2-A91A-4899-B52A-BE20C1DF0CD3}"/>
          </ac:picMkLst>
        </pc:picChg>
        <pc:picChg chg="add mod">
          <ac:chgData name="Ana Beatriz Fernandes" userId="e2e46d5fab053c55" providerId="LiveId" clId="{A631BA73-EB94-477D-82AD-1468C151C1B1}" dt="2020-11-26T00:35:33.079" v="2718" actId="1076"/>
          <ac:picMkLst>
            <pc:docMk/>
            <pc:sldMk cId="0" sldId="279"/>
            <ac:picMk id="21" creationId="{F75F3CCE-108B-46C6-A61C-11098E0272A2}"/>
          </ac:picMkLst>
        </pc:picChg>
        <pc:picChg chg="add del mod">
          <ac:chgData name="Ana Beatriz Fernandes" userId="e2e46d5fab053c55" providerId="LiveId" clId="{A631BA73-EB94-477D-82AD-1468C151C1B1}" dt="2020-11-26T00:35:29.424" v="2717" actId="478"/>
          <ac:picMkLst>
            <pc:docMk/>
            <pc:sldMk cId="0" sldId="279"/>
            <ac:picMk id="6146" creationId="{C0C5F8BD-754F-45ED-AC49-2B038A8914FD}"/>
          </ac:picMkLst>
        </pc:picChg>
      </pc:sldChg>
      <pc:sldChg chg="del">
        <pc:chgData name="Ana Beatriz Fernandes" userId="e2e46d5fab053c55" providerId="LiveId" clId="{A631BA73-EB94-477D-82AD-1468C151C1B1}" dt="2020-11-24T22:12:03.111" v="1542" actId="47"/>
        <pc:sldMkLst>
          <pc:docMk/>
          <pc:sldMk cId="0" sldId="280"/>
        </pc:sldMkLst>
      </pc:sldChg>
      <pc:sldChg chg="addSp delSp modSp mod modTransition">
        <pc:chgData name="Ana Beatriz Fernandes" userId="e2e46d5fab053c55" providerId="LiveId" clId="{A631BA73-EB94-477D-82AD-1468C151C1B1}" dt="2020-11-26T02:29:38.494" v="3947"/>
        <pc:sldMkLst>
          <pc:docMk/>
          <pc:sldMk cId="0" sldId="281"/>
        </pc:sldMkLst>
        <pc:spChg chg="add del mod">
          <ac:chgData name="Ana Beatriz Fernandes" userId="e2e46d5fab053c55" providerId="LiveId" clId="{A631BA73-EB94-477D-82AD-1468C151C1B1}" dt="2020-11-24T22:18:22.358" v="1637" actId="478"/>
          <ac:spMkLst>
            <pc:docMk/>
            <pc:sldMk cId="0" sldId="281"/>
            <ac:spMk id="15" creationId="{08C89546-2A8D-4866-A49F-54C4A979204A}"/>
          </ac:spMkLst>
        </pc:spChg>
        <pc:spChg chg="mod">
          <ac:chgData name="Ana Beatriz Fernandes" userId="e2e46d5fab053c55" providerId="LiveId" clId="{A631BA73-EB94-477D-82AD-1468C151C1B1}" dt="2020-11-24T22:15:04.741" v="1562" actId="14100"/>
          <ac:spMkLst>
            <pc:docMk/>
            <pc:sldMk cId="0" sldId="281"/>
            <ac:spMk id="573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2:14:54.263" v="1560" actId="478"/>
          <ac:spMkLst>
            <pc:docMk/>
            <pc:sldMk cId="0" sldId="281"/>
            <ac:spMk id="57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17:43.489" v="1598" actId="20577"/>
          <ac:spMkLst>
            <pc:docMk/>
            <pc:sldMk cId="0" sldId="281"/>
            <ac:spMk id="575" creationId="{00000000-0000-0000-0000-000000000000}"/>
          </ac:spMkLst>
        </pc:spChg>
        <pc:spChg chg="del">
          <ac:chgData name="Ana Beatriz Fernandes" userId="e2e46d5fab053c55" providerId="LiveId" clId="{A631BA73-EB94-477D-82AD-1468C151C1B1}" dt="2020-11-24T22:13:40.477" v="1557" actId="478"/>
          <ac:spMkLst>
            <pc:docMk/>
            <pc:sldMk cId="0" sldId="281"/>
            <ac:spMk id="576" creationId="{00000000-0000-0000-0000-000000000000}"/>
          </ac:spMkLst>
        </pc:spChg>
        <pc:grpChg chg="del">
          <ac:chgData name="Ana Beatriz Fernandes" userId="e2e46d5fab053c55" providerId="LiveId" clId="{A631BA73-EB94-477D-82AD-1468C151C1B1}" dt="2020-11-24T22:13:40.477" v="1557" actId="478"/>
          <ac:grpSpMkLst>
            <pc:docMk/>
            <pc:sldMk cId="0" sldId="281"/>
            <ac:grpSpMk id="577" creationId="{00000000-0000-0000-0000-000000000000}"/>
          </ac:grpSpMkLst>
        </pc:grpChg>
        <pc:grpChg chg="del">
          <ac:chgData name="Ana Beatriz Fernandes" userId="e2e46d5fab053c55" providerId="LiveId" clId="{A631BA73-EB94-477D-82AD-1468C151C1B1}" dt="2020-11-24T22:13:40.477" v="1557" actId="478"/>
          <ac:grpSpMkLst>
            <pc:docMk/>
            <pc:sldMk cId="0" sldId="281"/>
            <ac:grpSpMk id="582" creationId="{00000000-0000-0000-0000-000000000000}"/>
          </ac:grpSpMkLst>
        </pc:grp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0" sldId="281"/>
            <ac:picMk id="2" creationId="{E1217249-6484-4DEA-8498-6284DDB531E8}"/>
          </ac:picMkLst>
        </pc:picChg>
        <pc:picChg chg="add mod">
          <ac:chgData name="Ana Beatriz Fernandes" userId="e2e46d5fab053c55" providerId="LiveId" clId="{A631BA73-EB94-477D-82AD-1468C151C1B1}" dt="2020-11-26T00:36:15.217" v="2728" actId="14100"/>
          <ac:picMkLst>
            <pc:docMk/>
            <pc:sldMk cId="0" sldId="281"/>
            <ac:picMk id="16" creationId="{DB3A470B-6F76-4463-A50D-6350630D4746}"/>
          </ac:picMkLst>
        </pc:picChg>
        <pc:picChg chg="mod">
          <ac:chgData name="Ana Beatriz Fernandes" userId="e2e46d5fab053c55" providerId="LiveId" clId="{A631BA73-EB94-477D-82AD-1468C151C1B1}" dt="2020-11-24T22:16:42.892" v="1567" actId="29295"/>
          <ac:picMkLst>
            <pc:docMk/>
            <pc:sldMk cId="0" sldId="281"/>
            <ac:picMk id="572" creationId="{00000000-0000-0000-0000-000000000000}"/>
          </ac:picMkLst>
        </pc:picChg>
      </pc:sldChg>
      <pc:sldChg chg="del">
        <pc:chgData name="Ana Beatriz Fernandes" userId="e2e46d5fab053c55" providerId="LiveId" clId="{A631BA73-EB94-477D-82AD-1468C151C1B1}" dt="2020-11-24T22:12:07.387" v="1543" actId="47"/>
        <pc:sldMkLst>
          <pc:docMk/>
          <pc:sldMk cId="0" sldId="282"/>
        </pc:sldMkLst>
      </pc:sldChg>
      <pc:sldChg chg="del">
        <pc:chgData name="Ana Beatriz Fernandes" userId="e2e46d5fab053c55" providerId="LiveId" clId="{A631BA73-EB94-477D-82AD-1468C151C1B1}" dt="2020-11-24T22:12:09.679" v="1544" actId="47"/>
        <pc:sldMkLst>
          <pc:docMk/>
          <pc:sldMk cId="0" sldId="283"/>
        </pc:sldMkLst>
      </pc:sldChg>
      <pc:sldChg chg="add del">
        <pc:chgData name="Ana Beatriz Fernandes" userId="e2e46d5fab053c55" providerId="LiveId" clId="{A631BA73-EB94-477D-82AD-1468C151C1B1}" dt="2020-11-24T22:52:33.409" v="1917" actId="47"/>
        <pc:sldMkLst>
          <pc:docMk/>
          <pc:sldMk cId="0" sldId="284"/>
        </pc:sldMkLst>
      </pc:sldChg>
      <pc:sldChg chg="del">
        <pc:chgData name="Ana Beatriz Fernandes" userId="e2e46d5fab053c55" providerId="LiveId" clId="{A631BA73-EB94-477D-82AD-1468C151C1B1}" dt="2020-11-24T22:13:05.187" v="1545" actId="47"/>
        <pc:sldMkLst>
          <pc:docMk/>
          <pc:sldMk cId="0" sldId="285"/>
        </pc:sldMkLst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86"/>
        </pc:sldMkLst>
      </pc:sldChg>
      <pc:sldChg chg="del">
        <pc:chgData name="Ana Beatriz Fernandes" userId="e2e46d5fab053c55" providerId="LiveId" clId="{A631BA73-EB94-477D-82AD-1468C151C1B1}" dt="2020-11-24T22:52:48.249" v="1918" actId="47"/>
        <pc:sldMkLst>
          <pc:docMk/>
          <pc:sldMk cId="0" sldId="287"/>
        </pc:sldMkLst>
      </pc:sldChg>
      <pc:sldChg chg="del">
        <pc:chgData name="Ana Beatriz Fernandes" userId="e2e46d5fab053c55" providerId="LiveId" clId="{A631BA73-EB94-477D-82AD-1468C151C1B1}" dt="2020-11-24T22:52:57.252" v="1919" actId="47"/>
        <pc:sldMkLst>
          <pc:docMk/>
          <pc:sldMk cId="0" sldId="288"/>
        </pc:sldMkLst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89"/>
        </pc:sldMkLst>
      </pc:sldChg>
      <pc:sldChg chg="addSp delSp del mod">
        <pc:chgData name="Ana Beatriz Fernandes" userId="e2e46d5fab053c55" providerId="LiveId" clId="{A631BA73-EB94-477D-82AD-1468C151C1B1}" dt="2020-11-26T00:32:22.524" v="2685" actId="47"/>
        <pc:sldMkLst>
          <pc:docMk/>
          <pc:sldMk cId="0" sldId="290"/>
        </pc:sldMkLst>
        <pc:spChg chg="add del">
          <ac:chgData name="Ana Beatriz Fernandes" userId="e2e46d5fab053c55" providerId="LiveId" clId="{A631BA73-EB94-477D-82AD-1468C151C1B1}" dt="2020-11-24T20:41:57.520" v="380" actId="21"/>
          <ac:spMkLst>
            <pc:docMk/>
            <pc:sldMk cId="0" sldId="290"/>
            <ac:spMk id="5231" creationId="{00000000-0000-0000-0000-000000000000}"/>
          </ac:spMkLst>
        </pc:spChg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91"/>
        </pc:sldMkLst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92"/>
        </pc:sldMkLst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93"/>
        </pc:sldMkLst>
      </pc:sldChg>
      <pc:sldChg chg="del">
        <pc:chgData name="Ana Beatriz Fernandes" userId="e2e46d5fab053c55" providerId="LiveId" clId="{A631BA73-EB94-477D-82AD-1468C151C1B1}" dt="2020-11-26T00:32:22.524" v="2685" actId="47"/>
        <pc:sldMkLst>
          <pc:docMk/>
          <pc:sldMk cId="0" sldId="294"/>
        </pc:sldMkLst>
      </pc:sldChg>
      <pc:sldChg chg="del">
        <pc:chgData name="Ana Beatriz Fernandes" userId="e2e46d5fab053c55" providerId="LiveId" clId="{A631BA73-EB94-477D-82AD-1468C151C1B1}" dt="2020-11-24T22:53:03.721" v="1920" actId="47"/>
        <pc:sldMkLst>
          <pc:docMk/>
          <pc:sldMk cId="0" sldId="295"/>
        </pc:sldMkLst>
      </pc:sldChg>
      <pc:sldChg chg="delSp modSp del mod">
        <pc:chgData name="Ana Beatriz Fernandes" userId="e2e46d5fab053c55" providerId="LiveId" clId="{A631BA73-EB94-477D-82AD-1468C151C1B1}" dt="2020-11-24T22:11:03.512" v="1524" actId="47"/>
        <pc:sldMkLst>
          <pc:docMk/>
          <pc:sldMk cId="61723309" sldId="296"/>
        </pc:sldMkLst>
        <pc:graphicFrameChg chg="del modGraphic">
          <ac:chgData name="Ana Beatriz Fernandes" userId="e2e46d5fab053c55" providerId="LiveId" clId="{A631BA73-EB94-477D-82AD-1468C151C1B1}" dt="2020-11-24T22:10:55.779" v="1520" actId="21"/>
          <ac:graphicFrameMkLst>
            <pc:docMk/>
            <pc:sldMk cId="61723309" sldId="296"/>
            <ac:graphicFrameMk id="21" creationId="{ADAD3E5D-D65A-4B49-8455-C5065BC63CC5}"/>
          </ac:graphicFrameMkLst>
        </pc:graphicFrameChg>
      </pc:sldChg>
      <pc:sldChg chg="del ord">
        <pc:chgData name="Ana Beatriz Fernandes" userId="e2e46d5fab053c55" providerId="LiveId" clId="{A631BA73-EB94-477D-82AD-1468C151C1B1}" dt="2020-11-26T01:17:30.681" v="3664" actId="47"/>
        <pc:sldMkLst>
          <pc:docMk/>
          <pc:sldMk cId="3082235812" sldId="297"/>
        </pc:sldMkLst>
      </pc:sldChg>
      <pc:sldChg chg="delSp modSp del mod ord">
        <pc:chgData name="Ana Beatriz Fernandes" userId="e2e46d5fab053c55" providerId="LiveId" clId="{A631BA73-EB94-477D-82AD-1468C151C1B1}" dt="2020-11-24T21:42:22.869" v="772" actId="47"/>
        <pc:sldMkLst>
          <pc:docMk/>
          <pc:sldMk cId="312076704" sldId="298"/>
        </pc:sldMkLst>
        <pc:spChg chg="mod">
          <ac:chgData name="Ana Beatriz Fernandes" userId="e2e46d5fab053c55" providerId="LiveId" clId="{A631BA73-EB94-477D-82AD-1468C151C1B1}" dt="2020-11-24T20:39:09.883" v="286" actId="1076"/>
          <ac:spMkLst>
            <pc:docMk/>
            <pc:sldMk cId="312076704" sldId="298"/>
            <ac:spMk id="7" creationId="{3099501B-3146-42E2-B25F-1084B26413B8}"/>
          </ac:spMkLst>
        </pc:spChg>
        <pc:spChg chg="mod">
          <ac:chgData name="Ana Beatriz Fernandes" userId="e2e46d5fab053c55" providerId="LiveId" clId="{A631BA73-EB94-477D-82AD-1468C151C1B1}" dt="2020-11-24T20:39:13.506" v="287" actId="1076"/>
          <ac:spMkLst>
            <pc:docMk/>
            <pc:sldMk cId="312076704" sldId="298"/>
            <ac:spMk id="10" creationId="{12CAEA1A-E3A6-462A-A8F2-6DCACBBEDDEE}"/>
          </ac:spMkLst>
        </pc:spChg>
        <pc:graphicFrameChg chg="del">
          <ac:chgData name="Ana Beatriz Fernandes" userId="e2e46d5fab053c55" providerId="LiveId" clId="{A631BA73-EB94-477D-82AD-1468C151C1B1}" dt="2020-11-24T20:38:21.439" v="285" actId="478"/>
          <ac:graphicFrameMkLst>
            <pc:docMk/>
            <pc:sldMk cId="312076704" sldId="298"/>
            <ac:graphicFrameMk id="4" creationId="{FC651275-00D5-40EB-8AAF-A6235E13AA7D}"/>
          </ac:graphicFrameMkLst>
        </pc:graphicFrameChg>
        <pc:picChg chg="del">
          <ac:chgData name="Ana Beatriz Fernandes" userId="e2e46d5fab053c55" providerId="LiveId" clId="{A631BA73-EB94-477D-82AD-1468C151C1B1}" dt="2020-11-24T02:47:59.060" v="28" actId="478"/>
          <ac:picMkLst>
            <pc:docMk/>
            <pc:sldMk cId="312076704" sldId="298"/>
            <ac:picMk id="2049" creationId="{9C8F5DBC-1757-4A46-A0E0-19F5E715DF4A}"/>
          </ac:picMkLst>
        </pc:picChg>
        <pc:picChg chg="mod">
          <ac:chgData name="Ana Beatriz Fernandes" userId="e2e46d5fab053c55" providerId="LiveId" clId="{A631BA73-EB94-477D-82AD-1468C151C1B1}" dt="2020-11-24T20:39:13.506" v="287" actId="1076"/>
          <ac:picMkLst>
            <pc:docMk/>
            <pc:sldMk cId="312076704" sldId="298"/>
            <ac:picMk id="2053" creationId="{464584F9-6245-44DB-95D9-4A16BA3FFDA5}"/>
          </ac:picMkLst>
        </pc:picChg>
      </pc:sldChg>
      <pc:sldChg chg="addSp delSp modSp add del mod">
        <pc:chgData name="Ana Beatriz Fernandes" userId="e2e46d5fab053c55" providerId="LiveId" clId="{A631BA73-EB94-477D-82AD-1468C151C1B1}" dt="2020-11-24T20:55:37.721" v="628" actId="47"/>
        <pc:sldMkLst>
          <pc:docMk/>
          <pc:sldMk cId="2147877580" sldId="299"/>
        </pc:sldMkLst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4" creationId="{3DF6436F-8D26-4ED9-B619-E42F9C0F492A}"/>
          </ac:spMkLst>
        </pc:spChg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6" creationId="{63666182-4548-4EA7-8478-5A794F8C4A11}"/>
          </ac:spMkLst>
        </pc:spChg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8" creationId="{100EB92C-5BD9-44F2-924A-70B085B6F3EF}"/>
          </ac:spMkLst>
        </pc:spChg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10" creationId="{900B9BC6-5A95-4A07-A232-557CE3E04B4E}"/>
          </ac:spMkLst>
        </pc:spChg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12" creationId="{489B384A-ABA9-4B50-902A-E17186C33119}"/>
          </ac:spMkLst>
        </pc:spChg>
        <pc:spChg chg="add del mod">
          <ac:chgData name="Ana Beatriz Fernandes" userId="e2e46d5fab053c55" providerId="LiveId" clId="{A631BA73-EB94-477D-82AD-1468C151C1B1}" dt="2020-11-24T20:43:32.584" v="474" actId="478"/>
          <ac:spMkLst>
            <pc:docMk/>
            <pc:sldMk cId="2147877580" sldId="299"/>
            <ac:spMk id="14" creationId="{6A969A87-5A36-4F75-950D-A4EA71AF1555}"/>
          </ac:spMkLst>
        </pc:spChg>
        <pc:spChg chg="add mod ord">
          <ac:chgData name="Ana Beatriz Fernandes" userId="e2e46d5fab053c55" providerId="LiveId" clId="{A631BA73-EB94-477D-82AD-1468C151C1B1}" dt="2020-11-24T20:48:04.456" v="569" actId="14100"/>
          <ac:spMkLst>
            <pc:docMk/>
            <pc:sldMk cId="2147877580" sldId="299"/>
            <ac:spMk id="15" creationId="{49DC5960-7F9D-4F06-8BD8-3C4DE0169814}"/>
          </ac:spMkLst>
        </pc:spChg>
        <pc:spChg chg="add 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66" creationId="{2DCD4448-81FA-4B84-8395-3893DCCB9C24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68" creationId="{09F3A476-29AC-42B7-85CF-9DEEC70708B2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69" creationId="{9659FEDD-A856-4D25-82B1-A02F0E1729EE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0" creationId="{E2B1BCBD-D8EB-4CB3-929F-652AC23CA9F7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1" creationId="{2398E55D-E10E-4E9C-8BD5-525A18021944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2" creationId="{F0314408-39EF-4719-B1FD-EA402B3BC3F3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3" creationId="{F75F16D2-D2A0-4079-B165-3EC168A585CB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4" creationId="{A4529164-DD9B-4AB7-8F4B-D87FC012B718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5" creationId="{79EEB10E-38D9-4B58-81DC-CE8E04A391D5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6" creationId="{B38E628E-326B-47A4-B2AE-1D7AB67C6599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7" creationId="{F34C628E-E187-4C10-98D2-0F6A4667EDF6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8" creationId="{E970FF05-E8CE-4DC5-A5BE-1E158C58FFDE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79" creationId="{5CCDA2D5-44E8-4CC3-A3C4-461C4AC2CE45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80" creationId="{EA776DB3-58CB-4977-8A5E-9ED348BB9F37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81" creationId="{521EFC55-CA4C-466A-AC0F-17059E9D72FB}"/>
          </ac:spMkLst>
        </pc:spChg>
        <pc:spChg chg="mod">
          <ac:chgData name="Ana Beatriz Fernandes" userId="e2e46d5fab053c55" providerId="LiveId" clId="{A631BA73-EB94-477D-82AD-1468C151C1B1}" dt="2020-11-24T20:37:48.245" v="279" actId="571"/>
          <ac:spMkLst>
            <pc:docMk/>
            <pc:sldMk cId="2147877580" sldId="299"/>
            <ac:spMk id="82" creationId="{D5550BF9-0890-4D25-94AA-2EA76918CA30}"/>
          </ac:spMkLst>
        </pc:spChg>
        <pc:spChg chg="add del mod">
          <ac:chgData name="Ana Beatriz Fernandes" userId="e2e46d5fab053c55" providerId="LiveId" clId="{A631BA73-EB94-477D-82AD-1468C151C1B1}" dt="2020-11-24T20:37:46.189" v="276"/>
          <ac:spMkLst>
            <pc:docMk/>
            <pc:sldMk cId="2147877580" sldId="299"/>
            <ac:spMk id="83" creationId="{42F5042F-2ADE-40D9-8428-7AFC137DE19F}"/>
          </ac:spMkLst>
        </pc:spChg>
        <pc:spChg chg="add del mod">
          <ac:chgData name="Ana Beatriz Fernandes" userId="e2e46d5fab053c55" providerId="LiveId" clId="{A631BA73-EB94-477D-82AD-1468C151C1B1}" dt="2020-11-24T20:43:27.568" v="472" actId="478"/>
          <ac:spMkLst>
            <pc:docMk/>
            <pc:sldMk cId="2147877580" sldId="299"/>
            <ac:spMk id="85" creationId="{2B056F86-C1AE-4CD7-816C-404CE69A6A26}"/>
          </ac:spMkLst>
        </pc:spChg>
        <pc:spChg chg="add mod">
          <ac:chgData name="Ana Beatriz Fernandes" userId="e2e46d5fab053c55" providerId="LiveId" clId="{A631BA73-EB94-477D-82AD-1468C151C1B1}" dt="2020-11-24T20:45:33.740" v="501" actId="164"/>
          <ac:spMkLst>
            <pc:docMk/>
            <pc:sldMk cId="2147877580" sldId="299"/>
            <ac:spMk id="86" creationId="{3C43AA73-88CB-40CF-87CA-EE2774FF3E63}"/>
          </ac:spMkLst>
        </pc:spChg>
        <pc:spChg chg="add mod ord">
          <ac:chgData name="Ana Beatriz Fernandes" userId="e2e46d5fab053c55" providerId="LiveId" clId="{A631BA73-EB94-477D-82AD-1468C151C1B1}" dt="2020-11-24T20:48:06.740" v="570" actId="14100"/>
          <ac:spMkLst>
            <pc:docMk/>
            <pc:sldMk cId="2147877580" sldId="299"/>
            <ac:spMk id="100" creationId="{7CC86982-3E8C-45D1-B277-22DA5CA657FE}"/>
          </ac:spMkLst>
        </pc:spChg>
        <pc:spChg chg="add mod ord">
          <ac:chgData name="Ana Beatriz Fernandes" userId="e2e46d5fab053c55" providerId="LiveId" clId="{A631BA73-EB94-477D-82AD-1468C151C1B1}" dt="2020-11-24T20:47:54.768" v="568" actId="14100"/>
          <ac:spMkLst>
            <pc:docMk/>
            <pc:sldMk cId="2147877580" sldId="299"/>
            <ac:spMk id="101" creationId="{C04022BE-62E5-4849-B979-6D5660DDB193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5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14.161" v="571" actId="403"/>
          <ac:spMkLst>
            <pc:docMk/>
            <pc:sldMk cId="2147877580" sldId="299"/>
            <ac:spMk id="25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14.161" v="571" actId="403"/>
          <ac:spMkLst>
            <pc:docMk/>
            <pc:sldMk cId="2147877580" sldId="299"/>
            <ac:spMk id="25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14.161" v="571" actId="403"/>
          <ac:spMkLst>
            <pc:docMk/>
            <pc:sldMk cId="2147877580" sldId="299"/>
            <ac:spMk id="25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26.001" v="572" actId="242"/>
          <ac:spMkLst>
            <pc:docMk/>
            <pc:sldMk cId="2147877580" sldId="299"/>
            <ac:spMk id="25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26.001" v="572" actId="242"/>
          <ac:spMkLst>
            <pc:docMk/>
            <pc:sldMk cId="2147877580" sldId="299"/>
            <ac:spMk id="25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8:26.001" v="572" actId="242"/>
          <ac:spMkLst>
            <pc:docMk/>
            <pc:sldMk cId="2147877580" sldId="299"/>
            <ac:spMk id="259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0:45:57.045" v="506" actId="164"/>
          <ac:spMkLst>
            <pc:docMk/>
            <pc:sldMk cId="2147877580" sldId="299"/>
            <ac:spMk id="260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35:25.027" v="260" actId="478"/>
          <ac:spMkLst>
            <pc:docMk/>
            <pc:sldMk cId="2147877580" sldId="299"/>
            <ac:spMk id="26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5:33.740" v="501" actId="164"/>
          <ac:spMkLst>
            <pc:docMk/>
            <pc:sldMk cId="2147877580" sldId="299"/>
            <ac:spMk id="262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26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6:00.204" v="507" actId="164"/>
          <ac:spMkLst>
            <pc:docMk/>
            <pc:sldMk cId="2147877580" sldId="299"/>
            <ac:spMk id="264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26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67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0:37:48.043" v="278" actId="478"/>
          <ac:spMkLst>
            <pc:docMk/>
            <pc:sldMk cId="2147877580" sldId="299"/>
            <ac:spMk id="26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6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7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1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35:27.612" v="261" actId="478"/>
          <ac:spMkLst>
            <pc:docMk/>
            <pc:sldMk cId="2147877580" sldId="299"/>
            <ac:spMk id="28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8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29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46:00.204" v="507" actId="164"/>
          <ac:spMkLst>
            <pc:docMk/>
            <pc:sldMk cId="2147877580" sldId="299"/>
            <ac:spMk id="30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7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8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09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0:34:46.731" v="217" actId="2711"/>
          <ac:spMkLst>
            <pc:docMk/>
            <pc:sldMk cId="2147877580" sldId="299"/>
            <ac:spMk id="310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1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2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3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4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5" creationId="{00000000-0000-0000-0000-000000000000}"/>
          </ac:spMkLst>
        </pc:spChg>
        <pc:spChg chg="del mod">
          <ac:chgData name="Ana Beatriz Fernandes" userId="e2e46d5fab053c55" providerId="LiveId" clId="{A631BA73-EB94-477D-82AD-1468C151C1B1}" dt="2020-11-24T20:43:29.993" v="473" actId="478"/>
          <ac:spMkLst>
            <pc:docMk/>
            <pc:sldMk cId="2147877580" sldId="299"/>
            <ac:spMk id="316" creationId="{00000000-0000-0000-0000-000000000000}"/>
          </ac:spMkLst>
        </pc:spChg>
        <pc:grpChg chg="add mod">
          <ac:chgData name="Ana Beatriz Fernandes" userId="e2e46d5fab053c55" providerId="LiveId" clId="{A631BA73-EB94-477D-82AD-1468C151C1B1}" dt="2020-11-24T20:48:45.987" v="575" actId="1076"/>
          <ac:grpSpMkLst>
            <pc:docMk/>
            <pc:sldMk cId="2147877580" sldId="299"/>
            <ac:grpSpMk id="16" creationId="{1BBEF6BF-3AA5-443C-AD95-B1B5F2867509}"/>
          </ac:grpSpMkLst>
        </pc:grpChg>
        <pc:grpChg chg="add mod">
          <ac:chgData name="Ana Beatriz Fernandes" userId="e2e46d5fab053c55" providerId="LiveId" clId="{A631BA73-EB94-477D-82AD-1468C151C1B1}" dt="2020-11-24T20:48:42.526" v="574" actId="1076"/>
          <ac:grpSpMkLst>
            <pc:docMk/>
            <pc:sldMk cId="2147877580" sldId="299"/>
            <ac:grpSpMk id="17" creationId="{80A79613-C85E-4692-B37E-17D43AAF0F97}"/>
          </ac:grpSpMkLst>
        </pc:grpChg>
        <pc:grpChg chg="add mod">
          <ac:chgData name="Ana Beatriz Fernandes" userId="e2e46d5fab053c55" providerId="LiveId" clId="{A631BA73-EB94-477D-82AD-1468C151C1B1}" dt="2020-11-24T20:48:37.459" v="573" actId="1076"/>
          <ac:grpSpMkLst>
            <pc:docMk/>
            <pc:sldMk cId="2147877580" sldId="299"/>
            <ac:grpSpMk id="18" creationId="{28E0E9D8-5E37-4DDA-BB59-5DF75FB9E75E}"/>
          </ac:grpSpMkLst>
        </pc:grpChg>
        <pc:grpChg chg="add mod">
          <ac:chgData name="Ana Beatriz Fernandes" userId="e2e46d5fab053c55" providerId="LiveId" clId="{A631BA73-EB94-477D-82AD-1468C151C1B1}" dt="2020-11-24T20:37:48.245" v="279" actId="571"/>
          <ac:grpSpMkLst>
            <pc:docMk/>
            <pc:sldMk cId="2147877580" sldId="299"/>
            <ac:grpSpMk id="67" creationId="{8DC3CF02-FF28-4020-A8BC-D0D1660C984A}"/>
          </ac:grpSpMkLst>
        </pc:grpChg>
        <pc:grpChg chg="add del mod">
          <ac:chgData name="Ana Beatriz Fernandes" userId="e2e46d5fab053c55" providerId="LiveId" clId="{A631BA73-EB94-477D-82AD-1468C151C1B1}" dt="2020-11-24T20:45:57.045" v="506" actId="164"/>
          <ac:grpSpMkLst>
            <pc:docMk/>
            <pc:sldMk cId="2147877580" sldId="299"/>
            <ac:grpSpMk id="266" creationId="{00000000-0000-0000-0000-000000000000}"/>
          </ac:grpSpMkLst>
        </pc:grpChg>
        <pc:grpChg chg="del mod">
          <ac:chgData name="Ana Beatriz Fernandes" userId="e2e46d5fab053c55" providerId="LiveId" clId="{A631BA73-EB94-477D-82AD-1468C151C1B1}" dt="2020-11-24T20:42:11.261" v="384" actId="478"/>
          <ac:grpSpMkLst>
            <pc:docMk/>
            <pc:sldMk cId="2147877580" sldId="299"/>
            <ac:grpSpMk id="283" creationId="{00000000-0000-0000-0000-000000000000}"/>
          </ac:grpSpMkLst>
        </pc:grpChg>
        <pc:grpChg chg="del">
          <ac:chgData name="Ana Beatriz Fernandes" userId="e2e46d5fab053c55" providerId="LiveId" clId="{A631BA73-EB94-477D-82AD-1468C151C1B1}" dt="2020-11-24T20:43:29.993" v="473" actId="478"/>
          <ac:grpSpMkLst>
            <pc:docMk/>
            <pc:sldMk cId="2147877580" sldId="299"/>
            <ac:grpSpMk id="290" creationId="{00000000-0000-0000-0000-000000000000}"/>
          </ac:grpSpMkLst>
        </pc:grpChg>
        <pc:grpChg chg="del mod">
          <ac:chgData name="Ana Beatriz Fernandes" userId="e2e46d5fab053c55" providerId="LiveId" clId="{A631BA73-EB94-477D-82AD-1468C151C1B1}" dt="2020-11-24T20:43:29.993" v="473" actId="478"/>
          <ac:grpSpMkLst>
            <pc:docMk/>
            <pc:sldMk cId="2147877580" sldId="299"/>
            <ac:grpSpMk id="305" creationId="{00000000-0000-0000-0000-000000000000}"/>
          </ac:grpSpMkLst>
        </pc:grpChg>
      </pc:sldChg>
      <pc:sldChg chg="addSp delSp del ord">
        <pc:chgData name="Ana Beatriz Fernandes" userId="e2e46d5fab053c55" providerId="LiveId" clId="{A631BA73-EB94-477D-82AD-1468C151C1B1}" dt="2020-11-24T20:30:14.266" v="131" actId="47"/>
        <pc:sldMkLst>
          <pc:docMk/>
          <pc:sldMk cId="2445302596" sldId="299"/>
        </pc:sldMkLst>
        <pc:picChg chg="add del">
          <ac:chgData name="Ana Beatriz Fernandes" userId="e2e46d5fab053c55" providerId="LiveId" clId="{A631BA73-EB94-477D-82AD-1468C151C1B1}" dt="2020-11-24T20:29:33.727" v="112"/>
          <ac:picMkLst>
            <pc:docMk/>
            <pc:sldMk cId="2445302596" sldId="299"/>
            <ac:picMk id="4098" creationId="{EAAFC000-29C7-4F3D-8CE9-207637187599}"/>
          </ac:picMkLst>
        </pc:picChg>
      </pc:sldChg>
      <pc:sldChg chg="addSp delSp modSp add mod modTransition">
        <pc:chgData name="Ana Beatriz Fernandes" userId="e2e46d5fab053c55" providerId="LiveId" clId="{A631BA73-EB94-477D-82AD-1468C151C1B1}" dt="2020-11-26T02:29:38.494" v="3947"/>
        <pc:sldMkLst>
          <pc:docMk/>
          <pc:sldMk cId="3898264180" sldId="300"/>
        </pc:sldMkLst>
        <pc:spChg chg="add mod">
          <ac:chgData name="Ana Beatriz Fernandes" userId="e2e46d5fab053c55" providerId="LiveId" clId="{A631BA73-EB94-477D-82AD-1468C151C1B1}" dt="2020-11-24T22:09:12.398" v="1429" actId="1076"/>
          <ac:spMkLst>
            <pc:docMk/>
            <pc:sldMk cId="3898264180" sldId="300"/>
            <ac:spMk id="2" creationId="{6A83EDA8-7D53-4937-907A-CFA80518D96B}"/>
          </ac:spMkLst>
        </pc:spChg>
        <pc:spChg chg="add del">
          <ac:chgData name="Ana Beatriz Fernandes" userId="e2e46d5fab053c55" providerId="LiveId" clId="{A631BA73-EB94-477D-82AD-1468C151C1B1}" dt="2020-11-24T21:46:23.093" v="855" actId="478"/>
          <ac:spMkLst>
            <pc:docMk/>
            <pc:sldMk cId="3898264180" sldId="300"/>
            <ac:spMk id="3" creationId="{88223F4B-9BF1-4C7B-8333-4359D37F5A33}"/>
          </ac:spMkLst>
        </pc:spChg>
        <pc:spChg chg="add mod">
          <ac:chgData name="Ana Beatriz Fernandes" userId="e2e46d5fab053c55" providerId="LiveId" clId="{A631BA73-EB94-477D-82AD-1468C151C1B1}" dt="2020-11-24T22:08:36.680" v="1422" actId="1076"/>
          <ac:spMkLst>
            <pc:docMk/>
            <pc:sldMk cId="3898264180" sldId="300"/>
            <ac:spMk id="4" creationId="{5DAD0E2B-D728-4E49-B4FB-550FDC25CB1E}"/>
          </ac:spMkLst>
        </pc:spChg>
        <pc:spChg chg="add mod">
          <ac:chgData name="Ana Beatriz Fernandes" userId="e2e46d5fab053c55" providerId="LiveId" clId="{A631BA73-EB94-477D-82AD-1468C151C1B1}" dt="2020-11-24T21:45:00.188" v="834" actId="571"/>
          <ac:spMkLst>
            <pc:docMk/>
            <pc:sldMk cId="3898264180" sldId="300"/>
            <ac:spMk id="13" creationId="{6F136892-3636-471E-88EA-F88B839A3AC9}"/>
          </ac:spMkLst>
        </pc:spChg>
        <pc:spChg chg="add mod">
          <ac:chgData name="Ana Beatriz Fernandes" userId="e2e46d5fab053c55" providerId="LiveId" clId="{A631BA73-EB94-477D-82AD-1468C151C1B1}" dt="2020-11-24T21:45:20.032" v="840" actId="571"/>
          <ac:spMkLst>
            <pc:docMk/>
            <pc:sldMk cId="3898264180" sldId="300"/>
            <ac:spMk id="14" creationId="{C60B9DA0-5C93-47FC-B216-8D13226D4D8B}"/>
          </ac:spMkLst>
        </pc:spChg>
        <pc:spChg chg="add mod">
          <ac:chgData name="Ana Beatriz Fernandes" userId="e2e46d5fab053c55" providerId="LiveId" clId="{A631BA73-EB94-477D-82AD-1468C151C1B1}" dt="2020-11-24T21:45:20.032" v="840" actId="571"/>
          <ac:spMkLst>
            <pc:docMk/>
            <pc:sldMk cId="3898264180" sldId="300"/>
            <ac:spMk id="15" creationId="{901E7376-644C-400D-A3AA-98C3B61C6277}"/>
          </ac:spMkLst>
        </pc:spChg>
        <pc:spChg chg="add mod">
          <ac:chgData name="Ana Beatriz Fernandes" userId="e2e46d5fab053c55" providerId="LiveId" clId="{A631BA73-EB94-477D-82AD-1468C151C1B1}" dt="2020-11-24T21:45:25.569" v="842" actId="571"/>
          <ac:spMkLst>
            <pc:docMk/>
            <pc:sldMk cId="3898264180" sldId="300"/>
            <ac:spMk id="16" creationId="{AE2439BB-3050-47A8-9903-0594141BD662}"/>
          </ac:spMkLst>
        </pc:spChg>
        <pc:spChg chg="add del mod">
          <ac:chgData name="Ana Beatriz Fernandes" userId="e2e46d5fab053c55" providerId="LiveId" clId="{A631BA73-EB94-477D-82AD-1468C151C1B1}" dt="2020-11-24T21:45:56.476" v="850" actId="478"/>
          <ac:spMkLst>
            <pc:docMk/>
            <pc:sldMk cId="3898264180" sldId="300"/>
            <ac:spMk id="17" creationId="{754253FE-C944-4B57-B7C2-12D66A3474F0}"/>
          </ac:spMkLst>
        </pc:spChg>
        <pc:spChg chg="add mod">
          <ac:chgData name="Ana Beatriz Fernandes" userId="e2e46d5fab053c55" providerId="LiveId" clId="{A631BA73-EB94-477D-82AD-1468C151C1B1}" dt="2020-11-24T22:09:02.470" v="1427" actId="1076"/>
          <ac:spMkLst>
            <pc:docMk/>
            <pc:sldMk cId="3898264180" sldId="300"/>
            <ac:spMk id="18" creationId="{B23E6B95-9805-4DE1-9D45-50754DBAD1C8}"/>
          </ac:spMkLst>
        </pc:spChg>
        <pc:spChg chg="add mod">
          <ac:chgData name="Ana Beatriz Fernandes" userId="e2e46d5fab053c55" providerId="LiveId" clId="{A631BA73-EB94-477D-82AD-1468C151C1B1}" dt="2020-11-24T22:08:36.680" v="1422" actId="1076"/>
          <ac:spMkLst>
            <pc:docMk/>
            <pc:sldMk cId="3898264180" sldId="300"/>
            <ac:spMk id="21" creationId="{401D6D70-C7C2-4A68-8E11-C4AFE6A23FFE}"/>
          </ac:spMkLst>
        </pc:spChg>
        <pc:spChg chg="add mod">
          <ac:chgData name="Ana Beatriz Fernandes" userId="e2e46d5fab053c55" providerId="LiveId" clId="{A631BA73-EB94-477D-82AD-1468C151C1B1}" dt="2020-11-24T22:08:36.680" v="1422" actId="1076"/>
          <ac:spMkLst>
            <pc:docMk/>
            <pc:sldMk cId="3898264180" sldId="300"/>
            <ac:spMk id="22" creationId="{459C9DF6-6605-4899-BBE0-D61D2D3EF2C2}"/>
          </ac:spMkLst>
        </pc:spChg>
        <pc:spChg chg="mod ord">
          <ac:chgData name="Ana Beatriz Fernandes" userId="e2e46d5fab053c55" providerId="LiveId" clId="{A631BA73-EB94-477D-82AD-1468C151C1B1}" dt="2020-11-24T21:59:38.256" v="1321" actId="166"/>
          <ac:spMkLst>
            <pc:docMk/>
            <pc:sldMk cId="3898264180" sldId="300"/>
            <ac:spMk id="189" creationId="{00000000-0000-0000-0000-000000000000}"/>
          </ac:spMkLst>
        </pc:spChg>
        <pc:spChg chg="mod ord">
          <ac:chgData name="Ana Beatriz Fernandes" userId="e2e46d5fab053c55" providerId="LiveId" clId="{A631BA73-EB94-477D-82AD-1468C151C1B1}" dt="2020-11-24T21:59:46.861" v="1323" actId="14100"/>
          <ac:spMkLst>
            <pc:docMk/>
            <pc:sldMk cId="3898264180" sldId="300"/>
            <ac:spMk id="191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9:05.380" v="1428" actId="1076"/>
          <ac:spMkLst>
            <pc:docMk/>
            <pc:sldMk cId="3898264180" sldId="300"/>
            <ac:spMk id="19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9:23.771" v="1431" actId="1076"/>
          <ac:spMkLst>
            <pc:docMk/>
            <pc:sldMk cId="3898264180" sldId="300"/>
            <ac:spMk id="193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9:23.771" v="1431" actId="1076"/>
          <ac:spMkLst>
            <pc:docMk/>
            <pc:sldMk cId="3898264180" sldId="300"/>
            <ac:spMk id="194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9:05.380" v="1428" actId="1076"/>
          <ac:spMkLst>
            <pc:docMk/>
            <pc:sldMk cId="3898264180" sldId="300"/>
            <ac:spMk id="19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0:46.541" v="1339" actId="1076"/>
          <ac:spMkLst>
            <pc:docMk/>
            <pc:sldMk cId="3898264180" sldId="300"/>
            <ac:spMk id="196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4T22:00:46.541" v="1339" actId="1076"/>
          <ac:spMkLst>
            <pc:docMk/>
            <pc:sldMk cId="3898264180" sldId="300"/>
            <ac:spMk id="197" creationId="{00000000-0000-0000-0000-000000000000}"/>
          </ac:spMkLst>
        </pc:spChg>
        <pc:spChg chg="mod ord">
          <ac:chgData name="Ana Beatriz Fernandes" userId="e2e46d5fab053c55" providerId="LiveId" clId="{A631BA73-EB94-477D-82AD-1468C151C1B1}" dt="2020-11-24T22:00:11.428" v="1331" actId="1076"/>
          <ac:spMkLst>
            <pc:docMk/>
            <pc:sldMk cId="3898264180" sldId="300"/>
            <ac:spMk id="198" creationId="{00000000-0000-0000-0000-000000000000}"/>
          </ac:spMkLst>
        </pc:sp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3898264180" sldId="300"/>
            <ac:picMk id="5" creationId="{B422033C-FE38-4901-BF41-E340FE71EC0A}"/>
          </ac:picMkLst>
        </pc:picChg>
        <pc:picChg chg="add mod">
          <ac:chgData name="Ana Beatriz Fernandes" userId="e2e46d5fab053c55" providerId="LiveId" clId="{A631BA73-EB94-477D-82AD-1468C151C1B1}" dt="2020-11-26T00:35:09.845" v="2713" actId="1076"/>
          <ac:picMkLst>
            <pc:docMk/>
            <pc:sldMk cId="3898264180" sldId="300"/>
            <ac:picMk id="23" creationId="{2B8D248E-E261-4260-81F1-4BD762C643F9}"/>
          </ac:picMkLst>
        </pc:picChg>
        <pc:picChg chg="mod modCrop">
          <ac:chgData name="Ana Beatriz Fernandes" userId="e2e46d5fab053c55" providerId="LiveId" clId="{A631BA73-EB94-477D-82AD-1468C151C1B1}" dt="2020-11-24T21:59:57.699" v="1326" actId="1076"/>
          <ac:picMkLst>
            <pc:docMk/>
            <pc:sldMk cId="3898264180" sldId="300"/>
            <ac:picMk id="190" creationId="{00000000-0000-0000-0000-000000000000}"/>
          </ac:picMkLst>
        </pc:picChg>
      </pc:sldChg>
      <pc:sldChg chg="addSp delSp modSp add mod ord modTransition modAnim modNotes modNotesTx">
        <pc:chgData name="Ana Beatriz Fernandes" userId="e2e46d5fab053c55" providerId="LiveId" clId="{A631BA73-EB94-477D-82AD-1468C151C1B1}" dt="2020-11-26T02:29:38.494" v="3947"/>
        <pc:sldMkLst>
          <pc:docMk/>
          <pc:sldMk cId="3647645565" sldId="301"/>
        </pc:sldMkLst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3" creationId="{7DC586EA-7D54-4250-8DBE-3A3C05D20CE3}"/>
          </ac:spMkLst>
        </pc:spChg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5" creationId="{77FE95E6-6009-4B9F-858E-B371E8A05354}"/>
          </ac:spMkLst>
        </pc:spChg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7" creationId="{B2DDFB76-354C-4827-BED5-661CA44CD4CC}"/>
          </ac:spMkLst>
        </pc:spChg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9" creationId="{10E303FC-B53C-42AA-B6D5-4257C6FAE148}"/>
          </ac:spMkLst>
        </pc:spChg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11" creationId="{5CA95A94-284F-4180-8280-B57D448290F0}"/>
          </ac:spMkLst>
        </pc:spChg>
        <pc:spChg chg="add del mod">
          <ac:chgData name="Ana Beatriz Fernandes" userId="e2e46d5fab053c55" providerId="LiveId" clId="{A631BA73-EB94-477D-82AD-1468C151C1B1}" dt="2020-11-24T21:36:03.939" v="665" actId="478"/>
          <ac:spMkLst>
            <pc:docMk/>
            <pc:sldMk cId="3647645565" sldId="301"/>
            <ac:spMk id="13" creationId="{68196238-8737-4D70-AAC8-1CFBEDBD590E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15" creationId="{7AB9B212-5CEB-4BCC-AF52-4BD856D91C23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17" creationId="{8D1A5E18-FB62-43CC-8627-66A5B8D5D3A0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19" creationId="{6B954673-E553-44EF-8D44-D8A6DC21658E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21" creationId="{385F956E-3E1C-45A0-A7F4-EE8E401F2308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23" creationId="{FDCF9194-C836-4718-AEC0-40888B1B817F}"/>
          </ac:spMkLst>
        </pc:spChg>
        <pc:spChg chg="add del mod">
          <ac:chgData name="Ana Beatriz Fernandes" userId="e2e46d5fab053c55" providerId="LiveId" clId="{A631BA73-EB94-477D-82AD-1468C151C1B1}" dt="2020-11-24T21:36:09.514" v="667" actId="478"/>
          <ac:spMkLst>
            <pc:docMk/>
            <pc:sldMk cId="3647645565" sldId="301"/>
            <ac:spMk id="25" creationId="{E3359737-66C3-4E71-8DB3-C41FA60CA577}"/>
          </ac:spMkLst>
        </pc:spChg>
        <pc:spChg chg="add del mod">
          <ac:chgData name="Ana Beatriz Fernandes" userId="e2e46d5fab053c55" providerId="LiveId" clId="{A631BA73-EB94-477D-82AD-1468C151C1B1}" dt="2020-11-24T21:36:26.441" v="674" actId="478"/>
          <ac:spMkLst>
            <pc:docMk/>
            <pc:sldMk cId="3647645565" sldId="301"/>
            <ac:spMk id="27" creationId="{261F0F3F-AF16-4A35-8742-55F5568A23B0}"/>
          </ac:spMkLst>
        </pc:spChg>
        <pc:spChg chg="add del mod">
          <ac:chgData name="Ana Beatriz Fernandes" userId="e2e46d5fab053c55" providerId="LiveId" clId="{A631BA73-EB94-477D-82AD-1468C151C1B1}" dt="2020-11-24T21:36:20.945" v="673" actId="478"/>
          <ac:spMkLst>
            <pc:docMk/>
            <pc:sldMk cId="3647645565" sldId="301"/>
            <ac:spMk id="29" creationId="{DDCD4B35-D5DC-4A0A-83A1-361B5DA24875}"/>
          </ac:spMkLst>
        </pc:spChg>
        <pc:spChg chg="add del mod">
          <ac:chgData name="Ana Beatriz Fernandes" userId="e2e46d5fab053c55" providerId="LiveId" clId="{A631BA73-EB94-477D-82AD-1468C151C1B1}" dt="2020-11-24T21:36:19.439" v="672" actId="478"/>
          <ac:spMkLst>
            <pc:docMk/>
            <pc:sldMk cId="3647645565" sldId="301"/>
            <ac:spMk id="31" creationId="{F06B3DE5-3AD4-4CB3-B684-8C53AA8FDF11}"/>
          </ac:spMkLst>
        </pc:spChg>
        <pc:spChg chg="add del mod">
          <ac:chgData name="Ana Beatriz Fernandes" userId="e2e46d5fab053c55" providerId="LiveId" clId="{A631BA73-EB94-477D-82AD-1468C151C1B1}" dt="2020-11-24T21:36:17.080" v="671" actId="478"/>
          <ac:spMkLst>
            <pc:docMk/>
            <pc:sldMk cId="3647645565" sldId="301"/>
            <ac:spMk id="33" creationId="{7C969DD3-A15E-4F0C-9C0F-76436F53EC98}"/>
          </ac:spMkLst>
        </pc:spChg>
        <pc:spChg chg="add del mod">
          <ac:chgData name="Ana Beatriz Fernandes" userId="e2e46d5fab053c55" providerId="LiveId" clId="{A631BA73-EB94-477D-82AD-1468C151C1B1}" dt="2020-11-24T21:36:15.054" v="670" actId="478"/>
          <ac:spMkLst>
            <pc:docMk/>
            <pc:sldMk cId="3647645565" sldId="301"/>
            <ac:spMk id="35" creationId="{6B19EF78-26CF-4D12-901F-FE47E0FE00F1}"/>
          </ac:spMkLst>
        </pc:spChg>
        <pc:spChg chg="add del mod">
          <ac:chgData name="Ana Beatriz Fernandes" userId="e2e46d5fab053c55" providerId="LiveId" clId="{A631BA73-EB94-477D-82AD-1468C151C1B1}" dt="2020-11-24T21:36:13.648" v="669" actId="478"/>
          <ac:spMkLst>
            <pc:docMk/>
            <pc:sldMk cId="3647645565" sldId="301"/>
            <ac:spMk id="37" creationId="{6C163D09-608C-4E69-B8C3-8158780B2252}"/>
          </ac:spMkLst>
        </pc:spChg>
        <pc:spChg chg="add del mod">
          <ac:chgData name="Ana Beatriz Fernandes" userId="e2e46d5fab053c55" providerId="LiveId" clId="{A631BA73-EB94-477D-82AD-1468C151C1B1}" dt="2020-11-24T21:37:49.523" v="693" actId="478"/>
          <ac:spMkLst>
            <pc:docMk/>
            <pc:sldMk cId="3647645565" sldId="301"/>
            <ac:spMk id="41" creationId="{01E4F8CD-16AB-46A4-88FD-E9C4BECC488B}"/>
          </ac:spMkLst>
        </pc:spChg>
        <pc:spChg chg="add del mod">
          <ac:chgData name="Ana Beatriz Fernandes" userId="e2e46d5fab053c55" providerId="LiveId" clId="{A631BA73-EB94-477D-82AD-1468C151C1B1}" dt="2020-11-24T21:38:02.036" v="695" actId="478"/>
          <ac:spMkLst>
            <pc:docMk/>
            <pc:sldMk cId="3647645565" sldId="301"/>
            <ac:spMk id="42" creationId="{D6A79C21-7B97-49C9-90E5-6ED670D98E9D}"/>
          </ac:spMkLst>
        </pc:spChg>
        <pc:spChg chg="add del mod">
          <ac:chgData name="Ana Beatriz Fernandes" userId="e2e46d5fab053c55" providerId="LiveId" clId="{A631BA73-EB94-477D-82AD-1468C151C1B1}" dt="2020-11-26T01:28:40.414" v="3701" actId="478"/>
          <ac:spMkLst>
            <pc:docMk/>
            <pc:sldMk cId="3647645565" sldId="301"/>
            <ac:spMk id="43" creationId="{D7BF0819-59E4-4220-9993-9E140F6B70EF}"/>
          </ac:spMkLst>
        </pc:spChg>
        <pc:spChg chg="add mod">
          <ac:chgData name="Ana Beatriz Fernandes" userId="e2e46d5fab053c55" providerId="LiveId" clId="{A631BA73-EB94-477D-82AD-1468C151C1B1}" dt="2020-11-26T01:29:08.805" v="3712" actId="1076"/>
          <ac:spMkLst>
            <pc:docMk/>
            <pc:sldMk cId="3647645565" sldId="301"/>
            <ac:spMk id="53" creationId="{0E887D34-D5F4-4165-B99A-CC59B99FE78D}"/>
          </ac:spMkLst>
        </pc:spChg>
        <pc:spChg chg="add del mod">
          <ac:chgData name="Ana Beatriz Fernandes" userId="e2e46d5fab053c55" providerId="LiveId" clId="{A631BA73-EB94-477D-82AD-1468C151C1B1}" dt="2020-11-26T01:27:56.470" v="3682" actId="21"/>
          <ac:spMkLst>
            <pc:docMk/>
            <pc:sldMk cId="3647645565" sldId="301"/>
            <ac:spMk id="64" creationId="{F6213851-D13E-4643-AEDB-6D53023D4080}"/>
          </ac:spMkLst>
        </pc:spChg>
        <pc:spChg chg="add mod ord">
          <ac:chgData name="Ana Beatriz Fernandes" userId="e2e46d5fab053c55" providerId="LiveId" clId="{A631BA73-EB94-477D-82AD-1468C151C1B1}" dt="2020-11-24T22:07:42.910" v="1406" actId="207"/>
          <ac:spMkLst>
            <pc:docMk/>
            <pc:sldMk cId="3647645565" sldId="301"/>
            <ac:spMk id="68" creationId="{A8B88294-E2A8-4286-8869-FA8AD78BB054}"/>
          </ac:spMkLst>
        </pc:spChg>
        <pc:spChg chg="add mod">
          <ac:chgData name="Ana Beatriz Fernandes" userId="e2e46d5fab053c55" providerId="LiveId" clId="{A631BA73-EB94-477D-82AD-1468C151C1B1}" dt="2020-11-26T01:29:46.961" v="3716" actId="1076"/>
          <ac:spMkLst>
            <pc:docMk/>
            <pc:sldMk cId="3647645565" sldId="301"/>
            <ac:spMk id="72" creationId="{A65D6EFE-E933-4B00-A47F-392B7EBEB6EC}"/>
          </ac:spMkLst>
        </pc:spChg>
        <pc:spChg chg="del mod">
          <ac:chgData name="Ana Beatriz Fernandes" userId="e2e46d5fab053c55" providerId="LiveId" clId="{A631BA73-EB94-477D-82AD-1468C151C1B1}" dt="2020-11-24T21:36:42.210" v="678" actId="478"/>
          <ac:spMkLst>
            <pc:docMk/>
            <pc:sldMk cId="3647645565" sldId="301"/>
            <ac:spMk id="32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0:17:16.935" v="2306" actId="20577"/>
          <ac:spMkLst>
            <pc:docMk/>
            <pc:sldMk cId="3647645565" sldId="301"/>
            <ac:spMk id="323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4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5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6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7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8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29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30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31" creationId="{00000000-0000-0000-0000-000000000000}"/>
          </ac:spMkLst>
        </pc:spChg>
        <pc:spChg chg="add del mod">
          <ac:chgData name="Ana Beatriz Fernandes" userId="e2e46d5fab053c55" providerId="LiveId" clId="{A631BA73-EB94-477D-82AD-1468C151C1B1}" dt="2020-11-24T21:36:10.586" v="668" actId="478"/>
          <ac:spMkLst>
            <pc:docMk/>
            <pc:sldMk cId="3647645565" sldId="301"/>
            <ac:spMk id="332" creationId="{00000000-0000-0000-0000-000000000000}"/>
          </ac:spMkLst>
        </pc:spChg>
        <pc:picChg chg="add mod">
          <ac:chgData name="Ana Beatriz Fernandes" userId="e2e46d5fab053c55" providerId="LiveId" clId="{A631BA73-EB94-477D-82AD-1468C151C1B1}" dt="2020-11-26T01:29:20.117" v="3714" actId="1076"/>
          <ac:picMkLst>
            <pc:docMk/>
            <pc:sldMk cId="3647645565" sldId="301"/>
            <ac:picMk id="39" creationId="{32ED9C19-AF1E-4FBE-81CC-C9A2BD76F62C}"/>
          </ac:picMkLst>
        </pc:pic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3647645565" sldId="301"/>
            <ac:picMk id="52" creationId="{1110D677-C720-41BA-B670-FDFFA4A5DD0F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3647645565" sldId="301"/>
            <ac:picMk id="54" creationId="{C8974E4D-1171-454F-BB92-E174A35306C1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3647645565" sldId="301"/>
            <ac:picMk id="55" creationId="{6698681F-0BF5-4046-A745-C00C0EA98B0A}"/>
          </ac:picMkLst>
        </pc:picChg>
        <pc:picChg chg="add del mod">
          <ac:chgData name="Ana Beatriz Fernandes" userId="e2e46d5fab053c55" providerId="LiveId" clId="{A631BA73-EB94-477D-82AD-1468C151C1B1}" dt="2020-11-26T01:27:56.470" v="3682" actId="21"/>
          <ac:picMkLst>
            <pc:docMk/>
            <pc:sldMk cId="3647645565" sldId="301"/>
            <ac:picMk id="63" creationId="{E1C81DD9-02DB-42AE-8BBB-F18E1F80B06D}"/>
          </ac:picMkLst>
        </pc:picChg>
        <pc:picChg chg="add del mod">
          <ac:chgData name="Ana Beatriz Fernandes" userId="e2e46d5fab053c55" providerId="LiveId" clId="{A631BA73-EB94-477D-82AD-1468C151C1B1}" dt="2020-11-26T00:34:30.591" v="2701" actId="478"/>
          <ac:picMkLst>
            <pc:docMk/>
            <pc:sldMk cId="3647645565" sldId="301"/>
            <ac:picMk id="70" creationId="{45A7BF57-36DC-404B-B6C2-89F779E9C4F8}"/>
          </ac:picMkLst>
        </pc:picChg>
        <pc:picChg chg="add mod">
          <ac:chgData name="Ana Beatriz Fernandes" userId="e2e46d5fab053c55" providerId="LiveId" clId="{A631BA73-EB94-477D-82AD-1468C151C1B1}" dt="2020-11-26T00:35:20.915" v="2715" actId="1076"/>
          <ac:picMkLst>
            <pc:docMk/>
            <pc:sldMk cId="3647645565" sldId="301"/>
            <ac:picMk id="71" creationId="{D9101AA4-1292-4E71-B76F-07F91DC1AA11}"/>
          </ac:picMkLst>
        </pc:picChg>
        <pc:picChg chg="del">
          <ac:chgData name="Ana Beatriz Fernandes" userId="e2e46d5fab053c55" providerId="LiveId" clId="{A631BA73-EB94-477D-82AD-1468C151C1B1}" dt="2020-11-24T21:35:59.391" v="663" actId="478"/>
          <ac:picMkLst>
            <pc:docMk/>
            <pc:sldMk cId="3647645565" sldId="301"/>
            <ac:picMk id="321" creationId="{00000000-0000-0000-0000-000000000000}"/>
          </ac:picMkLst>
        </pc:picChg>
        <pc:picChg chg="add del mod">
          <ac:chgData name="Ana Beatriz Fernandes" userId="e2e46d5fab053c55" providerId="LiveId" clId="{A631BA73-EB94-477D-82AD-1468C151C1B1}" dt="2020-11-24T22:07:24.489" v="1399" actId="478"/>
          <ac:picMkLst>
            <pc:docMk/>
            <pc:sldMk cId="3647645565" sldId="301"/>
            <ac:picMk id="5122" creationId="{02A0EE0A-7483-4FA1-9484-CAD1F8F84914}"/>
          </ac:picMkLst>
        </pc:picChg>
        <pc:cxnChg chg="add del mod">
          <ac:chgData name="Ana Beatriz Fernandes" userId="e2e46d5fab053c55" providerId="LiveId" clId="{A631BA73-EB94-477D-82AD-1468C151C1B1}" dt="2020-11-24T21:39:20.397" v="712" actId="478"/>
          <ac:cxnSpMkLst>
            <pc:docMk/>
            <pc:sldMk cId="3647645565" sldId="301"/>
            <ac:cxnSpMk id="45" creationId="{A064995A-5A59-45EE-933F-10E3BF9C481A}"/>
          </ac:cxnSpMkLst>
        </pc:cxnChg>
        <pc:cxnChg chg="add del mod">
          <ac:chgData name="Ana Beatriz Fernandes" userId="e2e46d5fab053c55" providerId="LiveId" clId="{A631BA73-EB94-477D-82AD-1468C151C1B1}" dt="2020-11-26T01:28:39.916" v="3700" actId="478"/>
          <ac:cxnSpMkLst>
            <pc:docMk/>
            <pc:sldMk cId="3647645565" sldId="301"/>
            <ac:cxnSpMk id="50" creationId="{C360899E-CA4B-4FBA-BC67-4E22E5810DBD}"/>
          </ac:cxnSpMkLst>
        </pc:cxnChg>
        <pc:cxnChg chg="add del mod">
          <ac:chgData name="Ana Beatriz Fernandes" userId="e2e46d5fab053c55" providerId="LiveId" clId="{A631BA73-EB94-477D-82AD-1468C151C1B1}" dt="2020-11-24T21:39:20.012" v="711" actId="478"/>
          <ac:cxnSpMkLst>
            <pc:docMk/>
            <pc:sldMk cId="3647645565" sldId="301"/>
            <ac:cxnSpMk id="59" creationId="{9BFEF2E8-B14B-4DE9-B578-C383CEA2213C}"/>
          </ac:cxnSpMkLst>
        </pc:cxnChg>
      </pc:sldChg>
      <pc:sldChg chg="add del">
        <pc:chgData name="Ana Beatriz Fernandes" userId="e2e46d5fab053c55" providerId="LiveId" clId="{A631BA73-EB94-477D-82AD-1468C151C1B1}" dt="2020-11-24T21:42:20.840" v="771" actId="47"/>
        <pc:sldMkLst>
          <pc:docMk/>
          <pc:sldMk cId="1317803023" sldId="302"/>
        </pc:sldMkLst>
      </pc:sldChg>
      <pc:sldChg chg="addSp delSp modSp add mod modTransition modNotesTx">
        <pc:chgData name="Ana Beatriz Fernandes" userId="e2e46d5fab053c55" providerId="LiveId" clId="{A631BA73-EB94-477D-82AD-1468C151C1B1}" dt="2020-11-26T02:29:38.494" v="3947"/>
        <pc:sldMkLst>
          <pc:docMk/>
          <pc:sldMk cId="1933824426" sldId="302"/>
        </pc:sldMkLst>
        <pc:spChg chg="add mod">
          <ac:chgData name="Ana Beatriz Fernandes" userId="e2e46d5fab053c55" providerId="LiveId" clId="{A631BA73-EB94-477D-82AD-1468C151C1B1}" dt="2020-11-26T01:54:49.471" v="3930" actId="14100"/>
          <ac:spMkLst>
            <pc:docMk/>
            <pc:sldMk cId="1933824426" sldId="302"/>
            <ac:spMk id="10" creationId="{90823614-9551-45D0-956C-943C0A793C8D}"/>
          </ac:spMkLst>
        </pc:spChg>
        <pc:spChg chg="del">
          <ac:chgData name="Ana Beatriz Fernandes" userId="e2e46d5fab053c55" providerId="LiveId" clId="{A631BA73-EB94-477D-82AD-1468C151C1B1}" dt="2020-11-24T22:46:36.798" v="1852" actId="478"/>
          <ac:spMkLst>
            <pc:docMk/>
            <pc:sldMk cId="1933824426" sldId="302"/>
            <ac:spMk id="43" creationId="{D7BF0819-59E4-4220-9993-9E140F6B70EF}"/>
          </ac:spMkLst>
        </pc:spChg>
        <pc:spChg chg="del">
          <ac:chgData name="Ana Beatriz Fernandes" userId="e2e46d5fab053c55" providerId="LiveId" clId="{A631BA73-EB94-477D-82AD-1468C151C1B1}" dt="2020-11-24T22:46:36.798" v="1852" actId="478"/>
          <ac:spMkLst>
            <pc:docMk/>
            <pc:sldMk cId="1933824426" sldId="302"/>
            <ac:spMk id="53" creationId="{0E887D34-D5F4-4165-B99A-CC59B99FE78D}"/>
          </ac:spMkLst>
        </pc:spChg>
        <pc:spChg chg="del">
          <ac:chgData name="Ana Beatriz Fernandes" userId="e2e46d5fab053c55" providerId="LiveId" clId="{A631BA73-EB94-477D-82AD-1468C151C1B1}" dt="2020-11-24T22:46:36.798" v="1852" actId="478"/>
          <ac:spMkLst>
            <pc:docMk/>
            <pc:sldMk cId="1933824426" sldId="302"/>
            <ac:spMk id="64" creationId="{F6213851-D13E-4643-AEDB-6D53023D4080}"/>
          </ac:spMkLst>
        </pc:spChg>
        <pc:spChg chg="mod">
          <ac:chgData name="Ana Beatriz Fernandes" userId="e2e46d5fab053c55" providerId="LiveId" clId="{A631BA73-EB94-477D-82AD-1468C151C1B1}" dt="2020-11-24T22:46:26.403" v="1850" actId="20577"/>
          <ac:spMkLst>
            <pc:docMk/>
            <pc:sldMk cId="1933824426" sldId="302"/>
            <ac:spMk id="323" creationId="{00000000-0000-0000-0000-000000000000}"/>
          </ac:spMkLst>
        </pc:sp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1933824426" sldId="302"/>
            <ac:picMk id="2" creationId="{AEC6843A-3845-449B-A6A2-3142D6F8AAFB}"/>
          </ac:picMkLst>
        </pc:picChg>
        <pc:picChg chg="add mod">
          <ac:chgData name="Ana Beatriz Fernandes" userId="e2e46d5fab053c55" providerId="LiveId" clId="{A631BA73-EB94-477D-82AD-1468C151C1B1}" dt="2020-11-26T00:36:00.182" v="2723" actId="1076"/>
          <ac:picMkLst>
            <pc:docMk/>
            <pc:sldMk cId="1933824426" sldId="302"/>
            <ac:picMk id="11" creationId="{568E2234-EA74-489B-A7E2-7F3B414FD75F}"/>
          </ac:picMkLst>
        </pc:picChg>
        <pc:picChg chg="del">
          <ac:chgData name="Ana Beatriz Fernandes" userId="e2e46d5fab053c55" providerId="LiveId" clId="{A631BA73-EB94-477D-82AD-1468C151C1B1}" dt="2020-11-24T22:46:34.089" v="1851" actId="478"/>
          <ac:picMkLst>
            <pc:docMk/>
            <pc:sldMk cId="1933824426" sldId="302"/>
            <ac:picMk id="39" creationId="{32ED9C19-AF1E-4FBE-81CC-C9A2BD76F62C}"/>
          </ac:picMkLst>
        </pc:picChg>
        <pc:picChg chg="del">
          <ac:chgData name="Ana Beatriz Fernandes" userId="e2e46d5fab053c55" providerId="LiveId" clId="{A631BA73-EB94-477D-82AD-1468C151C1B1}" dt="2020-11-24T22:46:36.798" v="1852" actId="478"/>
          <ac:picMkLst>
            <pc:docMk/>
            <pc:sldMk cId="1933824426" sldId="302"/>
            <ac:picMk id="63" creationId="{E1C81DD9-02DB-42AE-8BBB-F18E1F80B06D}"/>
          </ac:picMkLst>
        </pc:picChg>
        <pc:cxnChg chg="del">
          <ac:chgData name="Ana Beatriz Fernandes" userId="e2e46d5fab053c55" providerId="LiveId" clId="{A631BA73-EB94-477D-82AD-1468C151C1B1}" dt="2020-11-24T22:46:36.798" v="1852" actId="478"/>
          <ac:cxnSpMkLst>
            <pc:docMk/>
            <pc:sldMk cId="1933824426" sldId="302"/>
            <ac:cxnSpMk id="50" creationId="{C360899E-CA4B-4FBA-BC67-4E22E5810DBD}"/>
          </ac:cxnSpMkLst>
        </pc:cxnChg>
      </pc:sldChg>
      <pc:sldChg chg="addSp delSp modSp new del mod modClrScheme chgLayout">
        <pc:chgData name="Ana Beatriz Fernandes" userId="e2e46d5fab053c55" providerId="LiveId" clId="{A631BA73-EB94-477D-82AD-1468C151C1B1}" dt="2020-11-24T22:46:13.746" v="1838" actId="47"/>
        <pc:sldMkLst>
          <pc:docMk/>
          <pc:sldMk cId="2673028251" sldId="302"/>
        </pc:sldMkLst>
        <pc:spChg chg="del">
          <ac:chgData name="Ana Beatriz Fernandes" userId="e2e46d5fab053c55" providerId="LiveId" clId="{A631BA73-EB94-477D-82AD-1468C151C1B1}" dt="2020-11-24T22:46:09.534" v="1837" actId="700"/>
          <ac:spMkLst>
            <pc:docMk/>
            <pc:sldMk cId="2673028251" sldId="302"/>
            <ac:spMk id="2" creationId="{22851535-4272-4F44-83C5-93020E059C37}"/>
          </ac:spMkLst>
        </pc:spChg>
        <pc:spChg chg="del mod ord">
          <ac:chgData name="Ana Beatriz Fernandes" userId="e2e46d5fab053c55" providerId="LiveId" clId="{A631BA73-EB94-477D-82AD-1468C151C1B1}" dt="2020-11-24T22:46:09.534" v="1837" actId="700"/>
          <ac:spMkLst>
            <pc:docMk/>
            <pc:sldMk cId="2673028251" sldId="302"/>
            <ac:spMk id="3" creationId="{7C01435B-E829-4B73-8804-58D9620E0883}"/>
          </ac:spMkLst>
        </pc:spChg>
        <pc:spChg chg="add mod ord">
          <ac:chgData name="Ana Beatriz Fernandes" userId="e2e46d5fab053c55" providerId="LiveId" clId="{A631BA73-EB94-477D-82AD-1468C151C1B1}" dt="2020-11-24T22:46:09.534" v="1837" actId="700"/>
          <ac:spMkLst>
            <pc:docMk/>
            <pc:sldMk cId="2673028251" sldId="302"/>
            <ac:spMk id="4" creationId="{D9C5ABE9-337D-40E9-B130-5441C05B5ECE}"/>
          </ac:spMkLst>
        </pc:spChg>
      </pc:sldChg>
      <pc:sldChg chg="addSp delSp modSp new del mod modClrScheme chgLayout">
        <pc:chgData name="Ana Beatriz Fernandes" userId="e2e46d5fab053c55" providerId="LiveId" clId="{A631BA73-EB94-477D-82AD-1468C151C1B1}" dt="2020-11-26T01:17:13.655" v="3660" actId="47"/>
        <pc:sldMkLst>
          <pc:docMk/>
          <pc:sldMk cId="1626350715" sldId="303"/>
        </pc:sldMkLst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2" creationId="{F9DEAAA3-33AA-4DFF-B82A-340FD4952DDB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3" creationId="{C8BF7D2A-5DEE-4C1F-8AC0-EF7FFA2C833F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4" creationId="{E9A60377-8A22-49B2-8BC5-3406674B5E1E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5" creationId="{81275AE3-B12A-4FD4-B762-EBD3CA1DFF8B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6" creationId="{28709D52-BDC4-42D7-9DA3-666E56B19CDA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7" creationId="{641314F6-F170-466C-AFA7-876549DACF46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8" creationId="{3F7F4C28-1CD7-477E-8645-36BD9AE8BEF9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9" creationId="{5DD84350-E0A6-4121-A904-5415FF2120F2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0" creationId="{47538B9A-9A18-44C8-9035-C5BF7AD4DA22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1" creationId="{FFCFCEAF-34FD-489E-822C-6C14055DC677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2" creationId="{0E97D68F-6B3E-469D-B0B4-E88EDCFDFB42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3" creationId="{40147735-E98C-4811-B281-DB158D4B10ED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4" creationId="{93ECAC74-8177-4F96-9A0C-33EDB7E6689E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5" creationId="{468B291D-28AE-426A-BBAD-81E6F933DF69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6" creationId="{91EF4D05-32B2-47E1-9260-E95B76753140}"/>
          </ac:spMkLst>
        </pc:spChg>
        <pc:spChg chg="del">
          <ac:chgData name="Ana Beatriz Fernandes" userId="e2e46d5fab053c55" providerId="LiveId" clId="{A631BA73-EB94-477D-82AD-1468C151C1B1}" dt="2020-11-25T01:30:08.852" v="1924" actId="700"/>
          <ac:spMkLst>
            <pc:docMk/>
            <pc:sldMk cId="1626350715" sldId="303"/>
            <ac:spMk id="17" creationId="{5104ACB0-CAD2-4B3C-8CDD-B08AA052BA41}"/>
          </ac:spMkLst>
        </pc:spChg>
        <pc:spChg chg="add mod">
          <ac:chgData name="Ana Beatriz Fernandes" userId="e2e46d5fab053c55" providerId="LiveId" clId="{A631BA73-EB94-477D-82AD-1468C151C1B1}" dt="2020-11-25T23:26:28.744" v="2260" actId="20577"/>
          <ac:spMkLst>
            <pc:docMk/>
            <pc:sldMk cId="1626350715" sldId="303"/>
            <ac:spMk id="18" creationId="{C8C20A74-747B-497B-AAE8-E97CDE83083B}"/>
          </ac:spMkLst>
        </pc:spChg>
      </pc:sldChg>
      <pc:sldChg chg="addSp delSp modSp new del mod">
        <pc:chgData name="Ana Beatriz Fernandes" userId="e2e46d5fab053c55" providerId="LiveId" clId="{A631BA73-EB94-477D-82AD-1468C151C1B1}" dt="2020-11-26T01:17:14.217" v="3661" actId="47"/>
        <pc:sldMkLst>
          <pc:docMk/>
          <pc:sldMk cId="2554011552" sldId="304"/>
        </pc:sldMkLst>
        <pc:spChg chg="add del mod">
          <ac:chgData name="Ana Beatriz Fernandes" userId="e2e46d5fab053c55" providerId="LiveId" clId="{A631BA73-EB94-477D-82AD-1468C151C1B1}" dt="2020-11-26T01:16:13.540" v="3610"/>
          <ac:spMkLst>
            <pc:docMk/>
            <pc:sldMk cId="2554011552" sldId="304"/>
            <ac:spMk id="2" creationId="{B17B3D93-2861-40B5-8EEA-6A65C5D4F296}"/>
          </ac:spMkLst>
        </pc:spChg>
      </pc:sldChg>
      <pc:sldChg chg="addSp delSp modSp add mod modTransition modAnim modNotesTx">
        <pc:chgData name="Ana Beatriz Fernandes" userId="e2e46d5fab053c55" providerId="LiveId" clId="{A631BA73-EB94-477D-82AD-1468C151C1B1}" dt="2020-11-26T02:29:38.494" v="3947"/>
        <pc:sldMkLst>
          <pc:docMk/>
          <pc:sldMk cId="438097110" sldId="305"/>
        </pc:sldMkLst>
        <pc:spChg chg="add del mod">
          <ac:chgData name="Ana Beatriz Fernandes" userId="e2e46d5fab053c55" providerId="LiveId" clId="{A631BA73-EB94-477D-82AD-1468C151C1B1}" dt="2020-11-26T00:39:08.902" v="2738" actId="478"/>
          <ac:spMkLst>
            <pc:docMk/>
            <pc:sldMk cId="438097110" sldId="305"/>
            <ac:spMk id="3" creationId="{53A3706D-A53C-41A0-BC62-D594C34C13A5}"/>
          </ac:spMkLst>
        </pc:spChg>
        <pc:spChg chg="add del mod">
          <ac:chgData name="Ana Beatriz Fernandes" userId="e2e46d5fab053c55" providerId="LiveId" clId="{A631BA73-EB94-477D-82AD-1468C151C1B1}" dt="2020-11-26T00:39:20.046" v="2743" actId="478"/>
          <ac:spMkLst>
            <pc:docMk/>
            <pc:sldMk cId="438097110" sldId="305"/>
            <ac:spMk id="5" creationId="{AD410918-7E17-4B80-A4B9-0E50E8F3704D}"/>
          </ac:spMkLst>
        </pc:spChg>
        <pc:spChg chg="add del mod">
          <ac:chgData name="Ana Beatriz Fernandes" userId="e2e46d5fab053c55" providerId="LiveId" clId="{A631BA73-EB94-477D-82AD-1468C151C1B1}" dt="2020-11-26T00:39:44.872" v="2779" actId="478"/>
          <ac:spMkLst>
            <pc:docMk/>
            <pc:sldMk cId="438097110" sldId="305"/>
            <ac:spMk id="7" creationId="{71E9A4D1-3392-4BD3-A8C2-EF8ADAA1FF00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28" creationId="{82463C1F-8FA1-42EA-9CDA-31E44B07ACCC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29" creationId="{F9AF916D-D926-446A-8CE7-18A489E71613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30" creationId="{1E788AAB-CE1B-433F-A031-E88BCB9EF5CB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31" creationId="{4058E6B5-4A88-41B7-B88D-0DDD3D635E17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32" creationId="{5B640BC1-989F-48E6-B579-229DC41480CC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33" creationId="{82018180-44CE-47E0-ABBD-D15D361511C7}"/>
          </ac:spMkLst>
        </pc:spChg>
        <pc:spChg chg="mod">
          <ac:chgData name="Ana Beatriz Fernandes" userId="e2e46d5fab053c55" providerId="LiveId" clId="{A631BA73-EB94-477D-82AD-1468C151C1B1}" dt="2020-11-26T01:09:19.976" v="3560" actId="207"/>
          <ac:spMkLst>
            <pc:docMk/>
            <pc:sldMk cId="438097110" sldId="305"/>
            <ac:spMk id="34" creationId="{A4743B28-E16A-4B2B-9A71-5072F61CB94F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36" creationId="{D4BA812A-4F60-47EA-8CC4-7B0AF8CB1D4A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37" creationId="{AE3D62CD-37E4-41F5-84EB-746779887EAB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38" creationId="{6EA8AAD2-2107-4791-A339-E2307FFED924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39" creationId="{59A004F0-C636-4BF8-90A6-3806F7392AED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40" creationId="{5565EDFB-7A66-4B14-A0EC-E008DC4F1754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41" creationId="{09B47818-7808-4784-A5E1-D28BB948F3D0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42" creationId="{FB7FDFCD-4FFF-4300-856D-14543ED0547E}"/>
          </ac:spMkLst>
        </pc:spChg>
        <pc:spChg chg="mod">
          <ac:chgData name="Ana Beatriz Fernandes" userId="e2e46d5fab053c55" providerId="LiveId" clId="{A631BA73-EB94-477D-82AD-1468C151C1B1}" dt="2020-11-26T01:10:11.639" v="3568" actId="207"/>
          <ac:spMkLst>
            <pc:docMk/>
            <pc:sldMk cId="438097110" sldId="305"/>
            <ac:spMk id="43" creationId="{611EDED3-4532-4E39-957D-6A7F95ED0B72}"/>
          </ac:spMkLst>
        </pc:spChg>
        <pc:spChg chg="add del">
          <ac:chgData name="Ana Beatriz Fernandes" userId="e2e46d5fab053c55" providerId="LiveId" clId="{A631BA73-EB94-477D-82AD-1468C151C1B1}" dt="2020-11-26T00:39:17.853" v="2742" actId="478"/>
          <ac:spMkLst>
            <pc:docMk/>
            <pc:sldMk cId="438097110" sldId="305"/>
            <ac:spMk id="540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45:14.439" v="3896" actId="14100"/>
          <ac:spMkLst>
            <pc:docMk/>
            <pc:sldMk cId="438097110" sldId="305"/>
            <ac:spMk id="541" creationId="{00000000-0000-0000-0000-000000000000}"/>
          </ac:spMkLst>
        </pc:spChg>
        <pc:spChg chg="mod ord">
          <ac:chgData name="Ana Beatriz Fernandes" userId="e2e46d5fab053c55" providerId="LiveId" clId="{A631BA73-EB94-477D-82AD-1468C151C1B1}" dt="2020-11-26T01:44:49.094" v="3886" actId="1076"/>
          <ac:spMkLst>
            <pc:docMk/>
            <pc:sldMk cId="438097110" sldId="305"/>
            <ac:spMk id="542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55:22.386" v="3935" actId="20577"/>
          <ac:spMkLst>
            <pc:docMk/>
            <pc:sldMk cId="438097110" sldId="305"/>
            <ac:spMk id="553" creationId="{00000000-0000-0000-0000-000000000000}"/>
          </ac:spMkLst>
        </pc:spChg>
        <pc:spChg chg="del">
          <ac:chgData name="Ana Beatriz Fernandes" userId="e2e46d5fab053c55" providerId="LiveId" clId="{A631BA73-EB94-477D-82AD-1468C151C1B1}" dt="2020-11-26T00:39:43.376" v="2778" actId="478"/>
          <ac:spMkLst>
            <pc:docMk/>
            <pc:sldMk cId="438097110" sldId="305"/>
            <ac:spMk id="554" creationId="{00000000-0000-0000-0000-000000000000}"/>
          </ac:spMkLst>
        </pc:spChg>
        <pc:spChg chg="add del">
          <ac:chgData name="Ana Beatriz Fernandes" userId="e2e46d5fab053c55" providerId="LiveId" clId="{A631BA73-EB94-477D-82AD-1468C151C1B1}" dt="2020-11-26T00:39:17.853" v="2742" actId="478"/>
          <ac:spMkLst>
            <pc:docMk/>
            <pc:sldMk cId="438097110" sldId="305"/>
            <ac:spMk id="555" creationId="{00000000-0000-0000-0000-000000000000}"/>
          </ac:spMkLst>
        </pc:spChg>
        <pc:spChg chg="mod">
          <ac:chgData name="Ana Beatriz Fernandes" userId="e2e46d5fab053c55" providerId="LiveId" clId="{A631BA73-EB94-477D-82AD-1468C151C1B1}" dt="2020-11-26T01:44:44.330" v="3883" actId="1076"/>
          <ac:spMkLst>
            <pc:docMk/>
            <pc:sldMk cId="438097110" sldId="305"/>
            <ac:spMk id="556" creationId="{00000000-0000-0000-0000-000000000000}"/>
          </ac:spMkLst>
        </pc:spChg>
        <pc:grpChg chg="add del mod">
          <ac:chgData name="Ana Beatriz Fernandes" userId="e2e46d5fab053c55" providerId="LiveId" clId="{A631BA73-EB94-477D-82AD-1468C151C1B1}" dt="2020-11-26T01:10:16.111" v="3569" actId="478"/>
          <ac:grpSpMkLst>
            <pc:docMk/>
            <pc:sldMk cId="438097110" sldId="305"/>
            <ac:grpSpMk id="27" creationId="{23BF5D6F-1A28-413A-BC5C-6FCA25C5E3FA}"/>
          </ac:grpSpMkLst>
        </pc:grpChg>
        <pc:grpChg chg="add mod">
          <ac:chgData name="Ana Beatriz Fernandes" userId="e2e46d5fab053c55" providerId="LiveId" clId="{A631BA73-EB94-477D-82AD-1468C151C1B1}" dt="2020-11-26T01:45:00.826" v="3892" actId="1036"/>
          <ac:grpSpMkLst>
            <pc:docMk/>
            <pc:sldMk cId="438097110" sldId="305"/>
            <ac:grpSpMk id="35" creationId="{7FE4A6ED-B03E-4189-9C30-10DDD5A078B9}"/>
          </ac:grpSpMkLst>
        </pc:grpChg>
        <pc:grpChg chg="del">
          <ac:chgData name="Ana Beatriz Fernandes" userId="e2e46d5fab053c55" providerId="LiveId" clId="{A631BA73-EB94-477D-82AD-1468C151C1B1}" dt="2020-11-26T01:09:21.928" v="3561" actId="478"/>
          <ac:grpSpMkLst>
            <pc:docMk/>
            <pc:sldMk cId="438097110" sldId="305"/>
            <ac:grpSpMk id="544" creationId="{00000000-0000-0000-0000-000000000000}"/>
          </ac:grpSpMkLst>
        </pc:grpChg>
        <pc:grpChg chg="add del">
          <ac:chgData name="Ana Beatriz Fernandes" userId="e2e46d5fab053c55" providerId="LiveId" clId="{A631BA73-EB94-477D-82AD-1468C151C1B1}" dt="2020-11-26T00:39:17.853" v="2742" actId="478"/>
          <ac:grpSpMkLst>
            <pc:docMk/>
            <pc:sldMk cId="438097110" sldId="305"/>
            <ac:grpSpMk id="547" creationId="{00000000-0000-0000-0000-000000000000}"/>
          </ac:grpSpMkLst>
        </pc:grpChg>
        <pc:picChg chg="add del mod">
          <ac:chgData name="Ana Beatriz Fernandes" userId="e2e46d5fab053c55" providerId="LiveId" clId="{A631BA73-EB94-477D-82AD-1468C151C1B1}" dt="2020-11-26T02:12:14.036" v="3941"/>
          <ac:picMkLst>
            <pc:docMk/>
            <pc:sldMk cId="438097110" sldId="305"/>
            <ac:picMk id="8" creationId="{335DEA9F-206A-4199-840F-0A9195834D97}"/>
          </ac:picMkLst>
        </pc:picChg>
        <pc:picChg chg="add del mod">
          <ac:chgData name="Ana Beatriz Fernandes" userId="e2e46d5fab053c55" providerId="LiveId" clId="{A631BA73-EB94-477D-82AD-1468C151C1B1}" dt="2020-11-26T02:18:31.954" v="3943"/>
          <ac:picMkLst>
            <pc:docMk/>
            <pc:sldMk cId="438097110" sldId="305"/>
            <ac:picMk id="9" creationId="{88AE2A37-B651-4AB1-A6BF-399784A25706}"/>
          </ac:picMkLst>
        </pc:picChg>
        <pc:picChg chg="add mod">
          <ac:chgData name="Ana Beatriz Fernandes" userId="e2e46d5fab053c55" providerId="LiveId" clId="{A631BA73-EB94-477D-82AD-1468C151C1B1}" dt="2020-11-26T02:29:38.494" v="3947"/>
          <ac:picMkLst>
            <pc:docMk/>
            <pc:sldMk cId="438097110" sldId="305"/>
            <ac:picMk id="10" creationId="{C508ACAB-0700-4F06-99BB-4894CE416896}"/>
          </ac:picMkLst>
        </pc:picChg>
      </pc:sldChg>
      <pc:sldChg chg="add del setBg">
        <pc:chgData name="Ana Beatriz Fernandes" userId="e2e46d5fab053c55" providerId="LiveId" clId="{A631BA73-EB94-477D-82AD-1468C151C1B1}" dt="2020-11-26T00:36:04.407" v="2725"/>
        <pc:sldMkLst>
          <pc:docMk/>
          <pc:sldMk cId="849392476" sldId="305"/>
        </pc:sldMkLst>
      </pc:sldChg>
      <pc:sldChg chg="new del">
        <pc:chgData name="Ana Beatriz Fernandes" userId="e2e46d5fab053c55" providerId="LiveId" clId="{A631BA73-EB94-477D-82AD-1468C151C1B1}" dt="2020-11-26T00:16:28.946" v="2296" actId="47"/>
        <pc:sldMkLst>
          <pc:docMk/>
          <pc:sldMk cId="1083380149" sldId="305"/>
        </pc:sldMkLst>
      </pc:sldChg>
      <pc:sldMasterChg chg="delSldLayout">
        <pc:chgData name="Ana Beatriz Fernandes" userId="e2e46d5fab053c55" providerId="LiveId" clId="{A631BA73-EB94-477D-82AD-1468C151C1B1}" dt="2020-11-26T00:32:16.935" v="2684" actId="47"/>
        <pc:sldMasterMkLst>
          <pc:docMk/>
          <pc:sldMasterMk cId="0" sldId="2147483669"/>
        </pc:sldMasterMkLst>
        <pc:sldLayoutChg chg="del">
          <pc:chgData name="Ana Beatriz Fernandes" userId="e2e46d5fab053c55" providerId="LiveId" clId="{A631BA73-EB94-477D-82AD-1468C151C1B1}" dt="2020-11-24T22:45:23.373" v="1835" actId="47"/>
          <pc:sldLayoutMkLst>
            <pc:docMk/>
            <pc:sldMasterMk cId="0" sldId="2147483669"/>
            <pc:sldLayoutMk cId="0" sldId="2147483653"/>
          </pc:sldLayoutMkLst>
        </pc:sldLayoutChg>
        <pc:sldLayoutChg chg="del">
          <pc:chgData name="Ana Beatriz Fernandes" userId="e2e46d5fab053c55" providerId="LiveId" clId="{A631BA73-EB94-477D-82AD-1468C151C1B1}" dt="2020-11-24T22:11:11.568" v="1526" actId="47"/>
          <pc:sldLayoutMkLst>
            <pc:docMk/>
            <pc:sldMasterMk cId="0" sldId="2147483669"/>
            <pc:sldLayoutMk cId="0" sldId="2147483654"/>
          </pc:sldLayoutMkLst>
        </pc:sldLayoutChg>
        <pc:sldLayoutChg chg="del">
          <pc:chgData name="Ana Beatriz Fernandes" userId="e2e46d5fab053c55" providerId="LiveId" clId="{A631BA73-EB94-477D-82AD-1468C151C1B1}" dt="2020-11-24T22:11:14.338" v="1527" actId="47"/>
          <pc:sldLayoutMkLst>
            <pc:docMk/>
            <pc:sldMasterMk cId="0" sldId="2147483669"/>
            <pc:sldLayoutMk cId="0" sldId="2147483655"/>
          </pc:sldLayoutMkLst>
        </pc:sldLayoutChg>
        <pc:sldLayoutChg chg="del">
          <pc:chgData name="Ana Beatriz Fernandes" userId="e2e46d5fab053c55" providerId="LiveId" clId="{A631BA73-EB94-477D-82AD-1468C151C1B1}" dt="2020-11-24T22:11:15.400" v="1528" actId="47"/>
          <pc:sldLayoutMkLst>
            <pc:docMk/>
            <pc:sldMasterMk cId="0" sldId="2147483669"/>
            <pc:sldLayoutMk cId="0" sldId="2147483656"/>
          </pc:sldLayoutMkLst>
        </pc:sldLayoutChg>
        <pc:sldLayoutChg chg="del">
          <pc:chgData name="Ana Beatriz Fernandes" userId="e2e46d5fab053c55" providerId="LiveId" clId="{A631BA73-EB94-477D-82AD-1468C151C1B1}" dt="2020-11-24T22:11:17.009" v="1529" actId="47"/>
          <pc:sldLayoutMkLst>
            <pc:docMk/>
            <pc:sldMasterMk cId="0" sldId="2147483669"/>
            <pc:sldLayoutMk cId="0" sldId="2147483657"/>
          </pc:sldLayoutMkLst>
        </pc:sldLayoutChg>
        <pc:sldLayoutChg chg="del">
          <pc:chgData name="Ana Beatriz Fernandes" userId="e2e46d5fab053c55" providerId="LiveId" clId="{A631BA73-EB94-477D-82AD-1468C151C1B1}" dt="2020-11-24T22:11:18.444" v="1530" actId="47"/>
          <pc:sldLayoutMkLst>
            <pc:docMk/>
            <pc:sldMasterMk cId="0" sldId="2147483669"/>
            <pc:sldLayoutMk cId="0" sldId="2147483658"/>
          </pc:sldLayoutMkLst>
        </pc:sldLayoutChg>
        <pc:sldLayoutChg chg="del">
          <pc:chgData name="Ana Beatriz Fernandes" userId="e2e46d5fab053c55" providerId="LiveId" clId="{A631BA73-EB94-477D-82AD-1468C151C1B1}" dt="2020-11-24T22:18:33.819" v="1638" actId="47"/>
          <pc:sldLayoutMkLst>
            <pc:docMk/>
            <pc:sldMasterMk cId="0" sldId="2147483669"/>
            <pc:sldLayoutMk cId="0" sldId="2147483659"/>
          </pc:sldLayoutMkLst>
        </pc:sldLayoutChg>
        <pc:sldLayoutChg chg="del">
          <pc:chgData name="Ana Beatriz Fernandes" userId="e2e46d5fab053c55" providerId="LiveId" clId="{A631BA73-EB94-477D-82AD-1468C151C1B1}" dt="2020-11-26T00:32:16.935" v="2684" actId="47"/>
          <pc:sldLayoutMkLst>
            <pc:docMk/>
            <pc:sldMasterMk cId="0" sldId="2147483669"/>
            <pc:sldLayoutMk cId="0" sldId="2147483661"/>
          </pc:sldLayoutMkLst>
        </pc:sldLayoutChg>
        <pc:sldLayoutChg chg="del">
          <pc:chgData name="Ana Beatriz Fernandes" userId="e2e46d5fab053c55" providerId="LiveId" clId="{A631BA73-EB94-477D-82AD-1468C151C1B1}" dt="2020-11-26T00:32:15.583" v="2683" actId="47"/>
          <pc:sldLayoutMkLst>
            <pc:docMk/>
            <pc:sldMasterMk cId="0" sldId="2147483669"/>
            <pc:sldLayoutMk cId="0" sldId="2147483662"/>
          </pc:sldLayoutMkLst>
        </pc:sldLayoutChg>
        <pc:sldLayoutChg chg="del">
          <pc:chgData name="Ana Beatriz Fernandes" userId="e2e46d5fab053c55" providerId="LiveId" clId="{A631BA73-EB94-477D-82AD-1468C151C1B1}" dt="2020-11-24T22:45:22.356" v="1834" actId="47"/>
          <pc:sldLayoutMkLst>
            <pc:docMk/>
            <pc:sldMasterMk cId="0" sldId="2147483669"/>
            <pc:sldLayoutMk cId="0" sldId="2147483663"/>
          </pc:sldLayoutMkLst>
        </pc:sldLayoutChg>
        <pc:sldLayoutChg chg="del">
          <pc:chgData name="Ana Beatriz Fernandes" userId="e2e46d5fab053c55" providerId="LiveId" clId="{A631BA73-EB94-477D-82AD-1468C151C1B1}" dt="2020-11-24T22:12:01.450" v="1541" actId="47"/>
          <pc:sldLayoutMkLst>
            <pc:docMk/>
            <pc:sldMasterMk cId="0" sldId="2147483669"/>
            <pc:sldLayoutMk cId="0" sldId="2147483664"/>
          </pc:sldLayoutMkLst>
        </pc:sldLayoutChg>
        <pc:sldLayoutChg chg="del">
          <pc:chgData name="Ana Beatriz Fernandes" userId="e2e46d5fab053c55" providerId="LiveId" clId="{A631BA73-EB94-477D-82AD-1468C151C1B1}" dt="2020-11-24T22:12:09.679" v="1544" actId="47"/>
          <pc:sldLayoutMkLst>
            <pc:docMk/>
            <pc:sldMasterMk cId="0" sldId="2147483669"/>
            <pc:sldLayoutMk cId="0" sldId="2147483666"/>
          </pc:sldLayoutMkLst>
        </pc:sldLayoutChg>
      </pc:sldMasterChg>
      <pc:sldMasterChg chg="del delSldLayout">
        <pc:chgData name="Ana Beatriz Fernandes" userId="e2e46d5fab053c55" providerId="LiveId" clId="{A631BA73-EB94-477D-82AD-1468C151C1B1}" dt="2020-11-26T01:17:14.217" v="3661" actId="47"/>
        <pc:sldMasterMkLst>
          <pc:docMk/>
          <pc:sldMasterMk cId="0" sldId="2147483670"/>
        </pc:sldMasterMkLst>
        <pc:sldLayoutChg chg="del">
          <pc:chgData name="Ana Beatriz Fernandes" userId="e2e46d5fab053c55" providerId="LiveId" clId="{A631BA73-EB94-477D-82AD-1468C151C1B1}" dt="2020-11-26T01:17:14.217" v="3661" actId="47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pt-BR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3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Devido a esses aspectos inerentes aos empreendimentos, faz-se necessário a gestão de riscos, evitando imprevistos e falhas que podem atrapalhar no sucesso do projeto. Porém, a gestão de riscos na construção ainda é manual, propenso a erros e um processo moroso, além de dependente do conhecimento e experiência dos profissionais agregada a diversas técnicas utilizadas para o mapeamento, como listas de verificação (</a:t>
            </a:r>
            <a:r>
              <a:rPr lang="pt-BR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pt-BR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al., 2019)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943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45caf3b90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45caf3b90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pt-BR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1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pt-BR" sz="105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9369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0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7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0" r:id="rId6"/>
    <p:sldLayoutId id="2147483665" r:id="rId7"/>
    <p:sldLayoutId id="2147483667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rcRect l="3128" r="3128"/>
          <a:stretch/>
        </p:blipFill>
        <p:spPr>
          <a:xfrm flipH="1">
            <a:off x="2214590" y="0"/>
            <a:ext cx="6929408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/>
          <p:nvPr/>
        </p:nvSpPr>
        <p:spPr>
          <a:xfrm rot="5400000">
            <a:off x="1706871" y="-264147"/>
            <a:ext cx="3358800" cy="5582493"/>
          </a:xfrm>
          <a:prstGeom prst="rect">
            <a:avLst/>
          </a:prstGeom>
          <a:solidFill>
            <a:schemeClr val="accent1">
              <a:lumMod val="50000"/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712380" y="3482850"/>
            <a:ext cx="5465136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400" dirty="0">
                <a:solidFill>
                  <a:schemeClr val="lt1"/>
                </a:solidFill>
                <a:latin typeface="+mj-lt"/>
              </a:rPr>
              <a:t>Ana</a:t>
            </a:r>
            <a:r>
              <a:rPr lang="es" sz="1400" dirty="0">
                <a:solidFill>
                  <a:schemeClr val="lt1"/>
                </a:solidFill>
                <a:latin typeface="+mj-lt"/>
              </a:rPr>
              <a:t> Beatriz Perrone Fernandes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50" dirty="0">
                <a:solidFill>
                  <a:schemeClr val="lt1"/>
                </a:solidFill>
                <a:latin typeface="+mj-lt"/>
              </a:rPr>
              <a:t>PCC5963 - </a:t>
            </a:r>
            <a:r>
              <a:rPr lang="pt-BR" sz="1050" dirty="0">
                <a:solidFill>
                  <a:schemeClr val="lt1"/>
                </a:solidFill>
                <a:latin typeface="+mj-lt"/>
              </a:rPr>
              <a:t>Cadeia Produtiva da Construção: Tecnologia, Sustentabilidade e Inovação</a:t>
            </a:r>
            <a:endParaRPr sz="105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712380" y="519414"/>
            <a:ext cx="5369443" cy="2873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dirty="0">
                <a:solidFill>
                  <a:schemeClr val="lt1"/>
                </a:solidFill>
                <a:latin typeface="+mj-lt"/>
              </a:rPr>
              <a:t>Diagnóstico das barreiras e oportunidades para consolidação do processo de gestão de riscos em empresa de engenharia consultiva</a:t>
            </a: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89267D-482D-4DEF-843D-820144B88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0" y="5064"/>
            <a:ext cx="15430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163;p27">
            <a:extLst>
              <a:ext uri="{FF2B5EF4-FFF2-40B4-BE49-F238E27FC236}">
                <a16:creationId xmlns:a16="http://schemas.microsoft.com/office/drawing/2014/main" id="{A8B88294-E2A8-4286-8869-FA8AD78BB054}"/>
              </a:ext>
            </a:extLst>
          </p:cNvPr>
          <p:cNvSpPr/>
          <p:nvPr/>
        </p:nvSpPr>
        <p:spPr>
          <a:xfrm>
            <a:off x="0" y="0"/>
            <a:ext cx="9144000" cy="925033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ctrTitle"/>
          </p:nvPr>
        </p:nvSpPr>
        <p:spPr>
          <a:xfrm>
            <a:off x="166536" y="345767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  <a:latin typeface="+mj-lt"/>
              </a:rPr>
              <a:t>REFERÊNCIAS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Google Shape;177;p28">
            <a:extLst>
              <a:ext uri="{FF2B5EF4-FFF2-40B4-BE49-F238E27FC236}">
                <a16:creationId xmlns:a16="http://schemas.microsoft.com/office/drawing/2014/main" id="{90823614-9551-45D0-956C-943C0A793C8D}"/>
              </a:ext>
            </a:extLst>
          </p:cNvPr>
          <p:cNvSpPr txBox="1">
            <a:spLocks/>
          </p:cNvSpPr>
          <p:nvPr/>
        </p:nvSpPr>
        <p:spPr>
          <a:xfrm>
            <a:off x="166535" y="1179033"/>
            <a:ext cx="8764813" cy="3578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ASSOCIAÇÃO BRASILEIRA DE NORMAS TÉCNICAS (ABNT). </a:t>
            </a:r>
            <a:r>
              <a:rPr lang="pt-BR" sz="1100" b="1" dirty="0">
                <a:latin typeface="+mj-lt"/>
              </a:rPr>
              <a:t>Gestão de Riscos – Diretrizes – NBR ISO 31000:2018.</a:t>
            </a:r>
            <a:r>
              <a:rPr lang="pt-BR" sz="1100" dirty="0">
                <a:latin typeface="+mj-lt"/>
              </a:rPr>
              <a:t> Rio de Janeiro, 32 p.</a:t>
            </a:r>
          </a:p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CAVALCANTE FILHO, J. U. P. </a:t>
            </a:r>
            <a:r>
              <a:rPr lang="pt-BR" sz="1100" b="1" dirty="0">
                <a:latin typeface="+mj-lt"/>
              </a:rPr>
              <a:t>Avaliação de riscos com simulação de Monte Carlo em obras de grande porte. </a:t>
            </a:r>
            <a:r>
              <a:rPr lang="pt-BR" sz="1100" dirty="0">
                <a:latin typeface="+mj-lt"/>
              </a:rPr>
              <a:t>Dissertação (mestrado) – Universidade Federal do Ceará, Centro de Tecnologia, Programa de Pós-Graduação em Engenharia Civil: Estruturas e Construção Civil, Fortaleza, 2019. 104p.</a:t>
            </a:r>
          </a:p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DE CAMPRIEU, R.; DESBIENS, J.; FEIXUE, Y. </a:t>
            </a:r>
            <a:r>
              <a:rPr lang="pt-BR" sz="1100" b="1" dirty="0">
                <a:latin typeface="+mj-lt"/>
              </a:rPr>
              <a:t>“Cultural” </a:t>
            </a:r>
            <a:r>
              <a:rPr lang="pt-BR" sz="1100" b="1" dirty="0" err="1">
                <a:latin typeface="+mj-lt"/>
              </a:rPr>
              <a:t>differences</a:t>
            </a:r>
            <a:r>
              <a:rPr lang="pt-BR" sz="1100" b="1" dirty="0">
                <a:latin typeface="+mj-lt"/>
              </a:rPr>
              <a:t> in </a:t>
            </a:r>
            <a:r>
              <a:rPr lang="pt-BR" sz="1100" b="1" dirty="0" err="1">
                <a:latin typeface="+mj-lt"/>
              </a:rPr>
              <a:t>project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risk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perception</a:t>
            </a:r>
            <a:r>
              <a:rPr lang="pt-BR" sz="1100" b="1" dirty="0">
                <a:latin typeface="+mj-lt"/>
              </a:rPr>
              <a:t>: </a:t>
            </a:r>
            <a:r>
              <a:rPr lang="pt-BR" sz="1100" b="1" dirty="0" err="1">
                <a:latin typeface="+mj-lt"/>
              </a:rPr>
              <a:t>An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empirical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comparison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of</a:t>
            </a:r>
            <a:r>
              <a:rPr lang="pt-BR" sz="1100" b="1" dirty="0">
                <a:latin typeface="+mj-lt"/>
              </a:rPr>
              <a:t> China </a:t>
            </a:r>
            <a:r>
              <a:rPr lang="pt-BR" sz="1100" b="1" dirty="0" err="1">
                <a:latin typeface="+mj-lt"/>
              </a:rPr>
              <a:t>and</a:t>
            </a:r>
            <a:r>
              <a:rPr lang="pt-BR" sz="1100" b="1" dirty="0">
                <a:latin typeface="+mj-lt"/>
              </a:rPr>
              <a:t> Canada</a:t>
            </a:r>
            <a:r>
              <a:rPr lang="pt-BR" sz="1100" dirty="0">
                <a:latin typeface="+mj-lt"/>
              </a:rPr>
              <a:t>. </a:t>
            </a:r>
            <a:r>
              <a:rPr lang="pt-BR" sz="1100" dirty="0" err="1">
                <a:latin typeface="+mj-lt"/>
              </a:rPr>
              <a:t>International</a:t>
            </a:r>
            <a:r>
              <a:rPr lang="pt-BR" sz="1100" dirty="0">
                <a:latin typeface="+mj-lt"/>
              </a:rPr>
              <a:t> </a:t>
            </a:r>
            <a:r>
              <a:rPr lang="pt-BR" sz="1100" dirty="0" err="1">
                <a:latin typeface="+mj-lt"/>
              </a:rPr>
              <a:t>Journal</a:t>
            </a:r>
            <a:r>
              <a:rPr lang="pt-BR" sz="1100" dirty="0">
                <a:latin typeface="+mj-lt"/>
              </a:rPr>
              <a:t> </a:t>
            </a:r>
            <a:r>
              <a:rPr lang="pt-BR" sz="1100" dirty="0" err="1">
                <a:latin typeface="+mj-lt"/>
              </a:rPr>
              <a:t>of</a:t>
            </a:r>
            <a:r>
              <a:rPr lang="pt-BR" sz="1100" dirty="0">
                <a:latin typeface="+mj-lt"/>
              </a:rPr>
              <a:t> Project Management, v. 25, n. 7, p. 683–693, 2007.</a:t>
            </a:r>
          </a:p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FIESP (2016). </a:t>
            </a:r>
            <a:r>
              <a:rPr lang="pt-BR" sz="1100" b="1" dirty="0">
                <a:latin typeface="+mj-lt"/>
              </a:rPr>
              <a:t>12º </a:t>
            </a:r>
            <a:r>
              <a:rPr lang="pt-BR" sz="1100" b="1" dirty="0" err="1">
                <a:latin typeface="+mj-lt"/>
              </a:rPr>
              <a:t>Construbusiness</a:t>
            </a:r>
            <a:r>
              <a:rPr lang="pt-BR" sz="1100" b="1" dirty="0">
                <a:latin typeface="+mj-lt"/>
              </a:rPr>
              <a:t>: Congresso Brasileiro da Construção: investir com responsabilidade / Federação das Indústrias do Estado de São Paulo</a:t>
            </a:r>
            <a:r>
              <a:rPr lang="pt-BR" sz="1100" dirty="0">
                <a:latin typeface="+mj-lt"/>
              </a:rPr>
              <a:t>. – São Paulo, 2016. 144p.</a:t>
            </a:r>
          </a:p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JIMOH, R. A.; SANI, M. A.; ADOZA, A. I.; YAHAYA, I. </a:t>
            </a:r>
            <a:r>
              <a:rPr lang="pt-BR" sz="1100" b="1" dirty="0" err="1">
                <a:latin typeface="+mj-lt"/>
              </a:rPr>
              <a:t>Managing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Pre-Construction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and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Construction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Risks</a:t>
            </a:r>
            <a:r>
              <a:rPr lang="pt-BR" sz="1100" b="1" dirty="0">
                <a:latin typeface="+mj-lt"/>
              </a:rPr>
              <a:t> </a:t>
            </a:r>
            <a:r>
              <a:rPr lang="pt-BR" sz="1100" b="1" dirty="0" err="1">
                <a:latin typeface="+mj-lt"/>
              </a:rPr>
              <a:t>On</a:t>
            </a:r>
            <a:r>
              <a:rPr lang="pt-BR" sz="1100" b="1" dirty="0">
                <a:latin typeface="+mj-lt"/>
              </a:rPr>
              <a:t> Project Sites In Abuja - </a:t>
            </a:r>
            <a:r>
              <a:rPr lang="pt-BR" sz="1100" b="1" dirty="0" err="1">
                <a:latin typeface="+mj-lt"/>
              </a:rPr>
              <a:t>Nigeria</a:t>
            </a:r>
            <a:r>
              <a:rPr lang="pt-BR" sz="1100" dirty="0">
                <a:latin typeface="+mj-lt"/>
              </a:rPr>
              <a:t>. Civil </a:t>
            </a:r>
            <a:r>
              <a:rPr lang="pt-BR" sz="1100" dirty="0" err="1">
                <a:latin typeface="+mj-lt"/>
              </a:rPr>
              <a:t>Engineering</a:t>
            </a:r>
            <a:r>
              <a:rPr lang="pt-BR" sz="1100" dirty="0">
                <a:latin typeface="+mj-lt"/>
              </a:rPr>
              <a:t> Dimension, v. 18, n. 1, p. 1–7, 2016.</a:t>
            </a:r>
          </a:p>
          <a:p>
            <a:pPr algn="just">
              <a:spcAft>
                <a:spcPts val="600"/>
              </a:spcAft>
            </a:pPr>
            <a:r>
              <a:rPr lang="pt-BR" sz="1100" dirty="0">
                <a:latin typeface="+mj-lt"/>
              </a:rPr>
              <a:t>KANEKO, L. P.; SILVA, N. G. M. </a:t>
            </a:r>
            <a:r>
              <a:rPr lang="pt-BR" sz="1100" b="1" dirty="0">
                <a:latin typeface="+mj-lt"/>
              </a:rPr>
              <a:t>Proposição de Processo de Gestão de Risco de Engenharia para Empresas Construtoras e Incorporadoras</a:t>
            </a:r>
            <a:r>
              <a:rPr lang="pt-BR" sz="1100" dirty="0">
                <a:latin typeface="+mj-lt"/>
              </a:rPr>
              <a:t>. 2016, Monografia de Graduação em Engenharia Civil, Escola Politécnica da Universidade de São Paulo.</a:t>
            </a:r>
            <a:r>
              <a:rPr lang="en-US" sz="1100" dirty="0">
                <a:latin typeface="+mj-lt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US" sz="1100" dirty="0">
                <a:latin typeface="+mj-lt"/>
              </a:rPr>
              <a:t>SERPELLA, A. F.; FERRADA, X.; HOWARD, R.; &amp; RUBIO, L. </a:t>
            </a:r>
            <a:r>
              <a:rPr lang="en-US" sz="1100" b="1" dirty="0">
                <a:latin typeface="+mj-lt"/>
              </a:rPr>
              <a:t>Risk Management in Construction Projects: A Knowledge-based Approach</a:t>
            </a:r>
            <a:r>
              <a:rPr lang="en-US" sz="1100" dirty="0">
                <a:latin typeface="+mj-lt"/>
              </a:rPr>
              <a:t>. Procedia - Social and Behavioral Sciences, v. 119, p. 653–662, 2014. </a:t>
            </a:r>
            <a:endParaRPr lang="pt-BR" sz="1100" dirty="0"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n-US" sz="1100" dirty="0">
                <a:latin typeface="+mj-lt"/>
              </a:rPr>
              <a:t>TANG, W.; QIANG, M.; DUFFIELD, C. F.; YOUNG, D. M.; LU, Y. </a:t>
            </a:r>
            <a:r>
              <a:rPr lang="en-US" sz="1100" b="1" dirty="0">
                <a:latin typeface="+mj-lt"/>
              </a:rPr>
              <a:t>Risk Management in the Chinese Construction Industry</a:t>
            </a:r>
            <a:r>
              <a:rPr lang="en-US" sz="1100" dirty="0">
                <a:latin typeface="+mj-lt"/>
              </a:rPr>
              <a:t>. Journal of Construction Engineering and Management, v. 133, n. 12, p. 944–956, 2007.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8E2234-EA74-489B-A7E2-7F3B414FD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7986951" y="4757816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2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49"/>
          <p:cNvPicPr preferRelativeResize="0"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</a:blip>
          <a:srcRect l="16543" r="16543"/>
          <a:stretch/>
        </p:blipFill>
        <p:spPr>
          <a:xfrm>
            <a:off x="3981435" y="0"/>
            <a:ext cx="5162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9"/>
          <p:cNvSpPr/>
          <p:nvPr/>
        </p:nvSpPr>
        <p:spPr>
          <a:xfrm rot="5400000">
            <a:off x="2006335" y="-372260"/>
            <a:ext cx="2203880" cy="5026500"/>
          </a:xfrm>
          <a:prstGeom prst="rect">
            <a:avLst/>
          </a:prstGeom>
          <a:solidFill>
            <a:schemeClr val="accent1">
              <a:lumMod val="75000"/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9"/>
          <p:cNvSpPr txBox="1">
            <a:spLocks noGrp="1"/>
          </p:cNvSpPr>
          <p:nvPr>
            <p:ph type="ctrTitle"/>
          </p:nvPr>
        </p:nvSpPr>
        <p:spPr>
          <a:xfrm>
            <a:off x="831200" y="365868"/>
            <a:ext cx="260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lt1"/>
                </a:solidFill>
                <a:latin typeface="+mj-lt"/>
                <a:cs typeface="Catamaran Thin" panose="020B0604020202020204" charset="0"/>
              </a:rPr>
              <a:t>OBRIGADA</a:t>
            </a:r>
            <a:endParaRPr lang="pt-BR" sz="3000" dirty="0">
              <a:solidFill>
                <a:schemeClr val="lt1"/>
              </a:solidFill>
              <a:latin typeface="+mj-lt"/>
              <a:cs typeface="Catamaran Thin" panose="020B060402020202020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B3A470B-6F76-4463-A50D-6350630D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0" y="4635796"/>
            <a:ext cx="1523112" cy="5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>
            <a:off x="3225051" y="21055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j-lt"/>
              </a:rPr>
              <a:t>SUMÁRIO</a:t>
            </a:r>
            <a:endParaRPr sz="2400" dirty="0">
              <a:latin typeface="+mj-lt"/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 flipH="1">
            <a:off x="-957850" y="957900"/>
            <a:ext cx="5140800" cy="322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6"/>
          <p:cNvSpPr txBox="1">
            <a:spLocks noGrp="1"/>
          </p:cNvSpPr>
          <p:nvPr>
            <p:ph type="ctrTitle" idx="6"/>
          </p:nvPr>
        </p:nvSpPr>
        <p:spPr>
          <a:xfrm>
            <a:off x="3423901" y="1791733"/>
            <a:ext cx="279614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latin typeface="+mj-lt"/>
              </a:rPr>
              <a:t>OBJETIVO</a:t>
            </a:r>
            <a:endParaRPr sz="1400" dirty="0">
              <a:latin typeface="+mj-lt"/>
            </a:endParaRPr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 idx="8"/>
          </p:nvPr>
        </p:nvSpPr>
        <p:spPr>
          <a:xfrm>
            <a:off x="2235664" y="2570606"/>
            <a:ext cx="144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+mj-lt"/>
              </a:rPr>
              <a:t>03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3423901" y="1012860"/>
            <a:ext cx="279614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latin typeface="+mj-lt"/>
              </a:rPr>
              <a:t>INTRODUÇÃO</a:t>
            </a:r>
            <a:endParaRPr sz="1400" dirty="0">
              <a:latin typeface="+mj-lt"/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2235664" y="1012860"/>
            <a:ext cx="144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+mj-lt"/>
              </a:rPr>
              <a:t>01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2235664" y="1791733"/>
            <a:ext cx="144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+mj-lt"/>
              </a:rPr>
              <a:t>02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ctrTitle" idx="13"/>
          </p:nvPr>
        </p:nvSpPr>
        <p:spPr>
          <a:xfrm>
            <a:off x="3423901" y="2570606"/>
            <a:ext cx="279614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latin typeface="+mj-lt"/>
              </a:rPr>
              <a:t>METODOLOGIA</a:t>
            </a:r>
            <a:endParaRPr sz="1400" dirty="0">
              <a:latin typeface="+mj-lt"/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15"/>
          </p:nvPr>
        </p:nvSpPr>
        <p:spPr>
          <a:xfrm>
            <a:off x="2235664" y="3349479"/>
            <a:ext cx="144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+mj-lt"/>
              </a:rPr>
              <a:t>04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5" name="Google Shape;155;p26"/>
          <p:cNvSpPr txBox="1">
            <a:spLocks noGrp="1"/>
          </p:cNvSpPr>
          <p:nvPr>
            <p:ph type="ctrTitle" idx="16"/>
          </p:nvPr>
        </p:nvSpPr>
        <p:spPr>
          <a:xfrm>
            <a:off x="3423901" y="3349479"/>
            <a:ext cx="2796145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latin typeface="+mj-lt"/>
              </a:rPr>
              <a:t>RESULTADOS ESPERADOS</a:t>
            </a:r>
            <a:endParaRPr sz="1400" dirty="0">
              <a:latin typeface="+mj-lt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18"/>
          </p:nvPr>
        </p:nvSpPr>
        <p:spPr>
          <a:xfrm>
            <a:off x="2235664" y="4128352"/>
            <a:ext cx="1440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  <a:latin typeface="+mj-lt"/>
              </a:rPr>
              <a:t>05</a:t>
            </a:r>
            <a:endParaRPr sz="40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4" name="Google Shape;155;p26">
            <a:extLst>
              <a:ext uri="{FF2B5EF4-FFF2-40B4-BE49-F238E27FC236}">
                <a16:creationId xmlns:a16="http://schemas.microsoft.com/office/drawing/2014/main" id="{A9B2FD69-4E4F-4635-BCDD-A8010BC0B4DA}"/>
              </a:ext>
            </a:extLst>
          </p:cNvPr>
          <p:cNvSpPr txBox="1">
            <a:spLocks/>
          </p:cNvSpPr>
          <p:nvPr/>
        </p:nvSpPr>
        <p:spPr>
          <a:xfrm>
            <a:off x="3427998" y="4128352"/>
            <a:ext cx="279614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pt-BR" sz="1400" dirty="0">
                <a:latin typeface="+mj-lt"/>
              </a:rPr>
              <a:t>REFERÊNCIAS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F27A5B2-97FC-409C-A248-C8E0F39E0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7600950" y="0"/>
            <a:ext cx="15430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chemeClr val="accent1">
              <a:lumMod val="5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40" name="Google Shape;540;p47"/>
          <p:cNvSpPr/>
          <p:nvPr/>
        </p:nvSpPr>
        <p:spPr>
          <a:xfrm>
            <a:off x="4281050" y="975325"/>
            <a:ext cx="2271300" cy="1165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1">
              <a:lumMod val="5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7"/>
          <p:cNvSpPr/>
          <p:nvPr/>
        </p:nvSpPr>
        <p:spPr>
          <a:xfrm>
            <a:off x="720000" y="975325"/>
            <a:ext cx="2271300" cy="1165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43" name="Google Shape;543;p47"/>
          <p:cNvSpPr txBox="1">
            <a:spLocks noGrp="1"/>
          </p:cNvSpPr>
          <p:nvPr>
            <p:ph type="ctrTitle"/>
          </p:nvPr>
        </p:nvSpPr>
        <p:spPr>
          <a:xfrm rot="5400000">
            <a:off x="6910506" y="1414622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INTRODUÇÃO</a:t>
            </a:r>
            <a:endParaRPr dirty="0">
              <a:latin typeface="+mj-lt"/>
            </a:endParaRPr>
          </a:p>
        </p:txBody>
      </p:sp>
      <p:sp>
        <p:nvSpPr>
          <p:cNvPr id="553" name="Google Shape;553;p47"/>
          <p:cNvSpPr txBox="1">
            <a:spLocks noGrp="1"/>
          </p:cNvSpPr>
          <p:nvPr>
            <p:ph type="subTitle" idx="1"/>
          </p:nvPr>
        </p:nvSpPr>
        <p:spPr>
          <a:xfrm>
            <a:off x="1432811" y="2147200"/>
            <a:ext cx="1772853" cy="22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latin typeface="+mj-lt"/>
              </a:rPr>
              <a:t>Efeito da incerteza nos objetivos, sendo o efeito um desvio em relação ao esperado podendo este ser positivo, negativo ou ambos e pode abordar, criar ou resultar em oportunidades e ameaças (ABNT / ISO 31000, 2018).</a:t>
            </a:r>
            <a:endParaRPr sz="1050" dirty="0">
              <a:latin typeface="+mj-lt"/>
            </a:endParaRPr>
          </a:p>
        </p:txBody>
      </p:sp>
      <p:sp>
        <p:nvSpPr>
          <p:cNvPr id="554" name="Google Shape;554;p47"/>
          <p:cNvSpPr txBox="1">
            <a:spLocks noGrp="1"/>
          </p:cNvSpPr>
          <p:nvPr>
            <p:ph type="subTitle" idx="3"/>
          </p:nvPr>
        </p:nvSpPr>
        <p:spPr>
          <a:xfrm>
            <a:off x="4038040" y="2147200"/>
            <a:ext cx="1772853" cy="22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>
                <a:solidFill>
                  <a:schemeClr val="dk1"/>
                </a:solidFill>
                <a:latin typeface="+mj-lt"/>
              </a:rPr>
              <a:t>A gestão de riscos em projetos de construção é considerado como o processo chave que direciona para o alcance dos objetivos referentes a tempo, custos, qualidade, segurança e sustentabilidade (JIMOH et al., 2016).</a:t>
            </a:r>
          </a:p>
        </p:txBody>
      </p:sp>
      <p:sp>
        <p:nvSpPr>
          <p:cNvPr id="555" name="Google Shape;555;p47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GESTÃO</a:t>
            </a:r>
            <a:br>
              <a:rPr lang="es" dirty="0">
                <a:solidFill>
                  <a:schemeClr val="lt1"/>
                </a:solidFill>
                <a:latin typeface="+mj-lt"/>
              </a:rPr>
            </a:br>
            <a:r>
              <a:rPr lang="es" dirty="0">
                <a:solidFill>
                  <a:schemeClr val="lt1"/>
                </a:solidFill>
                <a:latin typeface="+mj-lt"/>
              </a:rPr>
              <a:t>DE RISCOS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RISCO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75F3CCE-108B-46C6-A61C-11098E02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7986951" y="4757816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oogle Shape;4725;p58">
            <a:extLst>
              <a:ext uri="{FF2B5EF4-FFF2-40B4-BE49-F238E27FC236}">
                <a16:creationId xmlns:a16="http://schemas.microsoft.com/office/drawing/2014/main" id="{AA7BF8AA-6DD8-4326-8395-916EED934F91}"/>
              </a:ext>
            </a:extLst>
          </p:cNvPr>
          <p:cNvGrpSpPr>
            <a:grpSpLocks noChangeAspect="1"/>
          </p:cNvGrpSpPr>
          <p:nvPr/>
        </p:nvGrpSpPr>
        <p:grpSpPr>
          <a:xfrm>
            <a:off x="5833737" y="1262879"/>
            <a:ext cx="571617" cy="536229"/>
            <a:chOff x="3091957" y="3374131"/>
            <a:chExt cx="354717" cy="332757"/>
          </a:xfrm>
          <a:solidFill>
            <a:schemeClr val="bg1"/>
          </a:solidFill>
        </p:grpSpPr>
        <p:sp>
          <p:nvSpPr>
            <p:cNvPr id="23" name="Google Shape;4726;p58">
              <a:extLst>
                <a:ext uri="{FF2B5EF4-FFF2-40B4-BE49-F238E27FC236}">
                  <a16:creationId xmlns:a16="http://schemas.microsoft.com/office/drawing/2014/main" id="{D8DD21B2-EE01-4D53-B874-B3B387375BA1}"/>
                </a:ext>
              </a:extLst>
            </p:cNvPr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27;p58">
              <a:extLst>
                <a:ext uri="{FF2B5EF4-FFF2-40B4-BE49-F238E27FC236}">
                  <a16:creationId xmlns:a16="http://schemas.microsoft.com/office/drawing/2014/main" id="{B6606EC8-EDCF-435E-A781-CA607379C2E1}"/>
                </a:ext>
              </a:extLst>
            </p:cNvPr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8;p58">
              <a:extLst>
                <a:ext uri="{FF2B5EF4-FFF2-40B4-BE49-F238E27FC236}">
                  <a16:creationId xmlns:a16="http://schemas.microsoft.com/office/drawing/2014/main" id="{84255413-1870-4022-97E7-F1FFB3FBE0C2}"/>
                </a:ext>
              </a:extLst>
            </p:cNvPr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729;p58">
              <a:extLst>
                <a:ext uri="{FF2B5EF4-FFF2-40B4-BE49-F238E27FC236}">
                  <a16:creationId xmlns:a16="http://schemas.microsoft.com/office/drawing/2014/main" id="{DA95908E-5706-48BF-AF39-03ADCA29964E}"/>
                </a:ext>
              </a:extLst>
            </p:cNvPr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730;p58">
              <a:extLst>
                <a:ext uri="{FF2B5EF4-FFF2-40B4-BE49-F238E27FC236}">
                  <a16:creationId xmlns:a16="http://schemas.microsoft.com/office/drawing/2014/main" id="{DFC664C9-49DE-4B77-9965-E74CD9804204}"/>
                </a:ext>
              </a:extLst>
            </p:cNvPr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731;p58">
              <a:extLst>
                <a:ext uri="{FF2B5EF4-FFF2-40B4-BE49-F238E27FC236}">
                  <a16:creationId xmlns:a16="http://schemas.microsoft.com/office/drawing/2014/main" id="{F2F32AC4-DAD8-4A8C-B86F-B1E4FEAAA911}"/>
                </a:ext>
              </a:extLst>
            </p:cNvPr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987;p56">
            <a:extLst>
              <a:ext uri="{FF2B5EF4-FFF2-40B4-BE49-F238E27FC236}">
                <a16:creationId xmlns:a16="http://schemas.microsoft.com/office/drawing/2014/main" id="{79237575-4297-46E2-B1B5-B1489BD3CDAB}"/>
              </a:ext>
            </a:extLst>
          </p:cNvPr>
          <p:cNvGrpSpPr>
            <a:grpSpLocks noChangeAspect="1"/>
          </p:cNvGrpSpPr>
          <p:nvPr/>
        </p:nvGrpSpPr>
        <p:grpSpPr>
          <a:xfrm>
            <a:off x="902408" y="1262879"/>
            <a:ext cx="536755" cy="536229"/>
            <a:chOff x="3040984" y="3681059"/>
            <a:chExt cx="356164" cy="355815"/>
          </a:xfrm>
          <a:solidFill>
            <a:schemeClr val="bg1"/>
          </a:solidFill>
        </p:grpSpPr>
        <p:sp>
          <p:nvSpPr>
            <p:cNvPr id="37" name="Google Shape;3988;p56">
              <a:extLst>
                <a:ext uri="{FF2B5EF4-FFF2-40B4-BE49-F238E27FC236}">
                  <a16:creationId xmlns:a16="http://schemas.microsoft.com/office/drawing/2014/main" id="{4F0308D3-B3D2-4772-B9BE-40E15853DCF3}"/>
                </a:ext>
              </a:extLst>
            </p:cNvPr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89;p56">
              <a:extLst>
                <a:ext uri="{FF2B5EF4-FFF2-40B4-BE49-F238E27FC236}">
                  <a16:creationId xmlns:a16="http://schemas.microsoft.com/office/drawing/2014/main" id="{96286C86-69F1-4C54-A0E3-55C1A8D5FA49}"/>
                </a:ext>
              </a:extLst>
            </p:cNvPr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90;p56">
              <a:extLst>
                <a:ext uri="{FF2B5EF4-FFF2-40B4-BE49-F238E27FC236}">
                  <a16:creationId xmlns:a16="http://schemas.microsoft.com/office/drawing/2014/main" id="{93A988D6-354F-47A9-BCA9-6A60AC672DFB}"/>
                </a:ext>
              </a:extLst>
            </p:cNvPr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7"/>
          <p:cNvSpPr/>
          <p:nvPr/>
        </p:nvSpPr>
        <p:spPr>
          <a:xfrm>
            <a:off x="720000" y="975325"/>
            <a:ext cx="5832350" cy="9241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39" name="Google Shape;539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chemeClr val="accent1">
              <a:lumMod val="5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41" name="Google Shape;541;p47"/>
          <p:cNvSpPr/>
          <p:nvPr/>
        </p:nvSpPr>
        <p:spPr>
          <a:xfrm>
            <a:off x="0" y="-1"/>
            <a:ext cx="1329600" cy="4582633"/>
          </a:xfrm>
          <a:prstGeom prst="rect">
            <a:avLst/>
          </a:prstGeom>
          <a:solidFill>
            <a:schemeClr val="accent1">
              <a:lumMod val="5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7"/>
          <p:cNvSpPr txBox="1">
            <a:spLocks noGrp="1"/>
          </p:cNvSpPr>
          <p:nvPr>
            <p:ph type="ctrTitle"/>
          </p:nvPr>
        </p:nvSpPr>
        <p:spPr>
          <a:xfrm rot="5400000">
            <a:off x="6910506" y="1414622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INTRODUÇÃO</a:t>
            </a:r>
            <a:endParaRPr dirty="0">
              <a:latin typeface="+mj-lt"/>
            </a:endParaRPr>
          </a:p>
        </p:txBody>
      </p:sp>
      <p:sp>
        <p:nvSpPr>
          <p:cNvPr id="553" name="Google Shape;553;p47"/>
          <p:cNvSpPr txBox="1">
            <a:spLocks noGrp="1"/>
          </p:cNvSpPr>
          <p:nvPr>
            <p:ph type="subTitle" idx="1"/>
          </p:nvPr>
        </p:nvSpPr>
        <p:spPr>
          <a:xfrm>
            <a:off x="1329600" y="1899515"/>
            <a:ext cx="4555800" cy="2683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Indústria dinâmica, arriscada e desafiadora (CAVALCANTE FILHO, 2019).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Projetos complexos, elevadas condições de incertezas e </a:t>
            </a:r>
            <a:r>
              <a:rPr lang="pt-BR" sz="1050" u="sng" dirty="0">
                <a:latin typeface="+mj-lt"/>
              </a:rPr>
              <a:t>presença de vários stakeholders</a:t>
            </a:r>
            <a:r>
              <a:rPr lang="pt-BR" sz="1050" dirty="0">
                <a:latin typeface="+mj-lt"/>
              </a:rPr>
              <a:t> (KAPLINSKI, 2013).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Existência de diferenças culturais entre áreas e países que devem ser consideradas e analisadas durante o processo de gestão de riscos (DE CAMPRIEU et al., 2007).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Existência de diferença na percepção do risco entre os diferentes participantes do projeto, como o próprio cliente, empreiteiro, superintendente, projetista, gerente de projetos e planejador (TANG et al., 2007).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A gestão de riscos no Brasil ainda é muito incipiente e possui falhas em todo o processo de gestão de riscos (KANEKO E SILVA, 2016).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50" dirty="0">
                <a:latin typeface="+mj-lt"/>
              </a:rPr>
              <a:t>A gestão de riscos em projetos da construção ainda é ineficaz e a causa principal é a falta de conhecimento, tanto dos clientes como dos contratados (SERPELLA et al., 2014).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1050" dirty="0">
              <a:latin typeface="+mj-lt"/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2"/>
          </p:nvPr>
        </p:nvSpPr>
        <p:spPr>
          <a:xfrm>
            <a:off x="1578880" y="1514614"/>
            <a:ext cx="497347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GESTÃO DE RISCOS E CADEIA PRODUTIVA DA CONSTRUÇÃO CIVIL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75F3CCE-108B-46C6-A61C-11098E02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7986951" y="4757816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oogle Shape;5215;p58">
            <a:extLst>
              <a:ext uri="{FF2B5EF4-FFF2-40B4-BE49-F238E27FC236}">
                <a16:creationId xmlns:a16="http://schemas.microsoft.com/office/drawing/2014/main" id="{7FE4A6ED-B03E-4189-9C30-10DDD5A078B9}"/>
              </a:ext>
            </a:extLst>
          </p:cNvPr>
          <p:cNvGrpSpPr>
            <a:grpSpLocks noChangeAspect="1"/>
          </p:cNvGrpSpPr>
          <p:nvPr/>
        </p:nvGrpSpPr>
        <p:grpSpPr>
          <a:xfrm>
            <a:off x="933098" y="1168781"/>
            <a:ext cx="542756" cy="542756"/>
            <a:chOff x="4891198" y="2925108"/>
            <a:chExt cx="334634" cy="334634"/>
          </a:xfrm>
          <a:solidFill>
            <a:schemeClr val="bg1"/>
          </a:solidFill>
        </p:grpSpPr>
        <p:sp>
          <p:nvSpPr>
            <p:cNvPr id="36" name="Google Shape;5216;p58">
              <a:extLst>
                <a:ext uri="{FF2B5EF4-FFF2-40B4-BE49-F238E27FC236}">
                  <a16:creationId xmlns:a16="http://schemas.microsoft.com/office/drawing/2014/main" id="{D4BA812A-4F60-47EA-8CC4-7B0AF8CB1D4A}"/>
                </a:ext>
              </a:extLst>
            </p:cNvPr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17;p58">
              <a:extLst>
                <a:ext uri="{FF2B5EF4-FFF2-40B4-BE49-F238E27FC236}">
                  <a16:creationId xmlns:a16="http://schemas.microsoft.com/office/drawing/2014/main" id="{AE3D62CD-37E4-41F5-84EB-746779887EAB}"/>
                </a:ext>
              </a:extLst>
            </p:cNvPr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18;p58">
              <a:extLst>
                <a:ext uri="{FF2B5EF4-FFF2-40B4-BE49-F238E27FC236}">
                  <a16:creationId xmlns:a16="http://schemas.microsoft.com/office/drawing/2014/main" id="{6EA8AAD2-2107-4791-A339-E2307FFED924}"/>
                </a:ext>
              </a:extLst>
            </p:cNvPr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19;p58">
              <a:extLst>
                <a:ext uri="{FF2B5EF4-FFF2-40B4-BE49-F238E27FC236}">
                  <a16:creationId xmlns:a16="http://schemas.microsoft.com/office/drawing/2014/main" id="{59A004F0-C636-4BF8-90A6-3806F7392AED}"/>
                </a:ext>
              </a:extLst>
            </p:cNvPr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20;p58">
              <a:extLst>
                <a:ext uri="{FF2B5EF4-FFF2-40B4-BE49-F238E27FC236}">
                  <a16:creationId xmlns:a16="http://schemas.microsoft.com/office/drawing/2014/main" id="{5565EDFB-7A66-4B14-A0EC-E008DC4F1754}"/>
                </a:ext>
              </a:extLst>
            </p:cNvPr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21;p58">
              <a:extLst>
                <a:ext uri="{FF2B5EF4-FFF2-40B4-BE49-F238E27FC236}">
                  <a16:creationId xmlns:a16="http://schemas.microsoft.com/office/drawing/2014/main" id="{09B47818-7808-4784-A5E1-D28BB948F3D0}"/>
                </a:ext>
              </a:extLst>
            </p:cNvPr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22;p58">
              <a:extLst>
                <a:ext uri="{FF2B5EF4-FFF2-40B4-BE49-F238E27FC236}">
                  <a16:creationId xmlns:a16="http://schemas.microsoft.com/office/drawing/2014/main" id="{FB7FDFCD-4FFF-4300-856D-14543ED0547E}"/>
                </a:ext>
              </a:extLst>
            </p:cNvPr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23;p58">
              <a:extLst>
                <a:ext uri="{FF2B5EF4-FFF2-40B4-BE49-F238E27FC236}">
                  <a16:creationId xmlns:a16="http://schemas.microsoft.com/office/drawing/2014/main" id="{611EDED3-4532-4E39-957D-6A7F95ED0B72}"/>
                </a:ext>
              </a:extLst>
            </p:cNvPr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8097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163;p27">
            <a:extLst>
              <a:ext uri="{FF2B5EF4-FFF2-40B4-BE49-F238E27FC236}">
                <a16:creationId xmlns:a16="http://schemas.microsoft.com/office/drawing/2014/main" id="{A8B88294-E2A8-4286-8869-FA8AD78BB054}"/>
              </a:ext>
            </a:extLst>
          </p:cNvPr>
          <p:cNvSpPr/>
          <p:nvPr/>
        </p:nvSpPr>
        <p:spPr>
          <a:xfrm>
            <a:off x="0" y="0"/>
            <a:ext cx="9144000" cy="925033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ctrTitle"/>
          </p:nvPr>
        </p:nvSpPr>
        <p:spPr>
          <a:xfrm>
            <a:off x="166536" y="345767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  <a:latin typeface="+mj-lt"/>
              </a:rPr>
              <a:t>INTRODUÇÃO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32ED9C19-AF1E-4FBE-81CC-C9A2BD76F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789" y="1424952"/>
            <a:ext cx="5572422" cy="3372781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id="{0E887D34-D5F4-4165-B99A-CC59B99FE78D}"/>
              </a:ext>
            </a:extLst>
          </p:cNvPr>
          <p:cNvSpPr txBox="1"/>
          <p:nvPr/>
        </p:nvSpPr>
        <p:spPr>
          <a:xfrm>
            <a:off x="7205290" y="4912668"/>
            <a:ext cx="19387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/>
                </a:solidFill>
              </a:rPr>
              <a:t>Fonte: </a:t>
            </a:r>
            <a:r>
              <a:rPr lang="pt-BR" sz="900" dirty="0" err="1">
                <a:solidFill>
                  <a:schemeClr val="tx1"/>
                </a:solidFill>
              </a:rPr>
              <a:t>Construbusiness</a:t>
            </a:r>
            <a:r>
              <a:rPr lang="pt-BR" sz="900" dirty="0">
                <a:solidFill>
                  <a:schemeClr val="tx1"/>
                </a:solidFill>
              </a:rPr>
              <a:t> (2016)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D9101AA4-1292-4E71-B76F-07F91DC1A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0" y="4757817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A65D6EFE-E933-4B00-A47F-392B7EBEB6EC}"/>
              </a:ext>
            </a:extLst>
          </p:cNvPr>
          <p:cNvSpPr txBox="1"/>
          <p:nvPr/>
        </p:nvSpPr>
        <p:spPr>
          <a:xfrm>
            <a:off x="2357097" y="1117175"/>
            <a:ext cx="4429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Cadeia Produtiva da Construção Civil</a:t>
            </a:r>
          </a:p>
        </p:txBody>
      </p:sp>
    </p:spTree>
    <p:extLst>
      <p:ext uri="{BB962C8B-B14F-4D97-AF65-F5344CB8AC3E}">
        <p14:creationId xmlns:p14="http://schemas.microsoft.com/office/powerpoint/2010/main" val="364764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 rot="-5400000">
            <a:off x="6552253" y="-767092"/>
            <a:ext cx="1057500" cy="3509306"/>
          </a:xfrm>
          <a:prstGeom prst="rect">
            <a:avLst/>
          </a:prstGeom>
          <a:solidFill>
            <a:srgbClr val="3F4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5" name="Google Shape;205;p30"/>
          <p:cNvSpPr txBox="1">
            <a:spLocks noGrp="1"/>
          </p:cNvSpPr>
          <p:nvPr>
            <p:ph type="ctrTitle"/>
          </p:nvPr>
        </p:nvSpPr>
        <p:spPr>
          <a:xfrm>
            <a:off x="5432000" y="-497639"/>
            <a:ext cx="328512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chemeClr val="lt1"/>
                </a:solidFill>
                <a:latin typeface="+mj-lt"/>
              </a:rPr>
              <a:t>INTRODUÇÃO</a:t>
            </a:r>
            <a:endParaRPr sz="24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ubTitle" idx="1"/>
          </p:nvPr>
        </p:nvSpPr>
        <p:spPr>
          <a:xfrm>
            <a:off x="5432000" y="1516311"/>
            <a:ext cx="3285120" cy="29250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</a:rPr>
              <a:t>A empresa de engenharia consultiva é um elo da cadeia produtiva tendo interface com diversos outros agentes da cadeia no âmbito da gestão do empreendimento.</a:t>
            </a:r>
          </a:p>
          <a:p>
            <a:pPr marL="171450" lvl="0" indent="-171450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</a:rPr>
              <a:t>A empresa de engenharia consultiva tem o papel de subsidiar e tratar os assuntos técnicos, que muitas vezes não são a expertise do cliente, a fim de obter o sucesso do empreendimento juntamente ao cliente.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100" dirty="0">
                <a:latin typeface="+mj-lt"/>
              </a:rPr>
              <a:t>Devido a necessidade da visão holística do empreendimento, o estudo de como deve ser implementado e conduzido o processo de gerenciamento de riscos em tais empresas é importante e significativa para a indústria da construção civil.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8A10B5FE-DBD1-4D57-81C6-B105B1AA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" y="327843"/>
            <a:ext cx="4956009" cy="4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3D2BA52-D663-48B9-A04D-89025B216E33}"/>
              </a:ext>
            </a:extLst>
          </p:cNvPr>
          <p:cNvSpPr txBox="1"/>
          <p:nvPr/>
        </p:nvSpPr>
        <p:spPr>
          <a:xfrm>
            <a:off x="83671" y="4825816"/>
            <a:ext cx="118514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/>
                </a:solidFill>
              </a:rPr>
              <a:t>Fonte: a autora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5591" r="25591"/>
          <a:stretch/>
        </p:blipFill>
        <p:spPr>
          <a:xfrm>
            <a:off x="5381625" y="0"/>
            <a:ext cx="3762374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163" name="Google Shape;163;p27"/>
          <p:cNvSpPr/>
          <p:nvPr/>
        </p:nvSpPr>
        <p:spPr>
          <a:xfrm>
            <a:off x="4819650" y="1577400"/>
            <a:ext cx="2991000" cy="1988700"/>
          </a:xfrm>
          <a:prstGeom prst="rect">
            <a:avLst/>
          </a:prstGeom>
          <a:solidFill>
            <a:schemeClr val="accent1">
              <a:lumMod val="5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 flipH="1">
            <a:off x="1467292" y="2154225"/>
            <a:ext cx="2703082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>
                <a:latin typeface="+mj-lt"/>
              </a:rPr>
              <a:t>Identificar o nível de consolidação, as barreiras e oportunidades para a efetiva consolidação do processo de gestão de riscos em empresa de engenharia consultiva.</a:t>
            </a:r>
            <a:endParaRPr dirty="0">
              <a:latin typeface="+mj-lt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j-lt"/>
              </a:rPr>
              <a:t>OBJETIVO</a:t>
            </a:r>
            <a:endParaRPr sz="2400" dirty="0">
              <a:latin typeface="+mj-lt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0" y="1577400"/>
            <a:ext cx="362100" cy="1988700"/>
          </a:xfrm>
          <a:prstGeom prst="rect">
            <a:avLst/>
          </a:prstGeom>
          <a:solidFill>
            <a:schemeClr val="accent1">
              <a:lumMod val="50000"/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10BFECC-4B33-41F1-8D01-45F885C8A1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0" y="0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-1" y="0"/>
            <a:ext cx="9144001" cy="2751764"/>
          </a:xfrm>
          <a:prstGeom prst="rect">
            <a:avLst/>
          </a:prstGeom>
          <a:solidFill>
            <a:srgbClr val="3F4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190" name="Google Shape;190;p29"/>
          <p:cNvPicPr preferRelativeResize="0"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807" t="10545" r="1807"/>
          <a:stretch/>
        </p:blipFill>
        <p:spPr>
          <a:xfrm>
            <a:off x="3654968" y="0"/>
            <a:ext cx="4614210" cy="275176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7408191" y="3907445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+mj-lt"/>
              </a:rPr>
              <a:t>Cruzamento dos dados e resultados para conclusão do diagnóstico.</a:t>
            </a: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3"/>
          </p:nvPr>
        </p:nvSpPr>
        <p:spPr>
          <a:xfrm>
            <a:off x="173468" y="3907445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+mj-lt"/>
              </a:rPr>
              <a:t>Mapeamento de discussão sobre o assunto.</a:t>
            </a:r>
          </a:p>
        </p:txBody>
      </p:sp>
      <p:sp>
        <p:nvSpPr>
          <p:cNvPr id="194" name="Google Shape;194;p29"/>
          <p:cNvSpPr txBox="1">
            <a:spLocks noGrp="1"/>
          </p:cNvSpPr>
          <p:nvPr>
            <p:ph type="ctrTitle" idx="2"/>
          </p:nvPr>
        </p:nvSpPr>
        <p:spPr>
          <a:xfrm>
            <a:off x="173467" y="3346670"/>
            <a:ext cx="1922121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/>
                </a:solidFill>
                <a:latin typeface="+mj-lt"/>
              </a:rPr>
              <a:t>REVISÃO BIBLIOGRÁFICA</a:t>
            </a:r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/>
          </p:nvPr>
        </p:nvSpPr>
        <p:spPr>
          <a:xfrm>
            <a:off x="7408191" y="3346670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/>
                </a:solidFill>
                <a:latin typeface="+mj-lt"/>
              </a:rPr>
              <a:t>ARTIGO</a:t>
            </a:r>
          </a:p>
        </p:txBody>
      </p:sp>
      <p:sp>
        <p:nvSpPr>
          <p:cNvPr id="196" name="Google Shape;196;p29"/>
          <p:cNvSpPr txBox="1">
            <a:spLocks noGrp="1"/>
          </p:cNvSpPr>
          <p:nvPr>
            <p:ph type="ctrTitle" idx="5"/>
          </p:nvPr>
        </p:nvSpPr>
        <p:spPr>
          <a:xfrm>
            <a:off x="2662716" y="3346670"/>
            <a:ext cx="17988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tx1"/>
                </a:solidFill>
                <a:latin typeface="+mj-lt"/>
              </a:rPr>
              <a:t>SURVEY</a:t>
            </a:r>
            <a:endParaRPr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6"/>
          </p:nvPr>
        </p:nvSpPr>
        <p:spPr>
          <a:xfrm>
            <a:off x="2662709" y="3907445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tx1"/>
                </a:solidFill>
                <a:latin typeface="+mj-lt"/>
              </a:rPr>
              <a:t>Diagnóstico da realidade sobre o assunto no Brasil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eta: Divisa 1">
            <a:extLst>
              <a:ext uri="{FF2B5EF4-FFF2-40B4-BE49-F238E27FC236}">
                <a16:creationId xmlns:a16="http://schemas.microsoft.com/office/drawing/2014/main" id="{6A83EDA8-7D53-4937-907A-CFA80518D96B}"/>
              </a:ext>
            </a:extLst>
          </p:cNvPr>
          <p:cNvSpPr/>
          <p:nvPr/>
        </p:nvSpPr>
        <p:spPr>
          <a:xfrm>
            <a:off x="2138064" y="3518270"/>
            <a:ext cx="265078" cy="946200"/>
          </a:xfrm>
          <a:prstGeom prst="chevron">
            <a:avLst>
              <a:gd name="adj" fmla="val 72529"/>
            </a:avLst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: Divisa 17">
            <a:extLst>
              <a:ext uri="{FF2B5EF4-FFF2-40B4-BE49-F238E27FC236}">
                <a16:creationId xmlns:a16="http://schemas.microsoft.com/office/drawing/2014/main" id="{B23E6B95-9805-4DE1-9D45-50754DBAD1C8}"/>
              </a:ext>
            </a:extLst>
          </p:cNvPr>
          <p:cNvSpPr/>
          <p:nvPr/>
        </p:nvSpPr>
        <p:spPr>
          <a:xfrm>
            <a:off x="6883546" y="3518270"/>
            <a:ext cx="265078" cy="946200"/>
          </a:xfrm>
          <a:prstGeom prst="chevron">
            <a:avLst>
              <a:gd name="adj" fmla="val 72529"/>
            </a:avLst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5DAD0E2B-D728-4E49-B4FB-550FDC25CB1E}"/>
              </a:ext>
            </a:extLst>
          </p:cNvPr>
          <p:cNvSpPr/>
          <p:nvPr/>
        </p:nvSpPr>
        <p:spPr>
          <a:xfrm>
            <a:off x="3937945" y="2986015"/>
            <a:ext cx="364402" cy="2010710"/>
          </a:xfrm>
          <a:prstGeom prst="leftBrace">
            <a:avLst/>
          </a:prstGeom>
          <a:ln w="19050">
            <a:solidFill>
              <a:schemeClr val="accent5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Google Shape;197;p29">
            <a:extLst>
              <a:ext uri="{FF2B5EF4-FFF2-40B4-BE49-F238E27FC236}">
                <a16:creationId xmlns:a16="http://schemas.microsoft.com/office/drawing/2014/main" id="{401D6D70-C7C2-4A68-8E11-C4AFE6A23FFE}"/>
              </a:ext>
            </a:extLst>
          </p:cNvPr>
          <p:cNvSpPr txBox="1">
            <a:spLocks/>
          </p:cNvSpPr>
          <p:nvPr/>
        </p:nvSpPr>
        <p:spPr>
          <a:xfrm>
            <a:off x="4113422" y="2986015"/>
            <a:ext cx="2328356" cy="201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ctr"/>
            <a:r>
              <a:rPr lang="pt-BR" b="1" dirty="0">
                <a:solidFill>
                  <a:schemeClr val="tx1"/>
                </a:solidFill>
                <a:latin typeface="+mj-lt"/>
              </a:rPr>
              <a:t>PARTE 1</a:t>
            </a:r>
          </a:p>
          <a:p>
            <a:pPr marL="0" indent="0" algn="ctr">
              <a:spcAft>
                <a:spcPts val="600"/>
              </a:spcAft>
            </a:pPr>
            <a:r>
              <a:rPr lang="pt-BR" sz="900" dirty="0">
                <a:solidFill>
                  <a:schemeClr val="tx1"/>
                </a:solidFill>
                <a:latin typeface="+mj-lt"/>
              </a:rPr>
              <a:t>Identificação do profissional</a:t>
            </a:r>
          </a:p>
          <a:p>
            <a:pPr marL="0" indent="0" algn="ctr"/>
            <a:r>
              <a:rPr lang="pt-BR" b="1" dirty="0">
                <a:solidFill>
                  <a:schemeClr val="tx1"/>
                </a:solidFill>
                <a:latin typeface="+mj-lt"/>
              </a:rPr>
              <a:t>PARTE 2</a:t>
            </a:r>
          </a:p>
          <a:p>
            <a:pPr marL="0" indent="0" algn="ctr">
              <a:spcAft>
                <a:spcPts val="600"/>
              </a:spcAft>
            </a:pPr>
            <a:r>
              <a:rPr lang="pt-BR" sz="900" dirty="0">
                <a:solidFill>
                  <a:schemeClr val="tx1"/>
                </a:solidFill>
                <a:latin typeface="+mj-lt"/>
              </a:rPr>
              <a:t>Identificação do nível de conhecimento em gestão de riscos</a:t>
            </a:r>
          </a:p>
          <a:p>
            <a:pPr marL="0" indent="0" algn="ctr"/>
            <a:r>
              <a:rPr lang="pt-BR" b="1" dirty="0">
                <a:solidFill>
                  <a:schemeClr val="tx1"/>
                </a:solidFill>
                <a:latin typeface="+mj-lt"/>
              </a:rPr>
              <a:t>PARTE 3</a:t>
            </a:r>
          </a:p>
          <a:p>
            <a:pPr marL="0" indent="0" algn="ctr">
              <a:spcAft>
                <a:spcPts val="600"/>
              </a:spcAft>
            </a:pPr>
            <a:r>
              <a:rPr lang="pt-BR" sz="900" dirty="0">
                <a:solidFill>
                  <a:schemeClr val="tx1"/>
                </a:solidFill>
                <a:latin typeface="+mj-lt"/>
              </a:rPr>
              <a:t>Identificação da consolidação do processo de gestão de riscos na empresa</a:t>
            </a:r>
          </a:p>
          <a:p>
            <a:pPr marL="0" indent="0" algn="ctr"/>
            <a:r>
              <a:rPr lang="pt-BR" b="1" dirty="0">
                <a:solidFill>
                  <a:schemeClr val="tx1"/>
                </a:solidFill>
                <a:latin typeface="+mj-lt"/>
              </a:rPr>
              <a:t>PARTE 4</a:t>
            </a:r>
          </a:p>
          <a:p>
            <a:pPr marL="0" indent="0" algn="ctr"/>
            <a:r>
              <a:rPr lang="pt-BR" sz="900" dirty="0">
                <a:solidFill>
                  <a:schemeClr val="tx1"/>
                </a:solidFill>
                <a:latin typeface="+mj-lt"/>
              </a:rPr>
              <a:t>Barreiras e oportunidades para consolidação da gestão de riscos</a:t>
            </a:r>
          </a:p>
        </p:txBody>
      </p:sp>
      <p:sp>
        <p:nvSpPr>
          <p:cNvPr id="22" name="Chave Esquerda 21">
            <a:extLst>
              <a:ext uri="{FF2B5EF4-FFF2-40B4-BE49-F238E27FC236}">
                <a16:creationId xmlns:a16="http://schemas.microsoft.com/office/drawing/2014/main" id="{459C9DF6-6605-4899-BBE0-D61D2D3EF2C2}"/>
              </a:ext>
            </a:extLst>
          </p:cNvPr>
          <p:cNvSpPr/>
          <p:nvPr/>
        </p:nvSpPr>
        <p:spPr>
          <a:xfrm flipH="1">
            <a:off x="6259577" y="2986015"/>
            <a:ext cx="364402" cy="2010710"/>
          </a:xfrm>
          <a:prstGeom prst="leftBrace">
            <a:avLst/>
          </a:prstGeom>
          <a:ln w="19050">
            <a:solidFill>
              <a:schemeClr val="accent5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8" name="Google Shape;198;p29"/>
          <p:cNvSpPr/>
          <p:nvPr/>
        </p:nvSpPr>
        <p:spPr>
          <a:xfrm rot="10800000" flipH="1">
            <a:off x="0" y="2544464"/>
            <a:ext cx="9144000" cy="207300"/>
          </a:xfrm>
          <a:prstGeom prst="rect">
            <a:avLst/>
          </a:prstGeom>
          <a:solidFill>
            <a:schemeClr val="accent1">
              <a:lumMod val="20000"/>
              <a:lumOff val="80000"/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+mj-lt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ctrTitle" idx="4"/>
          </p:nvPr>
        </p:nvSpPr>
        <p:spPr>
          <a:xfrm>
            <a:off x="129727" y="1949559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  <a:latin typeface="+mj-lt"/>
              </a:rPr>
              <a:t>METODOLOGIA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B8D248E-E261-4260-81F1-4BD762C64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-1" y="4757817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RESULTADOS ESPERADOS</a:t>
            </a:r>
            <a:endParaRPr dirty="0">
              <a:latin typeface="+mj-lt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Qual o nível de consolidação do processo de gestão de riscos em empresa de engenharia consultiva? </a:t>
            </a:r>
            <a:endParaRPr dirty="0">
              <a:latin typeface="+mj-lt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Quais são as principais barreiras para a </a:t>
            </a:r>
            <a:r>
              <a:rPr lang="pt-BR" dirty="0">
                <a:solidFill>
                  <a:schemeClr val="lt1"/>
                </a:solidFill>
                <a:latin typeface="+mj-lt"/>
              </a:rPr>
              <a:t>consolidação do processo de gestão de riscos em empresa de engenharia consultiva?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lt1"/>
                </a:solidFill>
                <a:latin typeface="+mj-lt"/>
              </a:rPr>
              <a:t>Quais são as principais oportunidades para a consolidação do processo de gestão de riscos em empresa de engenharia consultiva?</a:t>
            </a: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BARREIRAS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j-lt"/>
              </a:rPr>
              <a:t>OPORTUNIDADES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DIAGNÓSTICO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j-lt"/>
              </a:rPr>
              <a:t>CONTINUAÇÃO DO ESTUDO</a:t>
            </a:r>
            <a:endParaRPr dirty="0">
              <a:latin typeface="+mj-lt"/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+mj-lt"/>
              </a:rPr>
              <a:t>Definir diretrizes para a implementação do processo de gestão de riscos a partir das interfaces com o </a:t>
            </a:r>
            <a:r>
              <a:rPr lang="pt-BR" dirty="0" err="1">
                <a:latin typeface="+mj-lt"/>
              </a:rPr>
              <a:t>Building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Information</a:t>
            </a:r>
            <a:r>
              <a:rPr lang="pt-BR" dirty="0">
                <a:latin typeface="+mj-lt"/>
              </a:rPr>
              <a:t> </a:t>
            </a:r>
            <a:r>
              <a:rPr lang="pt-BR" dirty="0" err="1">
                <a:latin typeface="+mj-lt"/>
              </a:rPr>
              <a:t>Modelling</a:t>
            </a:r>
            <a:r>
              <a:rPr lang="pt-BR" dirty="0">
                <a:latin typeface="+mj-lt"/>
              </a:rPr>
              <a:t> (BIM) em empresa de engenharia consultiva.</a:t>
            </a:r>
            <a:endParaRPr dirty="0">
              <a:latin typeface="+mj-lt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4B9542D-F473-41FC-B6DC-4984A502D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5086"/>
          <a:stretch/>
        </p:blipFill>
        <p:spPr bwMode="auto">
          <a:xfrm>
            <a:off x="7986951" y="4757816"/>
            <a:ext cx="1157049" cy="38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1049</Words>
  <Application>Microsoft Office PowerPoint</Application>
  <PresentationFormat>Apresentação na tela (16:9)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Catamaran Thin</vt:lpstr>
      <vt:lpstr>Roboto</vt:lpstr>
      <vt:lpstr>Fira Sans Extra Condensed Medium</vt:lpstr>
      <vt:lpstr>Arial</vt:lpstr>
      <vt:lpstr>Livvic</vt:lpstr>
      <vt:lpstr>Engineering Project Proposal by Slidesgo</vt:lpstr>
      <vt:lpstr>Diagnóstico das barreiras e oportunidades para consolidação do processo de gestão de riscos em empresa de engenharia consultiva</vt:lpstr>
      <vt:lpstr>SUMÁRIO</vt:lpstr>
      <vt:lpstr>INTRODUÇÃO</vt:lpstr>
      <vt:lpstr>INTRODUÇÃO</vt:lpstr>
      <vt:lpstr>INTRODUÇÃO</vt:lpstr>
      <vt:lpstr>INTRODUÇÃO</vt:lpstr>
      <vt:lpstr>OBJETIVO</vt:lpstr>
      <vt:lpstr>REVISÃO BIBLIOGRÁFICA</vt:lpstr>
      <vt:lpstr>RESULTADOS ESPERADOS</vt:lpstr>
      <vt:lpstr>REFERÊNCIAS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das barreiras e oportunidades para consolidação do processo de gerenciamento de riscos em empresa de engenharia consultiva</dc:title>
  <cp:lastModifiedBy>Ana Beatriz Fernandes</cp:lastModifiedBy>
  <cp:revision>5</cp:revision>
  <dcterms:modified xsi:type="dcterms:W3CDTF">2020-11-26T16:46:32Z</dcterms:modified>
</cp:coreProperties>
</file>