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1" r:id="rId5"/>
    <p:sldId id="265" r:id="rId6"/>
    <p:sldId id="259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EE7F-B001-4A13-887F-CCE75EE05E08}" type="datetimeFigureOut">
              <a:rPr lang="pt-BR" smtClean="0"/>
              <a:t>16/03/2016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B695-2FB7-4851-B190-08BDC0819BA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humberto.felipe@yahoo.com.br</a:t>
            </a:r>
          </a:p>
        </p:txBody>
      </p:sp>
      <p:pic>
        <p:nvPicPr>
          <p:cNvPr id="6146" name="Picture 2" descr="http://www.laredo.edu/cms/uploadedImages/LCC/Instruction/Divisions/Arts_and_Humanities/Distance_Learning/canvas%20logo.jpg?n=58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36" b="67091" l="30490" r="98529">
                        <a14:foregroundMark x1="34608" y1="44182" x2="34608" y2="44182"/>
                        <a14:foregroundMark x1="56373" y1="44182" x2="56373" y2="44182"/>
                        <a14:foregroundMark x1="68039" y1="43636" x2="68039" y2="43636"/>
                        <a14:foregroundMark x1="80784" y1="42909" x2="80784" y2="42909"/>
                        <a14:foregroundMark x1="91765" y1="42545" x2="91765" y2="4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50" y="-647299"/>
            <a:ext cx="3645962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4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EE7F-B001-4A13-887F-CCE75EE05E08}" type="datetimeFigureOut">
              <a:rPr lang="pt-BR" smtClean="0"/>
              <a:t>16/03/2016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humberto.felipe@yahoo.com.br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B695-2FB7-4851-B190-08BDC0819BA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1282" cy="6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n5.org.br/wp-content/uploads/2014/02/MNCanvas-Nova-Apresenta%C3%A7%C3%A3o-revisada2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n5.org.br/wp-content/uploads/2014/02/MNCanvas-Nova-Apresenta%C3%A7%C3%A3o-revisada2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braecanvas.com.br/downloads/cartilha_canvas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 rot="20938479">
            <a:off x="1612490" y="963561"/>
            <a:ext cx="9163665" cy="5181600"/>
            <a:chOff x="1612490" y="658761"/>
            <a:chExt cx="9163665" cy="5181600"/>
          </a:xfrm>
        </p:grpSpPr>
        <p:pic>
          <p:nvPicPr>
            <p:cNvPr id="5122" name="Picture 2" descr="https://encrypted-tbn3.gstatic.com/images?q=tbn:ANd9GcRkXJyTMoZT6Hej5Z4kmY3rCfF2UNKW4jva1nvIVtPPiTwAXxzde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7838" y1="13918" x2="37838" y2="13918"/>
                          <a14:foregroundMark x1="40541" y1="13918" x2="40541" y2="13918"/>
                          <a14:foregroundMark x1="44015" y1="14433" x2="44015" y2="14433"/>
                          <a14:foregroundMark x1="44402" y1="12371" x2="44402" y2="12371"/>
                          <a14:foregroundMark x1="58301" y1="12887" x2="58301" y2="12887"/>
                          <a14:foregroundMark x1="61004" y1="13402" x2="61004" y2="13402"/>
                          <a14:foregroundMark x1="67568" y1="14433" x2="67568" y2="14433"/>
                          <a14:foregroundMark x1="19691" y1="45361" x2="19691" y2="45361"/>
                          <a14:foregroundMark x1="40154" y1="82474" x2="40154" y2="82474"/>
                          <a14:foregroundMark x1="66023" y1="81959" x2="66023" y2="81959"/>
                          <a14:foregroundMark x1="71429" y1="70103" x2="71429" y2="70103"/>
                          <a14:foregroundMark x1="65637" y1="69588" x2="65637" y2="69588"/>
                          <a14:foregroundMark x1="75676" y1="72680" x2="75676" y2="72680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7" b="14912"/>
            <a:stretch/>
          </p:blipFill>
          <p:spPr bwMode="auto">
            <a:xfrm>
              <a:off x="1612490" y="658761"/>
              <a:ext cx="916366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 rot="20812425">
              <a:off x="3152490" y="2159846"/>
              <a:ext cx="710690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500" dirty="0" smtClean="0">
                  <a:latin typeface="Viner Hand ITC" panose="03070502030502020203" pitchFamily="66" charset="0"/>
                </a:rPr>
                <a:t>CANVAS</a:t>
              </a:r>
              <a:endParaRPr lang="pt-BR" sz="11500" dirty="0">
                <a:latin typeface="Viner Hand ITC" panose="0307050203050202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9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o Can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/>
          <a:stretch/>
        </p:blipFill>
        <p:spPr bwMode="auto">
          <a:xfrm>
            <a:off x="0" y="540773"/>
            <a:ext cx="12218488" cy="63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rma Livre 3"/>
          <p:cNvSpPr/>
          <p:nvPr/>
        </p:nvSpPr>
        <p:spPr>
          <a:xfrm>
            <a:off x="39330" y="235974"/>
            <a:ext cx="6461238" cy="6685936"/>
          </a:xfrm>
          <a:custGeom>
            <a:avLst/>
            <a:gdLst>
              <a:gd name="connsiteX0" fmla="*/ 255639 w 6066503"/>
              <a:gd name="connsiteY0" fmla="*/ 599768 h 6685936"/>
              <a:gd name="connsiteX1" fmla="*/ 255639 w 6066503"/>
              <a:gd name="connsiteY1" fmla="*/ 599768 h 6685936"/>
              <a:gd name="connsiteX2" fmla="*/ 235974 w 6066503"/>
              <a:gd name="connsiteY2" fmla="*/ 1986116 h 6685936"/>
              <a:gd name="connsiteX3" fmla="*/ 216310 w 6066503"/>
              <a:gd name="connsiteY3" fmla="*/ 2054942 h 6685936"/>
              <a:gd name="connsiteX4" fmla="*/ 206477 w 6066503"/>
              <a:gd name="connsiteY4" fmla="*/ 2094271 h 6685936"/>
              <a:gd name="connsiteX5" fmla="*/ 176981 w 6066503"/>
              <a:gd name="connsiteY5" fmla="*/ 2202426 h 6685936"/>
              <a:gd name="connsiteX6" fmla="*/ 147484 w 6066503"/>
              <a:gd name="connsiteY6" fmla="*/ 2379407 h 6685936"/>
              <a:gd name="connsiteX7" fmla="*/ 137652 w 6066503"/>
              <a:gd name="connsiteY7" fmla="*/ 2438400 h 6685936"/>
              <a:gd name="connsiteX8" fmla="*/ 127819 w 6066503"/>
              <a:gd name="connsiteY8" fmla="*/ 2477729 h 6685936"/>
              <a:gd name="connsiteX9" fmla="*/ 108155 w 6066503"/>
              <a:gd name="connsiteY9" fmla="*/ 2585884 h 6685936"/>
              <a:gd name="connsiteX10" fmla="*/ 98323 w 6066503"/>
              <a:gd name="connsiteY10" fmla="*/ 2694039 h 6685936"/>
              <a:gd name="connsiteX11" fmla="*/ 88490 w 6066503"/>
              <a:gd name="connsiteY11" fmla="*/ 2782529 h 6685936"/>
              <a:gd name="connsiteX12" fmla="*/ 98323 w 6066503"/>
              <a:gd name="connsiteY12" fmla="*/ 3018503 h 6685936"/>
              <a:gd name="connsiteX13" fmla="*/ 108155 w 6066503"/>
              <a:gd name="connsiteY13" fmla="*/ 3087329 h 6685936"/>
              <a:gd name="connsiteX14" fmla="*/ 127819 w 6066503"/>
              <a:gd name="connsiteY14" fmla="*/ 3205316 h 6685936"/>
              <a:gd name="connsiteX15" fmla="*/ 137652 w 6066503"/>
              <a:gd name="connsiteY15" fmla="*/ 3303639 h 6685936"/>
              <a:gd name="connsiteX16" fmla="*/ 147484 w 6066503"/>
              <a:gd name="connsiteY16" fmla="*/ 3500284 h 6685936"/>
              <a:gd name="connsiteX17" fmla="*/ 127819 w 6066503"/>
              <a:gd name="connsiteY17" fmla="*/ 3864078 h 6685936"/>
              <a:gd name="connsiteX18" fmla="*/ 117987 w 6066503"/>
              <a:gd name="connsiteY18" fmla="*/ 3932903 h 6685936"/>
              <a:gd name="connsiteX19" fmla="*/ 108155 w 6066503"/>
              <a:gd name="connsiteY19" fmla="*/ 4041058 h 6685936"/>
              <a:gd name="connsiteX20" fmla="*/ 117987 w 6066503"/>
              <a:gd name="connsiteY20" fmla="*/ 4581832 h 6685936"/>
              <a:gd name="connsiteX21" fmla="*/ 127819 w 6066503"/>
              <a:gd name="connsiteY21" fmla="*/ 4611329 h 6685936"/>
              <a:gd name="connsiteX22" fmla="*/ 137652 w 6066503"/>
              <a:gd name="connsiteY22" fmla="*/ 4689987 h 6685936"/>
              <a:gd name="connsiteX23" fmla="*/ 127819 w 6066503"/>
              <a:gd name="connsiteY23" fmla="*/ 4778478 h 6685936"/>
              <a:gd name="connsiteX24" fmla="*/ 117987 w 6066503"/>
              <a:gd name="connsiteY24" fmla="*/ 5565058 h 6685936"/>
              <a:gd name="connsiteX25" fmla="*/ 98323 w 6066503"/>
              <a:gd name="connsiteY25" fmla="*/ 5624052 h 6685936"/>
              <a:gd name="connsiteX26" fmla="*/ 88490 w 6066503"/>
              <a:gd name="connsiteY26" fmla="*/ 5663381 h 6685936"/>
              <a:gd name="connsiteX27" fmla="*/ 78658 w 6066503"/>
              <a:gd name="connsiteY27" fmla="*/ 5712542 h 6685936"/>
              <a:gd name="connsiteX28" fmla="*/ 68826 w 6066503"/>
              <a:gd name="connsiteY28" fmla="*/ 5742039 h 6685936"/>
              <a:gd name="connsiteX29" fmla="*/ 39329 w 6066503"/>
              <a:gd name="connsiteY29" fmla="*/ 5860026 h 6685936"/>
              <a:gd name="connsiteX30" fmla="*/ 19665 w 6066503"/>
              <a:gd name="connsiteY30" fmla="*/ 5928852 h 6685936"/>
              <a:gd name="connsiteX31" fmla="*/ 0 w 6066503"/>
              <a:gd name="connsiteY31" fmla="*/ 5987845 h 6685936"/>
              <a:gd name="connsiteX32" fmla="*/ 9832 w 6066503"/>
              <a:gd name="connsiteY32" fmla="*/ 6164826 h 6685936"/>
              <a:gd name="connsiteX33" fmla="*/ 19665 w 6066503"/>
              <a:gd name="connsiteY33" fmla="*/ 6194323 h 6685936"/>
              <a:gd name="connsiteX34" fmla="*/ 29497 w 6066503"/>
              <a:gd name="connsiteY34" fmla="*/ 6243484 h 6685936"/>
              <a:gd name="connsiteX35" fmla="*/ 39329 w 6066503"/>
              <a:gd name="connsiteY35" fmla="*/ 6282813 h 6685936"/>
              <a:gd name="connsiteX36" fmla="*/ 29497 w 6066503"/>
              <a:gd name="connsiteY36" fmla="*/ 6381136 h 6685936"/>
              <a:gd name="connsiteX37" fmla="*/ 19665 w 6066503"/>
              <a:gd name="connsiteY37" fmla="*/ 6420465 h 6685936"/>
              <a:gd name="connsiteX38" fmla="*/ 19665 w 6066503"/>
              <a:gd name="connsiteY38" fmla="*/ 6508955 h 6685936"/>
              <a:gd name="connsiteX39" fmla="*/ 19665 w 6066503"/>
              <a:gd name="connsiteY39" fmla="*/ 6508955 h 6685936"/>
              <a:gd name="connsiteX40" fmla="*/ 393290 w 6066503"/>
              <a:gd name="connsiteY40" fmla="*/ 6528620 h 6685936"/>
              <a:gd name="connsiteX41" fmla="*/ 550606 w 6066503"/>
              <a:gd name="connsiteY41" fmla="*/ 6548284 h 6685936"/>
              <a:gd name="connsiteX42" fmla="*/ 619432 w 6066503"/>
              <a:gd name="connsiteY42" fmla="*/ 6558116 h 6685936"/>
              <a:gd name="connsiteX43" fmla="*/ 766916 w 6066503"/>
              <a:gd name="connsiteY43" fmla="*/ 6587613 h 6685936"/>
              <a:gd name="connsiteX44" fmla="*/ 894736 w 6066503"/>
              <a:gd name="connsiteY44" fmla="*/ 6617110 h 6685936"/>
              <a:gd name="connsiteX45" fmla="*/ 1032387 w 6066503"/>
              <a:gd name="connsiteY45" fmla="*/ 6656439 h 6685936"/>
              <a:gd name="connsiteX46" fmla="*/ 1258529 w 6066503"/>
              <a:gd name="connsiteY46" fmla="*/ 6685936 h 6685936"/>
              <a:gd name="connsiteX47" fmla="*/ 1612490 w 6066503"/>
              <a:gd name="connsiteY47" fmla="*/ 6676103 h 6685936"/>
              <a:gd name="connsiteX48" fmla="*/ 1730477 w 6066503"/>
              <a:gd name="connsiteY48" fmla="*/ 6656439 h 6685936"/>
              <a:gd name="connsiteX49" fmla="*/ 1887794 w 6066503"/>
              <a:gd name="connsiteY49" fmla="*/ 6636774 h 6685936"/>
              <a:gd name="connsiteX50" fmla="*/ 2261419 w 6066503"/>
              <a:gd name="connsiteY50" fmla="*/ 6617110 h 6685936"/>
              <a:gd name="connsiteX51" fmla="*/ 2467897 w 6066503"/>
              <a:gd name="connsiteY51" fmla="*/ 6597445 h 6685936"/>
              <a:gd name="connsiteX52" fmla="*/ 2546555 w 6066503"/>
              <a:gd name="connsiteY52" fmla="*/ 6587613 h 6685936"/>
              <a:gd name="connsiteX53" fmla="*/ 2802194 w 6066503"/>
              <a:gd name="connsiteY53" fmla="*/ 6567949 h 6685936"/>
              <a:gd name="connsiteX54" fmla="*/ 3362632 w 6066503"/>
              <a:gd name="connsiteY54" fmla="*/ 6528620 h 6685936"/>
              <a:gd name="connsiteX55" fmla="*/ 3588774 w 6066503"/>
              <a:gd name="connsiteY55" fmla="*/ 6538452 h 6685936"/>
              <a:gd name="connsiteX56" fmla="*/ 3854245 w 6066503"/>
              <a:gd name="connsiteY56" fmla="*/ 6558116 h 6685936"/>
              <a:gd name="connsiteX57" fmla="*/ 4011561 w 6066503"/>
              <a:gd name="connsiteY57" fmla="*/ 6567949 h 6685936"/>
              <a:gd name="connsiteX58" fmla="*/ 4149213 w 6066503"/>
              <a:gd name="connsiteY58" fmla="*/ 6577781 h 6685936"/>
              <a:gd name="connsiteX59" fmla="*/ 4542503 w 6066503"/>
              <a:gd name="connsiteY59" fmla="*/ 6567949 h 6685936"/>
              <a:gd name="connsiteX60" fmla="*/ 5024284 w 6066503"/>
              <a:gd name="connsiteY60" fmla="*/ 6636774 h 6685936"/>
              <a:gd name="connsiteX61" fmla="*/ 5161936 w 6066503"/>
              <a:gd name="connsiteY61" fmla="*/ 6646607 h 6685936"/>
              <a:gd name="connsiteX62" fmla="*/ 5830529 w 6066503"/>
              <a:gd name="connsiteY62" fmla="*/ 6636774 h 6685936"/>
              <a:gd name="connsiteX63" fmla="*/ 5889523 w 6066503"/>
              <a:gd name="connsiteY63" fmla="*/ 6617110 h 6685936"/>
              <a:gd name="connsiteX64" fmla="*/ 5948516 w 6066503"/>
              <a:gd name="connsiteY64" fmla="*/ 6577781 h 6685936"/>
              <a:gd name="connsiteX65" fmla="*/ 5978013 w 6066503"/>
              <a:gd name="connsiteY65" fmla="*/ 6558116 h 6685936"/>
              <a:gd name="connsiteX66" fmla="*/ 6007510 w 6066503"/>
              <a:gd name="connsiteY66" fmla="*/ 6528620 h 6685936"/>
              <a:gd name="connsiteX67" fmla="*/ 6037006 w 6066503"/>
              <a:gd name="connsiteY67" fmla="*/ 6518787 h 6685936"/>
              <a:gd name="connsiteX68" fmla="*/ 6056671 w 6066503"/>
              <a:gd name="connsiteY68" fmla="*/ 6508955 h 6685936"/>
              <a:gd name="connsiteX69" fmla="*/ 6056671 w 6066503"/>
              <a:gd name="connsiteY69" fmla="*/ 6508955 h 6685936"/>
              <a:gd name="connsiteX70" fmla="*/ 6027174 w 6066503"/>
              <a:gd name="connsiteY70" fmla="*/ 6302478 h 6685936"/>
              <a:gd name="connsiteX71" fmla="*/ 6017342 w 6066503"/>
              <a:gd name="connsiteY71" fmla="*/ 6223820 h 6685936"/>
              <a:gd name="connsiteX72" fmla="*/ 5978013 w 6066503"/>
              <a:gd name="connsiteY72" fmla="*/ 6017342 h 6685936"/>
              <a:gd name="connsiteX73" fmla="*/ 5909187 w 6066503"/>
              <a:gd name="connsiteY73" fmla="*/ 5673213 h 6685936"/>
              <a:gd name="connsiteX74" fmla="*/ 5889523 w 6066503"/>
              <a:gd name="connsiteY74" fmla="*/ 5515897 h 6685936"/>
              <a:gd name="connsiteX75" fmla="*/ 5869858 w 6066503"/>
              <a:gd name="connsiteY75" fmla="*/ 5417574 h 6685936"/>
              <a:gd name="connsiteX76" fmla="*/ 5889523 w 6066503"/>
              <a:gd name="connsiteY76" fmla="*/ 4857136 h 6685936"/>
              <a:gd name="connsiteX77" fmla="*/ 5909187 w 6066503"/>
              <a:gd name="connsiteY77" fmla="*/ 4778478 h 6685936"/>
              <a:gd name="connsiteX78" fmla="*/ 5928852 w 6066503"/>
              <a:gd name="connsiteY78" fmla="*/ 4709652 h 6685936"/>
              <a:gd name="connsiteX79" fmla="*/ 5948516 w 6066503"/>
              <a:gd name="connsiteY79" fmla="*/ 4680155 h 6685936"/>
              <a:gd name="connsiteX80" fmla="*/ 5958348 w 6066503"/>
              <a:gd name="connsiteY80" fmla="*/ 4650658 h 6685936"/>
              <a:gd name="connsiteX81" fmla="*/ 5987845 w 6066503"/>
              <a:gd name="connsiteY81" fmla="*/ 4621161 h 6685936"/>
              <a:gd name="connsiteX82" fmla="*/ 6017342 w 6066503"/>
              <a:gd name="connsiteY82" fmla="*/ 4552336 h 6685936"/>
              <a:gd name="connsiteX83" fmla="*/ 6037006 w 6066503"/>
              <a:gd name="connsiteY83" fmla="*/ 4522839 h 6685936"/>
              <a:gd name="connsiteX84" fmla="*/ 6066503 w 6066503"/>
              <a:gd name="connsiteY84" fmla="*/ 4513007 h 6685936"/>
              <a:gd name="connsiteX85" fmla="*/ 6066503 w 6066503"/>
              <a:gd name="connsiteY85" fmla="*/ 4513007 h 6685936"/>
              <a:gd name="connsiteX86" fmla="*/ 5948516 w 6066503"/>
              <a:gd name="connsiteY86" fmla="*/ 4493342 h 6685936"/>
              <a:gd name="connsiteX87" fmla="*/ 5663381 w 6066503"/>
              <a:gd name="connsiteY87" fmla="*/ 4404852 h 6685936"/>
              <a:gd name="connsiteX88" fmla="*/ 5604387 w 6066503"/>
              <a:gd name="connsiteY88" fmla="*/ 4395020 h 6685936"/>
              <a:gd name="connsiteX89" fmla="*/ 5476568 w 6066503"/>
              <a:gd name="connsiteY89" fmla="*/ 4355691 h 6685936"/>
              <a:gd name="connsiteX90" fmla="*/ 5388077 w 6066503"/>
              <a:gd name="connsiteY90" fmla="*/ 4345858 h 6685936"/>
              <a:gd name="connsiteX91" fmla="*/ 5270090 w 6066503"/>
              <a:gd name="connsiteY91" fmla="*/ 4326194 h 6685936"/>
              <a:gd name="connsiteX92" fmla="*/ 5240594 w 6066503"/>
              <a:gd name="connsiteY92" fmla="*/ 4316361 h 6685936"/>
              <a:gd name="connsiteX93" fmla="*/ 5201265 w 6066503"/>
              <a:gd name="connsiteY93" fmla="*/ 4286865 h 6685936"/>
              <a:gd name="connsiteX94" fmla="*/ 5152103 w 6066503"/>
              <a:gd name="connsiteY94" fmla="*/ 4237703 h 6685936"/>
              <a:gd name="connsiteX95" fmla="*/ 5142271 w 6066503"/>
              <a:gd name="connsiteY95" fmla="*/ 4208207 h 6685936"/>
              <a:gd name="connsiteX96" fmla="*/ 5122606 w 6066503"/>
              <a:gd name="connsiteY96" fmla="*/ 4168878 h 6685936"/>
              <a:gd name="connsiteX97" fmla="*/ 5102942 w 6066503"/>
              <a:gd name="connsiteY97" fmla="*/ 4070555 h 6685936"/>
              <a:gd name="connsiteX98" fmla="*/ 5093110 w 6066503"/>
              <a:gd name="connsiteY98" fmla="*/ 4041058 h 6685936"/>
              <a:gd name="connsiteX99" fmla="*/ 5083277 w 6066503"/>
              <a:gd name="connsiteY99" fmla="*/ 3942736 h 6685936"/>
              <a:gd name="connsiteX100" fmla="*/ 5063613 w 6066503"/>
              <a:gd name="connsiteY100" fmla="*/ 3805084 h 6685936"/>
              <a:gd name="connsiteX101" fmla="*/ 5093110 w 6066503"/>
              <a:gd name="connsiteY101" fmla="*/ 3519949 h 6685936"/>
              <a:gd name="connsiteX102" fmla="*/ 5122606 w 6066503"/>
              <a:gd name="connsiteY102" fmla="*/ 3490452 h 6685936"/>
              <a:gd name="connsiteX103" fmla="*/ 5132439 w 6066503"/>
              <a:gd name="connsiteY103" fmla="*/ 3451123 h 6685936"/>
              <a:gd name="connsiteX104" fmla="*/ 5171768 w 6066503"/>
              <a:gd name="connsiteY104" fmla="*/ 3205316 h 6685936"/>
              <a:gd name="connsiteX105" fmla="*/ 5161936 w 6066503"/>
              <a:gd name="connsiteY105" fmla="*/ 2851355 h 6685936"/>
              <a:gd name="connsiteX106" fmla="*/ 5152103 w 6066503"/>
              <a:gd name="connsiteY106" fmla="*/ 2772697 h 6685936"/>
              <a:gd name="connsiteX107" fmla="*/ 5161936 w 6066503"/>
              <a:gd name="connsiteY107" fmla="*/ 2713703 h 6685936"/>
              <a:gd name="connsiteX108" fmla="*/ 5181600 w 6066503"/>
              <a:gd name="connsiteY108" fmla="*/ 2674374 h 6685936"/>
              <a:gd name="connsiteX109" fmla="*/ 5211097 w 6066503"/>
              <a:gd name="connsiteY109" fmla="*/ 2605549 h 6685936"/>
              <a:gd name="connsiteX110" fmla="*/ 5319252 w 6066503"/>
              <a:gd name="connsiteY110" fmla="*/ 2212258 h 6685936"/>
              <a:gd name="connsiteX111" fmla="*/ 5338916 w 6066503"/>
              <a:gd name="connsiteY111" fmla="*/ 2035278 h 6685936"/>
              <a:gd name="connsiteX112" fmla="*/ 5348748 w 6066503"/>
              <a:gd name="connsiteY112" fmla="*/ 2005781 h 6685936"/>
              <a:gd name="connsiteX113" fmla="*/ 5368413 w 6066503"/>
              <a:gd name="connsiteY113" fmla="*/ 1976284 h 6685936"/>
              <a:gd name="connsiteX114" fmla="*/ 5378245 w 6066503"/>
              <a:gd name="connsiteY114" fmla="*/ 1848465 h 6685936"/>
              <a:gd name="connsiteX115" fmla="*/ 5397910 w 6066503"/>
              <a:gd name="connsiteY115" fmla="*/ 1435510 h 6685936"/>
              <a:gd name="connsiteX116" fmla="*/ 5407742 w 6066503"/>
              <a:gd name="connsiteY116" fmla="*/ 1209368 h 6685936"/>
              <a:gd name="connsiteX117" fmla="*/ 5447071 w 6066503"/>
              <a:gd name="connsiteY117" fmla="*/ 1170039 h 6685936"/>
              <a:gd name="connsiteX118" fmla="*/ 5466736 w 6066503"/>
              <a:gd name="connsiteY118" fmla="*/ 1120878 h 6685936"/>
              <a:gd name="connsiteX119" fmla="*/ 5496232 w 6066503"/>
              <a:gd name="connsiteY119" fmla="*/ 983226 h 6685936"/>
              <a:gd name="connsiteX120" fmla="*/ 5506065 w 6066503"/>
              <a:gd name="connsiteY120" fmla="*/ 953729 h 6685936"/>
              <a:gd name="connsiteX121" fmla="*/ 5456903 w 6066503"/>
              <a:gd name="connsiteY121" fmla="*/ 766916 h 6685936"/>
              <a:gd name="connsiteX122" fmla="*/ 5427406 w 6066503"/>
              <a:gd name="connsiteY122" fmla="*/ 698091 h 6685936"/>
              <a:gd name="connsiteX123" fmla="*/ 5417574 w 6066503"/>
              <a:gd name="connsiteY123" fmla="*/ 658761 h 6685936"/>
              <a:gd name="connsiteX124" fmla="*/ 5407742 w 6066503"/>
              <a:gd name="connsiteY124" fmla="*/ 629265 h 6685936"/>
              <a:gd name="connsiteX125" fmla="*/ 5378245 w 6066503"/>
              <a:gd name="connsiteY125" fmla="*/ 530942 h 6685936"/>
              <a:gd name="connsiteX126" fmla="*/ 5329084 w 6066503"/>
              <a:gd name="connsiteY126" fmla="*/ 442452 h 6685936"/>
              <a:gd name="connsiteX127" fmla="*/ 5250426 w 6066503"/>
              <a:gd name="connsiteY127" fmla="*/ 403123 h 6685936"/>
              <a:gd name="connsiteX128" fmla="*/ 5171768 w 6066503"/>
              <a:gd name="connsiteY128" fmla="*/ 363794 h 6685936"/>
              <a:gd name="connsiteX129" fmla="*/ 5122606 w 6066503"/>
              <a:gd name="connsiteY129" fmla="*/ 353961 h 6685936"/>
              <a:gd name="connsiteX130" fmla="*/ 5043948 w 6066503"/>
              <a:gd name="connsiteY130" fmla="*/ 324465 h 6685936"/>
              <a:gd name="connsiteX131" fmla="*/ 4916129 w 6066503"/>
              <a:gd name="connsiteY131" fmla="*/ 285136 h 6685936"/>
              <a:gd name="connsiteX132" fmla="*/ 4739148 w 6066503"/>
              <a:gd name="connsiteY132" fmla="*/ 265471 h 6685936"/>
              <a:gd name="connsiteX133" fmla="*/ 4218039 w 6066503"/>
              <a:gd name="connsiteY133" fmla="*/ 137652 h 6685936"/>
              <a:gd name="connsiteX134" fmla="*/ 4011561 w 6066503"/>
              <a:gd name="connsiteY134" fmla="*/ 78658 h 6685936"/>
              <a:gd name="connsiteX135" fmla="*/ 3352800 w 6066503"/>
              <a:gd name="connsiteY135" fmla="*/ 0 h 6685936"/>
              <a:gd name="connsiteX136" fmla="*/ 3244645 w 6066503"/>
              <a:gd name="connsiteY136" fmla="*/ 9832 h 6685936"/>
              <a:gd name="connsiteX137" fmla="*/ 3175819 w 6066503"/>
              <a:gd name="connsiteY137" fmla="*/ 39329 h 6685936"/>
              <a:gd name="connsiteX138" fmla="*/ 2576052 w 6066503"/>
              <a:gd name="connsiteY138" fmla="*/ 49161 h 6685936"/>
              <a:gd name="connsiteX139" fmla="*/ 2222090 w 6066503"/>
              <a:gd name="connsiteY139" fmla="*/ 88491 h 6685936"/>
              <a:gd name="connsiteX140" fmla="*/ 2172929 w 6066503"/>
              <a:gd name="connsiteY140" fmla="*/ 98323 h 6685936"/>
              <a:gd name="connsiteX141" fmla="*/ 2025445 w 6066503"/>
              <a:gd name="connsiteY141" fmla="*/ 108155 h 6685936"/>
              <a:gd name="connsiteX142" fmla="*/ 1936955 w 6066503"/>
              <a:gd name="connsiteY142" fmla="*/ 117987 h 6685936"/>
              <a:gd name="connsiteX143" fmla="*/ 1799303 w 6066503"/>
              <a:gd name="connsiteY143" fmla="*/ 127820 h 6685936"/>
              <a:gd name="connsiteX144" fmla="*/ 1710813 w 6066503"/>
              <a:gd name="connsiteY144" fmla="*/ 147484 h 6685936"/>
              <a:gd name="connsiteX145" fmla="*/ 1543665 w 6066503"/>
              <a:gd name="connsiteY145" fmla="*/ 157316 h 6685936"/>
              <a:gd name="connsiteX146" fmla="*/ 1189703 w 6066503"/>
              <a:gd name="connsiteY146" fmla="*/ 216310 h 6685936"/>
              <a:gd name="connsiteX147" fmla="*/ 1012723 w 6066503"/>
              <a:gd name="connsiteY147" fmla="*/ 285136 h 6685936"/>
              <a:gd name="connsiteX148" fmla="*/ 983226 w 6066503"/>
              <a:gd name="connsiteY148" fmla="*/ 294968 h 6685936"/>
              <a:gd name="connsiteX149" fmla="*/ 943897 w 6066503"/>
              <a:gd name="connsiteY149" fmla="*/ 314632 h 6685936"/>
              <a:gd name="connsiteX150" fmla="*/ 884903 w 6066503"/>
              <a:gd name="connsiteY150" fmla="*/ 334297 h 6685936"/>
              <a:gd name="connsiteX151" fmla="*/ 855406 w 6066503"/>
              <a:gd name="connsiteY151" fmla="*/ 353961 h 6685936"/>
              <a:gd name="connsiteX152" fmla="*/ 678426 w 6066503"/>
              <a:gd name="connsiteY152" fmla="*/ 422787 h 6685936"/>
              <a:gd name="connsiteX153" fmla="*/ 648929 w 6066503"/>
              <a:gd name="connsiteY153" fmla="*/ 432620 h 6685936"/>
              <a:gd name="connsiteX154" fmla="*/ 580103 w 6066503"/>
              <a:gd name="connsiteY154" fmla="*/ 442452 h 6685936"/>
              <a:gd name="connsiteX155" fmla="*/ 462116 w 6066503"/>
              <a:gd name="connsiteY155" fmla="*/ 462116 h 6685936"/>
              <a:gd name="connsiteX156" fmla="*/ 363794 w 6066503"/>
              <a:gd name="connsiteY156" fmla="*/ 501445 h 6685936"/>
              <a:gd name="connsiteX157" fmla="*/ 304800 w 6066503"/>
              <a:gd name="connsiteY157" fmla="*/ 550607 h 6685936"/>
              <a:gd name="connsiteX158" fmla="*/ 275303 w 6066503"/>
              <a:gd name="connsiteY158" fmla="*/ 560439 h 6685936"/>
              <a:gd name="connsiteX159" fmla="*/ 255639 w 6066503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889523 w 6086387"/>
              <a:gd name="connsiteY74" fmla="*/ 5515897 h 6685936"/>
              <a:gd name="connsiteX75" fmla="*/ 5869858 w 6086387"/>
              <a:gd name="connsiteY75" fmla="*/ 5417574 h 6685936"/>
              <a:gd name="connsiteX76" fmla="*/ 5889523 w 6086387"/>
              <a:gd name="connsiteY76" fmla="*/ 4857136 h 6685936"/>
              <a:gd name="connsiteX77" fmla="*/ 5909187 w 6086387"/>
              <a:gd name="connsiteY77" fmla="*/ 4778478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958348 w 6086387"/>
              <a:gd name="connsiteY80" fmla="*/ 4650658 h 6685936"/>
              <a:gd name="connsiteX81" fmla="*/ 5987845 w 6086387"/>
              <a:gd name="connsiteY81" fmla="*/ 4621161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889523 w 6086387"/>
              <a:gd name="connsiteY74" fmla="*/ 5515897 h 6685936"/>
              <a:gd name="connsiteX75" fmla="*/ 5869858 w 6086387"/>
              <a:gd name="connsiteY75" fmla="*/ 5417574 h 6685936"/>
              <a:gd name="connsiteX76" fmla="*/ 5889523 w 6086387"/>
              <a:gd name="connsiteY76" fmla="*/ 4857136 h 6685936"/>
              <a:gd name="connsiteX77" fmla="*/ 5909187 w 6086387"/>
              <a:gd name="connsiteY77" fmla="*/ 4778478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958348 w 6086387"/>
              <a:gd name="connsiteY80" fmla="*/ 4650658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889523 w 6086387"/>
              <a:gd name="connsiteY74" fmla="*/ 5515897 h 6685936"/>
              <a:gd name="connsiteX75" fmla="*/ 5869858 w 6086387"/>
              <a:gd name="connsiteY75" fmla="*/ 5417574 h 6685936"/>
              <a:gd name="connsiteX76" fmla="*/ 5889523 w 6086387"/>
              <a:gd name="connsiteY76" fmla="*/ 4857136 h 6685936"/>
              <a:gd name="connsiteX77" fmla="*/ 5909187 w 6086387"/>
              <a:gd name="connsiteY77" fmla="*/ 4778478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889523 w 6086387"/>
              <a:gd name="connsiteY74" fmla="*/ 5515897 h 6685936"/>
              <a:gd name="connsiteX75" fmla="*/ 5869858 w 6086387"/>
              <a:gd name="connsiteY75" fmla="*/ 5417574 h 6685936"/>
              <a:gd name="connsiteX76" fmla="*/ 5889523 w 6086387"/>
              <a:gd name="connsiteY76" fmla="*/ 4857136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889523 w 6086387"/>
              <a:gd name="connsiteY74" fmla="*/ 5515897 h 6685936"/>
              <a:gd name="connsiteX75" fmla="*/ 5869858 w 6086387"/>
              <a:gd name="connsiteY75" fmla="*/ 5417574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889523 w 6086387"/>
              <a:gd name="connsiteY74" fmla="*/ 5515897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909187 w 6086387"/>
              <a:gd name="connsiteY73" fmla="*/ 5673213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978013 w 6086387"/>
              <a:gd name="connsiteY72" fmla="*/ 6017342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6017342 w 6086387"/>
              <a:gd name="connsiteY71" fmla="*/ 622382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6056671 w 6086387"/>
              <a:gd name="connsiteY69" fmla="*/ 6508955 h 6685936"/>
              <a:gd name="connsiteX70" fmla="*/ 6027174 w 6086387"/>
              <a:gd name="connsiteY70" fmla="*/ 6302478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6056671 w 6086387"/>
              <a:gd name="connsiteY68" fmla="*/ 6508955 h 6685936"/>
              <a:gd name="connsiteX69" fmla="*/ 5741769 w 6086387"/>
              <a:gd name="connsiteY69" fmla="*/ 6518787 h 6685936"/>
              <a:gd name="connsiteX70" fmla="*/ 6027174 w 6086387"/>
              <a:gd name="connsiteY70" fmla="*/ 6302478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6027174 w 6086387"/>
              <a:gd name="connsiteY70" fmla="*/ 6302478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6037006 w 6086387"/>
              <a:gd name="connsiteY67" fmla="*/ 6518787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6007510 w 6086387"/>
              <a:gd name="connsiteY66" fmla="*/ 6528620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978013 w 6086387"/>
              <a:gd name="connsiteY65" fmla="*/ 6558116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948516 w 6086387"/>
              <a:gd name="connsiteY64" fmla="*/ 6577781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889523 w 6086387"/>
              <a:gd name="connsiteY63" fmla="*/ 6617110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171768 w 6086387"/>
              <a:gd name="connsiteY104" fmla="*/ 3205316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132439 w 6086387"/>
              <a:gd name="connsiteY103" fmla="*/ 3451123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122606 w 6086387"/>
              <a:gd name="connsiteY102" fmla="*/ 34904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93110 w 6086387"/>
              <a:gd name="connsiteY101" fmla="*/ 3519949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046801 w 6086387"/>
              <a:gd name="connsiteY101" fmla="*/ 3962400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063613 w 6086387"/>
              <a:gd name="connsiteY100" fmla="*/ 3805084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083277 w 6086387"/>
              <a:gd name="connsiteY99" fmla="*/ 3942736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093110 w 6086387"/>
              <a:gd name="connsiteY98" fmla="*/ 4041058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102942 w 6086387"/>
              <a:gd name="connsiteY97" fmla="*/ 4070555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122606 w 6086387"/>
              <a:gd name="connsiteY96" fmla="*/ 4168878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142271 w 6086387"/>
              <a:gd name="connsiteY95" fmla="*/ 4208207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152103 w 6086387"/>
              <a:gd name="connsiteY94" fmla="*/ 4237703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201265 w 6086387"/>
              <a:gd name="connsiteY93" fmla="*/ 4286865 h 6685936"/>
              <a:gd name="connsiteX94" fmla="*/ 5633718 w 6086387"/>
              <a:gd name="connsiteY94" fmla="*/ 4355690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525429 w 6086387"/>
              <a:gd name="connsiteY93" fmla="*/ 4385188 h 6685936"/>
              <a:gd name="connsiteX94" fmla="*/ 5633718 w 6086387"/>
              <a:gd name="connsiteY94" fmla="*/ 4355690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306133 w 6086387"/>
              <a:gd name="connsiteY101" fmla="*/ 4316361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525429 w 6086387"/>
              <a:gd name="connsiteY93" fmla="*/ 4385188 h 6685936"/>
              <a:gd name="connsiteX94" fmla="*/ 5633718 w 6086387"/>
              <a:gd name="connsiteY94" fmla="*/ 4355690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240594 w 6086387"/>
              <a:gd name="connsiteY92" fmla="*/ 4316361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270090 w 6086387"/>
              <a:gd name="connsiteY91" fmla="*/ 4326194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445060 w 6086387"/>
              <a:gd name="connsiteY98" fmla="*/ 4355690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457174 w 6086387"/>
              <a:gd name="connsiteY95" fmla="*/ 4414684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211097 w 6086387"/>
              <a:gd name="connsiteY109" fmla="*/ 2605549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319252 w 6086387"/>
              <a:gd name="connsiteY110" fmla="*/ 2212258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541536 w 6086387"/>
              <a:gd name="connsiteY110" fmla="*/ 2202426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368413 w 6086387"/>
              <a:gd name="connsiteY113" fmla="*/ 197628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541536 w 6086387"/>
              <a:gd name="connsiteY110" fmla="*/ 2202426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544388 w 6086387"/>
              <a:gd name="connsiteY113" fmla="*/ 1887794 h 6685936"/>
              <a:gd name="connsiteX114" fmla="*/ 5378245 w 6086387"/>
              <a:gd name="connsiteY114" fmla="*/ 184846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541536 w 6086387"/>
              <a:gd name="connsiteY110" fmla="*/ 2202426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397910 w 6086387"/>
              <a:gd name="connsiteY115" fmla="*/ 1435510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541536 w 6086387"/>
              <a:gd name="connsiteY110" fmla="*/ 2202426 h 6685936"/>
              <a:gd name="connsiteX111" fmla="*/ 5338916 w 6086387"/>
              <a:gd name="connsiteY111" fmla="*/ 2035278 h 6685936"/>
              <a:gd name="connsiteX112" fmla="*/ 5348748 w 6086387"/>
              <a:gd name="connsiteY112" fmla="*/ 2005781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541536 w 6086387"/>
              <a:gd name="connsiteY110" fmla="*/ 2202426 h 6685936"/>
              <a:gd name="connsiteX111" fmla="*/ 5338916 w 6086387"/>
              <a:gd name="connsiteY111" fmla="*/ 2035278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541536 w 6086387"/>
              <a:gd name="connsiteY110" fmla="*/ 2202426 h 6685936"/>
              <a:gd name="connsiteX111" fmla="*/ 5588986 w 6086387"/>
              <a:gd name="connsiteY111" fmla="*/ 2074607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181600 w 6086387"/>
              <a:gd name="connsiteY108" fmla="*/ 2674374 h 6685936"/>
              <a:gd name="connsiteX109" fmla="*/ 5618618 w 6086387"/>
              <a:gd name="connsiteY109" fmla="*/ 2467897 h 6685936"/>
              <a:gd name="connsiteX110" fmla="*/ 5624893 w 6086387"/>
              <a:gd name="connsiteY110" fmla="*/ 2261420 h 6685936"/>
              <a:gd name="connsiteX111" fmla="*/ 5588986 w 6086387"/>
              <a:gd name="connsiteY111" fmla="*/ 2074607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161936 w 6086387"/>
              <a:gd name="connsiteY107" fmla="*/ 2713703 h 6685936"/>
              <a:gd name="connsiteX108" fmla="*/ 5579859 w 6086387"/>
              <a:gd name="connsiteY108" fmla="*/ 2782529 h 6685936"/>
              <a:gd name="connsiteX109" fmla="*/ 5618618 w 6086387"/>
              <a:gd name="connsiteY109" fmla="*/ 2467897 h 6685936"/>
              <a:gd name="connsiteX110" fmla="*/ 5624893 w 6086387"/>
              <a:gd name="connsiteY110" fmla="*/ 2261420 h 6685936"/>
              <a:gd name="connsiteX111" fmla="*/ 5588986 w 6086387"/>
              <a:gd name="connsiteY111" fmla="*/ 2074607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161936 w 6086387"/>
              <a:gd name="connsiteY105" fmla="*/ 2851355 h 6685936"/>
              <a:gd name="connsiteX106" fmla="*/ 5152103 w 6086387"/>
              <a:gd name="connsiteY106" fmla="*/ 2772697 h 6685936"/>
              <a:gd name="connsiteX107" fmla="*/ 5597243 w 6086387"/>
              <a:gd name="connsiteY107" fmla="*/ 2920181 h 6685936"/>
              <a:gd name="connsiteX108" fmla="*/ 5579859 w 6086387"/>
              <a:gd name="connsiteY108" fmla="*/ 2782529 h 6685936"/>
              <a:gd name="connsiteX109" fmla="*/ 5618618 w 6086387"/>
              <a:gd name="connsiteY109" fmla="*/ 2467897 h 6685936"/>
              <a:gd name="connsiteX110" fmla="*/ 5624893 w 6086387"/>
              <a:gd name="connsiteY110" fmla="*/ 2261420 h 6685936"/>
              <a:gd name="connsiteX111" fmla="*/ 5588986 w 6086387"/>
              <a:gd name="connsiteY111" fmla="*/ 2074607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625028 w 6086387"/>
              <a:gd name="connsiteY105" fmla="*/ 3106993 h 6685936"/>
              <a:gd name="connsiteX106" fmla="*/ 5152103 w 6086387"/>
              <a:gd name="connsiteY106" fmla="*/ 2772697 h 6685936"/>
              <a:gd name="connsiteX107" fmla="*/ 5597243 w 6086387"/>
              <a:gd name="connsiteY107" fmla="*/ 2920181 h 6685936"/>
              <a:gd name="connsiteX108" fmla="*/ 5579859 w 6086387"/>
              <a:gd name="connsiteY108" fmla="*/ 2782529 h 6685936"/>
              <a:gd name="connsiteX109" fmla="*/ 5618618 w 6086387"/>
              <a:gd name="connsiteY109" fmla="*/ 2467897 h 6685936"/>
              <a:gd name="connsiteX110" fmla="*/ 5624893 w 6086387"/>
              <a:gd name="connsiteY110" fmla="*/ 2261420 h 6685936"/>
              <a:gd name="connsiteX111" fmla="*/ 5588986 w 6086387"/>
              <a:gd name="connsiteY111" fmla="*/ 2074607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  <a:gd name="connsiteX0" fmla="*/ 255639 w 6086387"/>
              <a:gd name="connsiteY0" fmla="*/ 599768 h 6685936"/>
              <a:gd name="connsiteX1" fmla="*/ 255639 w 6086387"/>
              <a:gd name="connsiteY1" fmla="*/ 599768 h 6685936"/>
              <a:gd name="connsiteX2" fmla="*/ 235974 w 6086387"/>
              <a:gd name="connsiteY2" fmla="*/ 1986116 h 6685936"/>
              <a:gd name="connsiteX3" fmla="*/ 216310 w 6086387"/>
              <a:gd name="connsiteY3" fmla="*/ 2054942 h 6685936"/>
              <a:gd name="connsiteX4" fmla="*/ 206477 w 6086387"/>
              <a:gd name="connsiteY4" fmla="*/ 2094271 h 6685936"/>
              <a:gd name="connsiteX5" fmla="*/ 176981 w 6086387"/>
              <a:gd name="connsiteY5" fmla="*/ 2202426 h 6685936"/>
              <a:gd name="connsiteX6" fmla="*/ 147484 w 6086387"/>
              <a:gd name="connsiteY6" fmla="*/ 2379407 h 6685936"/>
              <a:gd name="connsiteX7" fmla="*/ 137652 w 6086387"/>
              <a:gd name="connsiteY7" fmla="*/ 2438400 h 6685936"/>
              <a:gd name="connsiteX8" fmla="*/ 127819 w 6086387"/>
              <a:gd name="connsiteY8" fmla="*/ 2477729 h 6685936"/>
              <a:gd name="connsiteX9" fmla="*/ 108155 w 6086387"/>
              <a:gd name="connsiteY9" fmla="*/ 2585884 h 6685936"/>
              <a:gd name="connsiteX10" fmla="*/ 98323 w 6086387"/>
              <a:gd name="connsiteY10" fmla="*/ 2694039 h 6685936"/>
              <a:gd name="connsiteX11" fmla="*/ 88490 w 6086387"/>
              <a:gd name="connsiteY11" fmla="*/ 2782529 h 6685936"/>
              <a:gd name="connsiteX12" fmla="*/ 98323 w 6086387"/>
              <a:gd name="connsiteY12" fmla="*/ 3018503 h 6685936"/>
              <a:gd name="connsiteX13" fmla="*/ 108155 w 6086387"/>
              <a:gd name="connsiteY13" fmla="*/ 3087329 h 6685936"/>
              <a:gd name="connsiteX14" fmla="*/ 127819 w 6086387"/>
              <a:gd name="connsiteY14" fmla="*/ 3205316 h 6685936"/>
              <a:gd name="connsiteX15" fmla="*/ 137652 w 6086387"/>
              <a:gd name="connsiteY15" fmla="*/ 3303639 h 6685936"/>
              <a:gd name="connsiteX16" fmla="*/ 147484 w 6086387"/>
              <a:gd name="connsiteY16" fmla="*/ 3500284 h 6685936"/>
              <a:gd name="connsiteX17" fmla="*/ 127819 w 6086387"/>
              <a:gd name="connsiteY17" fmla="*/ 3864078 h 6685936"/>
              <a:gd name="connsiteX18" fmla="*/ 117987 w 6086387"/>
              <a:gd name="connsiteY18" fmla="*/ 3932903 h 6685936"/>
              <a:gd name="connsiteX19" fmla="*/ 108155 w 6086387"/>
              <a:gd name="connsiteY19" fmla="*/ 4041058 h 6685936"/>
              <a:gd name="connsiteX20" fmla="*/ 117987 w 6086387"/>
              <a:gd name="connsiteY20" fmla="*/ 4581832 h 6685936"/>
              <a:gd name="connsiteX21" fmla="*/ 127819 w 6086387"/>
              <a:gd name="connsiteY21" fmla="*/ 4611329 h 6685936"/>
              <a:gd name="connsiteX22" fmla="*/ 137652 w 6086387"/>
              <a:gd name="connsiteY22" fmla="*/ 4689987 h 6685936"/>
              <a:gd name="connsiteX23" fmla="*/ 127819 w 6086387"/>
              <a:gd name="connsiteY23" fmla="*/ 4778478 h 6685936"/>
              <a:gd name="connsiteX24" fmla="*/ 117987 w 6086387"/>
              <a:gd name="connsiteY24" fmla="*/ 5565058 h 6685936"/>
              <a:gd name="connsiteX25" fmla="*/ 98323 w 6086387"/>
              <a:gd name="connsiteY25" fmla="*/ 5624052 h 6685936"/>
              <a:gd name="connsiteX26" fmla="*/ 88490 w 6086387"/>
              <a:gd name="connsiteY26" fmla="*/ 5663381 h 6685936"/>
              <a:gd name="connsiteX27" fmla="*/ 78658 w 6086387"/>
              <a:gd name="connsiteY27" fmla="*/ 5712542 h 6685936"/>
              <a:gd name="connsiteX28" fmla="*/ 68826 w 6086387"/>
              <a:gd name="connsiteY28" fmla="*/ 5742039 h 6685936"/>
              <a:gd name="connsiteX29" fmla="*/ 39329 w 6086387"/>
              <a:gd name="connsiteY29" fmla="*/ 5860026 h 6685936"/>
              <a:gd name="connsiteX30" fmla="*/ 19665 w 6086387"/>
              <a:gd name="connsiteY30" fmla="*/ 5928852 h 6685936"/>
              <a:gd name="connsiteX31" fmla="*/ 0 w 6086387"/>
              <a:gd name="connsiteY31" fmla="*/ 5987845 h 6685936"/>
              <a:gd name="connsiteX32" fmla="*/ 9832 w 6086387"/>
              <a:gd name="connsiteY32" fmla="*/ 6164826 h 6685936"/>
              <a:gd name="connsiteX33" fmla="*/ 19665 w 6086387"/>
              <a:gd name="connsiteY33" fmla="*/ 6194323 h 6685936"/>
              <a:gd name="connsiteX34" fmla="*/ 29497 w 6086387"/>
              <a:gd name="connsiteY34" fmla="*/ 6243484 h 6685936"/>
              <a:gd name="connsiteX35" fmla="*/ 39329 w 6086387"/>
              <a:gd name="connsiteY35" fmla="*/ 6282813 h 6685936"/>
              <a:gd name="connsiteX36" fmla="*/ 29497 w 6086387"/>
              <a:gd name="connsiteY36" fmla="*/ 6381136 h 6685936"/>
              <a:gd name="connsiteX37" fmla="*/ 19665 w 6086387"/>
              <a:gd name="connsiteY37" fmla="*/ 6420465 h 6685936"/>
              <a:gd name="connsiteX38" fmla="*/ 19665 w 6086387"/>
              <a:gd name="connsiteY38" fmla="*/ 6508955 h 6685936"/>
              <a:gd name="connsiteX39" fmla="*/ 19665 w 6086387"/>
              <a:gd name="connsiteY39" fmla="*/ 6508955 h 6685936"/>
              <a:gd name="connsiteX40" fmla="*/ 393290 w 6086387"/>
              <a:gd name="connsiteY40" fmla="*/ 6528620 h 6685936"/>
              <a:gd name="connsiteX41" fmla="*/ 550606 w 6086387"/>
              <a:gd name="connsiteY41" fmla="*/ 6548284 h 6685936"/>
              <a:gd name="connsiteX42" fmla="*/ 619432 w 6086387"/>
              <a:gd name="connsiteY42" fmla="*/ 6558116 h 6685936"/>
              <a:gd name="connsiteX43" fmla="*/ 766916 w 6086387"/>
              <a:gd name="connsiteY43" fmla="*/ 6587613 h 6685936"/>
              <a:gd name="connsiteX44" fmla="*/ 894736 w 6086387"/>
              <a:gd name="connsiteY44" fmla="*/ 6617110 h 6685936"/>
              <a:gd name="connsiteX45" fmla="*/ 1032387 w 6086387"/>
              <a:gd name="connsiteY45" fmla="*/ 6656439 h 6685936"/>
              <a:gd name="connsiteX46" fmla="*/ 1258529 w 6086387"/>
              <a:gd name="connsiteY46" fmla="*/ 6685936 h 6685936"/>
              <a:gd name="connsiteX47" fmla="*/ 1612490 w 6086387"/>
              <a:gd name="connsiteY47" fmla="*/ 6676103 h 6685936"/>
              <a:gd name="connsiteX48" fmla="*/ 1730477 w 6086387"/>
              <a:gd name="connsiteY48" fmla="*/ 6656439 h 6685936"/>
              <a:gd name="connsiteX49" fmla="*/ 1887794 w 6086387"/>
              <a:gd name="connsiteY49" fmla="*/ 6636774 h 6685936"/>
              <a:gd name="connsiteX50" fmla="*/ 2261419 w 6086387"/>
              <a:gd name="connsiteY50" fmla="*/ 6617110 h 6685936"/>
              <a:gd name="connsiteX51" fmla="*/ 2467897 w 6086387"/>
              <a:gd name="connsiteY51" fmla="*/ 6597445 h 6685936"/>
              <a:gd name="connsiteX52" fmla="*/ 2546555 w 6086387"/>
              <a:gd name="connsiteY52" fmla="*/ 6587613 h 6685936"/>
              <a:gd name="connsiteX53" fmla="*/ 2802194 w 6086387"/>
              <a:gd name="connsiteY53" fmla="*/ 6567949 h 6685936"/>
              <a:gd name="connsiteX54" fmla="*/ 3362632 w 6086387"/>
              <a:gd name="connsiteY54" fmla="*/ 6528620 h 6685936"/>
              <a:gd name="connsiteX55" fmla="*/ 3588774 w 6086387"/>
              <a:gd name="connsiteY55" fmla="*/ 6538452 h 6685936"/>
              <a:gd name="connsiteX56" fmla="*/ 3854245 w 6086387"/>
              <a:gd name="connsiteY56" fmla="*/ 6558116 h 6685936"/>
              <a:gd name="connsiteX57" fmla="*/ 4011561 w 6086387"/>
              <a:gd name="connsiteY57" fmla="*/ 6567949 h 6685936"/>
              <a:gd name="connsiteX58" fmla="*/ 4149213 w 6086387"/>
              <a:gd name="connsiteY58" fmla="*/ 6577781 h 6685936"/>
              <a:gd name="connsiteX59" fmla="*/ 4542503 w 6086387"/>
              <a:gd name="connsiteY59" fmla="*/ 6567949 h 6685936"/>
              <a:gd name="connsiteX60" fmla="*/ 5024284 w 6086387"/>
              <a:gd name="connsiteY60" fmla="*/ 6636774 h 6685936"/>
              <a:gd name="connsiteX61" fmla="*/ 5161936 w 6086387"/>
              <a:gd name="connsiteY61" fmla="*/ 6646607 h 6685936"/>
              <a:gd name="connsiteX62" fmla="*/ 5830529 w 6086387"/>
              <a:gd name="connsiteY62" fmla="*/ 6636774 h 6685936"/>
              <a:gd name="connsiteX63" fmla="*/ 5583883 w 6086387"/>
              <a:gd name="connsiteY63" fmla="*/ 6656439 h 6685936"/>
              <a:gd name="connsiteX64" fmla="*/ 5633614 w 6086387"/>
              <a:gd name="connsiteY64" fmla="*/ 6656439 h 6685936"/>
              <a:gd name="connsiteX65" fmla="*/ 5700158 w 6086387"/>
              <a:gd name="connsiteY65" fmla="*/ 6607277 h 6685936"/>
              <a:gd name="connsiteX66" fmla="*/ 5720393 w 6086387"/>
              <a:gd name="connsiteY66" fmla="*/ 6587613 h 6685936"/>
              <a:gd name="connsiteX67" fmla="*/ 5675795 w 6086387"/>
              <a:gd name="connsiteY67" fmla="*/ 6577781 h 6685936"/>
              <a:gd name="connsiteX68" fmla="*/ 5751031 w 6086387"/>
              <a:gd name="connsiteY68" fmla="*/ 6528620 h 6685936"/>
              <a:gd name="connsiteX69" fmla="*/ 5741769 w 6086387"/>
              <a:gd name="connsiteY69" fmla="*/ 6518787 h 6685936"/>
              <a:gd name="connsiteX70" fmla="*/ 5675224 w 6086387"/>
              <a:gd name="connsiteY70" fmla="*/ 6361472 h 6685936"/>
              <a:gd name="connsiteX71" fmla="*/ 5683916 w 6086387"/>
              <a:gd name="connsiteY71" fmla="*/ 6400800 h 6685936"/>
              <a:gd name="connsiteX72" fmla="*/ 5681635 w 6086387"/>
              <a:gd name="connsiteY72" fmla="*/ 6164826 h 6685936"/>
              <a:gd name="connsiteX73" fmla="*/ 5631332 w 6086387"/>
              <a:gd name="connsiteY73" fmla="*/ 5879691 h 6685936"/>
              <a:gd name="connsiteX74" fmla="*/ 5648715 w 6086387"/>
              <a:gd name="connsiteY74" fmla="*/ 5633885 h 6685936"/>
              <a:gd name="connsiteX75" fmla="*/ 5638312 w 6086387"/>
              <a:gd name="connsiteY75" fmla="*/ 5407742 h 6685936"/>
              <a:gd name="connsiteX76" fmla="*/ 5648715 w 6086387"/>
              <a:gd name="connsiteY76" fmla="*/ 5014452 h 6685936"/>
              <a:gd name="connsiteX77" fmla="*/ 5751737 w 6086387"/>
              <a:gd name="connsiteY77" fmla="*/ 4847304 h 6685936"/>
              <a:gd name="connsiteX78" fmla="*/ 5928852 w 6086387"/>
              <a:gd name="connsiteY78" fmla="*/ 4709652 h 6685936"/>
              <a:gd name="connsiteX79" fmla="*/ 5948516 w 6086387"/>
              <a:gd name="connsiteY79" fmla="*/ 4680155 h 6685936"/>
              <a:gd name="connsiteX80" fmla="*/ 5717541 w 6086387"/>
              <a:gd name="connsiteY80" fmla="*/ 4689987 h 6685936"/>
              <a:gd name="connsiteX81" fmla="*/ 5774823 w 6086387"/>
              <a:gd name="connsiteY81" fmla="*/ 4827638 h 6685936"/>
              <a:gd name="connsiteX82" fmla="*/ 6017342 w 6086387"/>
              <a:gd name="connsiteY82" fmla="*/ 4552336 h 6685936"/>
              <a:gd name="connsiteX83" fmla="*/ 6037006 w 6086387"/>
              <a:gd name="connsiteY83" fmla="*/ 4522839 h 6685936"/>
              <a:gd name="connsiteX84" fmla="*/ 6066503 w 6086387"/>
              <a:gd name="connsiteY84" fmla="*/ 4513007 h 6685936"/>
              <a:gd name="connsiteX85" fmla="*/ 5705291 w 6086387"/>
              <a:gd name="connsiteY85" fmla="*/ 4650658 h 6685936"/>
              <a:gd name="connsiteX86" fmla="*/ 5948516 w 6086387"/>
              <a:gd name="connsiteY86" fmla="*/ 4493342 h 6685936"/>
              <a:gd name="connsiteX87" fmla="*/ 5663381 w 6086387"/>
              <a:gd name="connsiteY87" fmla="*/ 4404852 h 6685936"/>
              <a:gd name="connsiteX88" fmla="*/ 5604387 w 6086387"/>
              <a:gd name="connsiteY88" fmla="*/ 4395020 h 6685936"/>
              <a:gd name="connsiteX89" fmla="*/ 5476568 w 6086387"/>
              <a:gd name="connsiteY89" fmla="*/ 4355691 h 6685936"/>
              <a:gd name="connsiteX90" fmla="*/ 5388077 w 6086387"/>
              <a:gd name="connsiteY90" fmla="*/ 4345858 h 6685936"/>
              <a:gd name="connsiteX91" fmla="*/ 5696135 w 6086387"/>
              <a:gd name="connsiteY91" fmla="*/ 4463846 h 6685936"/>
              <a:gd name="connsiteX92" fmla="*/ 5620329 w 6086387"/>
              <a:gd name="connsiteY92" fmla="*/ 4365523 h 6685936"/>
              <a:gd name="connsiteX93" fmla="*/ 5525429 w 6086387"/>
              <a:gd name="connsiteY93" fmla="*/ 4385188 h 6685936"/>
              <a:gd name="connsiteX94" fmla="*/ 5846740 w 6086387"/>
              <a:gd name="connsiteY94" fmla="*/ 4365523 h 6685936"/>
              <a:gd name="connsiteX95" fmla="*/ 5512746 w 6086387"/>
              <a:gd name="connsiteY95" fmla="*/ 4404852 h 6685936"/>
              <a:gd name="connsiteX96" fmla="*/ 5483817 w 6086387"/>
              <a:gd name="connsiteY96" fmla="*/ 4375356 h 6685936"/>
              <a:gd name="connsiteX97" fmla="*/ 5473415 w 6086387"/>
              <a:gd name="connsiteY97" fmla="*/ 4404852 h 6685936"/>
              <a:gd name="connsiteX98" fmla="*/ 5685868 w 6086387"/>
              <a:gd name="connsiteY98" fmla="*/ 4375354 h 6685936"/>
              <a:gd name="connsiteX99" fmla="*/ 5574155 w 6086387"/>
              <a:gd name="connsiteY99" fmla="*/ 4513007 h 6685936"/>
              <a:gd name="connsiteX100" fmla="*/ 5498919 w 6086387"/>
              <a:gd name="connsiteY100" fmla="*/ 4424516 h 6685936"/>
              <a:gd name="connsiteX101" fmla="*/ 5583988 w 6086387"/>
              <a:gd name="connsiteY101" fmla="*/ 4454012 h 6685936"/>
              <a:gd name="connsiteX102" fmla="*/ 5381937 w 6086387"/>
              <a:gd name="connsiteY102" fmla="*/ 3795252 h 6685936"/>
              <a:gd name="connsiteX103" fmla="*/ 5577008 w 6086387"/>
              <a:gd name="connsiteY103" fmla="*/ 3510117 h 6685936"/>
              <a:gd name="connsiteX104" fmla="*/ 5597813 w 6086387"/>
              <a:gd name="connsiteY104" fmla="*/ 3215148 h 6685936"/>
              <a:gd name="connsiteX105" fmla="*/ 5625028 w 6086387"/>
              <a:gd name="connsiteY105" fmla="*/ 3106993 h 6685936"/>
              <a:gd name="connsiteX106" fmla="*/ 5670766 w 6086387"/>
              <a:gd name="connsiteY106" fmla="*/ 3028336 h 6685936"/>
              <a:gd name="connsiteX107" fmla="*/ 5597243 w 6086387"/>
              <a:gd name="connsiteY107" fmla="*/ 2920181 h 6685936"/>
              <a:gd name="connsiteX108" fmla="*/ 5579859 w 6086387"/>
              <a:gd name="connsiteY108" fmla="*/ 2782529 h 6685936"/>
              <a:gd name="connsiteX109" fmla="*/ 5618618 w 6086387"/>
              <a:gd name="connsiteY109" fmla="*/ 2467897 h 6685936"/>
              <a:gd name="connsiteX110" fmla="*/ 5624893 w 6086387"/>
              <a:gd name="connsiteY110" fmla="*/ 2261420 h 6685936"/>
              <a:gd name="connsiteX111" fmla="*/ 5588986 w 6086387"/>
              <a:gd name="connsiteY111" fmla="*/ 2074607 h 6685936"/>
              <a:gd name="connsiteX112" fmla="*/ 5580294 w 6086387"/>
              <a:gd name="connsiteY112" fmla="*/ 1966452 h 6685936"/>
              <a:gd name="connsiteX113" fmla="*/ 5544388 w 6086387"/>
              <a:gd name="connsiteY113" fmla="*/ 1887794 h 6685936"/>
              <a:gd name="connsiteX114" fmla="*/ 5582006 w 6086387"/>
              <a:gd name="connsiteY114" fmla="*/ 1759975 h 6685936"/>
              <a:gd name="connsiteX115" fmla="*/ 5592408 w 6086387"/>
              <a:gd name="connsiteY115" fmla="*/ 1386348 h 6685936"/>
              <a:gd name="connsiteX116" fmla="*/ 5407742 w 6086387"/>
              <a:gd name="connsiteY116" fmla="*/ 1209368 h 6685936"/>
              <a:gd name="connsiteX117" fmla="*/ 5447071 w 6086387"/>
              <a:gd name="connsiteY117" fmla="*/ 1170039 h 6685936"/>
              <a:gd name="connsiteX118" fmla="*/ 5466736 w 6086387"/>
              <a:gd name="connsiteY118" fmla="*/ 1120878 h 6685936"/>
              <a:gd name="connsiteX119" fmla="*/ 5496232 w 6086387"/>
              <a:gd name="connsiteY119" fmla="*/ 983226 h 6685936"/>
              <a:gd name="connsiteX120" fmla="*/ 5506065 w 6086387"/>
              <a:gd name="connsiteY120" fmla="*/ 953729 h 6685936"/>
              <a:gd name="connsiteX121" fmla="*/ 5456903 w 6086387"/>
              <a:gd name="connsiteY121" fmla="*/ 766916 h 6685936"/>
              <a:gd name="connsiteX122" fmla="*/ 5427406 w 6086387"/>
              <a:gd name="connsiteY122" fmla="*/ 698091 h 6685936"/>
              <a:gd name="connsiteX123" fmla="*/ 5417574 w 6086387"/>
              <a:gd name="connsiteY123" fmla="*/ 658761 h 6685936"/>
              <a:gd name="connsiteX124" fmla="*/ 5407742 w 6086387"/>
              <a:gd name="connsiteY124" fmla="*/ 629265 h 6685936"/>
              <a:gd name="connsiteX125" fmla="*/ 5378245 w 6086387"/>
              <a:gd name="connsiteY125" fmla="*/ 530942 h 6685936"/>
              <a:gd name="connsiteX126" fmla="*/ 5329084 w 6086387"/>
              <a:gd name="connsiteY126" fmla="*/ 442452 h 6685936"/>
              <a:gd name="connsiteX127" fmla="*/ 5250426 w 6086387"/>
              <a:gd name="connsiteY127" fmla="*/ 403123 h 6685936"/>
              <a:gd name="connsiteX128" fmla="*/ 5171768 w 6086387"/>
              <a:gd name="connsiteY128" fmla="*/ 363794 h 6685936"/>
              <a:gd name="connsiteX129" fmla="*/ 5122606 w 6086387"/>
              <a:gd name="connsiteY129" fmla="*/ 353961 h 6685936"/>
              <a:gd name="connsiteX130" fmla="*/ 5043948 w 6086387"/>
              <a:gd name="connsiteY130" fmla="*/ 324465 h 6685936"/>
              <a:gd name="connsiteX131" fmla="*/ 4916129 w 6086387"/>
              <a:gd name="connsiteY131" fmla="*/ 285136 h 6685936"/>
              <a:gd name="connsiteX132" fmla="*/ 4739148 w 6086387"/>
              <a:gd name="connsiteY132" fmla="*/ 265471 h 6685936"/>
              <a:gd name="connsiteX133" fmla="*/ 4218039 w 6086387"/>
              <a:gd name="connsiteY133" fmla="*/ 137652 h 6685936"/>
              <a:gd name="connsiteX134" fmla="*/ 4011561 w 6086387"/>
              <a:gd name="connsiteY134" fmla="*/ 78658 h 6685936"/>
              <a:gd name="connsiteX135" fmla="*/ 3352800 w 6086387"/>
              <a:gd name="connsiteY135" fmla="*/ 0 h 6685936"/>
              <a:gd name="connsiteX136" fmla="*/ 3244645 w 6086387"/>
              <a:gd name="connsiteY136" fmla="*/ 9832 h 6685936"/>
              <a:gd name="connsiteX137" fmla="*/ 3175819 w 6086387"/>
              <a:gd name="connsiteY137" fmla="*/ 39329 h 6685936"/>
              <a:gd name="connsiteX138" fmla="*/ 2576052 w 6086387"/>
              <a:gd name="connsiteY138" fmla="*/ 49161 h 6685936"/>
              <a:gd name="connsiteX139" fmla="*/ 2222090 w 6086387"/>
              <a:gd name="connsiteY139" fmla="*/ 88491 h 6685936"/>
              <a:gd name="connsiteX140" fmla="*/ 2172929 w 6086387"/>
              <a:gd name="connsiteY140" fmla="*/ 98323 h 6685936"/>
              <a:gd name="connsiteX141" fmla="*/ 2025445 w 6086387"/>
              <a:gd name="connsiteY141" fmla="*/ 108155 h 6685936"/>
              <a:gd name="connsiteX142" fmla="*/ 1936955 w 6086387"/>
              <a:gd name="connsiteY142" fmla="*/ 117987 h 6685936"/>
              <a:gd name="connsiteX143" fmla="*/ 1799303 w 6086387"/>
              <a:gd name="connsiteY143" fmla="*/ 127820 h 6685936"/>
              <a:gd name="connsiteX144" fmla="*/ 1710813 w 6086387"/>
              <a:gd name="connsiteY144" fmla="*/ 147484 h 6685936"/>
              <a:gd name="connsiteX145" fmla="*/ 1543665 w 6086387"/>
              <a:gd name="connsiteY145" fmla="*/ 157316 h 6685936"/>
              <a:gd name="connsiteX146" fmla="*/ 1189703 w 6086387"/>
              <a:gd name="connsiteY146" fmla="*/ 216310 h 6685936"/>
              <a:gd name="connsiteX147" fmla="*/ 1012723 w 6086387"/>
              <a:gd name="connsiteY147" fmla="*/ 285136 h 6685936"/>
              <a:gd name="connsiteX148" fmla="*/ 983226 w 6086387"/>
              <a:gd name="connsiteY148" fmla="*/ 294968 h 6685936"/>
              <a:gd name="connsiteX149" fmla="*/ 943897 w 6086387"/>
              <a:gd name="connsiteY149" fmla="*/ 314632 h 6685936"/>
              <a:gd name="connsiteX150" fmla="*/ 884903 w 6086387"/>
              <a:gd name="connsiteY150" fmla="*/ 334297 h 6685936"/>
              <a:gd name="connsiteX151" fmla="*/ 855406 w 6086387"/>
              <a:gd name="connsiteY151" fmla="*/ 353961 h 6685936"/>
              <a:gd name="connsiteX152" fmla="*/ 678426 w 6086387"/>
              <a:gd name="connsiteY152" fmla="*/ 422787 h 6685936"/>
              <a:gd name="connsiteX153" fmla="*/ 648929 w 6086387"/>
              <a:gd name="connsiteY153" fmla="*/ 432620 h 6685936"/>
              <a:gd name="connsiteX154" fmla="*/ 580103 w 6086387"/>
              <a:gd name="connsiteY154" fmla="*/ 442452 h 6685936"/>
              <a:gd name="connsiteX155" fmla="*/ 462116 w 6086387"/>
              <a:gd name="connsiteY155" fmla="*/ 462116 h 6685936"/>
              <a:gd name="connsiteX156" fmla="*/ 363794 w 6086387"/>
              <a:gd name="connsiteY156" fmla="*/ 501445 h 6685936"/>
              <a:gd name="connsiteX157" fmla="*/ 304800 w 6086387"/>
              <a:gd name="connsiteY157" fmla="*/ 550607 h 6685936"/>
              <a:gd name="connsiteX158" fmla="*/ 275303 w 6086387"/>
              <a:gd name="connsiteY158" fmla="*/ 560439 h 6685936"/>
              <a:gd name="connsiteX159" fmla="*/ 255639 w 6086387"/>
              <a:gd name="connsiteY159" fmla="*/ 599768 h 668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6086387" h="6685936">
                <a:moveTo>
                  <a:pt x="255639" y="599768"/>
                </a:moveTo>
                <a:lnTo>
                  <a:pt x="255639" y="599768"/>
                </a:lnTo>
                <a:cubicBezTo>
                  <a:pt x="197278" y="1124978"/>
                  <a:pt x="256940" y="560408"/>
                  <a:pt x="235974" y="1986116"/>
                </a:cubicBezTo>
                <a:cubicBezTo>
                  <a:pt x="235736" y="2002317"/>
                  <a:pt x="221129" y="2038076"/>
                  <a:pt x="216310" y="2054942"/>
                </a:cubicBezTo>
                <a:cubicBezTo>
                  <a:pt x="212598" y="2067935"/>
                  <a:pt x="210189" y="2081278"/>
                  <a:pt x="206477" y="2094271"/>
                </a:cubicBezTo>
                <a:cubicBezTo>
                  <a:pt x="193617" y="2139281"/>
                  <a:pt x="184770" y="2140119"/>
                  <a:pt x="176981" y="2202426"/>
                </a:cubicBezTo>
                <a:cubicBezTo>
                  <a:pt x="153178" y="2392837"/>
                  <a:pt x="184757" y="2155767"/>
                  <a:pt x="147484" y="2379407"/>
                </a:cubicBezTo>
                <a:cubicBezTo>
                  <a:pt x="144207" y="2399071"/>
                  <a:pt x="141562" y="2418852"/>
                  <a:pt x="137652" y="2438400"/>
                </a:cubicBezTo>
                <a:cubicBezTo>
                  <a:pt x="135002" y="2451651"/>
                  <a:pt x="130750" y="2464538"/>
                  <a:pt x="127819" y="2477729"/>
                </a:cubicBezTo>
                <a:cubicBezTo>
                  <a:pt x="122387" y="2502175"/>
                  <a:pt x="110822" y="2563210"/>
                  <a:pt x="108155" y="2585884"/>
                </a:cubicBezTo>
                <a:cubicBezTo>
                  <a:pt x="103925" y="2621836"/>
                  <a:pt x="101925" y="2658018"/>
                  <a:pt x="98323" y="2694039"/>
                </a:cubicBezTo>
                <a:cubicBezTo>
                  <a:pt x="95370" y="2723570"/>
                  <a:pt x="91768" y="2753032"/>
                  <a:pt x="88490" y="2782529"/>
                </a:cubicBezTo>
                <a:cubicBezTo>
                  <a:pt x="91768" y="2861187"/>
                  <a:pt x="93254" y="2939940"/>
                  <a:pt x="98323" y="3018503"/>
                </a:cubicBezTo>
                <a:cubicBezTo>
                  <a:pt x="99815" y="3041630"/>
                  <a:pt x="104541" y="3064438"/>
                  <a:pt x="108155" y="3087329"/>
                </a:cubicBezTo>
                <a:cubicBezTo>
                  <a:pt x="114373" y="3126713"/>
                  <a:pt x="123851" y="3165642"/>
                  <a:pt x="127819" y="3205316"/>
                </a:cubicBezTo>
                <a:lnTo>
                  <a:pt x="137652" y="3303639"/>
                </a:lnTo>
                <a:cubicBezTo>
                  <a:pt x="140929" y="3369187"/>
                  <a:pt x="147484" y="3434654"/>
                  <a:pt x="147484" y="3500284"/>
                </a:cubicBezTo>
                <a:cubicBezTo>
                  <a:pt x="147484" y="3590708"/>
                  <a:pt x="138971" y="3758134"/>
                  <a:pt x="127819" y="3864078"/>
                </a:cubicBezTo>
                <a:cubicBezTo>
                  <a:pt x="125393" y="3887125"/>
                  <a:pt x="120546" y="3909870"/>
                  <a:pt x="117987" y="3932903"/>
                </a:cubicBezTo>
                <a:cubicBezTo>
                  <a:pt x="113989" y="3968882"/>
                  <a:pt x="111432" y="4005006"/>
                  <a:pt x="108155" y="4041058"/>
                </a:cubicBezTo>
                <a:cubicBezTo>
                  <a:pt x="111432" y="4221316"/>
                  <a:pt x="111774" y="4401651"/>
                  <a:pt x="117987" y="4581832"/>
                </a:cubicBezTo>
                <a:cubicBezTo>
                  <a:pt x="118344" y="4592190"/>
                  <a:pt x="125965" y="4601132"/>
                  <a:pt x="127819" y="4611329"/>
                </a:cubicBezTo>
                <a:cubicBezTo>
                  <a:pt x="132546" y="4637326"/>
                  <a:pt x="134374" y="4663768"/>
                  <a:pt x="137652" y="4689987"/>
                </a:cubicBezTo>
                <a:cubicBezTo>
                  <a:pt x="134374" y="4719484"/>
                  <a:pt x="128486" y="4748807"/>
                  <a:pt x="127819" y="4778478"/>
                </a:cubicBezTo>
                <a:cubicBezTo>
                  <a:pt x="121928" y="5040626"/>
                  <a:pt x="127128" y="5303004"/>
                  <a:pt x="117987" y="5565058"/>
                </a:cubicBezTo>
                <a:cubicBezTo>
                  <a:pt x="117264" y="5585774"/>
                  <a:pt x="103351" y="5603943"/>
                  <a:pt x="98323" y="5624052"/>
                </a:cubicBezTo>
                <a:cubicBezTo>
                  <a:pt x="95045" y="5637162"/>
                  <a:pt x="91422" y="5650190"/>
                  <a:pt x="88490" y="5663381"/>
                </a:cubicBezTo>
                <a:cubicBezTo>
                  <a:pt x="84865" y="5679695"/>
                  <a:pt x="82711" y="5696329"/>
                  <a:pt x="78658" y="5712542"/>
                </a:cubicBezTo>
                <a:cubicBezTo>
                  <a:pt x="76144" y="5722597"/>
                  <a:pt x="71074" y="5731922"/>
                  <a:pt x="68826" y="5742039"/>
                </a:cubicBezTo>
                <a:cubicBezTo>
                  <a:pt x="42347" y="5861199"/>
                  <a:pt x="79064" y="5740820"/>
                  <a:pt x="39329" y="5860026"/>
                </a:cubicBezTo>
                <a:cubicBezTo>
                  <a:pt x="6284" y="5959161"/>
                  <a:pt x="56705" y="5805387"/>
                  <a:pt x="19665" y="5928852"/>
                </a:cubicBezTo>
                <a:cubicBezTo>
                  <a:pt x="13709" y="5948706"/>
                  <a:pt x="0" y="5987845"/>
                  <a:pt x="0" y="5987845"/>
                </a:cubicBezTo>
                <a:cubicBezTo>
                  <a:pt x="3277" y="6046839"/>
                  <a:pt x="4230" y="6106008"/>
                  <a:pt x="9832" y="6164826"/>
                </a:cubicBezTo>
                <a:cubicBezTo>
                  <a:pt x="10815" y="6175144"/>
                  <a:pt x="17151" y="6184268"/>
                  <a:pt x="19665" y="6194323"/>
                </a:cubicBezTo>
                <a:cubicBezTo>
                  <a:pt x="23718" y="6210536"/>
                  <a:pt x="25872" y="6227170"/>
                  <a:pt x="29497" y="6243484"/>
                </a:cubicBezTo>
                <a:cubicBezTo>
                  <a:pt x="32428" y="6256675"/>
                  <a:pt x="36052" y="6269703"/>
                  <a:pt x="39329" y="6282813"/>
                </a:cubicBezTo>
                <a:cubicBezTo>
                  <a:pt x="36052" y="6315587"/>
                  <a:pt x="34155" y="6348529"/>
                  <a:pt x="29497" y="6381136"/>
                </a:cubicBezTo>
                <a:cubicBezTo>
                  <a:pt x="27586" y="6394513"/>
                  <a:pt x="20701" y="6406992"/>
                  <a:pt x="19665" y="6420465"/>
                </a:cubicBezTo>
                <a:cubicBezTo>
                  <a:pt x="17403" y="6449875"/>
                  <a:pt x="19665" y="6479458"/>
                  <a:pt x="19665" y="6508955"/>
                </a:cubicBezTo>
                <a:lnTo>
                  <a:pt x="19665" y="6508955"/>
                </a:lnTo>
                <a:cubicBezTo>
                  <a:pt x="120426" y="6513153"/>
                  <a:pt x="282974" y="6517588"/>
                  <a:pt x="393290" y="6528620"/>
                </a:cubicBezTo>
                <a:cubicBezTo>
                  <a:pt x="445874" y="6533878"/>
                  <a:pt x="498290" y="6540811"/>
                  <a:pt x="550606" y="6548284"/>
                </a:cubicBezTo>
                <a:cubicBezTo>
                  <a:pt x="573548" y="6551561"/>
                  <a:pt x="596707" y="6553571"/>
                  <a:pt x="619432" y="6558116"/>
                </a:cubicBezTo>
                <a:lnTo>
                  <a:pt x="766916" y="6587613"/>
                </a:lnTo>
                <a:cubicBezTo>
                  <a:pt x="927807" y="6641244"/>
                  <a:pt x="716047" y="6574565"/>
                  <a:pt x="894736" y="6617110"/>
                </a:cubicBezTo>
                <a:cubicBezTo>
                  <a:pt x="941158" y="6628163"/>
                  <a:pt x="985316" y="6648594"/>
                  <a:pt x="1032387" y="6656439"/>
                </a:cubicBezTo>
                <a:cubicBezTo>
                  <a:pt x="1186082" y="6682054"/>
                  <a:pt x="1110666" y="6672493"/>
                  <a:pt x="1258529" y="6685936"/>
                </a:cubicBezTo>
                <a:lnTo>
                  <a:pt x="1612490" y="6676103"/>
                </a:lnTo>
                <a:cubicBezTo>
                  <a:pt x="1714368" y="6671472"/>
                  <a:pt x="1660496" y="6669162"/>
                  <a:pt x="1730477" y="6656439"/>
                </a:cubicBezTo>
                <a:cubicBezTo>
                  <a:pt x="1765261" y="6650115"/>
                  <a:pt x="1857490" y="6639299"/>
                  <a:pt x="1887794" y="6636774"/>
                </a:cubicBezTo>
                <a:cubicBezTo>
                  <a:pt x="2017393" y="6625974"/>
                  <a:pt x="2128732" y="6622879"/>
                  <a:pt x="2261419" y="6617110"/>
                </a:cubicBezTo>
                <a:cubicBezTo>
                  <a:pt x="2386251" y="6596305"/>
                  <a:pt x="2257918" y="6615704"/>
                  <a:pt x="2467897" y="6597445"/>
                </a:cubicBezTo>
                <a:cubicBezTo>
                  <a:pt x="2494221" y="6595156"/>
                  <a:pt x="2520234" y="6589935"/>
                  <a:pt x="2546555" y="6587613"/>
                </a:cubicBezTo>
                <a:cubicBezTo>
                  <a:pt x="2631689" y="6580101"/>
                  <a:pt x="2717035" y="6575166"/>
                  <a:pt x="2802194" y="6567949"/>
                </a:cubicBezTo>
                <a:cubicBezTo>
                  <a:pt x="3262711" y="6528922"/>
                  <a:pt x="2976360" y="6544714"/>
                  <a:pt x="3362632" y="6528620"/>
                </a:cubicBezTo>
                <a:lnTo>
                  <a:pt x="3588774" y="6538452"/>
                </a:lnTo>
                <a:cubicBezTo>
                  <a:pt x="3677347" y="6543766"/>
                  <a:pt x="3765727" y="6551940"/>
                  <a:pt x="3854245" y="6558116"/>
                </a:cubicBezTo>
                <a:lnTo>
                  <a:pt x="4011561" y="6567949"/>
                </a:lnTo>
                <a:lnTo>
                  <a:pt x="4149213" y="6577781"/>
                </a:lnTo>
                <a:cubicBezTo>
                  <a:pt x="4280310" y="6574504"/>
                  <a:pt x="4411476" y="6562564"/>
                  <a:pt x="4542503" y="6567949"/>
                </a:cubicBezTo>
                <a:cubicBezTo>
                  <a:pt x="4909137" y="6583016"/>
                  <a:pt x="4765174" y="6602226"/>
                  <a:pt x="5024284" y="6636774"/>
                </a:cubicBezTo>
                <a:cubicBezTo>
                  <a:pt x="5069881" y="6642854"/>
                  <a:pt x="5116052" y="6643329"/>
                  <a:pt x="5161936" y="6646607"/>
                </a:cubicBezTo>
                <a:lnTo>
                  <a:pt x="5830529" y="6636774"/>
                </a:lnTo>
                <a:cubicBezTo>
                  <a:pt x="5900853" y="6638413"/>
                  <a:pt x="5616702" y="6653162"/>
                  <a:pt x="5583883" y="6656439"/>
                </a:cubicBezTo>
                <a:cubicBezTo>
                  <a:pt x="5551064" y="6659716"/>
                  <a:pt x="5614235" y="6664633"/>
                  <a:pt x="5633614" y="6656439"/>
                </a:cubicBezTo>
                <a:cubicBezTo>
                  <a:pt x="5652993" y="6648245"/>
                  <a:pt x="5685695" y="6618748"/>
                  <a:pt x="5700158" y="6607277"/>
                </a:cubicBezTo>
                <a:cubicBezTo>
                  <a:pt x="5714621" y="6595806"/>
                  <a:pt x="5724453" y="6592529"/>
                  <a:pt x="5720393" y="6587613"/>
                </a:cubicBezTo>
                <a:cubicBezTo>
                  <a:pt x="5716333" y="6582697"/>
                  <a:pt x="5670689" y="6587613"/>
                  <a:pt x="5675795" y="6577781"/>
                </a:cubicBezTo>
                <a:cubicBezTo>
                  <a:pt x="5680901" y="6567949"/>
                  <a:pt x="5740035" y="6538452"/>
                  <a:pt x="5751031" y="6528620"/>
                </a:cubicBezTo>
                <a:cubicBezTo>
                  <a:pt x="5762027" y="6518788"/>
                  <a:pt x="5754404" y="6546645"/>
                  <a:pt x="5741769" y="6518787"/>
                </a:cubicBezTo>
                <a:cubicBezTo>
                  <a:pt x="5729135" y="6490929"/>
                  <a:pt x="5684866" y="6381136"/>
                  <a:pt x="5675224" y="6361472"/>
                </a:cubicBezTo>
                <a:cubicBezTo>
                  <a:pt x="5665582" y="6341808"/>
                  <a:pt x="5682848" y="6433574"/>
                  <a:pt x="5683916" y="6400800"/>
                </a:cubicBezTo>
                <a:cubicBezTo>
                  <a:pt x="5684985" y="6368026"/>
                  <a:pt x="5690399" y="6251677"/>
                  <a:pt x="5681635" y="6164826"/>
                </a:cubicBezTo>
                <a:cubicBezTo>
                  <a:pt x="5672871" y="6077975"/>
                  <a:pt x="5698663" y="6132184"/>
                  <a:pt x="5631332" y="5879691"/>
                </a:cubicBezTo>
                <a:cubicBezTo>
                  <a:pt x="5624777" y="5827252"/>
                  <a:pt x="5647552" y="5712543"/>
                  <a:pt x="5648715" y="5633885"/>
                </a:cubicBezTo>
                <a:cubicBezTo>
                  <a:pt x="5649878" y="5555227"/>
                  <a:pt x="5638312" y="5510981"/>
                  <a:pt x="5638312" y="5407742"/>
                </a:cubicBezTo>
                <a:cubicBezTo>
                  <a:pt x="5638312" y="5304503"/>
                  <a:pt x="5629811" y="5107858"/>
                  <a:pt x="5648715" y="5014452"/>
                </a:cubicBezTo>
                <a:cubicBezTo>
                  <a:pt x="5667619" y="4921046"/>
                  <a:pt x="5705048" y="4898104"/>
                  <a:pt x="5751737" y="4847304"/>
                </a:cubicBezTo>
                <a:cubicBezTo>
                  <a:pt x="5798427" y="4796504"/>
                  <a:pt x="5896055" y="4737510"/>
                  <a:pt x="5928852" y="4709652"/>
                </a:cubicBezTo>
                <a:cubicBezTo>
                  <a:pt x="5961649" y="4681794"/>
                  <a:pt x="5983734" y="4683432"/>
                  <a:pt x="5948516" y="4680155"/>
                </a:cubicBezTo>
                <a:cubicBezTo>
                  <a:pt x="5913298" y="4676878"/>
                  <a:pt x="5746490" y="4665407"/>
                  <a:pt x="5717541" y="4689987"/>
                </a:cubicBezTo>
                <a:cubicBezTo>
                  <a:pt x="5688592" y="4714567"/>
                  <a:pt x="5764991" y="4837470"/>
                  <a:pt x="5774823" y="4827638"/>
                </a:cubicBezTo>
                <a:cubicBezTo>
                  <a:pt x="5785854" y="4794544"/>
                  <a:pt x="5973645" y="4603136"/>
                  <a:pt x="6017342" y="4552336"/>
                </a:cubicBezTo>
                <a:cubicBezTo>
                  <a:pt x="6061039" y="4501536"/>
                  <a:pt x="6027779" y="4530221"/>
                  <a:pt x="6037006" y="4522839"/>
                </a:cubicBezTo>
                <a:cubicBezTo>
                  <a:pt x="6045099" y="4516365"/>
                  <a:pt x="6121789" y="4491704"/>
                  <a:pt x="6066503" y="4513007"/>
                </a:cubicBezTo>
                <a:lnTo>
                  <a:pt x="5705291" y="4650658"/>
                </a:lnTo>
                <a:cubicBezTo>
                  <a:pt x="5665962" y="4644103"/>
                  <a:pt x="5955501" y="4534310"/>
                  <a:pt x="5948516" y="4493342"/>
                </a:cubicBezTo>
                <a:cubicBezTo>
                  <a:pt x="5941531" y="4452374"/>
                  <a:pt x="5761544" y="4421212"/>
                  <a:pt x="5663381" y="4404852"/>
                </a:cubicBezTo>
                <a:cubicBezTo>
                  <a:pt x="5643716" y="4401575"/>
                  <a:pt x="5623667" y="4400094"/>
                  <a:pt x="5604387" y="4395020"/>
                </a:cubicBezTo>
                <a:cubicBezTo>
                  <a:pt x="5561277" y="4383675"/>
                  <a:pt x="5520037" y="4365570"/>
                  <a:pt x="5476568" y="4355691"/>
                </a:cubicBezTo>
                <a:cubicBezTo>
                  <a:pt x="5447627" y="4349114"/>
                  <a:pt x="5351483" y="4327832"/>
                  <a:pt x="5388077" y="4345858"/>
                </a:cubicBezTo>
                <a:cubicBezTo>
                  <a:pt x="5424672" y="4363884"/>
                  <a:pt x="5657426" y="4460569"/>
                  <a:pt x="5696135" y="4463846"/>
                </a:cubicBezTo>
                <a:cubicBezTo>
                  <a:pt x="5734844" y="4467123"/>
                  <a:pt x="5630161" y="4368801"/>
                  <a:pt x="5620329" y="4365523"/>
                </a:cubicBezTo>
                <a:cubicBezTo>
                  <a:pt x="5607219" y="4355691"/>
                  <a:pt x="5487694" y="4385188"/>
                  <a:pt x="5525429" y="4385188"/>
                </a:cubicBezTo>
                <a:cubicBezTo>
                  <a:pt x="5563164" y="4385188"/>
                  <a:pt x="5925402" y="4417965"/>
                  <a:pt x="5846740" y="4365523"/>
                </a:cubicBezTo>
                <a:cubicBezTo>
                  <a:pt x="5843463" y="4355691"/>
                  <a:pt x="5573233" y="4403213"/>
                  <a:pt x="5512746" y="4404852"/>
                </a:cubicBezTo>
                <a:cubicBezTo>
                  <a:pt x="5452259" y="4406491"/>
                  <a:pt x="5490372" y="4375356"/>
                  <a:pt x="5483817" y="4375356"/>
                </a:cubicBezTo>
                <a:cubicBezTo>
                  <a:pt x="5477262" y="4375356"/>
                  <a:pt x="5439740" y="4404852"/>
                  <a:pt x="5473415" y="4404852"/>
                </a:cubicBezTo>
                <a:cubicBezTo>
                  <a:pt x="5507090" y="4404852"/>
                  <a:pt x="5689145" y="4385186"/>
                  <a:pt x="5685868" y="4375354"/>
                </a:cubicBezTo>
                <a:cubicBezTo>
                  <a:pt x="5682590" y="4342580"/>
                  <a:pt x="5605313" y="4504813"/>
                  <a:pt x="5574155" y="4513007"/>
                </a:cubicBezTo>
                <a:cubicBezTo>
                  <a:pt x="5542997" y="4521201"/>
                  <a:pt x="5497280" y="4434349"/>
                  <a:pt x="5498919" y="4424516"/>
                </a:cubicBezTo>
                <a:cubicBezTo>
                  <a:pt x="5500558" y="4414684"/>
                  <a:pt x="5603485" y="4558889"/>
                  <a:pt x="5583988" y="4454012"/>
                </a:cubicBezTo>
                <a:cubicBezTo>
                  <a:pt x="5564491" y="4349135"/>
                  <a:pt x="5372105" y="3805084"/>
                  <a:pt x="5381937" y="3795252"/>
                </a:cubicBezTo>
                <a:cubicBezTo>
                  <a:pt x="5385215" y="3782142"/>
                  <a:pt x="5541029" y="3606801"/>
                  <a:pt x="5577008" y="3510117"/>
                </a:cubicBezTo>
                <a:cubicBezTo>
                  <a:pt x="5612987" y="3413433"/>
                  <a:pt x="5583825" y="3313066"/>
                  <a:pt x="5597813" y="3215148"/>
                </a:cubicBezTo>
                <a:cubicBezTo>
                  <a:pt x="5594536" y="3097161"/>
                  <a:pt x="5612869" y="3138128"/>
                  <a:pt x="5625028" y="3106993"/>
                </a:cubicBezTo>
                <a:cubicBezTo>
                  <a:pt x="5637187" y="3075858"/>
                  <a:pt x="5675397" y="3059471"/>
                  <a:pt x="5670766" y="3028336"/>
                </a:cubicBezTo>
                <a:cubicBezTo>
                  <a:pt x="5666135" y="2997201"/>
                  <a:pt x="5612394" y="2961149"/>
                  <a:pt x="5597243" y="2920181"/>
                </a:cubicBezTo>
                <a:cubicBezTo>
                  <a:pt x="5582092" y="2879213"/>
                  <a:pt x="5576297" y="2857910"/>
                  <a:pt x="5579859" y="2782529"/>
                </a:cubicBezTo>
                <a:cubicBezTo>
                  <a:pt x="5583421" y="2707148"/>
                  <a:pt x="5611112" y="2554748"/>
                  <a:pt x="5618618" y="2467897"/>
                </a:cubicBezTo>
                <a:cubicBezTo>
                  <a:pt x="5626124" y="2381046"/>
                  <a:pt x="5581712" y="2444940"/>
                  <a:pt x="5624893" y="2261420"/>
                </a:cubicBezTo>
                <a:cubicBezTo>
                  <a:pt x="5631448" y="2202427"/>
                  <a:pt x="5596419" y="2123768"/>
                  <a:pt x="5588986" y="2074607"/>
                </a:cubicBezTo>
                <a:cubicBezTo>
                  <a:pt x="5581553" y="2025446"/>
                  <a:pt x="5587727" y="1997587"/>
                  <a:pt x="5580294" y="1966452"/>
                </a:cubicBezTo>
                <a:cubicBezTo>
                  <a:pt x="5572861" y="1935317"/>
                  <a:pt x="5537833" y="1897626"/>
                  <a:pt x="5544388" y="1887794"/>
                </a:cubicBezTo>
                <a:cubicBezTo>
                  <a:pt x="5547665" y="1845188"/>
                  <a:pt x="5574003" y="1843549"/>
                  <a:pt x="5582006" y="1759975"/>
                </a:cubicBezTo>
                <a:cubicBezTo>
                  <a:pt x="5590009" y="1676401"/>
                  <a:pt x="5587024" y="1510180"/>
                  <a:pt x="5592408" y="1386348"/>
                </a:cubicBezTo>
                <a:cubicBezTo>
                  <a:pt x="5586889" y="1275976"/>
                  <a:pt x="5431965" y="1245419"/>
                  <a:pt x="5407742" y="1209368"/>
                </a:cubicBezTo>
                <a:cubicBezTo>
                  <a:pt x="5383519" y="1173317"/>
                  <a:pt x="5433961" y="1183149"/>
                  <a:pt x="5447071" y="1170039"/>
                </a:cubicBezTo>
                <a:cubicBezTo>
                  <a:pt x="5453626" y="1153652"/>
                  <a:pt x="5461155" y="1137622"/>
                  <a:pt x="5466736" y="1120878"/>
                </a:cubicBezTo>
                <a:cubicBezTo>
                  <a:pt x="5481575" y="1076361"/>
                  <a:pt x="5481392" y="1027743"/>
                  <a:pt x="5496232" y="983226"/>
                </a:cubicBezTo>
                <a:lnTo>
                  <a:pt x="5506065" y="953729"/>
                </a:lnTo>
                <a:cubicBezTo>
                  <a:pt x="5489678" y="891458"/>
                  <a:pt x="5485699" y="824510"/>
                  <a:pt x="5456903" y="766916"/>
                </a:cubicBezTo>
                <a:cubicBezTo>
                  <a:pt x="5439428" y="731966"/>
                  <a:pt x="5437049" y="731841"/>
                  <a:pt x="5427406" y="698091"/>
                </a:cubicBezTo>
                <a:cubicBezTo>
                  <a:pt x="5423693" y="685098"/>
                  <a:pt x="5421286" y="671755"/>
                  <a:pt x="5417574" y="658761"/>
                </a:cubicBezTo>
                <a:cubicBezTo>
                  <a:pt x="5414727" y="648796"/>
                  <a:pt x="5410589" y="639230"/>
                  <a:pt x="5407742" y="629265"/>
                </a:cubicBezTo>
                <a:cubicBezTo>
                  <a:pt x="5378022" y="525243"/>
                  <a:pt x="5424979" y="671144"/>
                  <a:pt x="5378245" y="530942"/>
                </a:cubicBezTo>
                <a:cubicBezTo>
                  <a:pt x="5369588" y="504970"/>
                  <a:pt x="5354442" y="450904"/>
                  <a:pt x="5329084" y="442452"/>
                </a:cubicBezTo>
                <a:cubicBezTo>
                  <a:pt x="5272013" y="423429"/>
                  <a:pt x="5325889" y="443757"/>
                  <a:pt x="5250426" y="403123"/>
                </a:cubicBezTo>
                <a:cubicBezTo>
                  <a:pt x="5224616" y="389225"/>
                  <a:pt x="5200513" y="369543"/>
                  <a:pt x="5171768" y="363794"/>
                </a:cubicBezTo>
                <a:lnTo>
                  <a:pt x="5122606" y="353961"/>
                </a:lnTo>
                <a:cubicBezTo>
                  <a:pt x="5067489" y="317216"/>
                  <a:pt x="5121267" y="347661"/>
                  <a:pt x="5043948" y="324465"/>
                </a:cubicBezTo>
                <a:cubicBezTo>
                  <a:pt x="4926701" y="289291"/>
                  <a:pt x="5077744" y="317459"/>
                  <a:pt x="4916129" y="285136"/>
                </a:cubicBezTo>
                <a:cubicBezTo>
                  <a:pt x="4866279" y="275166"/>
                  <a:pt x="4784763" y="269618"/>
                  <a:pt x="4739148" y="265471"/>
                </a:cubicBezTo>
                <a:cubicBezTo>
                  <a:pt x="4499948" y="209188"/>
                  <a:pt x="4426811" y="195064"/>
                  <a:pt x="4218039" y="137652"/>
                </a:cubicBezTo>
                <a:cubicBezTo>
                  <a:pt x="4149021" y="118672"/>
                  <a:pt x="4082422" y="88781"/>
                  <a:pt x="4011561" y="78658"/>
                </a:cubicBezTo>
                <a:cubicBezTo>
                  <a:pt x="3471290" y="1476"/>
                  <a:pt x="3691755" y="18830"/>
                  <a:pt x="3352800" y="0"/>
                </a:cubicBezTo>
                <a:cubicBezTo>
                  <a:pt x="3316748" y="3277"/>
                  <a:pt x="3280042" y="2247"/>
                  <a:pt x="3244645" y="9832"/>
                </a:cubicBezTo>
                <a:cubicBezTo>
                  <a:pt x="3156535" y="28713"/>
                  <a:pt x="3280780" y="36100"/>
                  <a:pt x="3175819" y="39329"/>
                </a:cubicBezTo>
                <a:cubicBezTo>
                  <a:pt x="2975964" y="45478"/>
                  <a:pt x="2775974" y="45884"/>
                  <a:pt x="2576052" y="49161"/>
                </a:cubicBezTo>
                <a:lnTo>
                  <a:pt x="2222090" y="88491"/>
                </a:lnTo>
                <a:cubicBezTo>
                  <a:pt x="2205501" y="90514"/>
                  <a:pt x="2189558" y="96660"/>
                  <a:pt x="2172929" y="98323"/>
                </a:cubicBezTo>
                <a:cubicBezTo>
                  <a:pt x="2123903" y="103225"/>
                  <a:pt x="2074545" y="104063"/>
                  <a:pt x="2025445" y="108155"/>
                </a:cubicBezTo>
                <a:cubicBezTo>
                  <a:pt x="1995869" y="110620"/>
                  <a:pt x="1966522" y="115416"/>
                  <a:pt x="1936955" y="117987"/>
                </a:cubicBezTo>
                <a:cubicBezTo>
                  <a:pt x="1891127" y="121972"/>
                  <a:pt x="1845187" y="124542"/>
                  <a:pt x="1799303" y="127820"/>
                </a:cubicBezTo>
                <a:cubicBezTo>
                  <a:pt x="1778368" y="133054"/>
                  <a:pt x="1730428" y="145701"/>
                  <a:pt x="1710813" y="147484"/>
                </a:cubicBezTo>
                <a:cubicBezTo>
                  <a:pt x="1655230" y="152537"/>
                  <a:pt x="1599381" y="154039"/>
                  <a:pt x="1543665" y="157316"/>
                </a:cubicBezTo>
                <a:cubicBezTo>
                  <a:pt x="1479927" y="166421"/>
                  <a:pt x="1266641" y="192995"/>
                  <a:pt x="1189703" y="216310"/>
                </a:cubicBezTo>
                <a:cubicBezTo>
                  <a:pt x="1129126" y="234667"/>
                  <a:pt x="1071874" y="262602"/>
                  <a:pt x="1012723" y="285136"/>
                </a:cubicBezTo>
                <a:cubicBezTo>
                  <a:pt x="1003038" y="288826"/>
                  <a:pt x="992752" y="290885"/>
                  <a:pt x="983226" y="294968"/>
                </a:cubicBezTo>
                <a:cubicBezTo>
                  <a:pt x="969754" y="300742"/>
                  <a:pt x="957506" y="309189"/>
                  <a:pt x="943897" y="314632"/>
                </a:cubicBezTo>
                <a:cubicBezTo>
                  <a:pt x="924651" y="322330"/>
                  <a:pt x="902150" y="322799"/>
                  <a:pt x="884903" y="334297"/>
                </a:cubicBezTo>
                <a:cubicBezTo>
                  <a:pt x="875071" y="340852"/>
                  <a:pt x="866114" y="348964"/>
                  <a:pt x="855406" y="353961"/>
                </a:cubicBezTo>
                <a:cubicBezTo>
                  <a:pt x="769687" y="393963"/>
                  <a:pt x="752833" y="397985"/>
                  <a:pt x="678426" y="422787"/>
                </a:cubicBezTo>
                <a:cubicBezTo>
                  <a:pt x="668594" y="426065"/>
                  <a:pt x="659189" y="431154"/>
                  <a:pt x="648929" y="432620"/>
                </a:cubicBezTo>
                <a:lnTo>
                  <a:pt x="580103" y="442452"/>
                </a:lnTo>
                <a:lnTo>
                  <a:pt x="462116" y="462116"/>
                </a:lnTo>
                <a:cubicBezTo>
                  <a:pt x="389218" y="486416"/>
                  <a:pt x="421663" y="472511"/>
                  <a:pt x="363794" y="501445"/>
                </a:cubicBezTo>
                <a:cubicBezTo>
                  <a:pt x="342050" y="523189"/>
                  <a:pt x="332177" y="536919"/>
                  <a:pt x="304800" y="550607"/>
                </a:cubicBezTo>
                <a:cubicBezTo>
                  <a:pt x="295530" y="555242"/>
                  <a:pt x="285135" y="557162"/>
                  <a:pt x="275303" y="560439"/>
                </a:cubicBezTo>
                <a:lnTo>
                  <a:pt x="255639" y="59976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5270090" y="106107"/>
            <a:ext cx="7010827" cy="6825733"/>
          </a:xfrm>
          <a:custGeom>
            <a:avLst/>
            <a:gdLst>
              <a:gd name="connsiteX0" fmla="*/ 314633 w 7010827"/>
              <a:gd name="connsiteY0" fmla="*/ 395338 h 6825733"/>
              <a:gd name="connsiteX1" fmla="*/ 314633 w 7010827"/>
              <a:gd name="connsiteY1" fmla="*/ 395338 h 6825733"/>
              <a:gd name="connsiteX2" fmla="*/ 314633 w 7010827"/>
              <a:gd name="connsiteY2" fmla="*/ 513325 h 6825733"/>
              <a:gd name="connsiteX3" fmla="*/ 314633 w 7010827"/>
              <a:gd name="connsiteY3" fmla="*/ 552654 h 6825733"/>
              <a:gd name="connsiteX4" fmla="*/ 540775 w 7010827"/>
              <a:gd name="connsiteY4" fmla="*/ 572319 h 6825733"/>
              <a:gd name="connsiteX5" fmla="*/ 629265 w 7010827"/>
              <a:gd name="connsiteY5" fmla="*/ 582151 h 6825733"/>
              <a:gd name="connsiteX6" fmla="*/ 707923 w 7010827"/>
              <a:gd name="connsiteY6" fmla="*/ 591983 h 6825733"/>
              <a:gd name="connsiteX7" fmla="*/ 914400 w 7010827"/>
              <a:gd name="connsiteY7" fmla="*/ 611648 h 6825733"/>
              <a:gd name="connsiteX8" fmla="*/ 1219200 w 7010827"/>
              <a:gd name="connsiteY8" fmla="*/ 601816 h 6825733"/>
              <a:gd name="connsiteX9" fmla="*/ 1347020 w 7010827"/>
              <a:gd name="connsiteY9" fmla="*/ 572319 h 6825733"/>
              <a:gd name="connsiteX10" fmla="*/ 1445342 w 7010827"/>
              <a:gd name="connsiteY10" fmla="*/ 552654 h 6825733"/>
              <a:gd name="connsiteX11" fmla="*/ 1484671 w 7010827"/>
              <a:gd name="connsiteY11" fmla="*/ 542822 h 6825733"/>
              <a:gd name="connsiteX12" fmla="*/ 1779639 w 7010827"/>
              <a:gd name="connsiteY12" fmla="*/ 523158 h 6825733"/>
              <a:gd name="connsiteX13" fmla="*/ 1917291 w 7010827"/>
              <a:gd name="connsiteY13" fmla="*/ 513325 h 6825733"/>
              <a:gd name="connsiteX14" fmla="*/ 2015613 w 7010827"/>
              <a:gd name="connsiteY14" fmla="*/ 483828 h 6825733"/>
              <a:gd name="connsiteX15" fmla="*/ 2045110 w 7010827"/>
              <a:gd name="connsiteY15" fmla="*/ 473996 h 6825733"/>
              <a:gd name="connsiteX16" fmla="*/ 2094271 w 7010827"/>
              <a:gd name="connsiteY16" fmla="*/ 464164 h 6825733"/>
              <a:gd name="connsiteX17" fmla="*/ 2202426 w 7010827"/>
              <a:gd name="connsiteY17" fmla="*/ 444499 h 6825733"/>
              <a:gd name="connsiteX18" fmla="*/ 2340078 w 7010827"/>
              <a:gd name="connsiteY18" fmla="*/ 415003 h 6825733"/>
              <a:gd name="connsiteX19" fmla="*/ 2399071 w 7010827"/>
              <a:gd name="connsiteY19" fmla="*/ 385506 h 6825733"/>
              <a:gd name="connsiteX20" fmla="*/ 2428568 w 7010827"/>
              <a:gd name="connsiteY20" fmla="*/ 375674 h 6825733"/>
              <a:gd name="connsiteX21" fmla="*/ 2507226 w 7010827"/>
              <a:gd name="connsiteY21" fmla="*/ 336345 h 6825733"/>
              <a:gd name="connsiteX22" fmla="*/ 2576052 w 7010827"/>
              <a:gd name="connsiteY22" fmla="*/ 306848 h 6825733"/>
              <a:gd name="connsiteX23" fmla="*/ 2625213 w 7010827"/>
              <a:gd name="connsiteY23" fmla="*/ 277351 h 6825733"/>
              <a:gd name="connsiteX24" fmla="*/ 2664542 w 7010827"/>
              <a:gd name="connsiteY24" fmla="*/ 267519 h 6825733"/>
              <a:gd name="connsiteX25" fmla="*/ 2694039 w 7010827"/>
              <a:gd name="connsiteY25" fmla="*/ 257687 h 6825733"/>
              <a:gd name="connsiteX26" fmla="*/ 2831691 w 7010827"/>
              <a:gd name="connsiteY26" fmla="*/ 228190 h 6825733"/>
              <a:gd name="connsiteX27" fmla="*/ 2880852 w 7010827"/>
              <a:gd name="connsiteY27" fmla="*/ 218358 h 6825733"/>
              <a:gd name="connsiteX28" fmla="*/ 2939845 w 7010827"/>
              <a:gd name="connsiteY28" fmla="*/ 198693 h 6825733"/>
              <a:gd name="connsiteX29" fmla="*/ 2969342 w 7010827"/>
              <a:gd name="connsiteY29" fmla="*/ 188861 h 6825733"/>
              <a:gd name="connsiteX30" fmla="*/ 3028336 w 7010827"/>
              <a:gd name="connsiteY30" fmla="*/ 179028 h 6825733"/>
              <a:gd name="connsiteX31" fmla="*/ 3057833 w 7010827"/>
              <a:gd name="connsiteY31" fmla="*/ 169196 h 6825733"/>
              <a:gd name="connsiteX32" fmla="*/ 3175820 w 7010827"/>
              <a:gd name="connsiteY32" fmla="*/ 149532 h 6825733"/>
              <a:gd name="connsiteX33" fmla="*/ 3234813 w 7010827"/>
              <a:gd name="connsiteY33" fmla="*/ 139699 h 6825733"/>
              <a:gd name="connsiteX34" fmla="*/ 3333136 w 7010827"/>
              <a:gd name="connsiteY34" fmla="*/ 129867 h 6825733"/>
              <a:gd name="connsiteX35" fmla="*/ 3510116 w 7010827"/>
              <a:gd name="connsiteY35" fmla="*/ 110203 h 6825733"/>
              <a:gd name="connsiteX36" fmla="*/ 3569110 w 7010827"/>
              <a:gd name="connsiteY36" fmla="*/ 90538 h 6825733"/>
              <a:gd name="connsiteX37" fmla="*/ 3637936 w 7010827"/>
              <a:gd name="connsiteY37" fmla="*/ 80706 h 6825733"/>
              <a:gd name="connsiteX38" fmla="*/ 3805084 w 7010827"/>
              <a:gd name="connsiteY38" fmla="*/ 61041 h 6825733"/>
              <a:gd name="connsiteX39" fmla="*/ 3883742 w 7010827"/>
              <a:gd name="connsiteY39" fmla="*/ 51209 h 6825733"/>
              <a:gd name="connsiteX40" fmla="*/ 4139381 w 7010827"/>
              <a:gd name="connsiteY40" fmla="*/ 41377 h 6825733"/>
              <a:gd name="connsiteX41" fmla="*/ 4424516 w 7010827"/>
              <a:gd name="connsiteY41" fmla="*/ 21712 h 6825733"/>
              <a:gd name="connsiteX42" fmla="*/ 5073445 w 7010827"/>
              <a:gd name="connsiteY42" fmla="*/ 21712 h 6825733"/>
              <a:gd name="connsiteX43" fmla="*/ 5230762 w 7010827"/>
              <a:gd name="connsiteY43" fmla="*/ 41377 h 6825733"/>
              <a:gd name="connsiteX44" fmla="*/ 5319252 w 7010827"/>
              <a:gd name="connsiteY44" fmla="*/ 51209 h 6825733"/>
              <a:gd name="connsiteX45" fmla="*/ 5594555 w 7010827"/>
              <a:gd name="connsiteY45" fmla="*/ 70874 h 6825733"/>
              <a:gd name="connsiteX46" fmla="*/ 6046839 w 7010827"/>
              <a:gd name="connsiteY46" fmla="*/ 90538 h 6825733"/>
              <a:gd name="connsiteX47" fmla="*/ 6066504 w 7010827"/>
              <a:gd name="connsiteY47" fmla="*/ 120035 h 6825733"/>
              <a:gd name="connsiteX48" fmla="*/ 6105833 w 7010827"/>
              <a:gd name="connsiteY48" fmla="*/ 198693 h 6825733"/>
              <a:gd name="connsiteX49" fmla="*/ 6174658 w 7010827"/>
              <a:gd name="connsiteY49" fmla="*/ 287183 h 6825733"/>
              <a:gd name="connsiteX50" fmla="*/ 6204155 w 7010827"/>
              <a:gd name="connsiteY50" fmla="*/ 326512 h 6825733"/>
              <a:gd name="connsiteX51" fmla="*/ 6243484 w 7010827"/>
              <a:gd name="connsiteY51" fmla="*/ 375674 h 6825733"/>
              <a:gd name="connsiteX52" fmla="*/ 6272981 w 7010827"/>
              <a:gd name="connsiteY52" fmla="*/ 415003 h 6825733"/>
              <a:gd name="connsiteX53" fmla="*/ 6381136 w 7010827"/>
              <a:gd name="connsiteY53" fmla="*/ 532990 h 6825733"/>
              <a:gd name="connsiteX54" fmla="*/ 6410633 w 7010827"/>
              <a:gd name="connsiteY54" fmla="*/ 562487 h 6825733"/>
              <a:gd name="connsiteX55" fmla="*/ 6430297 w 7010827"/>
              <a:gd name="connsiteY55" fmla="*/ 591983 h 6825733"/>
              <a:gd name="connsiteX56" fmla="*/ 6508955 w 7010827"/>
              <a:gd name="connsiteY56" fmla="*/ 700138 h 6825733"/>
              <a:gd name="connsiteX57" fmla="*/ 6518787 w 7010827"/>
              <a:gd name="connsiteY57" fmla="*/ 729635 h 6825733"/>
              <a:gd name="connsiteX58" fmla="*/ 6548284 w 7010827"/>
              <a:gd name="connsiteY58" fmla="*/ 926280 h 6825733"/>
              <a:gd name="connsiteX59" fmla="*/ 6558116 w 7010827"/>
              <a:gd name="connsiteY59" fmla="*/ 995106 h 6825733"/>
              <a:gd name="connsiteX60" fmla="*/ 6567949 w 7010827"/>
              <a:gd name="connsiteY60" fmla="*/ 1073764 h 6825733"/>
              <a:gd name="connsiteX61" fmla="*/ 6577781 w 7010827"/>
              <a:gd name="connsiteY61" fmla="*/ 1113093 h 6825733"/>
              <a:gd name="connsiteX62" fmla="*/ 6587613 w 7010827"/>
              <a:gd name="connsiteY62" fmla="*/ 1181919 h 6825733"/>
              <a:gd name="connsiteX63" fmla="*/ 6597445 w 7010827"/>
              <a:gd name="connsiteY63" fmla="*/ 1221248 h 6825733"/>
              <a:gd name="connsiteX64" fmla="*/ 6607278 w 7010827"/>
              <a:gd name="connsiteY64" fmla="*/ 1280241 h 6825733"/>
              <a:gd name="connsiteX65" fmla="*/ 6646607 w 7010827"/>
              <a:gd name="connsiteY65" fmla="*/ 1417893 h 6825733"/>
              <a:gd name="connsiteX66" fmla="*/ 6666271 w 7010827"/>
              <a:gd name="connsiteY66" fmla="*/ 1496551 h 6825733"/>
              <a:gd name="connsiteX67" fmla="*/ 6902245 w 7010827"/>
              <a:gd name="connsiteY67" fmla="*/ 2086487 h 6825733"/>
              <a:gd name="connsiteX68" fmla="*/ 6941575 w 7010827"/>
              <a:gd name="connsiteY68" fmla="*/ 2214306 h 6825733"/>
              <a:gd name="connsiteX69" fmla="*/ 6980904 w 7010827"/>
              <a:gd name="connsiteY69" fmla="*/ 2391287 h 6825733"/>
              <a:gd name="connsiteX70" fmla="*/ 7010400 w 7010827"/>
              <a:gd name="connsiteY70" fmla="*/ 2755080 h 6825733"/>
              <a:gd name="connsiteX71" fmla="*/ 7000568 w 7010827"/>
              <a:gd name="connsiteY71" fmla="*/ 2951725 h 6825733"/>
              <a:gd name="connsiteX72" fmla="*/ 6961239 w 7010827"/>
              <a:gd name="connsiteY72" fmla="*/ 2991054 h 6825733"/>
              <a:gd name="connsiteX73" fmla="*/ 6931742 w 7010827"/>
              <a:gd name="connsiteY73" fmla="*/ 3030383 h 6825733"/>
              <a:gd name="connsiteX74" fmla="*/ 6892413 w 7010827"/>
              <a:gd name="connsiteY74" fmla="*/ 3148370 h 6825733"/>
              <a:gd name="connsiteX75" fmla="*/ 6872749 w 7010827"/>
              <a:gd name="connsiteY75" fmla="*/ 3197532 h 6825733"/>
              <a:gd name="connsiteX76" fmla="*/ 6833420 w 7010827"/>
              <a:gd name="connsiteY76" fmla="*/ 3384345 h 6825733"/>
              <a:gd name="connsiteX77" fmla="*/ 6794091 w 7010827"/>
              <a:gd name="connsiteY77" fmla="*/ 3659648 h 6825733"/>
              <a:gd name="connsiteX78" fmla="*/ 6803923 w 7010827"/>
              <a:gd name="connsiteY78" fmla="*/ 4859183 h 6825733"/>
              <a:gd name="connsiteX79" fmla="*/ 6813755 w 7010827"/>
              <a:gd name="connsiteY79" fmla="*/ 4888680 h 6825733"/>
              <a:gd name="connsiteX80" fmla="*/ 6853084 w 7010827"/>
              <a:gd name="connsiteY80" fmla="*/ 5026332 h 6825733"/>
              <a:gd name="connsiteX81" fmla="*/ 6872749 w 7010827"/>
              <a:gd name="connsiteY81" fmla="*/ 5065661 h 6825733"/>
              <a:gd name="connsiteX82" fmla="*/ 6882581 w 7010827"/>
              <a:gd name="connsiteY82" fmla="*/ 5104990 h 6825733"/>
              <a:gd name="connsiteX83" fmla="*/ 6902245 w 7010827"/>
              <a:gd name="connsiteY83" fmla="*/ 5232809 h 6825733"/>
              <a:gd name="connsiteX84" fmla="*/ 6912078 w 7010827"/>
              <a:gd name="connsiteY84" fmla="*/ 5311467 h 6825733"/>
              <a:gd name="connsiteX85" fmla="*/ 6921910 w 7010827"/>
              <a:gd name="connsiteY85" fmla="*/ 5370461 h 6825733"/>
              <a:gd name="connsiteX86" fmla="*/ 6912078 w 7010827"/>
              <a:gd name="connsiteY86" fmla="*/ 5468783 h 6825733"/>
              <a:gd name="connsiteX87" fmla="*/ 6892413 w 7010827"/>
              <a:gd name="connsiteY87" fmla="*/ 5527777 h 6825733"/>
              <a:gd name="connsiteX88" fmla="*/ 6902245 w 7010827"/>
              <a:gd name="connsiteY88" fmla="*/ 5842409 h 6825733"/>
              <a:gd name="connsiteX89" fmla="*/ 6931742 w 7010827"/>
              <a:gd name="connsiteY89" fmla="*/ 5989893 h 6825733"/>
              <a:gd name="connsiteX90" fmla="*/ 6941575 w 7010827"/>
              <a:gd name="connsiteY90" fmla="*/ 6107880 h 6825733"/>
              <a:gd name="connsiteX91" fmla="*/ 6931742 w 7010827"/>
              <a:gd name="connsiteY91" fmla="*/ 6275028 h 6825733"/>
              <a:gd name="connsiteX92" fmla="*/ 6912078 w 7010827"/>
              <a:gd name="connsiteY92" fmla="*/ 6353687 h 6825733"/>
              <a:gd name="connsiteX93" fmla="*/ 6882581 w 7010827"/>
              <a:gd name="connsiteY93" fmla="*/ 6491338 h 6825733"/>
              <a:gd name="connsiteX94" fmla="*/ 6862916 w 7010827"/>
              <a:gd name="connsiteY94" fmla="*/ 6609325 h 6825733"/>
              <a:gd name="connsiteX95" fmla="*/ 6853084 w 7010827"/>
              <a:gd name="connsiteY95" fmla="*/ 6638822 h 6825733"/>
              <a:gd name="connsiteX96" fmla="*/ 6754762 w 7010827"/>
              <a:gd name="connsiteY96" fmla="*/ 6648654 h 6825733"/>
              <a:gd name="connsiteX97" fmla="*/ 6597445 w 7010827"/>
              <a:gd name="connsiteY97" fmla="*/ 6638822 h 6825733"/>
              <a:gd name="connsiteX98" fmla="*/ 6528620 w 7010827"/>
              <a:gd name="connsiteY98" fmla="*/ 6628990 h 6825733"/>
              <a:gd name="connsiteX99" fmla="*/ 6440129 w 7010827"/>
              <a:gd name="connsiteY99" fmla="*/ 6619158 h 6825733"/>
              <a:gd name="connsiteX100" fmla="*/ 6371304 w 7010827"/>
              <a:gd name="connsiteY100" fmla="*/ 6628990 h 6825733"/>
              <a:gd name="connsiteX101" fmla="*/ 6351639 w 7010827"/>
              <a:gd name="connsiteY101" fmla="*/ 6658487 h 6825733"/>
              <a:gd name="connsiteX102" fmla="*/ 6312310 w 7010827"/>
              <a:gd name="connsiteY102" fmla="*/ 6697816 h 6825733"/>
              <a:gd name="connsiteX103" fmla="*/ 6263149 w 7010827"/>
              <a:gd name="connsiteY103" fmla="*/ 6727312 h 6825733"/>
              <a:gd name="connsiteX104" fmla="*/ 6174658 w 7010827"/>
              <a:gd name="connsiteY104" fmla="*/ 6766641 h 6825733"/>
              <a:gd name="connsiteX105" fmla="*/ 6145162 w 7010827"/>
              <a:gd name="connsiteY105" fmla="*/ 6776474 h 6825733"/>
              <a:gd name="connsiteX106" fmla="*/ 6066504 w 7010827"/>
              <a:gd name="connsiteY106" fmla="*/ 6796138 h 6825733"/>
              <a:gd name="connsiteX107" fmla="*/ 5978013 w 7010827"/>
              <a:gd name="connsiteY107" fmla="*/ 6805970 h 6825733"/>
              <a:gd name="connsiteX108" fmla="*/ 5437239 w 7010827"/>
              <a:gd name="connsiteY108" fmla="*/ 6815803 h 6825733"/>
              <a:gd name="connsiteX109" fmla="*/ 5289755 w 7010827"/>
              <a:gd name="connsiteY109" fmla="*/ 6825635 h 6825733"/>
              <a:gd name="connsiteX110" fmla="*/ 4857136 w 7010827"/>
              <a:gd name="connsiteY110" fmla="*/ 6786306 h 6825733"/>
              <a:gd name="connsiteX111" fmla="*/ 4798142 w 7010827"/>
              <a:gd name="connsiteY111" fmla="*/ 6766641 h 6825733"/>
              <a:gd name="connsiteX112" fmla="*/ 4630994 w 7010827"/>
              <a:gd name="connsiteY112" fmla="*/ 6746977 h 6825733"/>
              <a:gd name="connsiteX113" fmla="*/ 4572000 w 7010827"/>
              <a:gd name="connsiteY113" fmla="*/ 6737145 h 6825733"/>
              <a:gd name="connsiteX114" fmla="*/ 4385187 w 7010827"/>
              <a:gd name="connsiteY114" fmla="*/ 6717480 h 6825733"/>
              <a:gd name="connsiteX115" fmla="*/ 4277033 w 7010827"/>
              <a:gd name="connsiteY115" fmla="*/ 6707648 h 6825733"/>
              <a:gd name="connsiteX116" fmla="*/ 3893575 w 7010827"/>
              <a:gd name="connsiteY116" fmla="*/ 6697816 h 6825733"/>
              <a:gd name="connsiteX117" fmla="*/ 3824749 w 7010827"/>
              <a:gd name="connsiteY117" fmla="*/ 6687983 h 6825733"/>
              <a:gd name="connsiteX118" fmla="*/ 3500284 w 7010827"/>
              <a:gd name="connsiteY118" fmla="*/ 6668319 h 6825733"/>
              <a:gd name="connsiteX119" fmla="*/ 3116826 w 7010827"/>
              <a:gd name="connsiteY119" fmla="*/ 6678151 h 6825733"/>
              <a:gd name="connsiteX120" fmla="*/ 3067665 w 7010827"/>
              <a:gd name="connsiteY120" fmla="*/ 6687983 h 6825733"/>
              <a:gd name="connsiteX121" fmla="*/ 2949678 w 7010827"/>
              <a:gd name="connsiteY121" fmla="*/ 6717480 h 6825733"/>
              <a:gd name="connsiteX122" fmla="*/ 2792362 w 7010827"/>
              <a:gd name="connsiteY122" fmla="*/ 6727312 h 6825733"/>
              <a:gd name="connsiteX123" fmla="*/ 2703871 w 7010827"/>
              <a:gd name="connsiteY123" fmla="*/ 6737145 h 6825733"/>
              <a:gd name="connsiteX124" fmla="*/ 2300749 w 7010827"/>
              <a:gd name="connsiteY124" fmla="*/ 6727312 h 6825733"/>
              <a:gd name="connsiteX125" fmla="*/ 2231923 w 7010827"/>
              <a:gd name="connsiteY125" fmla="*/ 6717480 h 6825733"/>
              <a:gd name="connsiteX126" fmla="*/ 2113936 w 7010827"/>
              <a:gd name="connsiteY126" fmla="*/ 6707648 h 6825733"/>
              <a:gd name="connsiteX127" fmla="*/ 1946787 w 7010827"/>
              <a:gd name="connsiteY127" fmla="*/ 6678151 h 6825733"/>
              <a:gd name="connsiteX128" fmla="*/ 1907458 w 7010827"/>
              <a:gd name="connsiteY128" fmla="*/ 6668319 h 6825733"/>
              <a:gd name="connsiteX129" fmla="*/ 1809136 w 7010827"/>
              <a:gd name="connsiteY129" fmla="*/ 6658487 h 6825733"/>
              <a:gd name="connsiteX130" fmla="*/ 1710813 w 7010827"/>
              <a:gd name="connsiteY130" fmla="*/ 6668319 h 6825733"/>
              <a:gd name="connsiteX131" fmla="*/ 1602658 w 7010827"/>
              <a:gd name="connsiteY131" fmla="*/ 6687983 h 6825733"/>
              <a:gd name="connsiteX132" fmla="*/ 1307691 w 7010827"/>
              <a:gd name="connsiteY132" fmla="*/ 6678151 h 6825733"/>
              <a:gd name="connsiteX133" fmla="*/ 1209368 w 7010827"/>
              <a:gd name="connsiteY133" fmla="*/ 6658487 h 6825733"/>
              <a:gd name="connsiteX134" fmla="*/ 1111045 w 7010827"/>
              <a:gd name="connsiteY134" fmla="*/ 6648654 h 6825733"/>
              <a:gd name="connsiteX135" fmla="*/ 1061884 w 7010827"/>
              <a:gd name="connsiteY135" fmla="*/ 6638822 h 6825733"/>
              <a:gd name="connsiteX136" fmla="*/ 953729 w 7010827"/>
              <a:gd name="connsiteY136" fmla="*/ 6628990 h 6825733"/>
              <a:gd name="connsiteX137" fmla="*/ 855407 w 7010827"/>
              <a:gd name="connsiteY137" fmla="*/ 6609325 h 6825733"/>
              <a:gd name="connsiteX138" fmla="*/ 796413 w 7010827"/>
              <a:gd name="connsiteY138" fmla="*/ 6589661 h 6825733"/>
              <a:gd name="connsiteX139" fmla="*/ 786581 w 7010827"/>
              <a:gd name="connsiteY139" fmla="*/ 6540499 h 6825733"/>
              <a:gd name="connsiteX140" fmla="*/ 766916 w 7010827"/>
              <a:gd name="connsiteY140" fmla="*/ 6373351 h 6825733"/>
              <a:gd name="connsiteX141" fmla="*/ 776749 w 7010827"/>
              <a:gd name="connsiteY141" fmla="*/ 6235699 h 6825733"/>
              <a:gd name="connsiteX142" fmla="*/ 796413 w 7010827"/>
              <a:gd name="connsiteY142" fmla="*/ 6176706 h 6825733"/>
              <a:gd name="connsiteX143" fmla="*/ 825910 w 7010827"/>
              <a:gd name="connsiteY143" fmla="*/ 6039054 h 6825733"/>
              <a:gd name="connsiteX144" fmla="*/ 845575 w 7010827"/>
              <a:gd name="connsiteY144" fmla="*/ 5921067 h 6825733"/>
              <a:gd name="connsiteX145" fmla="*/ 865239 w 7010827"/>
              <a:gd name="connsiteY145" fmla="*/ 5763751 h 6825733"/>
              <a:gd name="connsiteX146" fmla="*/ 865239 w 7010827"/>
              <a:gd name="connsiteY146" fmla="*/ 5517945 h 6825733"/>
              <a:gd name="connsiteX147" fmla="*/ 855407 w 7010827"/>
              <a:gd name="connsiteY147" fmla="*/ 5488448 h 6825733"/>
              <a:gd name="connsiteX148" fmla="*/ 835742 w 7010827"/>
              <a:gd name="connsiteY148" fmla="*/ 5458951 h 6825733"/>
              <a:gd name="connsiteX149" fmla="*/ 825910 w 7010827"/>
              <a:gd name="connsiteY149" fmla="*/ 5419622 h 6825733"/>
              <a:gd name="connsiteX150" fmla="*/ 816078 w 7010827"/>
              <a:gd name="connsiteY150" fmla="*/ 5390125 h 6825733"/>
              <a:gd name="connsiteX151" fmla="*/ 796413 w 7010827"/>
              <a:gd name="connsiteY151" fmla="*/ 5291803 h 6825733"/>
              <a:gd name="connsiteX152" fmla="*/ 766916 w 7010827"/>
              <a:gd name="connsiteY152" fmla="*/ 5193480 h 6825733"/>
              <a:gd name="connsiteX153" fmla="*/ 796413 w 7010827"/>
              <a:gd name="connsiteY153" fmla="*/ 5104990 h 6825733"/>
              <a:gd name="connsiteX154" fmla="*/ 816078 w 7010827"/>
              <a:gd name="connsiteY154" fmla="*/ 5065661 h 6825733"/>
              <a:gd name="connsiteX155" fmla="*/ 855407 w 7010827"/>
              <a:gd name="connsiteY155" fmla="*/ 4888680 h 6825733"/>
              <a:gd name="connsiteX156" fmla="*/ 875071 w 7010827"/>
              <a:gd name="connsiteY156" fmla="*/ 4741196 h 6825733"/>
              <a:gd name="connsiteX157" fmla="*/ 894736 w 7010827"/>
              <a:gd name="connsiteY157" fmla="*/ 4672370 h 6825733"/>
              <a:gd name="connsiteX158" fmla="*/ 914400 w 7010827"/>
              <a:gd name="connsiteY158" fmla="*/ 4593712 h 6825733"/>
              <a:gd name="connsiteX159" fmla="*/ 904568 w 7010827"/>
              <a:gd name="connsiteY159" fmla="*/ 4554383 h 6825733"/>
              <a:gd name="connsiteX160" fmla="*/ 865239 w 7010827"/>
              <a:gd name="connsiteY160" fmla="*/ 4485558 h 6825733"/>
              <a:gd name="connsiteX161" fmla="*/ 816078 w 7010827"/>
              <a:gd name="connsiteY161" fmla="*/ 4426564 h 6825733"/>
              <a:gd name="connsiteX162" fmla="*/ 737420 w 7010827"/>
              <a:gd name="connsiteY162" fmla="*/ 4367570 h 6825733"/>
              <a:gd name="connsiteX163" fmla="*/ 609600 w 7010827"/>
              <a:gd name="connsiteY163" fmla="*/ 4279080 h 6825733"/>
              <a:gd name="connsiteX164" fmla="*/ 580104 w 7010827"/>
              <a:gd name="connsiteY164" fmla="*/ 4269248 h 6825733"/>
              <a:gd name="connsiteX165" fmla="*/ 530942 w 7010827"/>
              <a:gd name="connsiteY165" fmla="*/ 4249583 h 6825733"/>
              <a:gd name="connsiteX166" fmla="*/ 471949 w 7010827"/>
              <a:gd name="connsiteY166" fmla="*/ 4210254 h 6825733"/>
              <a:gd name="connsiteX167" fmla="*/ 432620 w 7010827"/>
              <a:gd name="connsiteY167" fmla="*/ 4151261 h 6825733"/>
              <a:gd name="connsiteX168" fmla="*/ 412955 w 7010827"/>
              <a:gd name="connsiteY168" fmla="*/ 4111932 h 6825733"/>
              <a:gd name="connsiteX169" fmla="*/ 353962 w 7010827"/>
              <a:gd name="connsiteY169" fmla="*/ 4043106 h 6825733"/>
              <a:gd name="connsiteX170" fmla="*/ 324465 w 7010827"/>
              <a:gd name="connsiteY170" fmla="*/ 4013609 h 6825733"/>
              <a:gd name="connsiteX171" fmla="*/ 304800 w 7010827"/>
              <a:gd name="connsiteY171" fmla="*/ 3974280 h 6825733"/>
              <a:gd name="connsiteX172" fmla="*/ 235975 w 7010827"/>
              <a:gd name="connsiteY172" fmla="*/ 3895622 h 6825733"/>
              <a:gd name="connsiteX173" fmla="*/ 206478 w 7010827"/>
              <a:gd name="connsiteY173" fmla="*/ 3856293 h 6825733"/>
              <a:gd name="connsiteX174" fmla="*/ 137652 w 7010827"/>
              <a:gd name="connsiteY174" fmla="*/ 3777635 h 6825733"/>
              <a:gd name="connsiteX175" fmla="*/ 88491 w 7010827"/>
              <a:gd name="connsiteY175" fmla="*/ 3689145 h 6825733"/>
              <a:gd name="connsiteX176" fmla="*/ 98323 w 7010827"/>
              <a:gd name="connsiteY176" fmla="*/ 3630151 h 6825733"/>
              <a:gd name="connsiteX177" fmla="*/ 108155 w 7010827"/>
              <a:gd name="connsiteY177" fmla="*/ 3600654 h 6825733"/>
              <a:gd name="connsiteX178" fmla="*/ 98323 w 7010827"/>
              <a:gd name="connsiteY178" fmla="*/ 3512164 h 6825733"/>
              <a:gd name="connsiteX179" fmla="*/ 68826 w 7010827"/>
              <a:gd name="connsiteY179" fmla="*/ 3315519 h 6825733"/>
              <a:gd name="connsiteX180" fmla="*/ 58994 w 7010827"/>
              <a:gd name="connsiteY180" fmla="*/ 3246693 h 6825733"/>
              <a:gd name="connsiteX181" fmla="*/ 19665 w 7010827"/>
              <a:gd name="connsiteY181" fmla="*/ 3148370 h 6825733"/>
              <a:gd name="connsiteX182" fmla="*/ 0 w 7010827"/>
              <a:gd name="connsiteY182" fmla="*/ 3079545 h 6825733"/>
              <a:gd name="connsiteX183" fmla="*/ 29497 w 7010827"/>
              <a:gd name="connsiteY183" fmla="*/ 2912396 h 6825733"/>
              <a:gd name="connsiteX184" fmla="*/ 39329 w 7010827"/>
              <a:gd name="connsiteY184" fmla="*/ 2882899 h 6825733"/>
              <a:gd name="connsiteX185" fmla="*/ 78658 w 7010827"/>
              <a:gd name="connsiteY185" fmla="*/ 2873067 h 6825733"/>
              <a:gd name="connsiteX186" fmla="*/ 78658 w 7010827"/>
              <a:gd name="connsiteY186" fmla="*/ 2656758 h 6825733"/>
              <a:gd name="connsiteX187" fmla="*/ 98323 w 7010827"/>
              <a:gd name="connsiteY187" fmla="*/ 2410951 h 6825733"/>
              <a:gd name="connsiteX188" fmla="*/ 117987 w 7010827"/>
              <a:gd name="connsiteY188" fmla="*/ 2361790 h 6825733"/>
              <a:gd name="connsiteX189" fmla="*/ 127820 w 7010827"/>
              <a:gd name="connsiteY189" fmla="*/ 2322461 h 6825733"/>
              <a:gd name="connsiteX190" fmla="*/ 216310 w 7010827"/>
              <a:gd name="connsiteY190" fmla="*/ 2125816 h 6825733"/>
              <a:gd name="connsiteX191" fmla="*/ 265471 w 7010827"/>
              <a:gd name="connsiteY191" fmla="*/ 1978332 h 6825733"/>
              <a:gd name="connsiteX192" fmla="*/ 275304 w 7010827"/>
              <a:gd name="connsiteY192" fmla="*/ 1948835 h 6825733"/>
              <a:gd name="connsiteX193" fmla="*/ 294968 w 7010827"/>
              <a:gd name="connsiteY193" fmla="*/ 1899674 h 6825733"/>
              <a:gd name="connsiteX194" fmla="*/ 294968 w 7010827"/>
              <a:gd name="connsiteY194" fmla="*/ 1762022 h 6825733"/>
              <a:gd name="connsiteX195" fmla="*/ 304800 w 7010827"/>
              <a:gd name="connsiteY195" fmla="*/ 1319570 h 6825733"/>
              <a:gd name="connsiteX196" fmla="*/ 324465 w 7010827"/>
              <a:gd name="connsiteY196" fmla="*/ 936112 h 6825733"/>
              <a:gd name="connsiteX197" fmla="*/ 324465 w 7010827"/>
              <a:gd name="connsiteY197" fmla="*/ 582151 h 6825733"/>
              <a:gd name="connsiteX198" fmla="*/ 344129 w 7010827"/>
              <a:gd name="connsiteY198" fmla="*/ 513325 h 6825733"/>
              <a:gd name="connsiteX199" fmla="*/ 442452 w 7010827"/>
              <a:gd name="connsiteY199" fmla="*/ 532990 h 6825733"/>
              <a:gd name="connsiteX200" fmla="*/ 363794 w 7010827"/>
              <a:gd name="connsiteY200" fmla="*/ 552654 h 6825733"/>
              <a:gd name="connsiteX201" fmla="*/ 363794 w 7010827"/>
              <a:gd name="connsiteY201" fmla="*/ 552654 h 68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7010827" h="6825733">
                <a:moveTo>
                  <a:pt x="314633" y="395338"/>
                </a:moveTo>
                <a:lnTo>
                  <a:pt x="314633" y="395338"/>
                </a:lnTo>
                <a:lnTo>
                  <a:pt x="314633" y="513325"/>
                </a:lnTo>
                <a:lnTo>
                  <a:pt x="314633" y="552654"/>
                </a:lnTo>
                <a:cubicBezTo>
                  <a:pt x="390014" y="559209"/>
                  <a:pt x="465573" y="563963"/>
                  <a:pt x="540775" y="572319"/>
                </a:cubicBezTo>
                <a:lnTo>
                  <a:pt x="629265" y="582151"/>
                </a:lnTo>
                <a:cubicBezTo>
                  <a:pt x="655507" y="585238"/>
                  <a:pt x="681640" y="589264"/>
                  <a:pt x="707923" y="591983"/>
                </a:cubicBezTo>
                <a:lnTo>
                  <a:pt x="914400" y="611648"/>
                </a:lnTo>
                <a:cubicBezTo>
                  <a:pt x="1016000" y="608371"/>
                  <a:pt x="1117704" y="607455"/>
                  <a:pt x="1219200" y="601816"/>
                </a:cubicBezTo>
                <a:cubicBezTo>
                  <a:pt x="1238650" y="600735"/>
                  <a:pt x="1343057" y="573310"/>
                  <a:pt x="1347020" y="572319"/>
                </a:cubicBezTo>
                <a:cubicBezTo>
                  <a:pt x="1438372" y="549482"/>
                  <a:pt x="1324805" y="576762"/>
                  <a:pt x="1445342" y="552654"/>
                </a:cubicBezTo>
                <a:cubicBezTo>
                  <a:pt x="1458593" y="550004"/>
                  <a:pt x="1471315" y="544877"/>
                  <a:pt x="1484671" y="542822"/>
                </a:cubicBezTo>
                <a:cubicBezTo>
                  <a:pt x="1582292" y="527804"/>
                  <a:pt x="1681314" y="528777"/>
                  <a:pt x="1779639" y="523158"/>
                </a:cubicBezTo>
                <a:cubicBezTo>
                  <a:pt x="1825565" y="520534"/>
                  <a:pt x="1871407" y="516603"/>
                  <a:pt x="1917291" y="513325"/>
                </a:cubicBezTo>
                <a:cubicBezTo>
                  <a:pt x="1976733" y="498465"/>
                  <a:pt x="1943794" y="507768"/>
                  <a:pt x="2015613" y="483828"/>
                </a:cubicBezTo>
                <a:cubicBezTo>
                  <a:pt x="2025445" y="480551"/>
                  <a:pt x="2034947" y="476029"/>
                  <a:pt x="2045110" y="473996"/>
                </a:cubicBezTo>
                <a:lnTo>
                  <a:pt x="2094271" y="464164"/>
                </a:lnTo>
                <a:cubicBezTo>
                  <a:pt x="2141618" y="455556"/>
                  <a:pt x="2157298" y="454913"/>
                  <a:pt x="2202426" y="444499"/>
                </a:cubicBezTo>
                <a:cubicBezTo>
                  <a:pt x="2329807" y="415103"/>
                  <a:pt x="2232751" y="432890"/>
                  <a:pt x="2340078" y="415003"/>
                </a:cubicBezTo>
                <a:cubicBezTo>
                  <a:pt x="2414228" y="390285"/>
                  <a:pt x="2322823" y="423629"/>
                  <a:pt x="2399071" y="385506"/>
                </a:cubicBezTo>
                <a:cubicBezTo>
                  <a:pt x="2408341" y="380871"/>
                  <a:pt x="2418736" y="378951"/>
                  <a:pt x="2428568" y="375674"/>
                </a:cubicBezTo>
                <a:cubicBezTo>
                  <a:pt x="2515916" y="310163"/>
                  <a:pt x="2421316" y="373164"/>
                  <a:pt x="2507226" y="336345"/>
                </a:cubicBezTo>
                <a:cubicBezTo>
                  <a:pt x="2602287" y="295604"/>
                  <a:pt x="2463142" y="335075"/>
                  <a:pt x="2576052" y="306848"/>
                </a:cubicBezTo>
                <a:cubicBezTo>
                  <a:pt x="2592439" y="297016"/>
                  <a:pt x="2607750" y="285112"/>
                  <a:pt x="2625213" y="277351"/>
                </a:cubicBezTo>
                <a:cubicBezTo>
                  <a:pt x="2637561" y="271863"/>
                  <a:pt x="2651549" y="271231"/>
                  <a:pt x="2664542" y="267519"/>
                </a:cubicBezTo>
                <a:cubicBezTo>
                  <a:pt x="2674507" y="264672"/>
                  <a:pt x="2684074" y="260534"/>
                  <a:pt x="2694039" y="257687"/>
                </a:cubicBezTo>
                <a:cubicBezTo>
                  <a:pt x="2735911" y="245723"/>
                  <a:pt x="2794028" y="235722"/>
                  <a:pt x="2831691" y="228190"/>
                </a:cubicBezTo>
                <a:cubicBezTo>
                  <a:pt x="2848078" y="224913"/>
                  <a:pt x="2864998" y="223643"/>
                  <a:pt x="2880852" y="218358"/>
                </a:cubicBezTo>
                <a:lnTo>
                  <a:pt x="2939845" y="198693"/>
                </a:lnTo>
                <a:cubicBezTo>
                  <a:pt x="2949677" y="195416"/>
                  <a:pt x="2959119" y="190565"/>
                  <a:pt x="2969342" y="188861"/>
                </a:cubicBezTo>
                <a:cubicBezTo>
                  <a:pt x="2989007" y="185583"/>
                  <a:pt x="3008875" y="183353"/>
                  <a:pt x="3028336" y="179028"/>
                </a:cubicBezTo>
                <a:cubicBezTo>
                  <a:pt x="3038453" y="176780"/>
                  <a:pt x="3047670" y="171229"/>
                  <a:pt x="3057833" y="169196"/>
                </a:cubicBezTo>
                <a:cubicBezTo>
                  <a:pt x="3096930" y="161377"/>
                  <a:pt x="3136491" y="156087"/>
                  <a:pt x="3175820" y="149532"/>
                </a:cubicBezTo>
                <a:cubicBezTo>
                  <a:pt x="3195484" y="146255"/>
                  <a:pt x="3214976" y="141683"/>
                  <a:pt x="3234813" y="139699"/>
                </a:cubicBezTo>
                <a:lnTo>
                  <a:pt x="3333136" y="129867"/>
                </a:lnTo>
                <a:cubicBezTo>
                  <a:pt x="3451979" y="100157"/>
                  <a:pt x="3240228" y="150687"/>
                  <a:pt x="3510116" y="110203"/>
                </a:cubicBezTo>
                <a:cubicBezTo>
                  <a:pt x="3530615" y="107128"/>
                  <a:pt x="3548912" y="95199"/>
                  <a:pt x="3569110" y="90538"/>
                </a:cubicBezTo>
                <a:cubicBezTo>
                  <a:pt x="3591691" y="85327"/>
                  <a:pt x="3614964" y="83769"/>
                  <a:pt x="3637936" y="80706"/>
                </a:cubicBezTo>
                <a:cubicBezTo>
                  <a:pt x="3731141" y="68279"/>
                  <a:pt x="3707070" y="72572"/>
                  <a:pt x="3805084" y="61041"/>
                </a:cubicBezTo>
                <a:cubicBezTo>
                  <a:pt x="3831326" y="57954"/>
                  <a:pt x="3857364" y="52761"/>
                  <a:pt x="3883742" y="51209"/>
                </a:cubicBezTo>
                <a:cubicBezTo>
                  <a:pt x="3968871" y="46202"/>
                  <a:pt x="4054232" y="46022"/>
                  <a:pt x="4139381" y="41377"/>
                </a:cubicBezTo>
                <a:cubicBezTo>
                  <a:pt x="4234510" y="36188"/>
                  <a:pt x="4424516" y="21712"/>
                  <a:pt x="4424516" y="21712"/>
                </a:cubicBezTo>
                <a:cubicBezTo>
                  <a:pt x="4675680" y="-14168"/>
                  <a:pt x="4546223" y="623"/>
                  <a:pt x="5073445" y="21712"/>
                </a:cubicBezTo>
                <a:cubicBezTo>
                  <a:pt x="5126250" y="23824"/>
                  <a:pt x="5178291" y="35080"/>
                  <a:pt x="5230762" y="41377"/>
                </a:cubicBezTo>
                <a:lnTo>
                  <a:pt x="5319252" y="51209"/>
                </a:lnTo>
                <a:cubicBezTo>
                  <a:pt x="5426355" y="61919"/>
                  <a:pt x="5478587" y="65352"/>
                  <a:pt x="5594555" y="70874"/>
                </a:cubicBezTo>
                <a:lnTo>
                  <a:pt x="6046839" y="90538"/>
                </a:lnTo>
                <a:cubicBezTo>
                  <a:pt x="6053394" y="100370"/>
                  <a:pt x="6061219" y="109466"/>
                  <a:pt x="6066504" y="120035"/>
                </a:cubicBezTo>
                <a:cubicBezTo>
                  <a:pt x="6100446" y="187919"/>
                  <a:pt x="6037690" y="103293"/>
                  <a:pt x="6105833" y="198693"/>
                </a:cubicBezTo>
                <a:cubicBezTo>
                  <a:pt x="6127553" y="229101"/>
                  <a:pt x="6151874" y="257564"/>
                  <a:pt x="6174658" y="287183"/>
                </a:cubicBezTo>
                <a:cubicBezTo>
                  <a:pt x="6184649" y="300172"/>
                  <a:pt x="6194094" y="313577"/>
                  <a:pt x="6204155" y="326512"/>
                </a:cubicBezTo>
                <a:cubicBezTo>
                  <a:pt x="6217039" y="343077"/>
                  <a:pt x="6230600" y="359109"/>
                  <a:pt x="6243484" y="375674"/>
                </a:cubicBezTo>
                <a:cubicBezTo>
                  <a:pt x="6253545" y="388609"/>
                  <a:pt x="6261394" y="403416"/>
                  <a:pt x="6272981" y="415003"/>
                </a:cubicBezTo>
                <a:cubicBezTo>
                  <a:pt x="6480312" y="622334"/>
                  <a:pt x="6277646" y="412252"/>
                  <a:pt x="6381136" y="532990"/>
                </a:cubicBezTo>
                <a:cubicBezTo>
                  <a:pt x="6390185" y="543547"/>
                  <a:pt x="6401731" y="551805"/>
                  <a:pt x="6410633" y="562487"/>
                </a:cubicBezTo>
                <a:cubicBezTo>
                  <a:pt x="6418198" y="571565"/>
                  <a:pt x="6423207" y="582530"/>
                  <a:pt x="6430297" y="591983"/>
                </a:cubicBezTo>
                <a:cubicBezTo>
                  <a:pt x="6446359" y="613400"/>
                  <a:pt x="6500814" y="675713"/>
                  <a:pt x="6508955" y="700138"/>
                </a:cubicBezTo>
                <a:cubicBezTo>
                  <a:pt x="6512232" y="709970"/>
                  <a:pt x="6516754" y="719472"/>
                  <a:pt x="6518787" y="729635"/>
                </a:cubicBezTo>
                <a:cubicBezTo>
                  <a:pt x="6537654" y="823968"/>
                  <a:pt x="6536915" y="841007"/>
                  <a:pt x="6548284" y="926280"/>
                </a:cubicBezTo>
                <a:cubicBezTo>
                  <a:pt x="6551347" y="949252"/>
                  <a:pt x="6555053" y="972134"/>
                  <a:pt x="6558116" y="995106"/>
                </a:cubicBezTo>
                <a:cubicBezTo>
                  <a:pt x="6561608" y="1021298"/>
                  <a:pt x="6563605" y="1047700"/>
                  <a:pt x="6567949" y="1073764"/>
                </a:cubicBezTo>
                <a:cubicBezTo>
                  <a:pt x="6570171" y="1087093"/>
                  <a:pt x="6575364" y="1099798"/>
                  <a:pt x="6577781" y="1113093"/>
                </a:cubicBezTo>
                <a:cubicBezTo>
                  <a:pt x="6581927" y="1135894"/>
                  <a:pt x="6583467" y="1159118"/>
                  <a:pt x="6587613" y="1181919"/>
                </a:cubicBezTo>
                <a:cubicBezTo>
                  <a:pt x="6590030" y="1195214"/>
                  <a:pt x="6594795" y="1207997"/>
                  <a:pt x="6597445" y="1221248"/>
                </a:cubicBezTo>
                <a:cubicBezTo>
                  <a:pt x="6601355" y="1240796"/>
                  <a:pt x="6602443" y="1260901"/>
                  <a:pt x="6607278" y="1280241"/>
                </a:cubicBezTo>
                <a:cubicBezTo>
                  <a:pt x="6618852" y="1326536"/>
                  <a:pt x="6634051" y="1371854"/>
                  <a:pt x="6646607" y="1417893"/>
                </a:cubicBezTo>
                <a:cubicBezTo>
                  <a:pt x="6653718" y="1443967"/>
                  <a:pt x="6656619" y="1471307"/>
                  <a:pt x="6666271" y="1496551"/>
                </a:cubicBezTo>
                <a:cubicBezTo>
                  <a:pt x="6741910" y="1694377"/>
                  <a:pt x="6844059" y="1882843"/>
                  <a:pt x="6902245" y="2086487"/>
                </a:cubicBezTo>
                <a:cubicBezTo>
                  <a:pt x="6927605" y="2175243"/>
                  <a:pt x="6914365" y="2132677"/>
                  <a:pt x="6941575" y="2214306"/>
                </a:cubicBezTo>
                <a:cubicBezTo>
                  <a:pt x="6964647" y="2352739"/>
                  <a:pt x="6948630" y="2294468"/>
                  <a:pt x="6980904" y="2391287"/>
                </a:cubicBezTo>
                <a:cubicBezTo>
                  <a:pt x="7006172" y="2555535"/>
                  <a:pt x="7010400" y="2551610"/>
                  <a:pt x="7010400" y="2755080"/>
                </a:cubicBezTo>
                <a:cubicBezTo>
                  <a:pt x="7010400" y="2820710"/>
                  <a:pt x="7013953" y="2887474"/>
                  <a:pt x="7000568" y="2951725"/>
                </a:cubicBezTo>
                <a:cubicBezTo>
                  <a:pt x="6996787" y="2969875"/>
                  <a:pt x="6973448" y="2977101"/>
                  <a:pt x="6961239" y="2991054"/>
                </a:cubicBezTo>
                <a:cubicBezTo>
                  <a:pt x="6950448" y="3003387"/>
                  <a:pt x="6941574" y="3017273"/>
                  <a:pt x="6931742" y="3030383"/>
                </a:cubicBezTo>
                <a:cubicBezTo>
                  <a:pt x="6918632" y="3069712"/>
                  <a:pt x="6907809" y="3109878"/>
                  <a:pt x="6892413" y="3148370"/>
                </a:cubicBezTo>
                <a:cubicBezTo>
                  <a:pt x="6885858" y="3164757"/>
                  <a:pt x="6877473" y="3180526"/>
                  <a:pt x="6872749" y="3197532"/>
                </a:cubicBezTo>
                <a:cubicBezTo>
                  <a:pt x="6853795" y="3265767"/>
                  <a:pt x="6843590" y="3318242"/>
                  <a:pt x="6833420" y="3384345"/>
                </a:cubicBezTo>
                <a:cubicBezTo>
                  <a:pt x="6803714" y="3577433"/>
                  <a:pt x="6810665" y="3527055"/>
                  <a:pt x="6794091" y="3659648"/>
                </a:cubicBezTo>
                <a:cubicBezTo>
                  <a:pt x="6797368" y="4059493"/>
                  <a:pt x="6797526" y="4459376"/>
                  <a:pt x="6803923" y="4859183"/>
                </a:cubicBezTo>
                <a:cubicBezTo>
                  <a:pt x="6804089" y="4869546"/>
                  <a:pt x="6810831" y="4878737"/>
                  <a:pt x="6813755" y="4888680"/>
                </a:cubicBezTo>
                <a:cubicBezTo>
                  <a:pt x="6827220" y="4934461"/>
                  <a:pt x="6837994" y="4981061"/>
                  <a:pt x="6853084" y="5026332"/>
                </a:cubicBezTo>
                <a:cubicBezTo>
                  <a:pt x="6857719" y="5040237"/>
                  <a:pt x="6866194" y="5052551"/>
                  <a:pt x="6872749" y="5065661"/>
                </a:cubicBezTo>
                <a:cubicBezTo>
                  <a:pt x="6876026" y="5078771"/>
                  <a:pt x="6879931" y="5091739"/>
                  <a:pt x="6882581" y="5104990"/>
                </a:cubicBezTo>
                <a:cubicBezTo>
                  <a:pt x="6888590" y="5135037"/>
                  <a:pt x="6898466" y="5204471"/>
                  <a:pt x="6902245" y="5232809"/>
                </a:cubicBezTo>
                <a:cubicBezTo>
                  <a:pt x="6905737" y="5259001"/>
                  <a:pt x="6908341" y="5285309"/>
                  <a:pt x="6912078" y="5311467"/>
                </a:cubicBezTo>
                <a:cubicBezTo>
                  <a:pt x="6914897" y="5331203"/>
                  <a:pt x="6918633" y="5350796"/>
                  <a:pt x="6921910" y="5370461"/>
                </a:cubicBezTo>
                <a:cubicBezTo>
                  <a:pt x="6918633" y="5403235"/>
                  <a:pt x="6918148" y="5436410"/>
                  <a:pt x="6912078" y="5468783"/>
                </a:cubicBezTo>
                <a:cubicBezTo>
                  <a:pt x="6908258" y="5489156"/>
                  <a:pt x="6892958" y="5507056"/>
                  <a:pt x="6892413" y="5527777"/>
                </a:cubicBezTo>
                <a:cubicBezTo>
                  <a:pt x="6889652" y="5632669"/>
                  <a:pt x="6895107" y="5737724"/>
                  <a:pt x="6902245" y="5842409"/>
                </a:cubicBezTo>
                <a:cubicBezTo>
                  <a:pt x="6907740" y="5922994"/>
                  <a:pt x="6913428" y="5934950"/>
                  <a:pt x="6931742" y="5989893"/>
                </a:cubicBezTo>
                <a:cubicBezTo>
                  <a:pt x="6935020" y="6029222"/>
                  <a:pt x="6941575" y="6068415"/>
                  <a:pt x="6941575" y="6107880"/>
                </a:cubicBezTo>
                <a:cubicBezTo>
                  <a:pt x="6941575" y="6163692"/>
                  <a:pt x="6938392" y="6219613"/>
                  <a:pt x="6931742" y="6275028"/>
                </a:cubicBezTo>
                <a:cubicBezTo>
                  <a:pt x="6928522" y="6301862"/>
                  <a:pt x="6918633" y="6327467"/>
                  <a:pt x="6912078" y="6353687"/>
                </a:cubicBezTo>
                <a:cubicBezTo>
                  <a:pt x="6900151" y="6401396"/>
                  <a:pt x="6890024" y="6439237"/>
                  <a:pt x="6882581" y="6491338"/>
                </a:cubicBezTo>
                <a:cubicBezTo>
                  <a:pt x="6877029" y="6530200"/>
                  <a:pt x="6872504" y="6570976"/>
                  <a:pt x="6862916" y="6609325"/>
                </a:cubicBezTo>
                <a:cubicBezTo>
                  <a:pt x="6860402" y="6619380"/>
                  <a:pt x="6862824" y="6635280"/>
                  <a:pt x="6853084" y="6638822"/>
                </a:cubicBezTo>
                <a:cubicBezTo>
                  <a:pt x="6822130" y="6650078"/>
                  <a:pt x="6787536" y="6645377"/>
                  <a:pt x="6754762" y="6648654"/>
                </a:cubicBezTo>
                <a:cubicBezTo>
                  <a:pt x="6702323" y="6645377"/>
                  <a:pt x="6649789" y="6643374"/>
                  <a:pt x="6597445" y="6638822"/>
                </a:cubicBezTo>
                <a:cubicBezTo>
                  <a:pt x="6574358" y="6636814"/>
                  <a:pt x="6551616" y="6631864"/>
                  <a:pt x="6528620" y="6628990"/>
                </a:cubicBezTo>
                <a:cubicBezTo>
                  <a:pt x="6499171" y="6625309"/>
                  <a:pt x="6469626" y="6622435"/>
                  <a:pt x="6440129" y="6619158"/>
                </a:cubicBezTo>
                <a:cubicBezTo>
                  <a:pt x="6417187" y="6622435"/>
                  <a:pt x="6392481" y="6619578"/>
                  <a:pt x="6371304" y="6628990"/>
                </a:cubicBezTo>
                <a:cubicBezTo>
                  <a:pt x="6360505" y="6633789"/>
                  <a:pt x="6359329" y="6649515"/>
                  <a:pt x="6351639" y="6658487"/>
                </a:cubicBezTo>
                <a:cubicBezTo>
                  <a:pt x="6339573" y="6672563"/>
                  <a:pt x="6326945" y="6686434"/>
                  <a:pt x="6312310" y="6697816"/>
                </a:cubicBezTo>
                <a:cubicBezTo>
                  <a:pt x="6297225" y="6709549"/>
                  <a:pt x="6279854" y="6718031"/>
                  <a:pt x="6263149" y="6727312"/>
                </a:cubicBezTo>
                <a:cubicBezTo>
                  <a:pt x="6232201" y="6744505"/>
                  <a:pt x="6208328" y="6754015"/>
                  <a:pt x="6174658" y="6766641"/>
                </a:cubicBezTo>
                <a:cubicBezTo>
                  <a:pt x="6164954" y="6770280"/>
                  <a:pt x="6155161" y="6773747"/>
                  <a:pt x="6145162" y="6776474"/>
                </a:cubicBezTo>
                <a:cubicBezTo>
                  <a:pt x="6119088" y="6783585"/>
                  <a:pt x="6093119" y="6791441"/>
                  <a:pt x="6066504" y="6796138"/>
                </a:cubicBezTo>
                <a:cubicBezTo>
                  <a:pt x="6037277" y="6801296"/>
                  <a:pt x="6007677" y="6805043"/>
                  <a:pt x="5978013" y="6805970"/>
                </a:cubicBezTo>
                <a:cubicBezTo>
                  <a:pt x="5797813" y="6811601"/>
                  <a:pt x="5617497" y="6812525"/>
                  <a:pt x="5437239" y="6815803"/>
                </a:cubicBezTo>
                <a:cubicBezTo>
                  <a:pt x="5388078" y="6819080"/>
                  <a:pt x="5339014" y="6826683"/>
                  <a:pt x="5289755" y="6825635"/>
                </a:cubicBezTo>
                <a:cubicBezTo>
                  <a:pt x="5035826" y="6820232"/>
                  <a:pt x="5040644" y="6816890"/>
                  <a:pt x="4857136" y="6786306"/>
                </a:cubicBezTo>
                <a:cubicBezTo>
                  <a:pt x="4837471" y="6779751"/>
                  <a:pt x="4818252" y="6771668"/>
                  <a:pt x="4798142" y="6766641"/>
                </a:cubicBezTo>
                <a:cubicBezTo>
                  <a:pt x="4748828" y="6754313"/>
                  <a:pt x="4676586" y="6752341"/>
                  <a:pt x="4630994" y="6746977"/>
                </a:cubicBezTo>
                <a:cubicBezTo>
                  <a:pt x="4611195" y="6744648"/>
                  <a:pt x="4591794" y="6739520"/>
                  <a:pt x="4572000" y="6737145"/>
                </a:cubicBezTo>
                <a:cubicBezTo>
                  <a:pt x="4509831" y="6729685"/>
                  <a:pt x="4447491" y="6723710"/>
                  <a:pt x="4385187" y="6717480"/>
                </a:cubicBezTo>
                <a:cubicBezTo>
                  <a:pt x="4349167" y="6713878"/>
                  <a:pt x="4313204" y="6709095"/>
                  <a:pt x="4277033" y="6707648"/>
                </a:cubicBezTo>
                <a:cubicBezTo>
                  <a:pt x="4149274" y="6702538"/>
                  <a:pt x="4021394" y="6701093"/>
                  <a:pt x="3893575" y="6697816"/>
                </a:cubicBezTo>
                <a:cubicBezTo>
                  <a:pt x="3870633" y="6694538"/>
                  <a:pt x="3847820" y="6690180"/>
                  <a:pt x="3824749" y="6687983"/>
                </a:cubicBezTo>
                <a:cubicBezTo>
                  <a:pt x="3736590" y="6679587"/>
                  <a:pt x="3581629" y="6672600"/>
                  <a:pt x="3500284" y="6668319"/>
                </a:cubicBezTo>
                <a:lnTo>
                  <a:pt x="3116826" y="6678151"/>
                </a:lnTo>
                <a:cubicBezTo>
                  <a:pt x="3100132" y="6678910"/>
                  <a:pt x="3083932" y="6684155"/>
                  <a:pt x="3067665" y="6687983"/>
                </a:cubicBezTo>
                <a:cubicBezTo>
                  <a:pt x="3028203" y="6697268"/>
                  <a:pt x="2989810" y="6711747"/>
                  <a:pt x="2949678" y="6717480"/>
                </a:cubicBezTo>
                <a:cubicBezTo>
                  <a:pt x="2897665" y="6724910"/>
                  <a:pt x="2844736" y="6723122"/>
                  <a:pt x="2792362" y="6727312"/>
                </a:cubicBezTo>
                <a:cubicBezTo>
                  <a:pt x="2762778" y="6729679"/>
                  <a:pt x="2733368" y="6733867"/>
                  <a:pt x="2703871" y="6737145"/>
                </a:cubicBezTo>
                <a:lnTo>
                  <a:pt x="2300749" y="6727312"/>
                </a:lnTo>
                <a:cubicBezTo>
                  <a:pt x="2277594" y="6726347"/>
                  <a:pt x="2254971" y="6719906"/>
                  <a:pt x="2231923" y="6717480"/>
                </a:cubicBezTo>
                <a:cubicBezTo>
                  <a:pt x="2192675" y="6713349"/>
                  <a:pt x="2153265" y="6710925"/>
                  <a:pt x="2113936" y="6707648"/>
                </a:cubicBezTo>
                <a:lnTo>
                  <a:pt x="1946787" y="6678151"/>
                </a:lnTo>
                <a:cubicBezTo>
                  <a:pt x="1933513" y="6675623"/>
                  <a:pt x="1920835" y="6670230"/>
                  <a:pt x="1907458" y="6668319"/>
                </a:cubicBezTo>
                <a:cubicBezTo>
                  <a:pt x="1874852" y="6663661"/>
                  <a:pt x="1841910" y="6661764"/>
                  <a:pt x="1809136" y="6658487"/>
                </a:cubicBezTo>
                <a:cubicBezTo>
                  <a:pt x="1776362" y="6661764"/>
                  <a:pt x="1743496" y="6664234"/>
                  <a:pt x="1710813" y="6668319"/>
                </a:cubicBezTo>
                <a:cubicBezTo>
                  <a:pt x="1677271" y="6672512"/>
                  <a:pt x="1636215" y="6681272"/>
                  <a:pt x="1602658" y="6687983"/>
                </a:cubicBezTo>
                <a:cubicBezTo>
                  <a:pt x="1504336" y="6684706"/>
                  <a:pt x="1405792" y="6685508"/>
                  <a:pt x="1307691" y="6678151"/>
                </a:cubicBezTo>
                <a:cubicBezTo>
                  <a:pt x="1274361" y="6675651"/>
                  <a:pt x="1242422" y="6663445"/>
                  <a:pt x="1209368" y="6658487"/>
                </a:cubicBezTo>
                <a:cubicBezTo>
                  <a:pt x="1176795" y="6653601"/>
                  <a:pt x="1143694" y="6653007"/>
                  <a:pt x="1111045" y="6648654"/>
                </a:cubicBezTo>
                <a:cubicBezTo>
                  <a:pt x="1094480" y="6646445"/>
                  <a:pt x="1078466" y="6640895"/>
                  <a:pt x="1061884" y="6638822"/>
                </a:cubicBezTo>
                <a:cubicBezTo>
                  <a:pt x="1025963" y="6634332"/>
                  <a:pt x="989781" y="6632267"/>
                  <a:pt x="953729" y="6628990"/>
                </a:cubicBezTo>
                <a:cubicBezTo>
                  <a:pt x="871936" y="6601726"/>
                  <a:pt x="1002273" y="6643217"/>
                  <a:pt x="855407" y="6609325"/>
                </a:cubicBezTo>
                <a:cubicBezTo>
                  <a:pt x="835210" y="6604664"/>
                  <a:pt x="816078" y="6596216"/>
                  <a:pt x="796413" y="6589661"/>
                </a:cubicBezTo>
                <a:cubicBezTo>
                  <a:pt x="793136" y="6573274"/>
                  <a:pt x="788426" y="6557109"/>
                  <a:pt x="786581" y="6540499"/>
                </a:cubicBezTo>
                <a:cubicBezTo>
                  <a:pt x="767019" y="6364434"/>
                  <a:pt x="789863" y="6465132"/>
                  <a:pt x="766916" y="6373351"/>
                </a:cubicBezTo>
                <a:cubicBezTo>
                  <a:pt x="770194" y="6327467"/>
                  <a:pt x="769925" y="6281191"/>
                  <a:pt x="776749" y="6235699"/>
                </a:cubicBezTo>
                <a:cubicBezTo>
                  <a:pt x="779824" y="6215200"/>
                  <a:pt x="791386" y="6196815"/>
                  <a:pt x="796413" y="6176706"/>
                </a:cubicBezTo>
                <a:cubicBezTo>
                  <a:pt x="811344" y="6116982"/>
                  <a:pt x="811034" y="6120870"/>
                  <a:pt x="825910" y="6039054"/>
                </a:cubicBezTo>
                <a:cubicBezTo>
                  <a:pt x="833043" y="5999826"/>
                  <a:pt x="841965" y="5960775"/>
                  <a:pt x="845575" y="5921067"/>
                </a:cubicBezTo>
                <a:cubicBezTo>
                  <a:pt x="856920" y="5796269"/>
                  <a:pt x="848308" y="5848409"/>
                  <a:pt x="865239" y="5763751"/>
                </a:cubicBezTo>
                <a:cubicBezTo>
                  <a:pt x="875651" y="5638807"/>
                  <a:pt x="881312" y="5646536"/>
                  <a:pt x="865239" y="5517945"/>
                </a:cubicBezTo>
                <a:cubicBezTo>
                  <a:pt x="863954" y="5507661"/>
                  <a:pt x="860042" y="5497718"/>
                  <a:pt x="855407" y="5488448"/>
                </a:cubicBezTo>
                <a:cubicBezTo>
                  <a:pt x="850122" y="5477879"/>
                  <a:pt x="842297" y="5468783"/>
                  <a:pt x="835742" y="5458951"/>
                </a:cubicBezTo>
                <a:cubicBezTo>
                  <a:pt x="832465" y="5445841"/>
                  <a:pt x="829622" y="5432615"/>
                  <a:pt x="825910" y="5419622"/>
                </a:cubicBezTo>
                <a:cubicBezTo>
                  <a:pt x="823063" y="5409657"/>
                  <a:pt x="818326" y="5400242"/>
                  <a:pt x="816078" y="5390125"/>
                </a:cubicBezTo>
                <a:cubicBezTo>
                  <a:pt x="800892" y="5321791"/>
                  <a:pt x="813202" y="5347769"/>
                  <a:pt x="796413" y="5291803"/>
                </a:cubicBezTo>
                <a:cubicBezTo>
                  <a:pt x="760500" y="5172089"/>
                  <a:pt x="789584" y="5284145"/>
                  <a:pt x="766916" y="5193480"/>
                </a:cubicBezTo>
                <a:cubicBezTo>
                  <a:pt x="807792" y="5132167"/>
                  <a:pt x="767510" y="5201331"/>
                  <a:pt x="796413" y="5104990"/>
                </a:cubicBezTo>
                <a:cubicBezTo>
                  <a:pt x="800625" y="5090951"/>
                  <a:pt x="809523" y="5078771"/>
                  <a:pt x="816078" y="5065661"/>
                </a:cubicBezTo>
                <a:cubicBezTo>
                  <a:pt x="833639" y="4995419"/>
                  <a:pt x="847158" y="4954671"/>
                  <a:pt x="855407" y="4888680"/>
                </a:cubicBezTo>
                <a:cubicBezTo>
                  <a:pt x="868881" y="4780888"/>
                  <a:pt x="857776" y="4819024"/>
                  <a:pt x="875071" y="4741196"/>
                </a:cubicBezTo>
                <a:cubicBezTo>
                  <a:pt x="894721" y="4652774"/>
                  <a:pt x="875030" y="4744627"/>
                  <a:pt x="894736" y="4672370"/>
                </a:cubicBezTo>
                <a:cubicBezTo>
                  <a:pt x="901847" y="4646296"/>
                  <a:pt x="914400" y="4593712"/>
                  <a:pt x="914400" y="4593712"/>
                </a:cubicBezTo>
                <a:cubicBezTo>
                  <a:pt x="911123" y="4580602"/>
                  <a:pt x="909313" y="4567036"/>
                  <a:pt x="904568" y="4554383"/>
                </a:cubicBezTo>
                <a:cubicBezTo>
                  <a:pt x="897011" y="4534231"/>
                  <a:pt x="879013" y="4503267"/>
                  <a:pt x="865239" y="4485558"/>
                </a:cubicBezTo>
                <a:cubicBezTo>
                  <a:pt x="849524" y="4465353"/>
                  <a:pt x="834178" y="4444664"/>
                  <a:pt x="816078" y="4426564"/>
                </a:cubicBezTo>
                <a:cubicBezTo>
                  <a:pt x="776615" y="4387101"/>
                  <a:pt x="773720" y="4394795"/>
                  <a:pt x="737420" y="4367570"/>
                </a:cubicBezTo>
                <a:cubicBezTo>
                  <a:pt x="671660" y="4318250"/>
                  <a:pt x="694937" y="4325627"/>
                  <a:pt x="609600" y="4279080"/>
                </a:cubicBezTo>
                <a:cubicBezTo>
                  <a:pt x="600502" y="4274117"/>
                  <a:pt x="589808" y="4272887"/>
                  <a:pt x="580104" y="4269248"/>
                </a:cubicBezTo>
                <a:cubicBezTo>
                  <a:pt x="563578" y="4263051"/>
                  <a:pt x="546437" y="4258035"/>
                  <a:pt x="530942" y="4249583"/>
                </a:cubicBezTo>
                <a:cubicBezTo>
                  <a:pt x="510194" y="4238266"/>
                  <a:pt x="471949" y="4210254"/>
                  <a:pt x="471949" y="4210254"/>
                </a:cubicBezTo>
                <a:cubicBezTo>
                  <a:pt x="450856" y="4146981"/>
                  <a:pt x="478652" y="4215706"/>
                  <a:pt x="432620" y="4151261"/>
                </a:cubicBezTo>
                <a:cubicBezTo>
                  <a:pt x="424101" y="4139334"/>
                  <a:pt x="421576" y="4123786"/>
                  <a:pt x="412955" y="4111932"/>
                </a:cubicBezTo>
                <a:cubicBezTo>
                  <a:pt x="395183" y="4087495"/>
                  <a:pt x="374176" y="4065566"/>
                  <a:pt x="353962" y="4043106"/>
                </a:cubicBezTo>
                <a:cubicBezTo>
                  <a:pt x="344660" y="4032770"/>
                  <a:pt x="332547" y="4024924"/>
                  <a:pt x="324465" y="4013609"/>
                </a:cubicBezTo>
                <a:cubicBezTo>
                  <a:pt x="315946" y="4001682"/>
                  <a:pt x="313594" y="3986006"/>
                  <a:pt x="304800" y="3974280"/>
                </a:cubicBezTo>
                <a:cubicBezTo>
                  <a:pt x="283896" y="3946409"/>
                  <a:pt x="258278" y="3922386"/>
                  <a:pt x="235975" y="3895622"/>
                </a:cubicBezTo>
                <a:cubicBezTo>
                  <a:pt x="225484" y="3883033"/>
                  <a:pt x="216969" y="3868882"/>
                  <a:pt x="206478" y="3856293"/>
                </a:cubicBezTo>
                <a:cubicBezTo>
                  <a:pt x="184174" y="3829529"/>
                  <a:pt x="158894" y="3805250"/>
                  <a:pt x="137652" y="3777635"/>
                </a:cubicBezTo>
                <a:cubicBezTo>
                  <a:pt x="120012" y="3754704"/>
                  <a:pt x="101823" y="3715810"/>
                  <a:pt x="88491" y="3689145"/>
                </a:cubicBezTo>
                <a:cubicBezTo>
                  <a:pt x="91768" y="3669480"/>
                  <a:pt x="93998" y="3649612"/>
                  <a:pt x="98323" y="3630151"/>
                </a:cubicBezTo>
                <a:cubicBezTo>
                  <a:pt x="100571" y="3620034"/>
                  <a:pt x="108155" y="3611018"/>
                  <a:pt x="108155" y="3600654"/>
                </a:cubicBezTo>
                <a:cubicBezTo>
                  <a:pt x="108155" y="3570976"/>
                  <a:pt x="101137" y="3541708"/>
                  <a:pt x="98323" y="3512164"/>
                </a:cubicBezTo>
                <a:cubicBezTo>
                  <a:pt x="75191" y="3269268"/>
                  <a:pt x="105634" y="3499559"/>
                  <a:pt x="68826" y="3315519"/>
                </a:cubicBezTo>
                <a:cubicBezTo>
                  <a:pt x="64281" y="3292794"/>
                  <a:pt x="65533" y="3268926"/>
                  <a:pt x="58994" y="3246693"/>
                </a:cubicBezTo>
                <a:cubicBezTo>
                  <a:pt x="49034" y="3212828"/>
                  <a:pt x="30828" y="3181858"/>
                  <a:pt x="19665" y="3148370"/>
                </a:cubicBezTo>
                <a:cubicBezTo>
                  <a:pt x="5560" y="3106054"/>
                  <a:pt x="12347" y="3128928"/>
                  <a:pt x="0" y="3079545"/>
                </a:cubicBezTo>
                <a:cubicBezTo>
                  <a:pt x="7901" y="3008443"/>
                  <a:pt x="7113" y="2979552"/>
                  <a:pt x="29497" y="2912396"/>
                </a:cubicBezTo>
                <a:cubicBezTo>
                  <a:pt x="32774" y="2902564"/>
                  <a:pt x="31236" y="2889373"/>
                  <a:pt x="39329" y="2882899"/>
                </a:cubicBezTo>
                <a:cubicBezTo>
                  <a:pt x="49881" y="2874457"/>
                  <a:pt x="65548" y="2876344"/>
                  <a:pt x="78658" y="2873067"/>
                </a:cubicBezTo>
                <a:cubicBezTo>
                  <a:pt x="63532" y="2706678"/>
                  <a:pt x="67565" y="2823146"/>
                  <a:pt x="78658" y="2656758"/>
                </a:cubicBezTo>
                <a:cubicBezTo>
                  <a:pt x="80444" y="2629966"/>
                  <a:pt x="81147" y="2473930"/>
                  <a:pt x="98323" y="2410951"/>
                </a:cubicBezTo>
                <a:cubicBezTo>
                  <a:pt x="102967" y="2393924"/>
                  <a:pt x="112406" y="2378534"/>
                  <a:pt x="117987" y="2361790"/>
                </a:cubicBezTo>
                <a:cubicBezTo>
                  <a:pt x="122260" y="2348970"/>
                  <a:pt x="122623" y="2334935"/>
                  <a:pt x="127820" y="2322461"/>
                </a:cubicBezTo>
                <a:cubicBezTo>
                  <a:pt x="155466" y="2256111"/>
                  <a:pt x="189615" y="2192554"/>
                  <a:pt x="216310" y="2125816"/>
                </a:cubicBezTo>
                <a:cubicBezTo>
                  <a:pt x="235556" y="2077702"/>
                  <a:pt x="249084" y="2027493"/>
                  <a:pt x="265471" y="1978332"/>
                </a:cubicBezTo>
                <a:cubicBezTo>
                  <a:pt x="268748" y="1968500"/>
                  <a:pt x="271455" y="1958458"/>
                  <a:pt x="275304" y="1948835"/>
                </a:cubicBezTo>
                <a:lnTo>
                  <a:pt x="294968" y="1899674"/>
                </a:lnTo>
                <a:cubicBezTo>
                  <a:pt x="321187" y="1716138"/>
                  <a:pt x="294968" y="1945558"/>
                  <a:pt x="294968" y="1762022"/>
                </a:cubicBezTo>
                <a:cubicBezTo>
                  <a:pt x="294968" y="1614502"/>
                  <a:pt x="301159" y="1467045"/>
                  <a:pt x="304800" y="1319570"/>
                </a:cubicBezTo>
                <a:cubicBezTo>
                  <a:pt x="313706" y="958894"/>
                  <a:pt x="277416" y="1077265"/>
                  <a:pt x="324465" y="936112"/>
                </a:cubicBezTo>
                <a:cubicBezTo>
                  <a:pt x="314715" y="750854"/>
                  <a:pt x="308273" y="760271"/>
                  <a:pt x="324465" y="582151"/>
                </a:cubicBezTo>
                <a:cubicBezTo>
                  <a:pt x="328221" y="540830"/>
                  <a:pt x="330118" y="541348"/>
                  <a:pt x="344129" y="513325"/>
                </a:cubicBezTo>
                <a:lnTo>
                  <a:pt x="442452" y="532990"/>
                </a:lnTo>
                <a:lnTo>
                  <a:pt x="363794" y="552654"/>
                </a:lnTo>
                <a:lnTo>
                  <a:pt x="363794" y="552654"/>
                </a:ln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rot="18763689">
            <a:off x="53769" y="929442"/>
            <a:ext cx="251564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latin typeface="Graphite Std Light Wide" panose="03020302050602020204" pitchFamily="66" charset="0"/>
              </a:rPr>
              <a:t>Perspectiva Empresa</a:t>
            </a:r>
            <a:endParaRPr lang="pt-BR" sz="3200" dirty="0">
              <a:solidFill>
                <a:srgbClr val="002060"/>
              </a:solidFill>
              <a:latin typeface="Graphite Std Light Wide" panose="030203020506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3047950">
            <a:off x="9920448" y="1016293"/>
            <a:ext cx="251564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latin typeface="Graphite Std Light Wide" panose="03020302050602020204" pitchFamily="66" charset="0"/>
              </a:rPr>
              <a:t>Perspectiva Cliente</a:t>
            </a:r>
            <a:endParaRPr lang="pt-BR" sz="3200" dirty="0">
              <a:solidFill>
                <a:srgbClr val="002060"/>
              </a:solidFill>
              <a:latin typeface="Graphite Std Light Wide" panose="030203020506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4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30942" y="951977"/>
            <a:ext cx="5715000" cy="4095750"/>
            <a:chOff x="530942" y="951977"/>
            <a:chExt cx="5715000" cy="4095750"/>
          </a:xfrm>
        </p:grpSpPr>
        <p:pic>
          <p:nvPicPr>
            <p:cNvPr id="4098" name="Picture 2" descr="http://meumundodeagendasepapelarias.com/wp-content/gallery/post-it/Post-it-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30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2" y="951977"/>
              <a:ext cx="5715000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661654" y="2064775"/>
              <a:ext cx="311682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latin typeface="Graphite Std Light Wide" panose="03020302050602020204" pitchFamily="66" charset="0"/>
                </a:rPr>
                <a:t>CANVAS – Modelo de Negócio - VISUAL</a:t>
              </a:r>
              <a:endParaRPr lang="pt-BR" sz="3200" dirty="0">
                <a:latin typeface="Graphite Std Light Wide" panose="03020302050602020204" pitchFamily="66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6098040" y="747252"/>
            <a:ext cx="5936643" cy="4387920"/>
            <a:chOff x="6638817" y="685460"/>
            <a:chExt cx="5715000" cy="4095750"/>
          </a:xfrm>
        </p:grpSpPr>
        <p:pic>
          <p:nvPicPr>
            <p:cNvPr id="5" name="Picture 2" descr="http://meumundodeagendasepapelarias.com/wp-content/gallery/post-it/Post-it-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30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817" y="685460"/>
              <a:ext cx="5715000" cy="409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706655" y="1454350"/>
              <a:ext cx="311682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latin typeface="Graphite Std Light Wide" panose="03020302050602020204" pitchFamily="66" charset="0"/>
                </a:rPr>
                <a:t>Plano de Negócio – Descrição do Negócio - ESCRITURAL</a:t>
              </a:r>
              <a:endParaRPr lang="pt-BR" sz="3200" dirty="0">
                <a:latin typeface="Graphite Std Light Wide" panose="030203020506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32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-4000" contrast="19000"/>
          </a:blip>
          <a:stretch>
            <a:fillRect/>
          </a:stretch>
        </p:blipFill>
        <p:spPr>
          <a:xfrm>
            <a:off x="0" y="648911"/>
            <a:ext cx="12121064" cy="59190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517627"/>
            <a:ext cx="11031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crn5.org.br/wp-content/uploads/2014/02/MNCanvas-Nova-Apresenta%C3%A7%C3%A3o-revisada2.pdf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476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-100386" y="716534"/>
            <a:ext cx="12292386" cy="55686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517627"/>
            <a:ext cx="11031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crn5.org.br/wp-content/uploads/2014/02/MNCanvas-Nova-Apresenta%C3%A7%C3%A3o-revisada2.pdf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5954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2" y="0"/>
            <a:ext cx="11100619" cy="685924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8649617" y="3517180"/>
            <a:ext cx="6715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www.sebraecanvas.com.br/downloads/cartilha_canvas.pdf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85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o-analista-de-modelos-de-negcios-75-exemplos-para-empreendedores-dominarem-a-ferramenta-luz-gerao-empreendedora-120404160356-phpapp01/95/75-exemplos-de-modelagem-e-prototipagem-de-negcios-inovadores-51-728.jpg?cb=133355669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12737" r="2105" b="4331"/>
          <a:stretch/>
        </p:blipFill>
        <p:spPr bwMode="auto">
          <a:xfrm>
            <a:off x="521109" y="78658"/>
            <a:ext cx="10412361" cy="67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6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hands.com.br/blog/wp-content/uploads/2013/11/canvasexemp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1" y="0"/>
            <a:ext cx="11071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0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age.slidesharecdn.com/business-model-canvas-matheushaddad-130921175342-phpapp02/95/business-model-canvas-22-638.jpg?cb=13797861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8" b="1640"/>
          <a:stretch/>
        </p:blipFill>
        <p:spPr bwMode="auto">
          <a:xfrm>
            <a:off x="1759974" y="40443"/>
            <a:ext cx="9724103" cy="68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11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30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Graphite Std Light Wide</vt:lpstr>
      <vt:lpstr>Viner Hand ITC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humberto felipe da silva</dc:creator>
  <cp:lastModifiedBy>humberto felipe da silva</cp:lastModifiedBy>
  <cp:revision>9</cp:revision>
  <dcterms:created xsi:type="dcterms:W3CDTF">2015-09-18T20:21:56Z</dcterms:created>
  <dcterms:modified xsi:type="dcterms:W3CDTF">2016-03-16T22:09:44Z</dcterms:modified>
</cp:coreProperties>
</file>