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2194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k57kiHRsh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600" y="205950"/>
            <a:ext cx="4972500" cy="72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6000"/>
              <a:t>Consumido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721525" y="149200"/>
            <a:ext cx="3604200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434343"/>
                </a:solidFill>
              </a:rPr>
              <a:t>Benjamin R. Barber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764100" y="4004700"/>
            <a:ext cx="2379900" cy="11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5335425" y="3723275"/>
            <a:ext cx="3808500" cy="8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7037125" y="4146000"/>
            <a:ext cx="1919100" cy="8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Brenno Vinícius </a:t>
            </a:r>
            <a:br>
              <a:rPr lang="pt-BR"/>
            </a:br>
            <a:r>
              <a:rPr lang="pt-BR"/>
              <a:t>Luciana Silva</a:t>
            </a:r>
            <a:br>
              <a:rPr lang="pt-BR"/>
            </a:br>
            <a:r>
              <a:rPr lang="pt-BR"/>
              <a:t>Luis Henrique Scarpa</a:t>
            </a:r>
            <a:br>
              <a:rPr lang="pt-BR"/>
            </a:br>
            <a:r>
              <a:rPr lang="pt-BR"/>
              <a:t>Pedro Galvão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125175"/>
            <a:ext cx="9144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Cidadania restaurada - Economia baseada na satisfação</a:t>
            </a:r>
          </a:p>
        </p:txBody>
      </p:sp>
      <p:pic>
        <p:nvPicPr>
          <p:cNvPr id="116" name="Shape 116" descr="fac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275" y="1376362"/>
            <a:ext cx="584835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2275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>
                <a:solidFill>
                  <a:srgbClr val="FFFFFF"/>
                </a:solidFill>
              </a:rPr>
              <a:t>Decisões responsáveis que beneficiem a sociedade </a:t>
            </a:r>
            <a:r>
              <a:rPr lang="pt-BR" dirty="0">
                <a:solidFill>
                  <a:schemeClr val="bg1"/>
                </a:solidFill>
              </a:rPr>
              <a:t>e acionistas</a:t>
            </a:r>
          </a:p>
        </p:txBody>
      </p:sp>
      <p:pic>
        <p:nvPicPr>
          <p:cNvPr id="122" name="Shape 122" descr="headGraph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00" y="935499"/>
            <a:ext cx="7476124" cy="420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FFFFF"/>
                </a:solidFill>
              </a:rPr>
              <a:t>Obrigado!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Biografia Barber</a:t>
            </a:r>
            <a:br>
              <a:rPr lang="pt-BR">
                <a:solidFill>
                  <a:srgbClr val="FFFFFF"/>
                </a:solidFill>
              </a:rPr>
            </a:br>
            <a:r>
              <a:rPr lang="pt-BR">
                <a:solidFill>
                  <a:srgbClr val="FFFFFF"/>
                </a:solidFill>
              </a:rPr>
              <a:t>Teoria da Infantilização do Consumo</a:t>
            </a:r>
            <a:br>
              <a:rPr lang="pt-BR">
                <a:solidFill>
                  <a:srgbClr val="FFFFFF"/>
                </a:solidFill>
              </a:rPr>
            </a:br>
            <a:r>
              <a:rPr lang="pt-BR">
                <a:solidFill>
                  <a:srgbClr val="FFFFFF"/>
                </a:solidFill>
              </a:rPr>
              <a:t>Kidults</a:t>
            </a:r>
            <a:br>
              <a:rPr lang="pt-BR">
                <a:solidFill>
                  <a:srgbClr val="FFFFFF"/>
                </a:solidFill>
              </a:rPr>
            </a:br>
            <a:r>
              <a:rPr lang="pt-BR">
                <a:solidFill>
                  <a:srgbClr val="FFFFFF"/>
                </a:solidFill>
              </a:rPr>
              <a:t>Fácil x Difícil, Simples x Complexo, Rápido x Lento</a:t>
            </a:r>
            <a:br>
              <a:rPr lang="pt-BR">
                <a:solidFill>
                  <a:srgbClr val="FFFFFF"/>
                </a:solidFill>
              </a:rPr>
            </a:br>
            <a:r>
              <a:rPr lang="pt-BR">
                <a:solidFill>
                  <a:srgbClr val="FFFFFF"/>
                </a:solidFill>
              </a:rPr>
              <a:t>Privatização como parte do processo de infantilização</a:t>
            </a:r>
            <a:br>
              <a:rPr lang="pt-BR">
                <a:solidFill>
                  <a:srgbClr val="FFFFFF"/>
                </a:solidFill>
              </a:rPr>
            </a:br>
            <a:r>
              <a:rPr lang="pt-BR">
                <a:solidFill>
                  <a:srgbClr val="FFFFFF"/>
                </a:solidFill>
              </a:rPr>
              <a:t>Liberdade como expressão individual de desejos em detrimento do social</a:t>
            </a:r>
            <a:br>
              <a:rPr lang="pt-BR">
                <a:solidFill>
                  <a:srgbClr val="FFFFFF"/>
                </a:solidFill>
              </a:rPr>
            </a:br>
            <a:r>
              <a:rPr lang="pt-BR">
                <a:solidFill>
                  <a:srgbClr val="FFFFFF"/>
                </a:solidFill>
              </a:rPr>
              <a:t>Cidadania restaurada - economia baseada na satisfação</a:t>
            </a:r>
            <a:br>
              <a:rPr lang="pt-BR">
                <a:solidFill>
                  <a:srgbClr val="FFFFFF"/>
                </a:solidFill>
              </a:rPr>
            </a:br>
            <a:r>
              <a:rPr lang="pt-BR">
                <a:solidFill>
                  <a:srgbClr val="FFFFFF"/>
                </a:solidFill>
              </a:rPr>
              <a:t>Decisões responsáveis que beneficiem a sociedade e acionistas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Biografia Benjamin R. Barber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24800" y="1152475"/>
            <a:ext cx="5707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pt-BR" sz="1300">
                <a:solidFill>
                  <a:srgbClr val="FFFFFF"/>
                </a:solidFill>
              </a:rPr>
              <a:t>Nascimento: 2 de agosto de 1939, Nova Iorque, EUA</a:t>
            </a:r>
          </a:p>
          <a:p>
            <a:pPr lvl="0">
              <a:spcBef>
                <a:spcPts val="0"/>
              </a:spcBef>
              <a:buNone/>
            </a:pPr>
            <a:r>
              <a:rPr lang="pt-BR" sz="1300">
                <a:solidFill>
                  <a:srgbClr val="FFFFFF"/>
                </a:solidFill>
              </a:rPr>
              <a:t/>
            </a:r>
            <a:br>
              <a:rPr lang="pt-BR" sz="1300">
                <a:solidFill>
                  <a:srgbClr val="FFFFFF"/>
                </a:solidFill>
              </a:rPr>
            </a:br>
            <a:r>
              <a:rPr lang="pt-BR" sz="1300">
                <a:solidFill>
                  <a:srgbClr val="FFFFFF"/>
                </a:solidFill>
              </a:rPr>
              <a:t>Cientista político americano de renome internacional, por 32 anos Barber ensinou e dirigiu o Centro Walt Whitman para a Cultura e Política da Democracia na Universidade Rutgers em Nova Jersey. Deixou para tomar lecionar um seminário de pós-graduação em Maryland e está trabalhando em um novo empreendimento chamado Democracy Collaborative. </a:t>
            </a:r>
            <a:br>
              <a:rPr lang="pt-BR" sz="1300">
                <a:solidFill>
                  <a:srgbClr val="FFFFFF"/>
                </a:solidFill>
              </a:rPr>
            </a:br>
            <a:r>
              <a:rPr lang="pt-BR" sz="1300">
                <a:solidFill>
                  <a:srgbClr val="FFFFFF"/>
                </a:solidFill>
              </a:rPr>
              <a:t/>
            </a:r>
            <a:br>
              <a:rPr lang="pt-BR" sz="1300">
                <a:solidFill>
                  <a:srgbClr val="FFFFFF"/>
                </a:solidFill>
              </a:rPr>
            </a:br>
            <a:r>
              <a:rPr lang="pt-BR" sz="1300">
                <a:solidFill>
                  <a:srgbClr val="FFFFFF"/>
                </a:solidFill>
              </a:rPr>
              <a:t>Entre livros escritos sozinho, com colaboração e editados somam-se mais de 18 obras, das quais as mais conhecidas são o seu best-seller de 1995, </a:t>
            </a:r>
            <a:r>
              <a:rPr lang="pt-BR" sz="1300" i="1">
                <a:solidFill>
                  <a:srgbClr val="FFFFFF"/>
                </a:solidFill>
              </a:rPr>
              <a:t>Jihad vs McWorld</a:t>
            </a:r>
            <a:r>
              <a:rPr lang="pt-BR" sz="1300">
                <a:solidFill>
                  <a:srgbClr val="FFFFFF"/>
                </a:solidFill>
              </a:rPr>
              <a:t> e o de 2013, </a:t>
            </a:r>
            <a:r>
              <a:rPr lang="pt-BR" sz="1300" i="1">
                <a:solidFill>
                  <a:srgbClr val="FFFFFF"/>
                </a:solidFill>
              </a:rPr>
              <a:t>If Mayors Ruled the World (Se os Prefeitos Governassem o Mundo)</a:t>
            </a:r>
            <a:r>
              <a:rPr lang="pt-BR" sz="1300">
                <a:solidFill>
                  <a:srgbClr val="FFFFFF"/>
                </a:solidFill>
              </a:rPr>
              <a:t>. Sem contar os inúmeros artigos em revistas acadêmicas e coleções, revistas populares e Jornais.</a:t>
            </a:r>
          </a:p>
          <a:p>
            <a:pPr lvl="0">
              <a:spcBef>
                <a:spcPts val="0"/>
              </a:spcBef>
              <a:buNone/>
            </a:pPr>
            <a:endParaRPr sz="1300">
              <a:solidFill>
                <a:srgbClr val="FFFFFF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74" y="1152478"/>
            <a:ext cx="2185549" cy="324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Consumerism-Guerrillamarketer.com_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061" y="0"/>
            <a:ext cx="66538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 b="1"/>
              <a:t>Teoria da Infantilização do Consumo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3F3F3"/>
                </a:solidFill>
              </a:rPr>
              <a:t>Teoria da Infantilização do Consumo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3F3F3"/>
                </a:solidFill>
              </a:rPr>
              <a:t>Link para o vídeo “A infantilização do ser humano”: </a:t>
            </a:r>
            <a:r>
              <a:rPr lang="pt-BR" b="1" u="sng">
                <a:solidFill>
                  <a:srgbClr val="1155CC"/>
                </a:solidFill>
                <a:hlinkClick r:id="rId3"/>
              </a:rPr>
              <a:t>https://www.youtube.com/watch?v=6k57kiHRshM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3F3F3"/>
                </a:solidFill>
              </a:rPr>
              <a:t>Questionamento : o quanto a infantilização está presente no nosso cotidiano em  por exemplo  filme , atitudes , livros 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36550" y="0"/>
            <a:ext cx="8520600" cy="57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Kidults</a:t>
            </a:r>
          </a:p>
        </p:txBody>
      </p:sp>
      <p:pic>
        <p:nvPicPr>
          <p:cNvPr id="89" name="Shape 89" descr="kidults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25" y="572699"/>
            <a:ext cx="6085950" cy="43755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823000" y="758100"/>
            <a:ext cx="2157600" cy="41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</a:rPr>
              <a:t>Consequência do processo da infantilização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</a:rPr>
              <a:t>Sindrome de Peter Pan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914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Fácil x Difícil, Simples x Complexo, Rápido x Lento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70900" y="664212"/>
            <a:ext cx="1961400" cy="43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“Fácil vs difícil atua como um padrão para grande parte do que distingue o infantil do adulto”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“A nossa sociedade recompensa o fácil e penaliza o difícil”</a:t>
            </a:r>
          </a:p>
        </p:txBody>
      </p:sp>
      <p:pic>
        <p:nvPicPr>
          <p:cNvPr id="97" name="Shape 97" descr="child-and-man-laptop1-680x45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25" y="664175"/>
            <a:ext cx="647700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600" y="104300"/>
            <a:ext cx="9003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Privatização como parte do processo de infantilização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414200" y="1152475"/>
            <a:ext cx="4418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3F3F3"/>
                </a:solidFill>
              </a:rPr>
              <a:t>Maior suscetibilidade ao marketing empresarial.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/>
            </a:r>
            <a:br>
              <a:rPr lang="pt-BR"/>
            </a:br>
            <a:r>
              <a:rPr lang="pt-BR">
                <a:solidFill>
                  <a:srgbClr val="FFFFFF"/>
                </a:solidFill>
              </a:rPr>
              <a:t>Foco nos interesses pessoais, não no bem estar coletivo.</a:t>
            </a:r>
          </a:p>
        </p:txBody>
      </p:sp>
      <p:pic>
        <p:nvPicPr>
          <p:cNvPr id="104" name="Shape 104" descr="17793285_1431855023555004_2102550053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74" y="824937"/>
            <a:ext cx="3846600" cy="407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86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Liberdade como expressão individual de desejos em detrimento do social</a:t>
            </a:r>
          </a:p>
        </p:txBody>
      </p:sp>
      <p:pic>
        <p:nvPicPr>
          <p:cNvPr id="110" name="Shape 110" descr="E-Waste-820x4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25" y="1152475"/>
            <a:ext cx="7810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Apresentação na tela (16:9)</PresentationFormat>
  <Paragraphs>32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simple-light-2</vt:lpstr>
      <vt:lpstr>Consumido</vt:lpstr>
      <vt:lpstr>Agenda</vt:lpstr>
      <vt:lpstr>Biografia Benjamin R. Barber</vt:lpstr>
      <vt:lpstr>Teoria da Infantilização do Consumo</vt:lpstr>
      <vt:lpstr>Teoria da Infantilização do Consumo</vt:lpstr>
      <vt:lpstr>Kidults</vt:lpstr>
      <vt:lpstr>Fácil x Difícil, Simples x Complexo, Rápido x Lento</vt:lpstr>
      <vt:lpstr>Privatização como parte do processo de infantilização</vt:lpstr>
      <vt:lpstr>Liberdade como expressão individual de desejos em detrimento do social</vt:lpstr>
      <vt:lpstr>Cidadania restaurada - Economia baseada na satisfação</vt:lpstr>
      <vt:lpstr>Decisões responsáveis que beneficiem a sociedade e acionistas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Consumido</dc:title>
  <cp:lastModifiedBy>Valquiria Padilha</cp:lastModifiedBy>
  <cp:revision>1</cp:revision>
  <dcterms:modified xsi:type="dcterms:W3CDTF">2017-04-04T18:41:01Z</dcterms:modified>
</cp:coreProperties>
</file>