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5" r:id="rId4"/>
    <p:sldId id="266" r:id="rId5"/>
    <p:sldId id="259" r:id="rId6"/>
    <p:sldId id="268" r:id="rId7"/>
    <p:sldId id="274" r:id="rId8"/>
    <p:sldId id="275" r:id="rId9"/>
    <p:sldId id="270" r:id="rId10"/>
    <p:sldId id="271" r:id="rId11"/>
    <p:sldId id="272" r:id="rId12"/>
    <p:sldId id="273" r:id="rId13"/>
    <p:sldId id="260" r:id="rId14"/>
    <p:sldId id="261" r:id="rId15"/>
    <p:sldId id="267" r:id="rId16"/>
    <p:sldId id="262" r:id="rId17"/>
    <p:sldId id="276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13A1E-4D0E-4592-8D66-174A2928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177A9C-5B78-4BDF-B1A7-F861D5DDE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0969C9-7540-4AFE-9C86-AA8C7104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580A-49F5-4802-A51F-3EF249A55B9E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A7F2C9-84A5-49B6-9C74-5AB50D90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778DC1-1808-47A3-93E7-FC209AD2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62A-CCED-4B90-A529-61182051E3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90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845DD-66C9-469E-872C-6E13D281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A392EF-EAFB-4F09-9F77-235858567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AFF880-9F92-4E27-B8EB-438BE9B8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580A-49F5-4802-A51F-3EF249A55B9E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7B951C-9170-4DD3-AA2B-AFE404D8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399CA2-D34D-4E22-AB69-5021C348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62A-CCED-4B90-A529-61182051E3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58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B405F9-EC86-4543-A233-56BC66FC4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DBDE3B-ED03-4A9E-ADDB-4E0B392A9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51468B-D3B8-4B70-A32D-580F5201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580A-49F5-4802-A51F-3EF249A55B9E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45BEFC-0CEF-4B55-84DF-25D0A20C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4911ED-A507-4FED-8060-3BF75460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62A-CCED-4B90-A529-61182051E3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50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5CBBD-7830-40D6-8ECF-9B8189A3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8B978C-BA12-49DA-BB00-36ED749A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220009-D218-4701-A03B-6CFFDC254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580A-49F5-4802-A51F-3EF249A55B9E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05B1F2-617C-48A3-9882-2DFCFEA4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6B684F-444D-40AD-AE25-3F864614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62A-CCED-4B90-A529-61182051E3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03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6C0AD-0472-4E0D-BBDE-C91F2792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25EA1F-9701-4F8E-B4F7-6ED2A2F52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62C198-51B4-4A20-B9C8-0FAE515F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580A-49F5-4802-A51F-3EF249A55B9E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5D7867-7735-460F-8EBE-634DA7E2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8D3E8A-490B-4416-8AED-CEBDB5C3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62A-CCED-4B90-A529-61182051E3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71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91E1A-9929-4C37-A8BB-69B4DA38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DD866F-1FED-46AD-B0E9-F7D77D137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445DFD-252A-4172-8E2A-21A1F40AE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1FA60E-4F8E-4B79-9E1D-D22CFCB9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580A-49F5-4802-A51F-3EF249A55B9E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D2EAC8-BD9B-4881-A58E-D913FC498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90AC2D-A9FF-43A3-B49D-1355DC80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62A-CCED-4B90-A529-61182051E3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26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A5F2F-282B-4A92-BB38-475DD924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715025-EEA3-40C1-AC81-B508EF446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9D754E-E5C0-4E28-9932-97572EB64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04DCCA-FAE2-4B9F-B126-D062AA8B3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2DB8B3-02C0-49F1-B0A5-B262B2E3B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E2B3CF-C4E0-4BAC-AAEE-01EC8814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580A-49F5-4802-A51F-3EF249A55B9E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92DAF58-7213-42DC-81DF-F9042A10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9EDC5A-7C63-476F-BA57-65D7A24B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62A-CCED-4B90-A529-61182051E3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79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EA5AC-144E-4780-9E0D-78B065A3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23ADD71-9305-4225-9F2F-3F8393F3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580A-49F5-4802-A51F-3EF249A55B9E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DCC225-9F10-42FB-87AC-D77986E3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01C7B0-578F-4D3E-B1EE-CD9D0180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62A-CCED-4B90-A529-61182051E3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02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355E3E4-2189-4C8E-BECB-48EC06B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580A-49F5-4802-A51F-3EF249A55B9E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3C3435-A807-4D7C-BE77-566D7FDB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419FBB-03DA-414B-B8B6-9EA1A27C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62A-CCED-4B90-A529-61182051E3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81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4D513-0256-4436-8414-E5AF1A3B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EDB704-EFC0-4EA3-94D2-31C3B2F37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EC22BA-B826-4E41-B961-C31E2FB92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25D26E-C74D-41AD-A718-0CAFB4E7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580A-49F5-4802-A51F-3EF249A55B9E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9D2B70-090F-4104-A528-F1EED3DD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65E4BF-6D26-4926-88DD-6C304273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62A-CCED-4B90-A529-61182051E3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3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E984A-6D6B-4517-A9B5-171515BA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5D1FFA-59BF-429F-B5A2-06A1E0E52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1ABED7-2561-4D1D-8B86-68C30CEA4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3ADA2B-17D1-4FF8-A76E-59E48F22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580A-49F5-4802-A51F-3EF249A55B9E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D17FEC-EB48-4A51-A454-871E82E1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08071E-CC7F-4E73-A6E9-9BF464ED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62A-CCED-4B90-A529-61182051E3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24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1D7FE4-38DB-4687-AC74-1ECF39DC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22BAA8-D9CA-4853-8A0D-761503C33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EFA6D6-CC64-446C-A2F0-18078BAEB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C580A-49F5-4802-A51F-3EF249A55B9E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850971-7930-419B-9504-8238442F5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1E461C-CAF5-40D6-BDE8-DF043FBD1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8062A-CCED-4B90-A529-61182051E3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7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5.png"/><Relationship Id="rId5" Type="http://schemas.openxmlformats.org/officeDocument/2006/relationships/image" Target="../media/image34.png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7ACC600D-2A2B-42AD-8971-4E5473C569B1}"/>
              </a:ext>
            </a:extLst>
          </p:cNvPr>
          <p:cNvSpPr txBox="1"/>
          <p:nvPr/>
        </p:nvSpPr>
        <p:spPr>
          <a:xfrm>
            <a:off x="4137198" y="757406"/>
            <a:ext cx="363326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Instrumentação Virtual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2AD49A-C9F2-4C28-9799-C14C90E3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57" y="2127727"/>
            <a:ext cx="9533687" cy="54514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E3DE18E-769B-4324-A4A9-CDFA0A30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413" y="2795111"/>
            <a:ext cx="3232833" cy="6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7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7E9C989-A7B7-4D42-91C0-48B5AA2B0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311728"/>
            <a:ext cx="11083636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1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A882A2E-86B3-4492-A6E4-25690BF2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492" y="1091281"/>
            <a:ext cx="3762768" cy="50616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EACEE22-11D3-4640-B210-4835A0586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440" y="76190"/>
            <a:ext cx="1666875" cy="8382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910B50D-F8E2-4D13-AE01-935D5F2296D9}"/>
              </a:ext>
            </a:extLst>
          </p:cNvPr>
          <p:cNvSpPr txBox="1"/>
          <p:nvPr/>
        </p:nvSpPr>
        <p:spPr>
          <a:xfrm>
            <a:off x="1821349" y="3713149"/>
            <a:ext cx="186045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chemeClr val="bg1"/>
                </a:solidFill>
              </a:rPr>
              <a:t>LTSpice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Simulator </a:t>
            </a:r>
            <a:r>
              <a:rPr lang="pt-BR" b="1" dirty="0" err="1">
                <a:solidFill>
                  <a:schemeClr val="bg1"/>
                </a:solidFill>
              </a:rPr>
              <a:t>Circuit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7205A558-F5F0-4B87-ABE4-BB7F70DCCE98}"/>
              </a:ext>
            </a:extLst>
          </p:cNvPr>
          <p:cNvSpPr/>
          <p:nvPr/>
        </p:nvSpPr>
        <p:spPr>
          <a:xfrm rot="19129183">
            <a:off x="3362926" y="2747582"/>
            <a:ext cx="1577969" cy="509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22B5E40-8BF9-4D8D-977A-1B514317A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439" y="323776"/>
            <a:ext cx="3199623" cy="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8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4E3ED1F-6CCB-4C9C-A55D-652D80C93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8" y="835818"/>
            <a:ext cx="11127105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2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843ABCC-DB33-4B13-A541-4FF621725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863" y="1342499"/>
            <a:ext cx="5114925" cy="51149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13D0EA-E7B3-48D7-ABDE-2431C24B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693" y="1156762"/>
            <a:ext cx="4362450" cy="54864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E86DD3-C231-4DE6-AF5E-7DF64A110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440" y="76190"/>
            <a:ext cx="1666875" cy="8382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3E57A4B-F868-4920-8777-B204E617C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439" y="323776"/>
            <a:ext cx="3199623" cy="3430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A4706CA-A5CF-4B1A-A05C-496EF0B26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980" y="1301705"/>
            <a:ext cx="1381125" cy="4857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B5F2431-FABC-4AEA-B8D2-D1A42C703B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617" y="2016735"/>
            <a:ext cx="1847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0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45B0DEF-C43A-4187-B7A3-6EF769F03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80" y="1301705"/>
            <a:ext cx="1381125" cy="4857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85CB611-9447-4048-995E-C8ABFFBB3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17" y="2016735"/>
            <a:ext cx="1847850" cy="10858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AA8DF6-E23A-4E8C-9B46-00E00B361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313" y="1137830"/>
            <a:ext cx="4181475" cy="55054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8169CC0-87C9-46D8-BFA0-67259D8BF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440" y="76190"/>
            <a:ext cx="1666875" cy="8382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D24E36A-9C24-423F-B7FE-63700C616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439" y="323776"/>
            <a:ext cx="3199623" cy="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89FC0DF-BA90-448D-A025-FBEF9E6F0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163" y="1373764"/>
            <a:ext cx="7236681" cy="51525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4D137F-D889-4DEB-A11F-8119F214B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074" y="331720"/>
            <a:ext cx="1590940" cy="5086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8BEAD1E-69E8-43DB-884C-427AD077E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016" y="339409"/>
            <a:ext cx="1782563" cy="50093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5F6DC1A-A6C5-4183-A7FD-1844DC066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80" y="1373764"/>
            <a:ext cx="15335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7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ABE290D-4037-4B49-8A36-1BAEFC662097}"/>
              </a:ext>
            </a:extLst>
          </p:cNvPr>
          <p:cNvSpPr txBox="1"/>
          <p:nvPr/>
        </p:nvSpPr>
        <p:spPr>
          <a:xfrm>
            <a:off x="1752890" y="1611714"/>
            <a:ext cx="23041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Mesa Digitalizadora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ED872C-18F6-467E-91D6-E7352612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8" y="2213571"/>
            <a:ext cx="4890240" cy="29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DCBE217-0692-465D-8BAE-CA09BC04BF22}"/>
              </a:ext>
            </a:extLst>
          </p:cNvPr>
          <p:cNvSpPr txBox="1"/>
          <p:nvPr/>
        </p:nvSpPr>
        <p:spPr>
          <a:xfrm>
            <a:off x="6462556" y="1158652"/>
            <a:ext cx="11823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 err="1"/>
              <a:t>Sofwares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605D050-A40F-468F-A011-28F37CDE6D40}"/>
              </a:ext>
            </a:extLst>
          </p:cNvPr>
          <p:cNvSpPr txBox="1"/>
          <p:nvPr/>
        </p:nvSpPr>
        <p:spPr>
          <a:xfrm>
            <a:off x="5813571" y="1796381"/>
            <a:ext cx="24244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escrever em uma tela</a:t>
            </a:r>
          </a:p>
          <a:p>
            <a:endParaRPr lang="pt-BR" dirty="0"/>
          </a:p>
          <a:p>
            <a:r>
              <a:rPr lang="pt-BR" dirty="0"/>
              <a:t>Para gravar o que foi escrito + áudio: </a:t>
            </a:r>
            <a:r>
              <a:rPr lang="pt-BR" dirty="0" err="1"/>
              <a:t>FlashBack</a:t>
            </a:r>
            <a:r>
              <a:rPr lang="pt-BR" dirty="0"/>
              <a:t> Express</a:t>
            </a:r>
          </a:p>
          <a:p>
            <a:endParaRPr lang="pt-BR" dirty="0"/>
          </a:p>
          <a:p>
            <a:r>
              <a:rPr lang="pt-BR" dirty="0"/>
              <a:t>Para editar após gravação: </a:t>
            </a:r>
            <a:r>
              <a:rPr lang="pt-BR" dirty="0" err="1"/>
              <a:t>VideoPad</a:t>
            </a:r>
            <a:endParaRPr lang="pt-BR" dirty="0"/>
          </a:p>
          <a:p>
            <a:endParaRPr lang="pt-BR" dirty="0"/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Gratuitos !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8B6DB8-219D-46D9-993B-17311616B48C}"/>
              </a:ext>
            </a:extLst>
          </p:cNvPr>
          <p:cNvSpPr txBox="1"/>
          <p:nvPr/>
        </p:nvSpPr>
        <p:spPr>
          <a:xfrm>
            <a:off x="8702685" y="1158652"/>
            <a:ext cx="12634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Microfones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BC404AD-B18D-4FC6-BD8F-A27B830CBF85}"/>
              </a:ext>
            </a:extLst>
          </p:cNvPr>
          <p:cNvSpPr txBox="1"/>
          <p:nvPr/>
        </p:nvSpPr>
        <p:spPr>
          <a:xfrm>
            <a:off x="8340056" y="1796380"/>
            <a:ext cx="242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Aplicativo </a:t>
            </a:r>
            <a:r>
              <a:rPr lang="pt-BR" i="1" dirty="0"/>
              <a:t>WO </a:t>
            </a:r>
            <a:r>
              <a:rPr lang="pt-BR" i="1" dirty="0" err="1"/>
              <a:t>Mic</a:t>
            </a:r>
            <a:r>
              <a:rPr lang="pt-BR" i="1" dirty="0"/>
              <a:t> </a:t>
            </a:r>
            <a:r>
              <a:rPr lang="pt-BR" dirty="0"/>
              <a:t>de celular</a:t>
            </a:r>
          </a:p>
          <a:p>
            <a:endParaRPr lang="pt-BR" dirty="0"/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Gratuito !</a:t>
            </a:r>
          </a:p>
        </p:txBody>
      </p:sp>
    </p:spTree>
    <p:extLst>
      <p:ext uri="{BB962C8B-B14F-4D97-AF65-F5344CB8AC3E}">
        <p14:creationId xmlns:p14="http://schemas.microsoft.com/office/powerpoint/2010/main" val="243330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354A6C-4E36-44C9-A266-B5A2FFCBA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470" y="178665"/>
            <a:ext cx="6256424" cy="15301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117ED60-C175-42A7-8FCA-EB4E48D96E70}"/>
              </a:ext>
            </a:extLst>
          </p:cNvPr>
          <p:cNvSpPr txBox="1"/>
          <p:nvPr/>
        </p:nvSpPr>
        <p:spPr>
          <a:xfrm>
            <a:off x="2585118" y="2061791"/>
            <a:ext cx="1785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chemeClr val="bg1"/>
                </a:solidFill>
              </a:rPr>
              <a:t>CoC</a:t>
            </a:r>
            <a:r>
              <a:rPr lang="pt-BR" b="1" dirty="0">
                <a:solidFill>
                  <a:schemeClr val="bg1"/>
                </a:solidFill>
              </a:rPr>
              <a:t> Eng. Elétrica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CE0F1D2-5E0E-4FAF-B56D-835EC2008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89" y="4224139"/>
            <a:ext cx="5109935" cy="34894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5924F2D-E07C-4F63-A383-DF292C911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00" y="5354517"/>
            <a:ext cx="2478081" cy="35485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15F1DF6-CE8E-4355-ACA8-308D61238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689" y="3773689"/>
            <a:ext cx="962844" cy="34480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EC4C369-FF21-48C4-BD0B-140164D1B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274" y="4967907"/>
            <a:ext cx="3083704" cy="28625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3D3E014-CC2C-419C-9750-6C06DE6C0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106" y="4673440"/>
            <a:ext cx="2153387" cy="28625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F3E4B7C-EDA8-4B4F-9610-09CA97C6E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600" y="5713146"/>
            <a:ext cx="1990745" cy="30576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ED34BA2-E8AB-4F5B-9D78-F8CD716D3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266" y="6039105"/>
            <a:ext cx="3083704" cy="28625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BD255C4-A876-49F2-AB84-1B37393A57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355" y="3444599"/>
            <a:ext cx="5866961" cy="307542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604AE829-DC8F-4D92-8700-BF1B51A95416}"/>
              </a:ext>
            </a:extLst>
          </p:cNvPr>
          <p:cNvSpPr txBox="1"/>
          <p:nvPr/>
        </p:nvSpPr>
        <p:spPr>
          <a:xfrm>
            <a:off x="8496799" y="2074124"/>
            <a:ext cx="24148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chemeClr val="bg1"/>
                </a:solidFill>
              </a:rPr>
              <a:t>CoC</a:t>
            </a:r>
            <a:r>
              <a:rPr lang="pt-BR" b="1" dirty="0">
                <a:solidFill>
                  <a:schemeClr val="bg1"/>
                </a:solidFill>
              </a:rPr>
              <a:t> Eng. Computação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3521351E-91B6-48B0-93D7-38FE093F86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8610" y="2813202"/>
            <a:ext cx="940907" cy="47314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45A20F1C-EA2C-4DBC-95D1-621DA8568A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5546" y="2866294"/>
            <a:ext cx="1986714" cy="212995"/>
          </a:xfrm>
          <a:prstGeom prst="rect">
            <a:avLst/>
          </a:prstGeom>
        </p:spPr>
      </p:pic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4AAAF619-AEF3-4A60-85BD-CA041730AF2D}"/>
              </a:ext>
            </a:extLst>
          </p:cNvPr>
          <p:cNvCxnSpPr>
            <a:cxnSpLocks/>
          </p:cNvCxnSpPr>
          <p:nvPr/>
        </p:nvCxnSpPr>
        <p:spPr>
          <a:xfrm>
            <a:off x="7177708" y="2460238"/>
            <a:ext cx="0" cy="3717545"/>
          </a:xfrm>
          <a:prstGeom prst="line">
            <a:avLst/>
          </a:prstGeom>
          <a:ln w="57150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>
            <a:extLst>
              <a:ext uri="{FF2B5EF4-FFF2-40B4-BE49-F238E27FC236}">
                <a16:creationId xmlns:a16="http://schemas.microsoft.com/office/drawing/2014/main" id="{46D189DC-FE6F-42A0-8DA7-5241F0901F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6531" y="3406463"/>
            <a:ext cx="1827511" cy="25431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42B2D98-A51F-4742-8896-945E003F1F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2921" y="3355977"/>
            <a:ext cx="600075" cy="30480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D001B25D-FF68-4DC4-86EC-B24185C99A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2612" y="3692816"/>
            <a:ext cx="930315" cy="260228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C25BC1B1-5A69-4014-861A-493DFE6E6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2612" y="4032760"/>
            <a:ext cx="3083704" cy="286251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59110B7A-07A9-43B3-8D46-E8A7A516F5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66970" y="2771972"/>
            <a:ext cx="1086633" cy="347400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7357990C-E58B-47BB-A9D1-6C906D404E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57658" y="2782384"/>
            <a:ext cx="1006211" cy="2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2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8BC4BE1-CBC1-45EF-9E7B-15F4E04F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51" y="2826168"/>
            <a:ext cx="3356293" cy="198944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C4B9D88-2CB0-48F6-B882-9AF0219B3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397" y="626505"/>
            <a:ext cx="1515341" cy="762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31153A5-F8D4-488C-ABF7-B826699E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059" y="1435463"/>
            <a:ext cx="3871544" cy="41506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6305D71-55BB-4B3C-9A69-A85BB4EBC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006" y="2744565"/>
            <a:ext cx="1600200" cy="215265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33454A9-483D-43FD-94FD-EF1AD0336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568" y="1979901"/>
            <a:ext cx="3633264" cy="229401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920CCFA-EB5C-45E5-A894-A5D23E772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173" y="660515"/>
            <a:ext cx="1750034" cy="5594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76CE579-11D0-451E-B787-8B24783A4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5784" y="2287106"/>
            <a:ext cx="2361570" cy="3903423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5BAA371-1D77-441F-99D3-A0378A8AE742}"/>
              </a:ext>
            </a:extLst>
          </p:cNvPr>
          <p:cNvCxnSpPr>
            <a:cxnSpLocks/>
          </p:cNvCxnSpPr>
          <p:nvPr/>
        </p:nvCxnSpPr>
        <p:spPr>
          <a:xfrm>
            <a:off x="5644998" y="940261"/>
            <a:ext cx="0" cy="5442857"/>
          </a:xfrm>
          <a:prstGeom prst="line">
            <a:avLst/>
          </a:prstGeom>
          <a:ln w="2857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A773C54F-ED5D-4EF2-BFB1-A5666F4F1B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6568" y="4282051"/>
            <a:ext cx="3669216" cy="249819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59F1C5F-74D9-4C16-9837-9366C64E61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2173" y="1294123"/>
            <a:ext cx="1782563" cy="5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A882A2E-86B3-4492-A6E4-25690BF2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492" y="1396084"/>
            <a:ext cx="3762768" cy="50616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EACEE22-11D3-4640-B210-4835A0586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440" y="380993"/>
            <a:ext cx="1666875" cy="8382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910B50D-F8E2-4D13-AE01-935D5F2296D9}"/>
              </a:ext>
            </a:extLst>
          </p:cNvPr>
          <p:cNvSpPr txBox="1"/>
          <p:nvPr/>
        </p:nvSpPr>
        <p:spPr>
          <a:xfrm>
            <a:off x="2249242" y="2718874"/>
            <a:ext cx="169132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  <a:highlight>
                  <a:srgbClr val="FFFF00"/>
                </a:highlight>
              </a:rPr>
              <a:t>Simulação de Circuitos </a:t>
            </a:r>
            <a:r>
              <a:rPr lang="pt-BR" dirty="0"/>
              <a:t>(Software </a:t>
            </a:r>
            <a:r>
              <a:rPr lang="pt-BR" dirty="0" err="1"/>
              <a:t>LTSpice</a:t>
            </a:r>
            <a:r>
              <a:rPr lang="pt-BR" dirty="0"/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43880C-1902-446B-A6D1-A00C75E7737E}"/>
              </a:ext>
            </a:extLst>
          </p:cNvPr>
          <p:cNvSpPr txBox="1"/>
          <p:nvPr/>
        </p:nvSpPr>
        <p:spPr>
          <a:xfrm>
            <a:off x="8640136" y="1833801"/>
            <a:ext cx="1440281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highlight>
                  <a:srgbClr val="FFFF00"/>
                </a:highlight>
              </a:rPr>
              <a:t>Simulação de um Osciloscópio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(Instrumentação Virtual ADALM2000 - </a:t>
            </a:r>
            <a:r>
              <a:rPr lang="pt-BR" sz="1200" b="1" dirty="0" err="1">
                <a:solidFill>
                  <a:schemeClr val="bg1"/>
                </a:solidFill>
              </a:rPr>
              <a:t>Analog</a:t>
            </a:r>
            <a:r>
              <a:rPr lang="pt-BR" sz="1200" b="1" dirty="0">
                <a:solidFill>
                  <a:schemeClr val="bg1"/>
                </a:solidFill>
              </a:rPr>
              <a:t> Devices / Software </a:t>
            </a:r>
            <a:r>
              <a:rPr lang="pt-BR" sz="1200" b="1" dirty="0" err="1">
                <a:solidFill>
                  <a:schemeClr val="bg1"/>
                </a:solidFill>
              </a:rPr>
              <a:t>Scopy</a:t>
            </a:r>
            <a:r>
              <a:rPr lang="pt-BR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3" name="Seta: para a Esquerda 12">
            <a:extLst>
              <a:ext uri="{FF2B5EF4-FFF2-40B4-BE49-F238E27FC236}">
                <a16:creationId xmlns:a16="http://schemas.microsoft.com/office/drawing/2014/main" id="{65FF987B-D80B-47FD-90F6-6D4EF91EE0D6}"/>
              </a:ext>
            </a:extLst>
          </p:cNvPr>
          <p:cNvSpPr/>
          <p:nvPr/>
        </p:nvSpPr>
        <p:spPr>
          <a:xfrm rot="11674918">
            <a:off x="7842548" y="2195735"/>
            <a:ext cx="736135" cy="1218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9E9D636-7E36-4445-B2EA-EC544354D2FD}"/>
              </a:ext>
            </a:extLst>
          </p:cNvPr>
          <p:cNvSpPr txBox="1"/>
          <p:nvPr/>
        </p:nvSpPr>
        <p:spPr>
          <a:xfrm>
            <a:off x="8479595" y="3639223"/>
            <a:ext cx="113486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  <a:highlight>
                  <a:srgbClr val="FFFF00"/>
                </a:highlight>
              </a:rPr>
              <a:t>Simulação de Protoboard </a:t>
            </a:r>
            <a:r>
              <a:rPr lang="pt-BR" dirty="0"/>
              <a:t>(Software </a:t>
            </a:r>
            <a:r>
              <a:rPr lang="pt-BR" dirty="0" err="1"/>
              <a:t>Fritzing</a:t>
            </a:r>
            <a:r>
              <a:rPr lang="pt-BR" dirty="0"/>
              <a:t>)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22B5E40-8BF9-4D8D-977A-1B514317A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439" y="628579"/>
            <a:ext cx="3199623" cy="34302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8E0353D-4823-4486-B02C-065EE8474CB7}"/>
              </a:ext>
            </a:extLst>
          </p:cNvPr>
          <p:cNvSpPr txBox="1"/>
          <p:nvPr/>
        </p:nvSpPr>
        <p:spPr>
          <a:xfrm>
            <a:off x="2485443" y="3887136"/>
            <a:ext cx="127071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  <a:highlight>
                  <a:srgbClr val="FFFF00"/>
                </a:highlight>
              </a:rPr>
              <a:t>(Instrumentação Virtual </a:t>
            </a:r>
          </a:p>
          <a:p>
            <a:r>
              <a:rPr lang="pt-BR" dirty="0">
                <a:solidFill>
                  <a:schemeClr val="tx1"/>
                </a:solidFill>
                <a:highlight>
                  <a:srgbClr val="FFFF00"/>
                </a:highlight>
              </a:rPr>
              <a:t>ADALM2000</a:t>
            </a:r>
            <a:endParaRPr lang="pt-BR" dirty="0"/>
          </a:p>
        </p:txBody>
      </p:sp>
      <p:sp>
        <p:nvSpPr>
          <p:cNvPr id="19" name="Seta: para a Esquerda 18">
            <a:extLst>
              <a:ext uri="{FF2B5EF4-FFF2-40B4-BE49-F238E27FC236}">
                <a16:creationId xmlns:a16="http://schemas.microsoft.com/office/drawing/2014/main" id="{80B44E37-59B9-47DA-B226-81CC4A4ED7C9}"/>
              </a:ext>
            </a:extLst>
          </p:cNvPr>
          <p:cNvSpPr/>
          <p:nvPr/>
        </p:nvSpPr>
        <p:spPr>
          <a:xfrm rot="11674918">
            <a:off x="7682350" y="3868427"/>
            <a:ext cx="736135" cy="1218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Esquerda 19">
            <a:extLst>
              <a:ext uri="{FF2B5EF4-FFF2-40B4-BE49-F238E27FC236}">
                <a16:creationId xmlns:a16="http://schemas.microsoft.com/office/drawing/2014/main" id="{ED00E3A4-B95E-49EB-A59F-4B78EA7B9DEF}"/>
              </a:ext>
            </a:extLst>
          </p:cNvPr>
          <p:cNvSpPr/>
          <p:nvPr/>
        </p:nvSpPr>
        <p:spPr>
          <a:xfrm rot="20282405">
            <a:off x="4035286" y="2818536"/>
            <a:ext cx="736135" cy="1218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a Esquerda 20">
            <a:extLst>
              <a:ext uri="{FF2B5EF4-FFF2-40B4-BE49-F238E27FC236}">
                <a16:creationId xmlns:a16="http://schemas.microsoft.com/office/drawing/2014/main" id="{BCA02EBB-9678-4537-A396-97E8DB9AD3BC}"/>
              </a:ext>
            </a:extLst>
          </p:cNvPr>
          <p:cNvSpPr/>
          <p:nvPr/>
        </p:nvSpPr>
        <p:spPr>
          <a:xfrm rot="734533" flipV="1">
            <a:off x="3810739" y="4381080"/>
            <a:ext cx="1314048" cy="112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eta: para a Esquerda 21">
            <a:extLst>
              <a:ext uri="{FF2B5EF4-FFF2-40B4-BE49-F238E27FC236}">
                <a16:creationId xmlns:a16="http://schemas.microsoft.com/office/drawing/2014/main" id="{07D95CE7-FCBE-4F7F-9AD8-EBC427ADA9B0}"/>
              </a:ext>
            </a:extLst>
          </p:cNvPr>
          <p:cNvSpPr/>
          <p:nvPr/>
        </p:nvSpPr>
        <p:spPr>
          <a:xfrm rot="11674918">
            <a:off x="7844370" y="2221403"/>
            <a:ext cx="736135" cy="1218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30BE42F-6B2B-4BA5-9629-35C3C978C8B5}"/>
              </a:ext>
            </a:extLst>
          </p:cNvPr>
          <p:cNvSpPr txBox="1"/>
          <p:nvPr/>
        </p:nvSpPr>
        <p:spPr>
          <a:xfrm>
            <a:off x="2867731" y="5036080"/>
            <a:ext cx="95470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  <a:highlight>
                  <a:srgbClr val="FFFF00"/>
                </a:highlight>
              </a:rPr>
              <a:t>Protoboard</a:t>
            </a:r>
            <a:endParaRPr lang="pt-BR" dirty="0"/>
          </a:p>
        </p:txBody>
      </p:sp>
      <p:sp>
        <p:nvSpPr>
          <p:cNvPr id="25" name="Seta: para a Esquerda 24">
            <a:extLst>
              <a:ext uri="{FF2B5EF4-FFF2-40B4-BE49-F238E27FC236}">
                <a16:creationId xmlns:a16="http://schemas.microsoft.com/office/drawing/2014/main" id="{605D13B9-D49A-4BF0-AB5B-E0D31FBDE32C}"/>
              </a:ext>
            </a:extLst>
          </p:cNvPr>
          <p:cNvSpPr/>
          <p:nvPr/>
        </p:nvSpPr>
        <p:spPr>
          <a:xfrm rot="734533" flipV="1">
            <a:off x="3919189" y="5240712"/>
            <a:ext cx="1515981" cy="1447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922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1AF73C20-CF33-443F-A7CB-715C03162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074" y="331720"/>
            <a:ext cx="1590940" cy="50862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A13FA39-A36B-4CD8-85B7-BFC506C9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35" y="1306099"/>
            <a:ext cx="4330728" cy="247388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BB4AC11-EAF6-4418-8B3B-39EB7F190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238" y="1673923"/>
            <a:ext cx="5002886" cy="370174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27F3602-EDD0-45C4-BFCF-1DB1098C5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121" y="3886110"/>
            <a:ext cx="3510929" cy="272594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E561534-B474-4950-90AD-FB1637A37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238" y="339409"/>
            <a:ext cx="1782563" cy="5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8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C4B9D88-2CB0-48F6-B882-9AF0219B3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896" y="294776"/>
            <a:ext cx="1666875" cy="8382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31153A5-F8D4-488C-ABF7-B826699EB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744" y="401358"/>
            <a:ext cx="3871544" cy="41506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70310E5-915B-4260-BE06-290B932B0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41" y="2098199"/>
            <a:ext cx="4653215" cy="34508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3B6F13-29C7-4BCA-9D27-2DF5C445D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865" y="2189698"/>
            <a:ext cx="5642219" cy="335930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84DB0C-D5E5-4370-B7A4-0DE2981B8DB7}"/>
              </a:ext>
            </a:extLst>
          </p:cNvPr>
          <p:cNvSpPr txBox="1"/>
          <p:nvPr/>
        </p:nvSpPr>
        <p:spPr>
          <a:xfrm>
            <a:off x="2236930" y="1389367"/>
            <a:ext cx="194060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dirty="0" err="1"/>
              <a:t>Osciloscope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97DF179-BB4B-41FA-8D16-72F2AECFD27E}"/>
              </a:ext>
            </a:extLst>
          </p:cNvPr>
          <p:cNvSpPr txBox="1"/>
          <p:nvPr/>
        </p:nvSpPr>
        <p:spPr>
          <a:xfrm>
            <a:off x="6983621" y="1389367"/>
            <a:ext cx="346270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Spectrum </a:t>
            </a:r>
            <a:r>
              <a:rPr lang="pt-BR" dirty="0" err="1"/>
              <a:t>Analyzer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3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BD31EDE-AEB3-4F8A-B06E-54BDA364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074" y="331720"/>
            <a:ext cx="1590940" cy="5086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530DDE2-9D6C-4F83-8BBC-5960090FC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016" y="339409"/>
            <a:ext cx="1782563" cy="50093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C80CE9-A76D-41CE-9342-2F5DF7D81B19}"/>
              </a:ext>
            </a:extLst>
          </p:cNvPr>
          <p:cNvSpPr txBox="1"/>
          <p:nvPr/>
        </p:nvSpPr>
        <p:spPr>
          <a:xfrm>
            <a:off x="2324015" y="1389367"/>
            <a:ext cx="194060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dirty="0" err="1"/>
              <a:t>Osciloscope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0B2940-F299-43D2-88CB-541251743716}"/>
              </a:ext>
            </a:extLst>
          </p:cNvPr>
          <p:cNvSpPr txBox="1"/>
          <p:nvPr/>
        </p:nvSpPr>
        <p:spPr>
          <a:xfrm>
            <a:off x="7306493" y="1385363"/>
            <a:ext cx="346270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Spectrum </a:t>
            </a:r>
            <a:r>
              <a:rPr lang="pt-BR" dirty="0" err="1"/>
              <a:t>Analyzer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3BF1A5-7BE0-45C4-B5B6-5E17E892E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83" y="2130011"/>
            <a:ext cx="5838217" cy="372065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10F3C3B-8648-42AC-BDC8-40F6F04A9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221" y="2130011"/>
            <a:ext cx="5807483" cy="37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3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A882A2E-86B3-4492-A6E4-25690BF2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492" y="1091281"/>
            <a:ext cx="3762768" cy="50616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EACEE22-11D3-4640-B210-4835A0586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440" y="76190"/>
            <a:ext cx="1666875" cy="8382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43880C-1902-446B-A6D1-A00C75E7737E}"/>
              </a:ext>
            </a:extLst>
          </p:cNvPr>
          <p:cNvSpPr txBox="1"/>
          <p:nvPr/>
        </p:nvSpPr>
        <p:spPr>
          <a:xfrm>
            <a:off x="9495056" y="2010821"/>
            <a:ext cx="15375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ADALM2000</a:t>
            </a:r>
          </a:p>
        </p:txBody>
      </p:sp>
      <p:sp>
        <p:nvSpPr>
          <p:cNvPr id="13" name="Seta: para a Esquerda 12">
            <a:extLst>
              <a:ext uri="{FF2B5EF4-FFF2-40B4-BE49-F238E27FC236}">
                <a16:creationId xmlns:a16="http://schemas.microsoft.com/office/drawing/2014/main" id="{65FF987B-D80B-47FD-90F6-6D4EF91EE0D6}"/>
              </a:ext>
            </a:extLst>
          </p:cNvPr>
          <p:cNvSpPr/>
          <p:nvPr/>
        </p:nvSpPr>
        <p:spPr>
          <a:xfrm rot="11674918">
            <a:off x="7619762" y="1777579"/>
            <a:ext cx="1577969" cy="509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22B5E40-8BF9-4D8D-977A-1B514317A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439" y="323776"/>
            <a:ext cx="3199623" cy="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2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B38B80E-505D-4CEB-AAEB-46F5B3A3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751" y="372688"/>
            <a:ext cx="9176498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8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A882A2E-86B3-4492-A6E4-25690BF2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492" y="1091281"/>
            <a:ext cx="3762768" cy="50616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EACEE22-11D3-4640-B210-4835A0586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440" y="76190"/>
            <a:ext cx="1666875" cy="838200"/>
          </a:xfrm>
          <a:prstGeom prst="rect">
            <a:avLst/>
          </a:prstGeom>
        </p:spPr>
      </p:pic>
      <p:sp>
        <p:nvSpPr>
          <p:cNvPr id="14" name="Seta: para a Esquerda 13">
            <a:extLst>
              <a:ext uri="{FF2B5EF4-FFF2-40B4-BE49-F238E27FC236}">
                <a16:creationId xmlns:a16="http://schemas.microsoft.com/office/drawing/2014/main" id="{49B7C0A5-3C8B-440B-90AB-F24789EBEDD8}"/>
              </a:ext>
            </a:extLst>
          </p:cNvPr>
          <p:cNvSpPr/>
          <p:nvPr/>
        </p:nvSpPr>
        <p:spPr>
          <a:xfrm rot="11674918">
            <a:off x="7619762" y="3113324"/>
            <a:ext cx="1577969" cy="509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9E9D636-7E36-4445-B2EA-EC544354D2FD}"/>
              </a:ext>
            </a:extLst>
          </p:cNvPr>
          <p:cNvSpPr txBox="1"/>
          <p:nvPr/>
        </p:nvSpPr>
        <p:spPr>
          <a:xfrm>
            <a:off x="9511848" y="3443465"/>
            <a:ext cx="115519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 err="1"/>
              <a:t>Fritizing</a:t>
            </a:r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22B5E40-8BF9-4D8D-977A-1B514317A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439" y="323776"/>
            <a:ext cx="3199623" cy="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47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90</Words>
  <Application>Microsoft Office PowerPoint</Application>
  <PresentationFormat>Widescreen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Marcos Alves</dc:creator>
  <cp:lastModifiedBy>José Marcos Alves</cp:lastModifiedBy>
  <cp:revision>19</cp:revision>
  <dcterms:created xsi:type="dcterms:W3CDTF">2019-12-11T17:36:29Z</dcterms:created>
  <dcterms:modified xsi:type="dcterms:W3CDTF">2020-07-04T10:30:53Z</dcterms:modified>
</cp:coreProperties>
</file>