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7" r:id="rId3"/>
    <p:sldId id="260" r:id="rId4"/>
    <p:sldId id="261" r:id="rId5"/>
    <p:sldId id="259" r:id="rId6"/>
    <p:sldId id="258" r:id="rId7"/>
    <p:sldId id="256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5" autoAdjust="0"/>
  </p:normalViewPr>
  <p:slideViewPr>
    <p:cSldViewPr>
      <p:cViewPr varScale="1">
        <p:scale>
          <a:sx n="67" d="100"/>
          <a:sy n="67" d="100"/>
        </p:scale>
        <p:origin x="-61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5CFE4-8B4E-45E2-B994-C3356AF841B5}" type="datetimeFigureOut">
              <a:rPr lang="pt-BR" smtClean="0"/>
              <a:t>17/04/2012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76BD0-ADF2-4C89-852F-27452BA3C7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3803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A244-97ED-4A16-8AE2-E7DDC5AC7787}" type="datetime1">
              <a:rPr lang="pt-BR" smtClean="0"/>
              <a:t>17/04/2012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IPUSP - HFP - LMS - Material Didático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58F1-8AA2-4CA2-AC2F-663CD7AE898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2A94-E42B-49F2-8913-74AAFE8EB7B3}" type="datetime1">
              <a:rPr lang="pt-BR" smtClean="0"/>
              <a:t>17/04/2012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IPUSP - HFP - LMS - Material Didático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58F1-8AA2-4CA2-AC2F-663CD7AE898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E025-D049-46FB-99C1-17500384D23F}" type="datetime1">
              <a:rPr lang="pt-BR" smtClean="0"/>
              <a:t>17/04/2012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IPUSP - HFP - LMS - Material Didático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58F1-8AA2-4CA2-AC2F-663CD7AE898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238B-AA1E-4A09-AF57-6D5042E41D3C}" type="datetime1">
              <a:rPr lang="pt-BR" smtClean="0"/>
              <a:t>17/04/2012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IPUSP - HFP - LMS - Material Didático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58F1-8AA2-4CA2-AC2F-663CD7AE898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7DF3-5619-4DAB-8CA9-ADC33FB83A18}" type="datetime1">
              <a:rPr lang="pt-BR" smtClean="0"/>
              <a:t>17/04/2012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IPUSP - HFP - LMS - Material Didático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58F1-8AA2-4CA2-AC2F-663CD7AE898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58532-0194-4D88-AAA7-60291BA4ADFB}" type="datetime1">
              <a:rPr lang="pt-BR" smtClean="0"/>
              <a:t>17/04/2012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IPUSP - HFP - LMS - Material Didático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58F1-8AA2-4CA2-AC2F-663CD7AE898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B41-D8ED-46F4-8E8F-5E50D046A3FF}" type="datetime1">
              <a:rPr lang="pt-BR" smtClean="0"/>
              <a:t>17/04/2012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IPUSP - HFP - LMS - Material Didático</a:t>
            </a: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58F1-8AA2-4CA2-AC2F-663CD7AE898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EEF0-F6B5-4A45-9A97-05DA991DFB34}" type="datetime1">
              <a:rPr lang="pt-BR" smtClean="0"/>
              <a:t>17/04/2012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IPUSP - HFP - LMS - Material Didático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58F1-8AA2-4CA2-AC2F-663CD7AE898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DBC5-9718-40A6-8108-466F28494FC8}" type="datetime1">
              <a:rPr lang="pt-BR" smtClean="0"/>
              <a:t>17/04/2012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IPUSP - HFP - LMS - Material Didático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58F1-8AA2-4CA2-AC2F-663CD7AE898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47AF-4481-4CEC-9372-FD5E8CE68FCF}" type="datetime1">
              <a:rPr lang="pt-BR" smtClean="0"/>
              <a:t>17/04/2012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IPUSP - HFP - LMS - Material Didático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58F1-8AA2-4CA2-AC2F-663CD7AE898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E8D7-B826-48D8-97EF-3859125FE60D}" type="datetime1">
              <a:rPr lang="pt-BR" smtClean="0"/>
              <a:t>17/04/2012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IPUSP - HFP - LMS - Material Didático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58F1-8AA2-4CA2-AC2F-663CD7AE898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22F30-A282-4917-BCE6-E8553CEF61E8}" type="datetime1">
              <a:rPr lang="pt-BR" smtClean="0"/>
              <a:t>17/04/2012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IPUSP - HFP - LMS - Material Didático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E58F1-8AA2-4CA2-AC2F-663CD7AE898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28596" y="3717032"/>
            <a:ext cx="8143932" cy="1754326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WIILIAM JAMES: um “fazedor de idéias  inquietantes” para o passado, presente  e futuro da psicologia.</a:t>
            </a:r>
            <a:endParaRPr lang="pt-BR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Lívia Mathias Simão\LMS\Disciplinas\HFP\Imagens\Jam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50" y="116632"/>
            <a:ext cx="2324100" cy="341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IPUSP - HFP - LMS - Material Didático</a:t>
            </a:r>
            <a:endParaRPr lang="pt-BR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ttp://ecx.images-amazon.com/images/I/31X0VRFDA6L._SL500_AA300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04"/>
            <a:ext cx="4071966" cy="4572032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4143372" y="116632"/>
            <a:ext cx="50006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1ª. Edição em 1879.</a:t>
            </a:r>
          </a:p>
          <a:p>
            <a:pPr algn="just">
              <a:buFont typeface="Arial" pitchFamily="34" charset="0"/>
              <a:buChar char="•"/>
            </a:pPr>
            <a:r>
              <a:rPr lang="pt-BR" sz="2400" dirty="0" smtClean="0"/>
              <a:t> cada pessoa pode reconhecer sua própria racionalidade, assim como reconhece outros aspectos de si, através de marcas subjetivas que a afetam; </a:t>
            </a:r>
          </a:p>
          <a:p>
            <a:pPr algn="just">
              <a:buFont typeface="Arial" pitchFamily="34" charset="0"/>
              <a:buChar char="•"/>
            </a:pPr>
            <a:r>
              <a:rPr lang="pt-BR" sz="2400" dirty="0"/>
              <a:t> </a:t>
            </a:r>
            <a:r>
              <a:rPr lang="pt-BR" sz="2400" dirty="0" smtClean="0"/>
              <a:t>dentre essas marcas, podem estar presentes intenso sentimento de paz, descanso , tranquilidade e suficiência de si mesma com relação ao momento presentemente vivenciado, assim como sentimentos antagônicos a esses;</a:t>
            </a:r>
          </a:p>
          <a:p>
            <a:pPr algn="just">
              <a:buFont typeface="Arial" pitchFamily="34" charset="0"/>
              <a:buChar char="•"/>
            </a:pPr>
            <a:r>
              <a:rPr lang="pt-BR" sz="2400" dirty="0"/>
              <a:t> </a:t>
            </a:r>
            <a:r>
              <a:rPr lang="pt-BR" sz="2400" dirty="0" smtClean="0"/>
              <a:t>o reconhecimento consciente da presença de sentimentos vivenciados são a marca da racionalidade humana.</a:t>
            </a:r>
            <a:r>
              <a:rPr lang="pt-BR" sz="2000" dirty="0" smtClean="0"/>
              <a:t> </a:t>
            </a:r>
            <a:endParaRPr lang="pt-BR" sz="2000" dirty="0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IPUSP - HFP - LMS - Material Didático</a:t>
            </a:r>
            <a:endParaRPr lang="pt-BR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http://200.215.177.69/imagem/capas1/601/5646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3857652" cy="5866845"/>
          </a:xfrm>
          <a:prstGeom prst="rect">
            <a:avLst/>
          </a:prstGeom>
          <a:noFill/>
        </p:spPr>
      </p:pic>
      <p:sp>
        <p:nvSpPr>
          <p:cNvPr id="4" name="CaixaDeTexto 3"/>
          <p:cNvSpPr txBox="1"/>
          <p:nvPr/>
        </p:nvSpPr>
        <p:spPr>
          <a:xfrm>
            <a:off x="4286248" y="142852"/>
            <a:ext cx="485775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1ª. Edição em 1897.</a:t>
            </a:r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/>
              <a:t> questões do direito de crer em algo e da  precedência da crença sobre fatos, podendo aumentar o sucesso da pessoa em circunstâncias adversas;</a:t>
            </a:r>
          </a:p>
          <a:p>
            <a:pPr algn="just"/>
            <a:endParaRPr lang="pt-BR" sz="20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/>
              <a:t> os processos psicológicos são afetivamente orientadores das ações na ‘futuridade’, isto é,  afetam a expectativa que orienta, cognitiva e emocionalmente, a ação racional;</a:t>
            </a:r>
          </a:p>
          <a:p>
            <a:pPr algn="just"/>
            <a:endParaRPr lang="pt-BR" sz="20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/>
              <a:t> antecipa algumas das colocações dos psicólogos da Gestalt (Köhler e Koffka), assim como do Psicólogo Cultural Ernst Boesch;</a:t>
            </a:r>
          </a:p>
          <a:p>
            <a:pPr algn="just">
              <a:buFont typeface="Arial" pitchFamily="34" charset="0"/>
              <a:buChar char="•"/>
            </a:pPr>
            <a:endParaRPr lang="pt-BR" sz="20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/>
              <a:t> referência adicional:  Simão, Souza e Coelho Jr., “Noção de Objeto, Concepção de Sujeito: Freud, Piaget e Boesch”, Casa do Psicólogo, 2002.</a:t>
            </a:r>
            <a:endParaRPr lang="pt-BR" sz="2000" dirty="0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IPUSP - HFP - LMS - Material Didático</a:t>
            </a:r>
            <a:endParaRPr lang="pt-BR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500298" y="357166"/>
            <a:ext cx="600079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000" dirty="0" smtClean="0"/>
              <a:t> no capítulo sobre “Ação Reflexa e teísmo”, argumenta sobre a existência de “uma opacidade última das coisas, uma dimensão do ser que nos escapa ao controle teórico” (p. 143), antecipando questões atinentes  à alteridade e aos limites da racionalidade para a compreensão das relações interpessoais; </a:t>
            </a:r>
          </a:p>
          <a:p>
            <a:pPr algn="just">
              <a:buFont typeface="Arial" pitchFamily="34" charset="0"/>
              <a:buChar char="•"/>
            </a:pPr>
            <a:endParaRPr lang="pt-BR" sz="20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/>
              <a:t> referência adicional: Simão. L. M. e Valsiner, J. (Orgs.) “Otherness in Question: Labyrinths of the Self”. Information Age Publishing, 2007.</a:t>
            </a:r>
            <a:endParaRPr lang="pt-BR" sz="2000" dirty="0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IPUSP - HFP - LMS - Material Didático</a:t>
            </a:r>
            <a:endParaRPr lang="pt-BR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mg.infibeam.com/img/f9a0b445/628/5/97811034856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500042"/>
            <a:ext cx="2533650" cy="3810000"/>
          </a:xfrm>
          <a:prstGeom prst="rect">
            <a:avLst/>
          </a:prstGeom>
          <a:noFill/>
        </p:spPr>
      </p:pic>
      <p:sp>
        <p:nvSpPr>
          <p:cNvPr id="3" name="CaixaDeTexto 2"/>
          <p:cNvSpPr txBox="1"/>
          <p:nvPr/>
        </p:nvSpPr>
        <p:spPr>
          <a:xfrm>
            <a:off x="3428992" y="142852"/>
            <a:ext cx="542928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1ª. Edição em 1899.</a:t>
            </a:r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/>
              <a:t> no ensaio intitulado “Certa Cegueira dos Seres Humanos” aborda a dificuldade dos seres humanos em se colocarem uns nos lugares dos outros;</a:t>
            </a:r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/>
              <a:t> antecipa discussões filosóficas e psicológicas sobre essa real possibilidade, bem como sobre a desejabilidade dessa possibilidade;</a:t>
            </a:r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/>
              <a:t> no âmbito psicológico, essas questões remetem  às relações humanas como território do engano, das tensões, dos compartilhamentos e das diferenças.</a:t>
            </a:r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/>
              <a:t> referências adicionais: 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000" dirty="0" smtClean="0"/>
              <a:t> Simão, L. M.  e Mitjáns, A. “O Outro no Desenvolvimento Humano: diálogo para a pesquisa e prática profissional em psicologia”. São Paulo: Pioneira Thomson Learning, 2001.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000" dirty="0" smtClean="0"/>
              <a:t> Simão, L. M. Ensaios Dialógicos: compartilhamento e diferença nas relações eu - outro. São Paulo: HUCITEC, 2010.</a:t>
            </a:r>
            <a:endParaRPr lang="pt-BR" sz="2000" dirty="0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IPUSP - HFP - LMS - Material Didático</a:t>
            </a:r>
            <a:endParaRPr lang="pt-BR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psychologytoday.com/files/u375/williamjam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714356"/>
            <a:ext cx="2943225" cy="4524375"/>
          </a:xfrm>
          <a:prstGeom prst="rect">
            <a:avLst/>
          </a:prstGeom>
          <a:noFill/>
        </p:spPr>
      </p:pic>
      <p:sp>
        <p:nvSpPr>
          <p:cNvPr id="4" name="CaixaDeTexto 3"/>
          <p:cNvSpPr txBox="1"/>
          <p:nvPr/>
        </p:nvSpPr>
        <p:spPr>
          <a:xfrm>
            <a:off x="3714744" y="1285860"/>
            <a:ext cx="46434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Em edição original de 1902, William James toca aqui na questão da experiência individual, pessoal, com o transcendente, com o divino. Distingue entre experiências místicas da mente sã e da mente doente, abrindo assim espaço para uma das mais acirradas discussões que farão parte da psicologia moderna e contemporânea. </a:t>
            </a:r>
            <a:endParaRPr lang="pt-BR" sz="2000" dirty="0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IPUSP - HFP - LMS - Material Didático</a:t>
            </a:r>
            <a:endParaRPr lang="pt-BR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sebodomessias.com.br/loja/imagens/produtos/produtos/237585_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3929066" cy="5357850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4572000" y="500042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Com a </a:t>
            </a:r>
            <a:r>
              <a:rPr lang="pt-BR" sz="2000" dirty="0"/>
              <a:t>p</a:t>
            </a:r>
            <a:r>
              <a:rPr lang="pt-BR" sz="2000" dirty="0" smtClean="0"/>
              <a:t>rimeira </a:t>
            </a:r>
            <a:r>
              <a:rPr lang="pt-BR" sz="2000" dirty="0"/>
              <a:t>e</a:t>
            </a:r>
            <a:r>
              <a:rPr lang="pt-BR" sz="2000" dirty="0" smtClean="0"/>
              <a:t>dição datada de 1878 (anterior, portanto, aos livros que acabamos de comentar), esta é considerada por muitos  historiadores e filósofos da psicologia, não só a obra mais bem desenvolvida do próprio William James, como uma obra que demarca um ponto de viragem na psicologia da época, especialmente no debate com a obra de Wundt, inaugurando relações  que não mais abandonarão a psicologia.</a:t>
            </a:r>
            <a:endParaRPr lang="pt-BR" sz="2000" dirty="0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IPUSP - HFP - LMS - Material Didático</a:t>
            </a:r>
            <a:endParaRPr lang="pt-BR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637</Words>
  <Application>Microsoft Office PowerPoint</Application>
  <PresentationFormat>Apresentação na tela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Lívia Mathias Simão</dc:creator>
  <cp:lastModifiedBy>Lívia Mathias Simão</cp:lastModifiedBy>
  <cp:revision>117</cp:revision>
  <dcterms:created xsi:type="dcterms:W3CDTF">2010-04-26T21:32:20Z</dcterms:created>
  <dcterms:modified xsi:type="dcterms:W3CDTF">2012-04-17T18:59:22Z</dcterms:modified>
</cp:coreProperties>
</file>