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/>
    <p:restoredTop sz="94643"/>
  </p:normalViewPr>
  <p:slideViewPr>
    <p:cSldViewPr snapToGrid="0" snapToObjects="1">
      <p:cViewPr varScale="1">
        <p:scale>
          <a:sx n="115" d="100"/>
          <a:sy n="115" d="100"/>
        </p:scale>
        <p:origin x="1008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39FE-FDC2-C547-98CE-EB26E07EB57C}" type="datetimeFigureOut">
              <a:rPr lang="pt-BR" smtClean="0"/>
              <a:t>25/04/18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7F4C2-046D-6149-B401-64DB956431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45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39FE-FDC2-C547-98CE-EB26E07EB57C}" type="datetimeFigureOut">
              <a:rPr lang="pt-BR" smtClean="0"/>
              <a:t>25/04/18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7F4C2-046D-6149-B401-64DB956431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3127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39FE-FDC2-C547-98CE-EB26E07EB57C}" type="datetimeFigureOut">
              <a:rPr lang="pt-BR" smtClean="0"/>
              <a:t>25/04/18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7F4C2-046D-6149-B401-64DB956431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213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39FE-FDC2-C547-98CE-EB26E07EB57C}" type="datetimeFigureOut">
              <a:rPr lang="pt-BR" smtClean="0"/>
              <a:t>25/04/18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7F4C2-046D-6149-B401-64DB956431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473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39FE-FDC2-C547-98CE-EB26E07EB57C}" type="datetimeFigureOut">
              <a:rPr lang="pt-BR" smtClean="0"/>
              <a:t>25/04/18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7F4C2-046D-6149-B401-64DB956431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846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39FE-FDC2-C547-98CE-EB26E07EB57C}" type="datetimeFigureOut">
              <a:rPr lang="pt-BR" smtClean="0"/>
              <a:t>25/04/18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7F4C2-046D-6149-B401-64DB956431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9778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39FE-FDC2-C547-98CE-EB26E07EB57C}" type="datetimeFigureOut">
              <a:rPr lang="pt-BR" smtClean="0"/>
              <a:t>25/04/18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7F4C2-046D-6149-B401-64DB956431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2149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39FE-FDC2-C547-98CE-EB26E07EB57C}" type="datetimeFigureOut">
              <a:rPr lang="pt-BR" smtClean="0"/>
              <a:t>25/04/18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7F4C2-046D-6149-B401-64DB956431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6357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39FE-FDC2-C547-98CE-EB26E07EB57C}" type="datetimeFigureOut">
              <a:rPr lang="pt-BR" smtClean="0"/>
              <a:t>25/04/18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7F4C2-046D-6149-B401-64DB956431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374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39FE-FDC2-C547-98CE-EB26E07EB57C}" type="datetimeFigureOut">
              <a:rPr lang="pt-BR" smtClean="0"/>
              <a:t>25/04/18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7F4C2-046D-6149-B401-64DB956431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0857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39FE-FDC2-C547-98CE-EB26E07EB57C}" type="datetimeFigureOut">
              <a:rPr lang="pt-BR" smtClean="0"/>
              <a:t>25/04/18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7F4C2-046D-6149-B401-64DB956431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1016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039FE-FDC2-C547-98CE-EB26E07EB57C}" type="datetimeFigureOut">
              <a:rPr lang="pt-BR" smtClean="0"/>
              <a:t>25/04/18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7F4C2-046D-6149-B401-64DB956431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9145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Roteiro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Convenção</a:t>
            </a:r>
            <a:r>
              <a:rPr lang="en-US" dirty="0"/>
              <a:t> </a:t>
            </a:r>
            <a:r>
              <a:rPr lang="en-US" dirty="0" err="1"/>
              <a:t>Coletiva</a:t>
            </a:r>
            <a:r>
              <a:rPr lang="en-US" dirty="0"/>
              <a:t> de </a:t>
            </a:r>
            <a:r>
              <a:rPr lang="en-US" dirty="0" err="1"/>
              <a:t>Trabalho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5923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Conven</a:t>
            </a:r>
            <a:r>
              <a:rPr lang="en-US" dirty="0" err="1"/>
              <a:t>ção</a:t>
            </a:r>
            <a:r>
              <a:rPr lang="en-US" dirty="0"/>
              <a:t> </a:t>
            </a:r>
            <a:r>
              <a:rPr lang="en-US" dirty="0" err="1"/>
              <a:t>Coletiva</a:t>
            </a:r>
            <a:r>
              <a:rPr lang="en-US" dirty="0"/>
              <a:t> de </a:t>
            </a:r>
            <a:r>
              <a:rPr lang="en-US" dirty="0" err="1"/>
              <a:t>Trabalho</a:t>
            </a:r>
            <a:r>
              <a:rPr lang="en-US" dirty="0"/>
              <a:t> 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Conceito – o que é, quando acontece, legislação</a:t>
            </a:r>
          </a:p>
          <a:p>
            <a:r>
              <a:rPr lang="pt-BR" dirty="0"/>
              <a:t>Visitar dois sindicatos</a:t>
            </a:r>
          </a:p>
          <a:p>
            <a:r>
              <a:rPr lang="pt-BR" dirty="0"/>
              <a:t>Solicitar a convenção coletiva vigente</a:t>
            </a:r>
          </a:p>
          <a:p>
            <a:r>
              <a:rPr lang="pt-BR" dirty="0"/>
              <a:t>Entrevistar o dirigente sindical</a:t>
            </a:r>
          </a:p>
          <a:p>
            <a:pPr lvl="1"/>
            <a:r>
              <a:rPr lang="pt-BR" dirty="0"/>
              <a:t>Entender como ocorre o processo e como foi a negociação</a:t>
            </a:r>
          </a:p>
          <a:p>
            <a:r>
              <a:rPr lang="pt-BR" dirty="0"/>
              <a:t>Apresentar para a classe:</a:t>
            </a:r>
          </a:p>
          <a:p>
            <a:pPr lvl="1"/>
            <a:r>
              <a:rPr lang="pt-BR" dirty="0"/>
              <a:t>Parte conceitual da convenção coletiva, incluindo a </a:t>
            </a:r>
            <a:r>
              <a:rPr lang="pt-BR"/>
              <a:t>reforma trabalhista</a:t>
            </a:r>
            <a:endParaRPr lang="pt-BR" dirty="0"/>
          </a:p>
          <a:p>
            <a:pPr lvl="1"/>
            <a:r>
              <a:rPr lang="pt-BR" dirty="0"/>
              <a:t>A convenção coletiva e o contexto</a:t>
            </a:r>
          </a:p>
          <a:p>
            <a:pPr lvl="1"/>
            <a:r>
              <a:rPr lang="pt-BR" dirty="0"/>
              <a:t>Quais clausulas são melhores do que legislação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20548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70</Words>
  <Application>Microsoft Macintosh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Roteiro </vt:lpstr>
      <vt:lpstr>Convenção Coletiva de Trabalho </vt:lpstr>
    </vt:vector>
  </TitlesOfParts>
  <Company/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Roteiro </dc:title>
  <dc:creator>Gilberto Shinyashiki</dc:creator>
  <cp:lastModifiedBy>User 9881</cp:lastModifiedBy>
  <cp:revision>3</cp:revision>
  <dcterms:created xsi:type="dcterms:W3CDTF">2016-02-15T14:36:41Z</dcterms:created>
  <dcterms:modified xsi:type="dcterms:W3CDTF">2018-04-26T01:31:53Z</dcterms:modified>
</cp:coreProperties>
</file>