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9" r:id="rId4"/>
    <p:sldId id="260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C2FFB-A300-435B-902C-CBAEF2793D84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F000-910F-4906-9993-A29FAEFA3A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525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CDBEB-5FD1-449C-8BB5-D679B37C3F99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20187-A0BF-4D24-AFD7-4C93CDEAC3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4038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20187-A0BF-4D24-AFD7-4C93CDEAC39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41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1A41-679C-4027-9E02-1774A8A65A5B}" type="datetime1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André Zanetic              Sociologia Política              Aula Weber II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03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D634-3F66-4ED6-B2F8-28C6EC1A84FD}" type="datetime1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424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A8ED-0E24-4695-90FD-3025996D749F}" type="datetime1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476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CD0B-56DD-4A76-A7B6-207BF0D94B04}" type="datetime1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267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32A7-55DD-45A5-AE65-B411892B014F}" type="datetime1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647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1E50-44CF-459B-96D9-EA8DB6AE0294}" type="datetime1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755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AD69-48CB-43EF-999B-A3025B5C63D3}" type="datetime1">
              <a:rPr lang="pt-BR" smtClean="0"/>
              <a:t>25/04/2017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3849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9339-9EF9-434D-BC6A-4DDF668153FC}" type="datetime1">
              <a:rPr lang="pt-BR" smtClean="0"/>
              <a:t>25/04/2017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684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4565-73A9-4076-ADDC-2360EF063CD1}" type="datetime1">
              <a:rPr lang="pt-BR" smtClean="0"/>
              <a:t>25/04/2017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676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43EA-D747-4366-B92B-58ED3AB25F28}" type="datetime1">
              <a:rPr lang="pt-BR" smtClean="0"/>
              <a:t>25/04/2017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18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0FDD4-4F55-42A8-9DD8-AFB6E706D80F}" type="datetime1">
              <a:rPr lang="pt-BR" smtClean="0"/>
              <a:t>25/04/2017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25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AD24-1C81-4070-8F4C-955BAC209BF5}" type="datetime1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André Zanetic              Sociologia Política              Aula Weber II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09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DEA9-C63F-40A2-8B3A-AC7474E2DAE0}" type="datetime1">
              <a:rPr lang="pt-BR" smtClean="0"/>
              <a:t>25/04/2017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640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5ADD-EC41-46D9-ADBB-34397770D89F}" type="datetime1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419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8DD7-28C1-4228-BFF5-16815E552DC2}" type="datetime1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25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FFE4-B1F3-451D-8525-6569FEE37675}" type="datetime1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</p:spPr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020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ABB0-51FC-4F87-A461-C9025A6031C7}" type="datetime1">
              <a:rPr lang="pt-BR" smtClean="0"/>
              <a:t>25/04/2017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355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1AF-3476-427E-BAC1-F357315CAD0D}" type="datetime1">
              <a:rPr lang="pt-BR" smtClean="0"/>
              <a:t>25/04/2017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219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31E3-0DA6-43F7-9484-0372BD83793A}" type="datetime1">
              <a:rPr lang="pt-BR" smtClean="0"/>
              <a:t>25/04/2017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</p:spPr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316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2802-A990-4374-8FE3-82BDFA522AAC}" type="datetime1">
              <a:rPr lang="pt-BR" smtClean="0"/>
              <a:t>25/04/2017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94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EEA7-4595-40E0-A0A8-9E58AECC51E5}" type="datetime1">
              <a:rPr lang="pt-BR" smtClean="0"/>
              <a:t>25/04/2017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29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B2D2-6CC6-4870-B4B1-C7C6DE4AE245}" type="datetime1">
              <a:rPr lang="pt-BR" smtClean="0"/>
              <a:t>25/04/2017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4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F332A-81D2-452A-8F86-F5A4815AC09B}" type="datetime1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997200" y="6356350"/>
            <a:ext cx="593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André Zanetic              Sociologia Política              Aula Weber II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0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DE2EE-DE7A-4B91-857C-319DF63F5AC0}" type="datetime1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17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90162"/>
            <a:ext cx="9144000" cy="2550018"/>
          </a:xfrm>
        </p:spPr>
        <p:txBody>
          <a:bodyPr>
            <a:normAutofit/>
          </a:bodyPr>
          <a:lstStyle/>
          <a:p>
            <a:r>
              <a:rPr lang="pt-BR" b="1" dirty="0"/>
              <a:t>Sociologia Política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Prof</a:t>
            </a:r>
            <a:r>
              <a:rPr lang="pt-BR" sz="3600" dirty="0"/>
              <a:t>. </a:t>
            </a:r>
            <a:r>
              <a:rPr lang="pt-BR" sz="3600" dirty="0" smtClean="0"/>
              <a:t>Dr. André </a:t>
            </a:r>
            <a:r>
              <a:rPr lang="pt-BR" sz="3600" dirty="0" smtClean="0"/>
              <a:t>Zanetic</a:t>
            </a:r>
            <a:br>
              <a:rPr lang="pt-BR" sz="3600" dirty="0" smtClean="0"/>
            </a:br>
            <a:endParaRPr lang="pt-BR" sz="2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009881"/>
            <a:ext cx="9144000" cy="557011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Aula </a:t>
            </a:r>
            <a:r>
              <a:rPr lang="pt-BR" sz="3200" b="1" dirty="0" smtClean="0"/>
              <a:t>Norbert Elias</a:t>
            </a:r>
            <a:endParaRPr lang="pt-BR" sz="3200" dirty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047165" y="6356350"/>
            <a:ext cx="7478972" cy="365125"/>
          </a:xfrm>
        </p:spPr>
        <p:txBody>
          <a:bodyPr/>
          <a:lstStyle/>
          <a:p>
            <a:r>
              <a:rPr lang="pt-BR" b="1" dirty="0" smtClean="0"/>
              <a:t>André Zanetic             	        Sociologia Política        	      Aula </a:t>
            </a:r>
            <a:r>
              <a:rPr lang="pt-BR" b="1" dirty="0" smtClean="0"/>
              <a:t>Elias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5040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6283"/>
          </a:xfrm>
        </p:spPr>
        <p:txBody>
          <a:bodyPr>
            <a:normAutofit/>
          </a:bodyPr>
          <a:lstStyle/>
          <a:p>
            <a:r>
              <a:rPr lang="pt-BR" b="1" dirty="0" smtClean="0"/>
              <a:t>Contexto</a:t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>O pensamento de Norbert Elias</a:t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>- </a:t>
            </a:r>
            <a:r>
              <a:rPr lang="pt-BR" sz="3600" dirty="0" smtClean="0"/>
              <a:t>enfoque </a:t>
            </a:r>
            <a:r>
              <a:rPr lang="pt-BR" sz="3600" dirty="0"/>
              <a:t>multidisciplinar </a:t>
            </a:r>
            <a:br>
              <a:rPr lang="pt-BR" sz="3600" dirty="0"/>
            </a:br>
            <a:r>
              <a:rPr lang="pt-BR" sz="3600" dirty="0" smtClean="0"/>
              <a:t>	- antropologia; sociologia; história; filosofia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>- </a:t>
            </a:r>
            <a:r>
              <a:rPr lang="pt-BR" sz="3600" dirty="0" smtClean="0"/>
              <a:t>crítica </a:t>
            </a:r>
            <a:r>
              <a:rPr lang="pt-BR" sz="3600" dirty="0"/>
              <a:t>à especialização </a:t>
            </a:r>
            <a:endParaRPr lang="pt-BR" sz="3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2</a:t>
            </a:fld>
            <a:endParaRPr lang="pt-BR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047165" y="6356350"/>
            <a:ext cx="7478972" cy="365125"/>
          </a:xfrm>
        </p:spPr>
        <p:txBody>
          <a:bodyPr/>
          <a:lstStyle/>
          <a:p>
            <a:r>
              <a:rPr lang="pt-BR" b="1" dirty="0" smtClean="0"/>
              <a:t>André Zanetic             	        Sociologia Política        	      Aula </a:t>
            </a:r>
            <a:r>
              <a:rPr lang="pt-BR" b="1" dirty="0" smtClean="0"/>
              <a:t>Elias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18943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1889"/>
          </a:xfrm>
        </p:spPr>
        <p:txBody>
          <a:bodyPr>
            <a:normAutofit/>
          </a:bodyPr>
          <a:lstStyle/>
          <a:p>
            <a:r>
              <a:rPr lang="pt-BR" b="1" dirty="0"/>
              <a:t>“O Processo Civilizador”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>	- </a:t>
            </a:r>
            <a:r>
              <a:rPr lang="pt-BR" sz="3600" dirty="0" smtClean="0"/>
              <a:t>história </a:t>
            </a:r>
            <a:r>
              <a:rPr lang="pt-BR" sz="3600" dirty="0"/>
              <a:t>e </a:t>
            </a:r>
            <a:r>
              <a:rPr lang="pt-BR" sz="3600" dirty="0" smtClean="0"/>
              <a:t>sociologia </a:t>
            </a:r>
            <a:r>
              <a:rPr lang="pt-BR" sz="3600" dirty="0"/>
              <a:t>dos costumes no mundo </a:t>
            </a:r>
            <a:r>
              <a:rPr lang="pt-BR" sz="3600" dirty="0" smtClean="0"/>
              <a:t>	ocidental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>	- processo de modelação </a:t>
            </a:r>
            <a:r>
              <a:rPr lang="pt-BR" sz="3600" dirty="0"/>
              <a:t>dos </a:t>
            </a:r>
            <a:r>
              <a:rPr lang="pt-BR" sz="3600" dirty="0" smtClean="0"/>
              <a:t>costumes, da 	sensibilidade</a:t>
            </a:r>
            <a:r>
              <a:rPr lang="pt-BR" sz="3600" dirty="0"/>
              <a:t>, </a:t>
            </a:r>
            <a:r>
              <a:rPr lang="pt-BR" sz="3600" dirty="0" smtClean="0"/>
              <a:t>regulamentação </a:t>
            </a:r>
            <a:r>
              <a:rPr lang="pt-BR" sz="3600" dirty="0"/>
              <a:t>de </a:t>
            </a:r>
            <a:r>
              <a:rPr lang="pt-BR" sz="3600" dirty="0" smtClean="0"/>
              <a:t>condutas</a:t>
            </a:r>
            <a:endParaRPr lang="pt-BR" sz="3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3</a:t>
            </a:fld>
            <a:endParaRPr lang="pt-BR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047165" y="6356350"/>
            <a:ext cx="7478972" cy="365125"/>
          </a:xfrm>
        </p:spPr>
        <p:txBody>
          <a:bodyPr/>
          <a:lstStyle/>
          <a:p>
            <a:r>
              <a:rPr lang="pt-BR" b="1" dirty="0" smtClean="0"/>
              <a:t>André Zanetic             	        Sociologia Política        	      Aula </a:t>
            </a:r>
            <a:r>
              <a:rPr lang="pt-BR" b="1" dirty="0" smtClean="0"/>
              <a:t>Elias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621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5800"/>
          </a:xfrm>
        </p:spPr>
        <p:txBody>
          <a:bodyPr>
            <a:normAutofit/>
          </a:bodyPr>
          <a:lstStyle/>
          <a:p>
            <a:r>
              <a:rPr lang="pt-BR" b="1" dirty="0"/>
              <a:t>“O Processo Civilizador</a:t>
            </a:r>
            <a:r>
              <a:rPr lang="pt-BR" b="1" dirty="0" smtClean="0"/>
              <a:t>”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	- repressão </a:t>
            </a:r>
            <a:r>
              <a:rPr lang="pt-BR" sz="3600" dirty="0"/>
              <a:t>dos instintos</a:t>
            </a:r>
            <a:br>
              <a:rPr lang="pt-BR" sz="3600" dirty="0"/>
            </a:br>
            <a:r>
              <a:rPr lang="pt-BR" sz="3600" dirty="0" smtClean="0"/>
              <a:t>	- processos </a:t>
            </a:r>
            <a:r>
              <a:rPr lang="pt-BR" sz="3600" dirty="0"/>
              <a:t>de diferenciação social </a:t>
            </a:r>
            <a:br>
              <a:rPr lang="pt-BR" sz="3600" dirty="0"/>
            </a:br>
            <a:r>
              <a:rPr lang="pt-BR" sz="3600" dirty="0" smtClean="0"/>
              <a:t>	- tensão </a:t>
            </a:r>
            <a:r>
              <a:rPr lang="pt-BR" sz="3600" dirty="0"/>
              <a:t>entre a pacificação e a violência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4</a:t>
            </a:fld>
            <a:endParaRPr lang="pt-BR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047165" y="6356350"/>
            <a:ext cx="7478972" cy="365125"/>
          </a:xfrm>
        </p:spPr>
        <p:txBody>
          <a:bodyPr/>
          <a:lstStyle/>
          <a:p>
            <a:r>
              <a:rPr lang="pt-BR" b="1" dirty="0" smtClean="0"/>
              <a:t>André Zanetic             	        Sociologia Política        	      Aula </a:t>
            </a:r>
            <a:r>
              <a:rPr lang="pt-BR" b="1" dirty="0" smtClean="0"/>
              <a:t>Elias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97711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5</a:t>
            </a:fld>
            <a:endParaRPr lang="pt-BR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047165" y="6356350"/>
            <a:ext cx="7478972" cy="365125"/>
          </a:xfrm>
        </p:spPr>
        <p:txBody>
          <a:bodyPr/>
          <a:lstStyle/>
          <a:p>
            <a:r>
              <a:rPr lang="pt-BR" b="1" dirty="0" smtClean="0"/>
              <a:t>André Zanetic             	        Sociologia Política        	      Aula </a:t>
            </a:r>
            <a:r>
              <a:rPr lang="pt-BR" b="1" dirty="0" smtClean="0"/>
              <a:t>Elias</a:t>
            </a:r>
            <a:endParaRPr lang="pt-BR" b="1" dirty="0"/>
          </a:p>
        </p:txBody>
      </p:sp>
      <p:sp>
        <p:nvSpPr>
          <p:cNvPr id="9" name="Título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5800"/>
          </a:xfrm>
        </p:spPr>
        <p:txBody>
          <a:bodyPr>
            <a:normAutofit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“</a:t>
            </a:r>
            <a:r>
              <a:rPr lang="pt-BR" b="1" dirty="0"/>
              <a:t>O Processo Civilizador</a:t>
            </a:r>
            <a:r>
              <a:rPr lang="pt-BR" b="1" dirty="0" smtClean="0"/>
              <a:t>”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>	</a:t>
            </a:r>
            <a:r>
              <a:rPr lang="pt-BR" sz="3600" dirty="0" smtClean="0"/>
              <a:t>- monopólio </a:t>
            </a:r>
            <a:r>
              <a:rPr lang="pt-BR" sz="3600" dirty="0"/>
              <a:t>da violência e </a:t>
            </a:r>
            <a:r>
              <a:rPr lang="pt-BR" sz="3600" dirty="0" smtClean="0"/>
              <a:t>dos tributos</a:t>
            </a:r>
            <a:br>
              <a:rPr lang="pt-BR" sz="3600" dirty="0" smtClean="0"/>
            </a:br>
            <a:r>
              <a:rPr lang="pt-BR" sz="3600" dirty="0"/>
              <a:t>	</a:t>
            </a:r>
            <a:r>
              <a:rPr lang="pt-BR" sz="3600" dirty="0" smtClean="0"/>
              <a:t>- </a:t>
            </a:r>
            <a:r>
              <a:rPr lang="pt-BR" sz="3600" dirty="0"/>
              <a:t>autocontrole das emoções e dos </a:t>
            </a:r>
            <a:r>
              <a:rPr lang="pt-BR" sz="3600" dirty="0" smtClean="0"/>
              <a:t>afetos</a:t>
            </a:r>
            <a:br>
              <a:rPr lang="pt-BR" sz="3600" dirty="0" smtClean="0"/>
            </a:br>
            <a:r>
              <a:rPr lang="pt-BR" sz="3600" dirty="0"/>
              <a:t>	</a:t>
            </a:r>
            <a:r>
              <a:rPr lang="pt-BR" sz="3600" dirty="0" smtClean="0"/>
              <a:t>- </a:t>
            </a:r>
            <a:r>
              <a:rPr lang="pt-BR" sz="3600" dirty="0" err="1" smtClean="0"/>
              <a:t>sociogênese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>	</a:t>
            </a:r>
            <a:r>
              <a:rPr lang="pt-BR" sz="3600" dirty="0" smtClean="0"/>
              <a:t>- psicogênese</a:t>
            </a: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4834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047165" y="6356350"/>
            <a:ext cx="7478972" cy="365125"/>
          </a:xfrm>
        </p:spPr>
        <p:txBody>
          <a:bodyPr/>
          <a:lstStyle/>
          <a:p>
            <a:r>
              <a:rPr lang="pt-BR" b="1" dirty="0" smtClean="0"/>
              <a:t>André Zanetic             	        Sociologia Política        	      Aula </a:t>
            </a:r>
            <a:r>
              <a:rPr lang="pt-BR" b="1" dirty="0" smtClean="0"/>
              <a:t>Elias</a:t>
            </a:r>
            <a:endParaRPr lang="pt-BR" b="1" dirty="0"/>
          </a:p>
        </p:txBody>
      </p:sp>
      <p:sp>
        <p:nvSpPr>
          <p:cNvPr id="5" name="Título 6"/>
          <p:cNvSpPr txBox="1">
            <a:spLocks/>
          </p:cNvSpPr>
          <p:nvPr/>
        </p:nvSpPr>
        <p:spPr>
          <a:xfrm>
            <a:off x="838200" y="365125"/>
            <a:ext cx="10515600" cy="6185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 smtClean="0"/>
          </a:p>
          <a:p>
            <a:endParaRPr lang="pt-BR" b="1" dirty="0"/>
          </a:p>
          <a:p>
            <a:r>
              <a:rPr lang="pt-BR" b="1" dirty="0" smtClean="0"/>
              <a:t>“O Processo Civilizador”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	- formação das unidades monopolistas, dos reinos 	e dos Estados</a:t>
            </a:r>
          </a:p>
          <a:p>
            <a:r>
              <a:rPr lang="pt-BR" sz="3600" dirty="0"/>
              <a:t>	- </a:t>
            </a:r>
            <a:r>
              <a:rPr lang="pt-BR" sz="3600" dirty="0" smtClean="0"/>
              <a:t>formação do autocontrole: transformação 	psíquica individual e formação da </a:t>
            </a:r>
            <a:r>
              <a:rPr lang="pt-BR" sz="3600" dirty="0"/>
              <a:t>economia </a:t>
            </a:r>
            <a:r>
              <a:rPr lang="pt-BR" sz="3600" dirty="0" smtClean="0"/>
              <a:t>	emocional</a:t>
            </a:r>
            <a:br>
              <a:rPr lang="pt-BR" sz="3600" dirty="0" smtClean="0"/>
            </a:b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8309636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34</Words>
  <Application>Microsoft Office PowerPoint</Application>
  <PresentationFormat>Widescreen</PresentationFormat>
  <Paragraphs>22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Personalizar design</vt:lpstr>
      <vt:lpstr>Sociologia Política  Prof. Dr. André Zanetic </vt:lpstr>
      <vt:lpstr>Contexto  O pensamento de Norbert Elias  - enfoque multidisciplinar   - antropologia; sociologia; história; filosofia  - crítica à especialização </vt:lpstr>
      <vt:lpstr>“O Processo Civilizador”   - história e sociologia dos costumes no mundo  ocidental  - processo de modelação dos costumes, da  sensibilidade, regulamentação de condutas</vt:lpstr>
      <vt:lpstr>“O Processo Civilizador”   - repressão dos instintos  - processos de diferenciação social   - tensão entre a pacificação e a violência</vt:lpstr>
      <vt:lpstr> “O Processo Civilizador”   - monopólio da violência e dos tributos  - autocontrole das emoções e dos afetos  - sociogênese  - psicogênese 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Sociologia Política  Prof. André Zanetic andrezanetic@gmail.com</dc:title>
  <dc:creator>Andre Zanetic</dc:creator>
  <cp:lastModifiedBy>Andre Zanetic</cp:lastModifiedBy>
  <cp:revision>45</cp:revision>
  <dcterms:created xsi:type="dcterms:W3CDTF">2017-03-14T21:08:34Z</dcterms:created>
  <dcterms:modified xsi:type="dcterms:W3CDTF">2017-04-25T20:47:19Z</dcterms:modified>
</cp:coreProperties>
</file>