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handoutMasterIdLst>
    <p:handoutMasterId r:id="rId10"/>
  </p:handoutMasterIdLst>
  <p:sldIdLst>
    <p:sldId id="256" r:id="rId3"/>
    <p:sldId id="259" r:id="rId4"/>
    <p:sldId id="260" r:id="rId5"/>
    <p:sldId id="262" r:id="rId6"/>
    <p:sldId id="261" r:id="rId7"/>
    <p:sldId id="263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DC2FFB-A300-435B-902C-CBAEF2793D84}" type="datetimeFigureOut">
              <a:rPr lang="pt-BR" smtClean="0"/>
              <a:t>25/04/2017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9F000-910F-4906-9993-A29FAEFA3A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95250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8CDBEB-5FD1-449C-8BB5-D679B37C3F99}" type="datetimeFigureOut">
              <a:rPr lang="pt-BR" smtClean="0"/>
              <a:t>25/04/2017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020187-A0BF-4D24-AFD7-4C93CDEAC3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84038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20187-A0BF-4D24-AFD7-4C93CDEAC399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5414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11A41-679C-4027-9E02-1774A8A65A5B}" type="datetime1">
              <a:rPr lang="pt-BR" smtClean="0"/>
              <a:t>25/04/2017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André Zanetic              Sociologia Política              Aula Weber II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357A-5A47-447C-8C7E-9C7925747F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303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CD634-3F66-4ED6-B2F8-28C6EC1A84FD}" type="datetime1">
              <a:rPr lang="pt-BR" smtClean="0"/>
              <a:t>25/04/2017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André Zanetic              Sociologia Política              Aula Weber I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357A-5A47-447C-8C7E-9C7925747F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4247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5A8ED-0E24-4695-90FD-3025996D749F}" type="datetime1">
              <a:rPr lang="pt-BR" smtClean="0"/>
              <a:t>25/04/2017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André Zanetic              Sociologia Política              Aula Weber I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357A-5A47-447C-8C7E-9C7925747F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14763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FCD0B-56DD-4A76-A7B6-207BF0D94B04}" type="datetime1">
              <a:rPr lang="pt-BR" smtClean="0"/>
              <a:t>25/04/2017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André Zanetic              Sociologia Política              Aula Weber I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9A22F-B6DA-4BED-B4C3-B752F6229B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92675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432A7-55DD-45A5-AE65-B411892B014F}" type="datetime1">
              <a:rPr lang="pt-BR" smtClean="0"/>
              <a:t>25/04/2017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André Zanetic              Sociologia Política              Aula Weber I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9A22F-B6DA-4BED-B4C3-B752F6229B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86470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1E50-44CF-459B-96D9-EA8DB6AE0294}" type="datetime1">
              <a:rPr lang="pt-BR" smtClean="0"/>
              <a:t>25/04/2017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André Zanetic              Sociologia Política              Aula Weber I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9A22F-B6DA-4BED-B4C3-B752F6229B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8755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3AD69-48CB-43EF-999B-A3025B5C63D3}" type="datetime1">
              <a:rPr lang="pt-BR" smtClean="0"/>
              <a:t>25/04/2017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André Zanetic              Sociologia Política              Aula Weber I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9A22F-B6DA-4BED-B4C3-B752F6229B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38497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99339-9EF9-434D-BC6A-4DDF668153FC}" type="datetime1">
              <a:rPr lang="pt-BR" smtClean="0"/>
              <a:t>25/04/2017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André Zanetic              Sociologia Política              Aula Weber I</a:t>
            </a: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9A22F-B6DA-4BED-B4C3-B752F6229B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56847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54565-73A9-4076-ADDC-2360EF063CD1}" type="datetime1">
              <a:rPr lang="pt-BR" smtClean="0"/>
              <a:t>25/04/2017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André Zanetic              Sociologia Política              Aula Weber I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9A22F-B6DA-4BED-B4C3-B752F6229B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46769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443EA-D747-4366-B92B-58ED3AB25F28}" type="datetime1">
              <a:rPr lang="pt-BR" smtClean="0"/>
              <a:t>25/04/2017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André Zanetic              Sociologia Política              Aula Weber I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9A22F-B6DA-4BED-B4C3-B752F6229B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5184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0FDD4-4F55-42A8-9DD8-AFB6E706D80F}" type="datetime1">
              <a:rPr lang="pt-BR" smtClean="0"/>
              <a:t>25/04/2017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André Zanetic              Sociologia Política              Aula Weber I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9A22F-B6DA-4BED-B4C3-B752F6229B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8251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7AD24-1C81-4070-8F4C-955BAC209BF5}" type="datetime1">
              <a:rPr lang="pt-BR" smtClean="0"/>
              <a:t>25/04/2017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André Zanetic              Sociologia Política              Aula Weber II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357A-5A47-447C-8C7E-9C7925747F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098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9DEA9-C63F-40A2-8B3A-AC7474E2DAE0}" type="datetime1">
              <a:rPr lang="pt-BR" smtClean="0"/>
              <a:t>25/04/2017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André Zanetic              Sociologia Política              Aula Weber I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9A22F-B6DA-4BED-B4C3-B752F6229B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16401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25ADD-EC41-46D9-ADBB-34397770D89F}" type="datetime1">
              <a:rPr lang="pt-BR" smtClean="0"/>
              <a:t>25/04/2017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André Zanetic              Sociologia Política              Aula Weber I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9A22F-B6DA-4BED-B4C3-B752F6229B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94198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38DD7-28C1-4228-BFF5-16815E552DC2}" type="datetime1">
              <a:rPr lang="pt-BR" smtClean="0"/>
              <a:t>25/04/2017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André Zanetic              Sociologia Política              Aula Weber I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9A22F-B6DA-4BED-B4C3-B752F6229B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4252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7FFE4-B1F3-451D-8525-6569FEE37675}" type="datetime1">
              <a:rPr lang="pt-BR" smtClean="0"/>
              <a:t>25/04/2017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5029200" cy="365125"/>
          </a:xfrm>
        </p:spPr>
        <p:txBody>
          <a:bodyPr/>
          <a:lstStyle/>
          <a:p>
            <a:r>
              <a:rPr lang="pt-BR" smtClean="0"/>
              <a:t>André Zanetic              Sociologia Política              Aula Weber I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357A-5A47-447C-8C7E-9C7925747F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0207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ABB0-51FC-4F87-A461-C9025A6031C7}" type="datetime1">
              <a:rPr lang="pt-BR" smtClean="0"/>
              <a:t>25/04/2017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André Zanetic              Sociologia Política              Aula Weber I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357A-5A47-447C-8C7E-9C7925747F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03554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C1AF-3476-427E-BAC1-F357315CAD0D}" type="datetime1">
              <a:rPr lang="pt-BR" smtClean="0"/>
              <a:t>25/04/2017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André Zanetic              Sociologia Política              Aula Weber I</a:t>
            </a: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357A-5A47-447C-8C7E-9C7925747F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7219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031E3-0DA6-43F7-9484-0372BD83793A}" type="datetime1">
              <a:rPr lang="pt-BR" smtClean="0"/>
              <a:t>25/04/2017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5029200" cy="365125"/>
          </a:xfrm>
        </p:spPr>
        <p:txBody>
          <a:bodyPr/>
          <a:lstStyle/>
          <a:p>
            <a:r>
              <a:rPr lang="pt-BR" smtClean="0"/>
              <a:t>André Zanetic              Sociologia Política              Aula Weber I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357A-5A47-447C-8C7E-9C7925747F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4316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82802-A990-4374-8FE3-82BDFA522AAC}" type="datetime1">
              <a:rPr lang="pt-BR" smtClean="0"/>
              <a:t>25/04/2017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André Zanetic              Sociologia Política              Aula Weber I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357A-5A47-447C-8C7E-9C7925747F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4949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2EEA7-4595-40E0-A0A8-9E58AECC51E5}" type="datetime1">
              <a:rPr lang="pt-BR" smtClean="0"/>
              <a:t>25/04/2017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André Zanetic              Sociologia Política              Aula Weber I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357A-5A47-447C-8C7E-9C7925747F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0295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B2D2-6CC6-4870-B4B1-C7C6DE4AE245}" type="datetime1">
              <a:rPr lang="pt-BR" smtClean="0"/>
              <a:t>25/04/2017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André Zanetic              Sociologia Política              Aula Weber I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357A-5A47-447C-8C7E-9C7925747F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348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F332A-81D2-452A-8F86-F5A4815AC09B}" type="datetime1">
              <a:rPr lang="pt-BR" smtClean="0"/>
              <a:t>25/04/2017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997200" y="6356350"/>
            <a:ext cx="5930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 smtClean="0"/>
              <a:t>André Zanetic              Sociologia Política              Aula Weber II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C357A-5A47-447C-8C7E-9C7925747F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906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DE2EE-DE7A-4B91-857C-319DF63F5AC0}" type="datetime1">
              <a:rPr lang="pt-BR" smtClean="0"/>
              <a:t>25/04/2017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André Zanetic              Sociologia Política              Aula Weber I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9A22F-B6DA-4BED-B4C3-B752F6229B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178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790162"/>
            <a:ext cx="9144000" cy="2550018"/>
          </a:xfrm>
        </p:spPr>
        <p:txBody>
          <a:bodyPr>
            <a:normAutofit/>
          </a:bodyPr>
          <a:lstStyle/>
          <a:p>
            <a:r>
              <a:rPr lang="pt-BR" b="1" dirty="0"/>
              <a:t>Sociologia Política</a:t>
            </a: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3600" dirty="0" smtClean="0"/>
              <a:t>Prof</a:t>
            </a:r>
            <a:r>
              <a:rPr lang="pt-BR" sz="3600" dirty="0"/>
              <a:t>. </a:t>
            </a:r>
            <a:r>
              <a:rPr lang="pt-BR" sz="3600" dirty="0" smtClean="0"/>
              <a:t>Dr. André </a:t>
            </a:r>
            <a:r>
              <a:rPr lang="pt-BR" sz="3600" dirty="0" smtClean="0"/>
              <a:t>Zanetic</a:t>
            </a:r>
            <a:br>
              <a:rPr lang="pt-BR" sz="3600" dirty="0" smtClean="0"/>
            </a:br>
            <a:endParaRPr lang="pt-BR" sz="2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5009881"/>
            <a:ext cx="9144000" cy="557011"/>
          </a:xfrm>
        </p:spPr>
        <p:txBody>
          <a:bodyPr>
            <a:normAutofit/>
          </a:bodyPr>
          <a:lstStyle/>
          <a:p>
            <a:r>
              <a:rPr lang="pt-BR" sz="3200" b="1" dirty="0" smtClean="0"/>
              <a:t>Aula </a:t>
            </a:r>
            <a:r>
              <a:rPr lang="pt-BR" sz="3200" b="1" dirty="0" smtClean="0"/>
              <a:t>Norbert Elias</a:t>
            </a:r>
            <a:endParaRPr lang="pt-BR" sz="3200" dirty="0"/>
          </a:p>
        </p:txBody>
      </p:sp>
      <p:sp>
        <p:nvSpPr>
          <p:cNvPr id="5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047165" y="6356350"/>
            <a:ext cx="7478972" cy="365125"/>
          </a:xfrm>
        </p:spPr>
        <p:txBody>
          <a:bodyPr/>
          <a:lstStyle/>
          <a:p>
            <a:r>
              <a:rPr lang="pt-BR" b="1" dirty="0" smtClean="0"/>
              <a:t>André Zanetic             	        Sociologia Política        	      Aula </a:t>
            </a:r>
            <a:r>
              <a:rPr lang="pt-BR" b="1" dirty="0" smtClean="0"/>
              <a:t>Elias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65040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6283"/>
          </a:xfrm>
        </p:spPr>
        <p:txBody>
          <a:bodyPr>
            <a:normAutofit/>
          </a:bodyPr>
          <a:lstStyle/>
          <a:p>
            <a:r>
              <a:rPr lang="pt-BR" b="1" dirty="0" smtClean="0"/>
              <a:t>Contexto</a:t>
            </a:r>
            <a:br>
              <a:rPr lang="pt-BR" b="1" dirty="0" smtClean="0"/>
            </a:br>
            <a:r>
              <a:rPr lang="pt-BR" b="1" dirty="0"/>
              <a:t/>
            </a:r>
            <a:br>
              <a:rPr lang="pt-BR" b="1" dirty="0"/>
            </a:br>
            <a:r>
              <a:rPr lang="pt-BR" b="1" dirty="0" smtClean="0"/>
              <a:t>O pensamento de Norbert Elias</a:t>
            </a:r>
            <a:br>
              <a:rPr lang="pt-BR" b="1" dirty="0" smtClean="0"/>
            </a:br>
            <a:r>
              <a:rPr lang="pt-BR" b="1" dirty="0"/>
              <a:t>	</a:t>
            </a:r>
            <a:r>
              <a:rPr lang="pt-BR" b="1" dirty="0" smtClean="0"/>
              <a:t>- </a:t>
            </a:r>
            <a:r>
              <a:rPr lang="pt-BR" sz="3600" dirty="0" smtClean="0"/>
              <a:t>enfoque </a:t>
            </a:r>
            <a:r>
              <a:rPr lang="pt-BR" sz="3600" dirty="0"/>
              <a:t>multidisciplinar </a:t>
            </a:r>
            <a:br>
              <a:rPr lang="pt-BR" sz="3600" dirty="0"/>
            </a:br>
            <a:r>
              <a:rPr lang="pt-BR" sz="3600" dirty="0" smtClean="0"/>
              <a:t>	- antropologia; sociologia; história; filosofia</a:t>
            </a: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/>
              <a:t>	</a:t>
            </a:r>
            <a:r>
              <a:rPr lang="pt-BR" b="1" dirty="0" smtClean="0"/>
              <a:t>- </a:t>
            </a:r>
            <a:r>
              <a:rPr lang="pt-BR" sz="3600" dirty="0" smtClean="0"/>
              <a:t>crítica </a:t>
            </a:r>
            <a:r>
              <a:rPr lang="pt-BR" sz="3600" dirty="0"/>
              <a:t>à especialização </a:t>
            </a:r>
            <a:endParaRPr lang="pt-BR" sz="3600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357A-5A47-447C-8C7E-9C7925747FE5}" type="slidenum">
              <a:rPr lang="pt-BR" smtClean="0"/>
              <a:t>2</a:t>
            </a:fld>
            <a:endParaRPr lang="pt-BR"/>
          </a:p>
        </p:txBody>
      </p:sp>
      <p:sp>
        <p:nvSpPr>
          <p:cNvPr id="7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047165" y="6356350"/>
            <a:ext cx="7478972" cy="365125"/>
          </a:xfrm>
        </p:spPr>
        <p:txBody>
          <a:bodyPr/>
          <a:lstStyle/>
          <a:p>
            <a:r>
              <a:rPr lang="pt-BR" b="1" dirty="0" smtClean="0"/>
              <a:t>André Zanetic             	        Sociologia Política        	      Aula </a:t>
            </a:r>
            <a:r>
              <a:rPr lang="pt-BR" b="1" dirty="0" smtClean="0"/>
              <a:t>Elias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18943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31889"/>
          </a:xfrm>
        </p:spPr>
        <p:txBody>
          <a:bodyPr>
            <a:normAutofit/>
          </a:bodyPr>
          <a:lstStyle/>
          <a:p>
            <a:r>
              <a:rPr lang="pt-BR" b="1" dirty="0"/>
              <a:t>“O Processo Civilizador”</a:t>
            </a: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/>
              <a:t/>
            </a:r>
            <a:br>
              <a:rPr lang="pt-BR" sz="3600" dirty="0"/>
            </a:br>
            <a:r>
              <a:rPr lang="pt-BR" sz="3600" dirty="0" smtClean="0"/>
              <a:t>	- </a:t>
            </a:r>
            <a:r>
              <a:rPr lang="pt-BR" sz="3600" dirty="0" smtClean="0"/>
              <a:t>história </a:t>
            </a:r>
            <a:r>
              <a:rPr lang="pt-BR" sz="3600" dirty="0"/>
              <a:t>e </a:t>
            </a:r>
            <a:r>
              <a:rPr lang="pt-BR" sz="3600" dirty="0" smtClean="0"/>
              <a:t>sociologia </a:t>
            </a:r>
            <a:r>
              <a:rPr lang="pt-BR" sz="3600" dirty="0"/>
              <a:t>dos costumes no mundo </a:t>
            </a:r>
            <a:r>
              <a:rPr lang="pt-BR" sz="3600" dirty="0" smtClean="0"/>
              <a:t>	ocidental</a:t>
            </a:r>
            <a:r>
              <a:rPr lang="pt-BR" sz="3600" dirty="0"/>
              <a:t/>
            </a:r>
            <a:br>
              <a:rPr lang="pt-BR" sz="3600" dirty="0"/>
            </a:br>
            <a:r>
              <a:rPr lang="pt-BR" sz="3600" dirty="0" smtClean="0"/>
              <a:t>	- processo de modelação </a:t>
            </a:r>
            <a:r>
              <a:rPr lang="pt-BR" sz="3600" dirty="0"/>
              <a:t>dos </a:t>
            </a:r>
            <a:r>
              <a:rPr lang="pt-BR" sz="3600" dirty="0" smtClean="0"/>
              <a:t>costumes, da 	sensibilidade</a:t>
            </a:r>
            <a:r>
              <a:rPr lang="pt-BR" sz="3600" dirty="0"/>
              <a:t>, </a:t>
            </a:r>
            <a:r>
              <a:rPr lang="pt-BR" sz="3600" dirty="0" smtClean="0"/>
              <a:t>regulamentação </a:t>
            </a:r>
            <a:r>
              <a:rPr lang="pt-BR" sz="3600" dirty="0"/>
              <a:t>de </a:t>
            </a:r>
            <a:r>
              <a:rPr lang="pt-BR" sz="3600" dirty="0" smtClean="0"/>
              <a:t>condutas</a:t>
            </a:r>
            <a:endParaRPr lang="pt-BR" sz="3600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357A-5A47-447C-8C7E-9C7925747FE5}" type="slidenum">
              <a:rPr lang="pt-BR" smtClean="0"/>
              <a:t>3</a:t>
            </a:fld>
            <a:endParaRPr lang="pt-BR"/>
          </a:p>
        </p:txBody>
      </p:sp>
      <p:sp>
        <p:nvSpPr>
          <p:cNvPr id="7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047165" y="6356350"/>
            <a:ext cx="7478972" cy="365125"/>
          </a:xfrm>
        </p:spPr>
        <p:txBody>
          <a:bodyPr/>
          <a:lstStyle/>
          <a:p>
            <a:r>
              <a:rPr lang="pt-BR" b="1" dirty="0" smtClean="0"/>
              <a:t>André Zanetic             	        Sociologia Política        	      Aula </a:t>
            </a:r>
            <a:r>
              <a:rPr lang="pt-BR" b="1" dirty="0" smtClean="0"/>
              <a:t>Elias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26214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85800"/>
          </a:xfrm>
        </p:spPr>
        <p:txBody>
          <a:bodyPr>
            <a:normAutofit/>
          </a:bodyPr>
          <a:lstStyle/>
          <a:p>
            <a:r>
              <a:rPr lang="pt-BR" b="1" dirty="0"/>
              <a:t>“O Processo Civilizador</a:t>
            </a:r>
            <a:r>
              <a:rPr lang="pt-BR" b="1" dirty="0" smtClean="0"/>
              <a:t>”</a:t>
            </a:r>
            <a:r>
              <a:rPr lang="pt-BR" sz="3600" b="1" dirty="0" smtClean="0"/>
              <a:t/>
            </a:r>
            <a:br>
              <a:rPr lang="pt-BR" sz="3600" b="1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>	- repressão </a:t>
            </a:r>
            <a:r>
              <a:rPr lang="pt-BR" sz="3600" dirty="0"/>
              <a:t>dos instintos</a:t>
            </a:r>
            <a:br>
              <a:rPr lang="pt-BR" sz="3600" dirty="0"/>
            </a:br>
            <a:r>
              <a:rPr lang="pt-BR" sz="3600" dirty="0" smtClean="0"/>
              <a:t>	- processos </a:t>
            </a:r>
            <a:r>
              <a:rPr lang="pt-BR" sz="3600" dirty="0"/>
              <a:t>de diferenciação social </a:t>
            </a:r>
            <a:br>
              <a:rPr lang="pt-BR" sz="3600" dirty="0"/>
            </a:br>
            <a:r>
              <a:rPr lang="pt-BR" sz="3600" dirty="0" smtClean="0"/>
              <a:t>	- tensão </a:t>
            </a:r>
            <a:r>
              <a:rPr lang="pt-BR" sz="3600" dirty="0"/>
              <a:t>entre a pacificação e a violência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357A-5A47-447C-8C7E-9C7925747FE5}" type="slidenum">
              <a:rPr lang="pt-BR" smtClean="0"/>
              <a:t>4</a:t>
            </a:fld>
            <a:endParaRPr lang="pt-BR"/>
          </a:p>
        </p:txBody>
      </p:sp>
      <p:sp>
        <p:nvSpPr>
          <p:cNvPr id="5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047165" y="6356350"/>
            <a:ext cx="7478972" cy="365125"/>
          </a:xfrm>
        </p:spPr>
        <p:txBody>
          <a:bodyPr/>
          <a:lstStyle/>
          <a:p>
            <a:r>
              <a:rPr lang="pt-BR" b="1" dirty="0" smtClean="0"/>
              <a:t>André Zanetic             	        Sociologia Política        	      Aula </a:t>
            </a:r>
            <a:r>
              <a:rPr lang="pt-BR" b="1" dirty="0" smtClean="0"/>
              <a:t>Elias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097711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357A-5A47-447C-8C7E-9C7925747FE5}" type="slidenum">
              <a:rPr lang="pt-BR" smtClean="0"/>
              <a:t>5</a:t>
            </a:fld>
            <a:endParaRPr lang="pt-BR"/>
          </a:p>
        </p:txBody>
      </p:sp>
      <p:sp>
        <p:nvSpPr>
          <p:cNvPr id="7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047165" y="6356350"/>
            <a:ext cx="7478972" cy="365125"/>
          </a:xfrm>
        </p:spPr>
        <p:txBody>
          <a:bodyPr/>
          <a:lstStyle/>
          <a:p>
            <a:r>
              <a:rPr lang="pt-BR" b="1" dirty="0" smtClean="0"/>
              <a:t>André Zanetic             	        Sociologia Política        	      Aula </a:t>
            </a:r>
            <a:r>
              <a:rPr lang="pt-BR" b="1" dirty="0" smtClean="0"/>
              <a:t>Elias</a:t>
            </a:r>
            <a:endParaRPr lang="pt-BR" b="1" dirty="0"/>
          </a:p>
        </p:txBody>
      </p:sp>
      <p:sp>
        <p:nvSpPr>
          <p:cNvPr id="9" name="Título 6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85800"/>
          </a:xfrm>
        </p:spPr>
        <p:txBody>
          <a:bodyPr>
            <a:normAutofit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>“</a:t>
            </a:r>
            <a:r>
              <a:rPr lang="pt-BR" b="1" dirty="0"/>
              <a:t>O Processo Civilizador</a:t>
            </a:r>
            <a:r>
              <a:rPr lang="pt-BR" b="1" dirty="0" smtClean="0"/>
              <a:t>”</a:t>
            </a:r>
            <a:r>
              <a:rPr lang="pt-BR" sz="3600" b="1" dirty="0" smtClean="0"/>
              <a:t/>
            </a:r>
            <a:br>
              <a:rPr lang="pt-BR" sz="3600" b="1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/>
              <a:t>	</a:t>
            </a:r>
            <a:r>
              <a:rPr lang="pt-BR" sz="3600" dirty="0" smtClean="0"/>
              <a:t>- monopólio </a:t>
            </a:r>
            <a:r>
              <a:rPr lang="pt-BR" sz="3600" dirty="0"/>
              <a:t>da violência e </a:t>
            </a:r>
            <a:r>
              <a:rPr lang="pt-BR" sz="3600" dirty="0" smtClean="0"/>
              <a:t>dos tributos</a:t>
            </a:r>
            <a:br>
              <a:rPr lang="pt-BR" sz="3600" dirty="0" smtClean="0"/>
            </a:br>
            <a:r>
              <a:rPr lang="pt-BR" sz="3600" dirty="0"/>
              <a:t>	</a:t>
            </a:r>
            <a:r>
              <a:rPr lang="pt-BR" sz="3600" dirty="0" smtClean="0"/>
              <a:t>- </a:t>
            </a:r>
            <a:r>
              <a:rPr lang="pt-BR" sz="3600" dirty="0"/>
              <a:t>autocontrole das emoções e dos </a:t>
            </a:r>
            <a:r>
              <a:rPr lang="pt-BR" sz="3600" dirty="0" smtClean="0"/>
              <a:t>afetos</a:t>
            </a:r>
            <a:br>
              <a:rPr lang="pt-BR" sz="3600" dirty="0" smtClean="0"/>
            </a:br>
            <a:r>
              <a:rPr lang="pt-BR" sz="3600" dirty="0"/>
              <a:t>	</a:t>
            </a:r>
            <a:r>
              <a:rPr lang="pt-BR" sz="3600" dirty="0" smtClean="0"/>
              <a:t>- </a:t>
            </a:r>
            <a:r>
              <a:rPr lang="pt-BR" sz="3600" dirty="0" err="1" smtClean="0"/>
              <a:t>sociogênese</a:t>
            </a: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/>
              <a:t>	</a:t>
            </a:r>
            <a:r>
              <a:rPr lang="pt-BR" sz="3600" dirty="0" smtClean="0"/>
              <a:t>- psicogênese</a:t>
            </a:r>
            <a:r>
              <a:rPr lang="pt-BR" sz="3600" dirty="0"/>
              <a:t/>
            </a:r>
            <a:br>
              <a:rPr lang="pt-BR" sz="3600" dirty="0"/>
            </a:b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348349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357A-5A47-447C-8C7E-9C7925747FE5}" type="slidenum">
              <a:rPr lang="pt-BR" smtClean="0"/>
              <a:t>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047165" y="6356350"/>
            <a:ext cx="7478972" cy="365125"/>
          </a:xfrm>
        </p:spPr>
        <p:txBody>
          <a:bodyPr/>
          <a:lstStyle/>
          <a:p>
            <a:r>
              <a:rPr lang="pt-BR" b="1" dirty="0" smtClean="0"/>
              <a:t>André Zanetic             	        Sociologia Política        	      Aula </a:t>
            </a:r>
            <a:r>
              <a:rPr lang="pt-BR" b="1" dirty="0" smtClean="0"/>
              <a:t>Elias</a:t>
            </a:r>
            <a:endParaRPr lang="pt-BR" b="1" dirty="0"/>
          </a:p>
        </p:txBody>
      </p:sp>
      <p:sp>
        <p:nvSpPr>
          <p:cNvPr id="5" name="Título 6"/>
          <p:cNvSpPr txBox="1">
            <a:spLocks/>
          </p:cNvSpPr>
          <p:nvPr/>
        </p:nvSpPr>
        <p:spPr>
          <a:xfrm>
            <a:off x="838200" y="365125"/>
            <a:ext cx="10515600" cy="61858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 smtClean="0"/>
              <a:t/>
            </a:r>
            <a:br>
              <a:rPr lang="pt-BR" b="1" dirty="0" smtClean="0"/>
            </a:br>
            <a:endParaRPr lang="pt-BR" b="1" dirty="0" smtClean="0"/>
          </a:p>
          <a:p>
            <a:endParaRPr lang="pt-BR" b="1" dirty="0"/>
          </a:p>
          <a:p>
            <a:r>
              <a:rPr lang="pt-BR" b="1" dirty="0" smtClean="0"/>
              <a:t>“O Processo Civilizador”</a:t>
            </a:r>
            <a:r>
              <a:rPr lang="pt-BR" sz="3600" b="1" dirty="0" smtClean="0"/>
              <a:t/>
            </a:r>
            <a:br>
              <a:rPr lang="pt-BR" sz="3600" b="1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>	- formação das unidades monopolistas, dos reinos 	e dos Estados</a:t>
            </a:r>
          </a:p>
          <a:p>
            <a:r>
              <a:rPr lang="pt-BR" sz="3600" dirty="0"/>
              <a:t>	- </a:t>
            </a:r>
            <a:r>
              <a:rPr lang="pt-BR" sz="3600" dirty="0" smtClean="0"/>
              <a:t>formação do autocontrole: transformação 	psíquica individual e formação da </a:t>
            </a:r>
            <a:r>
              <a:rPr lang="pt-BR" sz="3600" dirty="0"/>
              <a:t>economia </a:t>
            </a:r>
            <a:r>
              <a:rPr lang="pt-BR" sz="3600" dirty="0" smtClean="0"/>
              <a:t>	emocional</a:t>
            </a:r>
            <a:br>
              <a:rPr lang="pt-BR" sz="3600" dirty="0" smtClean="0"/>
            </a:b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8309636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34</Words>
  <Application>Microsoft Office PowerPoint</Application>
  <PresentationFormat>Widescreen</PresentationFormat>
  <Paragraphs>22</Paragraphs>
  <Slides>6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Tema do Office</vt:lpstr>
      <vt:lpstr>Personalizar design</vt:lpstr>
      <vt:lpstr>Sociologia Política  Prof. Dr. André Zanetic </vt:lpstr>
      <vt:lpstr>Contexto  O pensamento de Norbert Elias  - enfoque multidisciplinar   - antropologia; sociologia; história; filosofia  - crítica à especialização </vt:lpstr>
      <vt:lpstr>“O Processo Civilizador”   - história e sociologia dos costumes no mundo  ocidental  - processo de modelação dos costumes, da  sensibilidade, regulamentação de condutas</vt:lpstr>
      <vt:lpstr>“O Processo Civilizador”   - repressão dos instintos  - processos de diferenciação social   - tensão entre a pacificação e a violência</vt:lpstr>
      <vt:lpstr> “O Processo Civilizador”   - monopólio da violência e dos tributos  - autocontrole das emoções e dos afetos  - sociogênese  - psicogênese 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Sociologia Política  Prof. André Zanetic andrezanetic@gmail.com</dc:title>
  <dc:creator>Andre Zanetic</dc:creator>
  <cp:lastModifiedBy>Andre Zanetic</cp:lastModifiedBy>
  <cp:revision>45</cp:revision>
  <dcterms:created xsi:type="dcterms:W3CDTF">2017-03-14T21:08:34Z</dcterms:created>
  <dcterms:modified xsi:type="dcterms:W3CDTF">2017-04-25T20:47:19Z</dcterms:modified>
</cp:coreProperties>
</file>