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3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D1BD62-1F86-4CEA-BD44-48B3BDB20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C83002-E8A2-4C6D-9AEE-3F4CA0BF1E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87F4489-D1D7-44CA-B51E-0612F4960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2427-97D4-4106-A372-45DBA3166BC7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132F35-8C5D-48B6-924D-409FA35FA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9D97696-567A-4DEE-B492-574B5C4AC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6D77-E384-4D64-B2CB-A9B24092CB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0756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9FA54B-24FE-4046-B49D-D2E754A14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BDC38B4-F813-4AE4-8D48-1547A3885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30E5CC2-244B-40F2-8C3B-113F28633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2427-97D4-4106-A372-45DBA3166BC7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286A245-3046-48AA-9A7D-E67A00B43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CDA4D1F-C5F3-4726-8588-0384646F1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6D77-E384-4D64-B2CB-A9B24092CB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967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63270A2-E719-49F6-BE9C-036A542CB6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44D7733-B7DF-4EA7-BD67-80F82B1BD9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CFF49B-1363-4D44-899A-8F7211C01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2427-97D4-4106-A372-45DBA3166BC7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9B8AF49-72AB-4BFF-A07A-9557040DB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D95FEC7-DC09-41AA-B93E-BFAA9AED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6D77-E384-4D64-B2CB-A9B24092CB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681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0CCD27-3BDB-4F1C-8DF3-37C17238E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AB7D05-0101-4711-980F-982B81451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23AF271-4BF5-4BF8-A2A7-968932719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2427-97D4-4106-A372-45DBA3166BC7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7CFC2C-830D-4DFA-BF29-F48A20F1E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36D336-6C8E-411A-BC3F-5CCA0BB6B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6D77-E384-4D64-B2CB-A9B24092CB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56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D6796B-F4BE-4E31-A301-63044B8A0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83E4F17-E628-45CC-9136-999E5A9D9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D628387-D2B2-4C6B-B825-0754625DB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2427-97D4-4106-A372-45DBA3166BC7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3F2ECF-3DD3-403D-A19C-8BFD9B5E0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8CC7FA9-FDA6-400B-9A89-6AB6A6989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6D77-E384-4D64-B2CB-A9B24092CB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339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0498E3-89E9-49C9-A46F-EF001AC18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E840B3-5E50-4C57-989C-70666AA9C6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86C7AF4-0CC6-4823-9C31-F6E006962C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78EDBE5-07CD-4DA6-AF2B-F6AD0D720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2427-97D4-4106-A372-45DBA3166BC7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25E6741-3BD1-486F-B53C-1B29DEAFD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FC135CB-E0C7-4F3E-98B7-238E87E32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6D77-E384-4D64-B2CB-A9B24092CB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6682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434F07-2D13-4D9D-A72D-B3F8057D2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F0CDE5D-0563-44B2-8B94-052E3D88F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2A48C31-91B6-4469-8585-EC13A8B5B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1B0ED3C-0891-49B6-BF16-509994DCE5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3A3C756-943D-4E8C-989D-99427CDA57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882B885-F094-432A-9F53-C1235AA3B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2427-97D4-4106-A372-45DBA3166BC7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F8143E5-D588-4670-B056-C4E820264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9889416-9D49-4EFC-89BD-565F30948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6D77-E384-4D64-B2CB-A9B24092CB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299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5177C2-72DA-4D59-8814-2C50992B0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583D2F8-5BEB-408D-899A-F21D9F3FC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2427-97D4-4106-A372-45DBA3166BC7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DF42847-0A06-440B-AA31-A40CBBFA3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CA242FB-7829-4D13-BE81-0F39A3AEF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6D77-E384-4D64-B2CB-A9B24092CB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2042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403D55F-E5B3-40BF-BC38-739A1355E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2427-97D4-4106-A372-45DBA3166BC7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D684BC6-AF3C-4AD0-8A4D-85F52C99E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E35BBD9-77FF-47F5-B87E-1FEF7420D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6D77-E384-4D64-B2CB-A9B24092CB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8038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E39207-D53B-4EB9-A9B6-93093A439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9861E4-31E9-4D69-BF1F-38422E689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D88CA99-21AA-43F4-8B03-E8F413B8E9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3AC0742-394C-4884-9C0A-2DC89D70E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2427-97D4-4106-A372-45DBA3166BC7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BF84B75-C267-4245-B031-317825996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70BCA53-8338-4E52-BC8C-C6CAAA43E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6D77-E384-4D64-B2CB-A9B24092CB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2168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F4E907-1468-4823-AE5E-F3BBD77DE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EEDA91D-E1D5-4D83-971B-CA0EFC0A87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0BBA6BF-2C41-4C6E-BBF3-EA22228F41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AB3B58B-3B56-47E1-9688-77B058DC5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2427-97D4-4106-A372-45DBA3166BC7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9D47E64-39F8-4979-B073-B772334BA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4FA061-0D83-4797-8E3F-0A935413A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6D77-E384-4D64-B2CB-A9B24092CB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1091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49E5231-4F56-41ED-89B1-7CBA7951F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48AAB80-1D8F-4884-A845-677068CD1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3DF78A-26DE-4FA5-B39B-8F85E9CDB7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42427-97D4-4106-A372-45DBA3166BC7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CC0B48A-A607-4C63-B575-2FE1E7E226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2143927-7E9B-4E80-87E3-DFB42B9786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16D77-E384-4D64-B2CB-A9B24092CB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0474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53860F68-C746-4EE9-A089-A35BB51BE9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731520"/>
            <a:ext cx="2981960" cy="544544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t-BR" sz="3000" dirty="0"/>
              <a:t>Discussão sobre planejamento e implementação da regência </a:t>
            </a:r>
          </a:p>
          <a:p>
            <a:pPr marL="0" indent="0">
              <a:buNone/>
            </a:pPr>
            <a:r>
              <a:rPr lang="pt-BR" sz="3000" dirty="0"/>
              <a:t>Discussão sobre a regência em matemática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81F68AC-CAD4-4962-A289-70CAB30CB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04640" y="731520"/>
            <a:ext cx="7249160" cy="544544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pt-BR" sz="4200" b="1" dirty="0"/>
              <a:t>EDM0343 - Projeto Integrado de Estágio em Docência em Matemática e Ciências</a:t>
            </a:r>
          </a:p>
          <a:p>
            <a:pPr marL="0" indent="0" algn="ctr">
              <a:buNone/>
            </a:pPr>
            <a:r>
              <a:rPr lang="pt-BR" b="1" dirty="0"/>
              <a:t>Zaqueu Vieira Oliveira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3391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53860F68-C746-4EE9-A089-A35BB51BE9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731520"/>
            <a:ext cx="2981960" cy="544544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t-BR" sz="3000" b="1" dirty="0"/>
              <a:t>Discussão sobre planejamento e implementação da regência </a:t>
            </a:r>
          </a:p>
          <a:p>
            <a:pPr marL="0" indent="0">
              <a:buNone/>
            </a:pPr>
            <a:r>
              <a:rPr lang="pt-BR" sz="3000" dirty="0"/>
              <a:t>Discussão sobre a regência em matemática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81F68AC-CAD4-4962-A289-70CAB30CB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04640" y="731520"/>
            <a:ext cx="7249160" cy="5445443"/>
          </a:xfrm>
        </p:spPr>
        <p:txBody>
          <a:bodyPr anchor="ctr"/>
          <a:lstStyle/>
          <a:p>
            <a:r>
              <a:rPr lang="pt-BR" dirty="0"/>
              <a:t>Quais os desafios encontrados na elaboração do plano da regência?</a:t>
            </a:r>
          </a:p>
          <a:p>
            <a:r>
              <a:rPr lang="pt-BR" dirty="0"/>
              <a:t>Indique algumas consonâncias e dissonâncias entre o planejamento e regência. (disponibilidade de materiais, dimensionamento do tempo, interações com os alunos e destes com os conteúdos...)</a:t>
            </a:r>
          </a:p>
          <a:p>
            <a:r>
              <a:rPr lang="pt-BR" dirty="0"/>
              <a:t>Quais os desafios encontrados na implementação da regência? (empecilhos na concretização do plano, interação com os alunos, conteúdo...)</a:t>
            </a:r>
          </a:p>
        </p:txBody>
      </p:sp>
    </p:spTree>
    <p:extLst>
      <p:ext uri="{BB962C8B-B14F-4D97-AF65-F5344CB8AC3E}">
        <p14:creationId xmlns:p14="http://schemas.microsoft.com/office/powerpoint/2010/main" val="2863410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53860F68-C746-4EE9-A089-A35BB51BE9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731520"/>
            <a:ext cx="2981960" cy="544544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t-BR" sz="3000" dirty="0"/>
              <a:t>Discussão sobre planejamento e implementação da regência </a:t>
            </a:r>
          </a:p>
          <a:p>
            <a:pPr marL="0" indent="0">
              <a:buNone/>
            </a:pPr>
            <a:r>
              <a:rPr lang="pt-BR" sz="3000" b="1" dirty="0"/>
              <a:t>Discussão sobre a regência em matemática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81F68AC-CAD4-4962-A289-70CAB30CB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04640" y="731520"/>
            <a:ext cx="7249160" cy="5445443"/>
          </a:xfrm>
        </p:spPr>
        <p:txBody>
          <a:bodyPr anchor="ctr">
            <a:normAutofit/>
          </a:bodyPr>
          <a:lstStyle/>
          <a:p>
            <a:r>
              <a:rPr lang="pt-BR" dirty="0"/>
              <a:t>Quais os pontos que mais chamaram a atenção, a partir das observações realizadas na escola, em relação ao ensino de matemática na educação infantil e nos anos iniciais do ensino fundamental?</a:t>
            </a:r>
          </a:p>
          <a:p>
            <a:r>
              <a:rPr lang="pt-BR" dirty="0"/>
              <a:t>Quais os desafios encontrados no planejamento e na implementação da regência em relação aos conteúdo de matemática?</a:t>
            </a:r>
          </a:p>
          <a:p>
            <a:r>
              <a:rPr lang="pt-BR" dirty="0"/>
              <a:t>Tendo em vista sua experiência como estagiário, como enfrentar as dificuldades no processo de ensino da matemática?</a:t>
            </a:r>
          </a:p>
        </p:txBody>
      </p:sp>
    </p:spTree>
    <p:extLst>
      <p:ext uri="{BB962C8B-B14F-4D97-AF65-F5344CB8AC3E}">
        <p14:creationId xmlns:p14="http://schemas.microsoft.com/office/powerpoint/2010/main" val="38351456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189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Discussões sobre planejamento da regência</dc:title>
  <dc:creator>Zaqueu Vieira Oliveira</dc:creator>
  <cp:lastModifiedBy>Zaqueu Vieira Oliveira</cp:lastModifiedBy>
  <cp:revision>5</cp:revision>
  <dcterms:created xsi:type="dcterms:W3CDTF">2019-11-26T14:20:42Z</dcterms:created>
  <dcterms:modified xsi:type="dcterms:W3CDTF">2019-11-26T16:44:23Z</dcterms:modified>
</cp:coreProperties>
</file>