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325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08" r:id="rId34"/>
    <p:sldId id="289" r:id="rId35"/>
    <p:sldId id="309" r:id="rId36"/>
    <p:sldId id="310" r:id="rId37"/>
    <p:sldId id="311" r:id="rId38"/>
    <p:sldId id="316" r:id="rId39"/>
    <p:sldId id="317" r:id="rId40"/>
    <p:sldId id="318" r:id="rId41"/>
    <p:sldId id="293" r:id="rId42"/>
    <p:sldId id="290" r:id="rId43"/>
    <p:sldId id="291" r:id="rId44"/>
    <p:sldId id="292" r:id="rId45"/>
    <p:sldId id="301" r:id="rId46"/>
    <p:sldId id="304" r:id="rId47"/>
    <p:sldId id="294" r:id="rId48"/>
    <p:sldId id="295" r:id="rId49"/>
    <p:sldId id="312" r:id="rId50"/>
    <p:sldId id="296" r:id="rId51"/>
    <p:sldId id="297" r:id="rId52"/>
    <p:sldId id="314" r:id="rId53"/>
    <p:sldId id="298" r:id="rId54"/>
    <p:sldId id="299" r:id="rId55"/>
    <p:sldId id="300" r:id="rId56"/>
    <p:sldId id="306" r:id="rId57"/>
    <p:sldId id="307" r:id="rId58"/>
    <p:sldId id="305" r:id="rId59"/>
    <p:sldId id="319" r:id="rId60"/>
    <p:sldId id="320" r:id="rId61"/>
    <p:sldId id="321" r:id="rId62"/>
    <p:sldId id="322" r:id="rId63"/>
    <p:sldId id="323" r:id="rId64"/>
    <p:sldId id="324" r:id="rId65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30" autoAdjust="0"/>
    <p:restoredTop sz="94686"/>
  </p:normalViewPr>
  <p:slideViewPr>
    <p:cSldViewPr>
      <p:cViewPr varScale="1">
        <p:scale>
          <a:sx n="103" d="100"/>
          <a:sy n="103" d="100"/>
        </p:scale>
        <p:origin x="114" y="1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iacono" userId="cc0d413db32cffc3" providerId="LiveId" clId="{221182B0-13FC-4A14-AEE2-650104F99C82}"/>
    <pc:docChg chg="modSld">
      <pc:chgData name="antonio iacono" userId="cc0d413db32cffc3" providerId="LiveId" clId="{221182B0-13FC-4A14-AEE2-650104F99C82}" dt="2022-09-19T14:38:03.765" v="21" actId="20577"/>
      <pc:docMkLst>
        <pc:docMk/>
      </pc:docMkLst>
      <pc:sldChg chg="modSp mod">
        <pc:chgData name="antonio iacono" userId="cc0d413db32cffc3" providerId="LiveId" clId="{221182B0-13FC-4A14-AEE2-650104F99C82}" dt="2022-09-19T14:38:03.765" v="21" actId="20577"/>
        <pc:sldMkLst>
          <pc:docMk/>
          <pc:sldMk cId="435141664" sldId="256"/>
        </pc:sldMkLst>
        <pc:spChg chg="mod">
          <ac:chgData name="antonio iacono" userId="cc0d413db32cffc3" providerId="LiveId" clId="{221182B0-13FC-4A14-AEE2-650104F99C82}" dt="2022-09-19T14:38:03.765" v="21" actId="20577"/>
          <ac:spMkLst>
            <pc:docMk/>
            <pc:sldMk cId="435141664" sldId="256"/>
            <ac:spMk id="3" creationId="{00000000-0000-0000-0000-000000000000}"/>
          </ac:spMkLst>
        </pc:spChg>
      </pc:sldChg>
    </pc:docChg>
  </pc:docChgLst>
  <pc:docChgLst>
    <pc:chgData name="antonio iacono" userId="cc0d413db32cffc3" providerId="LiveId" clId="{330F66A4-17AC-4522-BBAA-EAAB086E21C5}"/>
    <pc:docChg chg="undo custSel mod addSld delSld modSld sldOrd">
      <pc:chgData name="antonio iacono" userId="cc0d413db32cffc3" providerId="LiveId" clId="{330F66A4-17AC-4522-BBAA-EAAB086E21C5}" dt="2019-10-17T21:34:12.938" v="4331" actId="12"/>
      <pc:docMkLst>
        <pc:docMk/>
      </pc:docMkLst>
      <pc:sldChg chg="modSp">
        <pc:chgData name="antonio iacono" userId="cc0d413db32cffc3" providerId="LiveId" clId="{330F66A4-17AC-4522-BBAA-EAAB086E21C5}" dt="2019-10-10T17:32:46.764" v="3026" actId="13926"/>
        <pc:sldMkLst>
          <pc:docMk/>
          <pc:sldMk cId="1372190325" sldId="279"/>
        </pc:sldMkLst>
        <pc:spChg chg="mod">
          <ac:chgData name="antonio iacono" userId="cc0d413db32cffc3" providerId="LiveId" clId="{330F66A4-17AC-4522-BBAA-EAAB086E21C5}" dt="2019-10-10T17:32:46.764" v="3026" actId="13926"/>
          <ac:spMkLst>
            <pc:docMk/>
            <pc:sldMk cId="1372190325" sldId="279"/>
            <ac:spMk id="3" creationId="{97B66031-34F9-412D-8C83-99E14D84659F}"/>
          </ac:spMkLst>
        </pc:spChg>
      </pc:sldChg>
      <pc:sldChg chg="modSp">
        <pc:chgData name="antonio iacono" userId="cc0d413db32cffc3" providerId="LiveId" clId="{330F66A4-17AC-4522-BBAA-EAAB086E21C5}" dt="2019-10-10T21:30:28.501" v="3327" actId="115"/>
        <pc:sldMkLst>
          <pc:docMk/>
          <pc:sldMk cId="1407711493" sldId="280"/>
        </pc:sldMkLst>
        <pc:spChg chg="mod">
          <ac:chgData name="antonio iacono" userId="cc0d413db32cffc3" providerId="LiveId" clId="{330F66A4-17AC-4522-BBAA-EAAB086E21C5}" dt="2019-10-10T21:30:28.501" v="3327" actId="115"/>
          <ac:spMkLst>
            <pc:docMk/>
            <pc:sldMk cId="1407711493" sldId="280"/>
            <ac:spMk id="3" creationId="{97B66031-34F9-412D-8C83-99E14D84659F}"/>
          </ac:spMkLst>
        </pc:spChg>
      </pc:sldChg>
      <pc:sldChg chg="modSp">
        <pc:chgData name="antonio iacono" userId="cc0d413db32cffc3" providerId="LiveId" clId="{330F66A4-17AC-4522-BBAA-EAAB086E21C5}" dt="2019-10-10T21:31:58.553" v="3331" actId="115"/>
        <pc:sldMkLst>
          <pc:docMk/>
          <pc:sldMk cId="4124589066" sldId="281"/>
        </pc:sldMkLst>
        <pc:spChg chg="mod">
          <ac:chgData name="antonio iacono" userId="cc0d413db32cffc3" providerId="LiveId" clId="{330F66A4-17AC-4522-BBAA-EAAB086E21C5}" dt="2019-10-10T21:31:20.038" v="3329" actId="115"/>
          <ac:spMkLst>
            <pc:docMk/>
            <pc:sldMk cId="4124589066" sldId="281"/>
            <ac:spMk id="3" creationId="{97B66031-34F9-412D-8C83-99E14D84659F}"/>
          </ac:spMkLst>
        </pc:spChg>
        <pc:spChg chg="mod">
          <ac:chgData name="antonio iacono" userId="cc0d413db32cffc3" providerId="LiveId" clId="{330F66A4-17AC-4522-BBAA-EAAB086E21C5}" dt="2019-10-10T21:31:58.553" v="3331" actId="115"/>
          <ac:spMkLst>
            <pc:docMk/>
            <pc:sldMk cId="4124589066" sldId="281"/>
            <ac:spMk id="4" creationId="{CAD3DC96-5B1A-402E-A133-5D90C69CEDF0}"/>
          </ac:spMkLst>
        </pc:spChg>
      </pc:sldChg>
      <pc:sldChg chg="modSp">
        <pc:chgData name="antonio iacono" userId="cc0d413db32cffc3" providerId="LiveId" clId="{330F66A4-17AC-4522-BBAA-EAAB086E21C5}" dt="2019-10-10T17:34:14.363" v="3045" actId="20577"/>
        <pc:sldMkLst>
          <pc:docMk/>
          <pc:sldMk cId="4089765936" sldId="282"/>
        </pc:sldMkLst>
        <pc:spChg chg="mod">
          <ac:chgData name="antonio iacono" userId="cc0d413db32cffc3" providerId="LiveId" clId="{330F66A4-17AC-4522-BBAA-EAAB086E21C5}" dt="2019-10-10T17:34:14.363" v="3045" actId="20577"/>
          <ac:spMkLst>
            <pc:docMk/>
            <pc:sldMk cId="4089765936" sldId="282"/>
            <ac:spMk id="3" creationId="{97B66031-34F9-412D-8C83-99E14D84659F}"/>
          </ac:spMkLst>
        </pc:spChg>
      </pc:sldChg>
      <pc:sldChg chg="modSp">
        <pc:chgData name="antonio iacono" userId="cc0d413db32cffc3" providerId="LiveId" clId="{330F66A4-17AC-4522-BBAA-EAAB086E21C5}" dt="2019-10-10T21:35:25.060" v="3343" actId="20577"/>
        <pc:sldMkLst>
          <pc:docMk/>
          <pc:sldMk cId="1363625047" sldId="283"/>
        </pc:sldMkLst>
        <pc:spChg chg="mod">
          <ac:chgData name="antonio iacono" userId="cc0d413db32cffc3" providerId="LiveId" clId="{330F66A4-17AC-4522-BBAA-EAAB086E21C5}" dt="2019-10-10T21:35:25.060" v="3343" actId="20577"/>
          <ac:spMkLst>
            <pc:docMk/>
            <pc:sldMk cId="1363625047" sldId="283"/>
            <ac:spMk id="5" creationId="{10D8CB33-A7EB-4C45-968E-9F0B28F06B27}"/>
          </ac:spMkLst>
        </pc:spChg>
      </pc:sldChg>
      <pc:sldChg chg="modSp">
        <pc:chgData name="antonio iacono" userId="cc0d413db32cffc3" providerId="LiveId" clId="{330F66A4-17AC-4522-BBAA-EAAB086E21C5}" dt="2019-10-10T21:40:13.995" v="3351" actId="2711"/>
        <pc:sldMkLst>
          <pc:docMk/>
          <pc:sldMk cId="2436946943" sldId="285"/>
        </pc:sldMkLst>
        <pc:spChg chg="mod">
          <ac:chgData name="antonio iacono" userId="cc0d413db32cffc3" providerId="LiveId" clId="{330F66A4-17AC-4522-BBAA-EAAB086E21C5}" dt="2019-10-10T21:39:49.093" v="3350" actId="255"/>
          <ac:spMkLst>
            <pc:docMk/>
            <pc:sldMk cId="2436946943" sldId="285"/>
            <ac:spMk id="3" creationId="{AFB25CEE-AB79-4D5B-97E5-24EA12136A78}"/>
          </ac:spMkLst>
        </pc:spChg>
        <pc:spChg chg="mod">
          <ac:chgData name="antonio iacono" userId="cc0d413db32cffc3" providerId="LiveId" clId="{330F66A4-17AC-4522-BBAA-EAAB086E21C5}" dt="2019-10-10T21:40:13.995" v="3351" actId="2711"/>
          <ac:spMkLst>
            <pc:docMk/>
            <pc:sldMk cId="2436946943" sldId="285"/>
            <ac:spMk id="4" creationId="{CBD15E86-D652-4AF3-A9EB-ECCFC9785201}"/>
          </ac:spMkLst>
        </pc:spChg>
      </pc:sldChg>
      <pc:sldChg chg="modSp">
        <pc:chgData name="antonio iacono" userId="cc0d413db32cffc3" providerId="LiveId" clId="{330F66A4-17AC-4522-BBAA-EAAB086E21C5}" dt="2019-10-10T17:43:06.958" v="3051" actId="20577"/>
        <pc:sldMkLst>
          <pc:docMk/>
          <pc:sldMk cId="782614110" sldId="287"/>
        </pc:sldMkLst>
        <pc:spChg chg="mod">
          <ac:chgData name="antonio iacono" userId="cc0d413db32cffc3" providerId="LiveId" clId="{330F66A4-17AC-4522-BBAA-EAAB086E21C5}" dt="2019-10-10T17:43:06.958" v="3051" actId="20577"/>
          <ac:spMkLst>
            <pc:docMk/>
            <pc:sldMk cId="782614110" sldId="287"/>
            <ac:spMk id="3" creationId="{AFB25CEE-AB79-4D5B-97E5-24EA12136A78}"/>
          </ac:spMkLst>
        </pc:spChg>
      </pc:sldChg>
      <pc:sldChg chg="modSp">
        <pc:chgData name="antonio iacono" userId="cc0d413db32cffc3" providerId="LiveId" clId="{330F66A4-17AC-4522-BBAA-EAAB086E21C5}" dt="2019-10-10T17:45:54.319" v="3053" actId="1036"/>
        <pc:sldMkLst>
          <pc:docMk/>
          <pc:sldMk cId="1339136453" sldId="288"/>
        </pc:sldMkLst>
        <pc:picChg chg="mod">
          <ac:chgData name="antonio iacono" userId="cc0d413db32cffc3" providerId="LiveId" clId="{330F66A4-17AC-4522-BBAA-EAAB086E21C5}" dt="2019-10-10T17:45:54.319" v="3053" actId="1036"/>
          <ac:picMkLst>
            <pc:docMk/>
            <pc:sldMk cId="1339136453" sldId="288"/>
            <ac:picMk id="4" creationId="{2EB895EF-5C09-4667-8848-FA026378EF77}"/>
          </ac:picMkLst>
        </pc:picChg>
      </pc:sldChg>
      <pc:sldChg chg="addSp delSp modSp add">
        <pc:chgData name="antonio iacono" userId="cc0d413db32cffc3" providerId="LiveId" clId="{330F66A4-17AC-4522-BBAA-EAAB086E21C5}" dt="2019-10-10T16:43:33.600" v="2523" actId="1582"/>
        <pc:sldMkLst>
          <pc:docMk/>
          <pc:sldMk cId="1069955393" sldId="289"/>
        </pc:sldMkLst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3" creationId="{53DEA339-C065-42A6-B1D9-4D728AD20D10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5" creationId="{8B31899C-E80A-40E1-A908-8CDF3E845DEC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6" creationId="{2E886B73-4569-4367-A5EE-E10BE7EBD659}"/>
          </ac:spMkLst>
        </pc:spChg>
        <pc:spChg chg="add del">
          <ac:chgData name="antonio iacono" userId="cc0d413db32cffc3" providerId="LiveId" clId="{330F66A4-17AC-4522-BBAA-EAAB086E21C5}" dt="2019-10-10T00:29:58.576" v="93" actId="478"/>
          <ac:spMkLst>
            <pc:docMk/>
            <pc:sldMk cId="1069955393" sldId="289"/>
            <ac:spMk id="7" creationId="{A62EB7B9-A610-42B2-9A22-93B9FBCA5967}"/>
          </ac:spMkLst>
        </pc:spChg>
        <pc:spChg chg="add del mod">
          <ac:chgData name="antonio iacono" userId="cc0d413db32cffc3" providerId="LiveId" clId="{330F66A4-17AC-4522-BBAA-EAAB086E21C5}" dt="2019-10-10T00:39:00.273" v="361" actId="478"/>
          <ac:spMkLst>
            <pc:docMk/>
            <pc:sldMk cId="1069955393" sldId="289"/>
            <ac:spMk id="8" creationId="{466C7903-34EF-4E50-ABFA-8D4C3324076F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9" creationId="{2DBAD26E-5E01-4B87-AB5C-7803F2FEE42F}"/>
          </ac:spMkLst>
        </pc:spChg>
        <pc:spChg chg="add mod">
          <ac:chgData name="antonio iacono" userId="cc0d413db32cffc3" providerId="LiveId" clId="{330F66A4-17AC-4522-BBAA-EAAB086E21C5}" dt="2019-10-10T00:39:28.828" v="367" actId="20577"/>
          <ac:spMkLst>
            <pc:docMk/>
            <pc:sldMk cId="1069955393" sldId="289"/>
            <ac:spMk id="10" creationId="{4DFB32DB-5485-4365-AD21-F009EED41954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11" creationId="{89A7B6DC-4264-4896-8EC3-8F48684F3D48}"/>
          </ac:spMkLst>
        </pc:spChg>
        <pc:spChg chg="add mod or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12" creationId="{DB22D823-8DF1-4072-8D3E-97206F5ED97D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13" creationId="{6E1D706E-7EFD-457D-B99A-49700EEF54CD}"/>
          </ac:spMkLst>
        </pc:spChg>
        <pc:spChg chg="add mod">
          <ac:chgData name="antonio iacono" userId="cc0d413db32cffc3" providerId="LiveId" clId="{330F66A4-17AC-4522-BBAA-EAAB086E21C5}" dt="2019-10-10T16:43:10.517" v="2522" actId="1035"/>
          <ac:spMkLst>
            <pc:docMk/>
            <pc:sldMk cId="1069955393" sldId="289"/>
            <ac:spMk id="14" creationId="{67589FCF-5DA2-4FC3-B2EC-B23582419473}"/>
          </ac:spMkLst>
        </pc:spChg>
        <pc:graphicFrameChg chg="add del">
          <ac:chgData name="antonio iacono" userId="cc0d413db32cffc3" providerId="LiveId" clId="{330F66A4-17AC-4522-BBAA-EAAB086E21C5}" dt="2019-10-10T00:29:58.576" v="93" actId="478"/>
          <ac:graphicFrameMkLst>
            <pc:docMk/>
            <pc:sldMk cId="1069955393" sldId="289"/>
            <ac:graphicFrameMk id="4" creationId="{F66A3EE6-2868-4E03-88BF-939C36081E82}"/>
          </ac:graphicFrameMkLst>
        </pc:graphicFrameChg>
        <pc:picChg chg="add mod">
          <ac:chgData name="antonio iacono" userId="cc0d413db32cffc3" providerId="LiveId" clId="{330F66A4-17AC-4522-BBAA-EAAB086E21C5}" dt="2019-10-10T16:43:10.517" v="2522" actId="1035"/>
          <ac:picMkLst>
            <pc:docMk/>
            <pc:sldMk cId="1069955393" sldId="289"/>
            <ac:picMk id="2" creationId="{DAE3CBCB-5070-4AA2-B5EE-7D4A7C8C91E0}"/>
          </ac:picMkLst>
        </pc:picChg>
        <pc:picChg chg="add mod">
          <ac:chgData name="antonio iacono" userId="cc0d413db32cffc3" providerId="LiveId" clId="{330F66A4-17AC-4522-BBAA-EAAB086E21C5}" dt="2019-10-10T16:43:10.517" v="2522" actId="1035"/>
          <ac:picMkLst>
            <pc:docMk/>
            <pc:sldMk cId="1069955393" sldId="289"/>
            <ac:picMk id="1026" creationId="{83BA9751-D9EA-4BC6-8D7A-F1B5F0FD8B40}"/>
          </ac:picMkLst>
        </pc:picChg>
        <pc:cxnChg chg="add mod">
          <ac:chgData name="antonio iacono" userId="cc0d413db32cffc3" providerId="LiveId" clId="{330F66A4-17AC-4522-BBAA-EAAB086E21C5}" dt="2019-10-10T16:43:33.600" v="2523" actId="1582"/>
          <ac:cxnSpMkLst>
            <pc:docMk/>
            <pc:sldMk cId="1069955393" sldId="289"/>
            <ac:cxnSpMk id="15" creationId="{58004361-A0D8-43CE-883A-1EB1EDE2FAF2}"/>
          </ac:cxnSpMkLst>
        </pc:cxnChg>
      </pc:sldChg>
      <pc:sldChg chg="addSp delSp modSp add">
        <pc:chgData name="antonio iacono" userId="cc0d413db32cffc3" providerId="LiveId" clId="{330F66A4-17AC-4522-BBAA-EAAB086E21C5}" dt="2019-10-10T20:32:42.385" v="3325" actId="20577"/>
        <pc:sldMkLst>
          <pc:docMk/>
          <pc:sldMk cId="3430061637" sldId="290"/>
        </pc:sldMkLst>
        <pc:spChg chg="add del">
          <ac:chgData name="antonio iacono" userId="cc0d413db32cffc3" providerId="LiveId" clId="{330F66A4-17AC-4522-BBAA-EAAB086E21C5}" dt="2019-10-09T19:07:52.435" v="5" actId="478"/>
          <ac:spMkLst>
            <pc:docMk/>
            <pc:sldMk cId="3430061637" sldId="290"/>
            <ac:spMk id="2" creationId="{5C5B1519-B938-494D-A810-42C080E004AE}"/>
          </ac:spMkLst>
        </pc:spChg>
        <pc:spChg chg="add del">
          <ac:chgData name="antonio iacono" userId="cc0d413db32cffc3" providerId="LiveId" clId="{330F66A4-17AC-4522-BBAA-EAAB086E21C5}" dt="2019-10-09T19:12:35.493" v="7" actId="478"/>
          <ac:spMkLst>
            <pc:docMk/>
            <pc:sldMk cId="3430061637" sldId="290"/>
            <ac:spMk id="3" creationId="{7CBA37A9-C054-4D12-AB43-505ECBD1023D}"/>
          </ac:spMkLst>
        </pc:spChg>
        <pc:spChg chg="add del mod">
          <ac:chgData name="antonio iacono" userId="cc0d413db32cffc3" providerId="LiveId" clId="{330F66A4-17AC-4522-BBAA-EAAB086E21C5}" dt="2019-10-10T00:55:23.764" v="462" actId="478"/>
          <ac:spMkLst>
            <pc:docMk/>
            <pc:sldMk cId="3430061637" sldId="290"/>
            <ac:spMk id="4" creationId="{D3A6F449-BB5F-4D37-B0C9-A829AC998F87}"/>
          </ac:spMkLst>
        </pc:spChg>
        <pc:spChg chg="add del mod">
          <ac:chgData name="antonio iacono" userId="cc0d413db32cffc3" providerId="LiveId" clId="{330F66A4-17AC-4522-BBAA-EAAB086E21C5}" dt="2019-10-10T00:55:23.764" v="462" actId="478"/>
          <ac:spMkLst>
            <pc:docMk/>
            <pc:sldMk cId="3430061637" sldId="290"/>
            <ac:spMk id="5" creationId="{DAEF1AE2-519D-4CDB-9F4E-AA9916013ACA}"/>
          </ac:spMkLst>
        </pc:spChg>
        <pc:spChg chg="add del mod">
          <ac:chgData name="antonio iacono" userId="cc0d413db32cffc3" providerId="LiveId" clId="{330F66A4-17AC-4522-BBAA-EAAB086E21C5}" dt="2019-10-10T00:55:23.764" v="462" actId="478"/>
          <ac:spMkLst>
            <pc:docMk/>
            <pc:sldMk cId="3430061637" sldId="290"/>
            <ac:spMk id="6" creationId="{6B64C90A-34E3-40EA-8E54-EC50E452094F}"/>
          </ac:spMkLst>
        </pc:spChg>
        <pc:spChg chg="add mod">
          <ac:chgData name="antonio iacono" userId="cc0d413db32cffc3" providerId="LiveId" clId="{330F66A4-17AC-4522-BBAA-EAAB086E21C5}" dt="2019-10-10T20:32:42.385" v="3325" actId="20577"/>
          <ac:spMkLst>
            <pc:docMk/>
            <pc:sldMk cId="3430061637" sldId="290"/>
            <ac:spMk id="7" creationId="{87641F56-86D2-41C1-8B1D-3531F83526F9}"/>
          </ac:spMkLst>
        </pc:spChg>
        <pc:spChg chg="add mod">
          <ac:chgData name="antonio iacono" userId="cc0d413db32cffc3" providerId="LiveId" clId="{330F66A4-17AC-4522-BBAA-EAAB086E21C5}" dt="2019-10-10T20:19:19.916" v="3293" actId="1035"/>
          <ac:spMkLst>
            <pc:docMk/>
            <pc:sldMk cId="3430061637" sldId="290"/>
            <ac:spMk id="8" creationId="{E260A690-76B2-4D15-A03D-3E7EC6BC7837}"/>
          </ac:spMkLst>
        </pc:spChg>
        <pc:spChg chg="add mod">
          <ac:chgData name="antonio iacono" userId="cc0d413db32cffc3" providerId="LiveId" clId="{330F66A4-17AC-4522-BBAA-EAAB086E21C5}" dt="2019-10-10T20:14:31.446" v="3265" actId="1035"/>
          <ac:spMkLst>
            <pc:docMk/>
            <pc:sldMk cId="3430061637" sldId="290"/>
            <ac:spMk id="9" creationId="{089CEC4D-0648-4793-80B2-243DCC4E1A5A}"/>
          </ac:spMkLst>
        </pc:spChg>
        <pc:spChg chg="add mod">
          <ac:chgData name="antonio iacono" userId="cc0d413db32cffc3" providerId="LiveId" clId="{330F66A4-17AC-4522-BBAA-EAAB086E21C5}" dt="2019-10-10T20:19:40.344" v="3299" actId="1036"/>
          <ac:spMkLst>
            <pc:docMk/>
            <pc:sldMk cId="3430061637" sldId="290"/>
            <ac:spMk id="10" creationId="{91A39A55-0FA5-40A4-978E-ABF2332C28C4}"/>
          </ac:spMkLst>
        </pc:spChg>
        <pc:spChg chg="add del mod">
          <ac:chgData name="antonio iacono" userId="cc0d413db32cffc3" providerId="LiveId" clId="{330F66A4-17AC-4522-BBAA-EAAB086E21C5}" dt="2019-10-10T20:20:29.382" v="3300" actId="478"/>
          <ac:spMkLst>
            <pc:docMk/>
            <pc:sldMk cId="3430061637" sldId="290"/>
            <ac:spMk id="11" creationId="{7A649806-5F0B-4773-A536-A2155D4DAF39}"/>
          </ac:spMkLst>
        </pc:spChg>
        <pc:spChg chg="add mod">
          <ac:chgData name="antonio iacono" userId="cc0d413db32cffc3" providerId="LiveId" clId="{330F66A4-17AC-4522-BBAA-EAAB086E21C5}" dt="2019-10-10T20:15:12.203" v="3277" actId="1035"/>
          <ac:spMkLst>
            <pc:docMk/>
            <pc:sldMk cId="3430061637" sldId="290"/>
            <ac:spMk id="12" creationId="{CBC74F09-8027-4EE2-B098-6939216BD99B}"/>
          </ac:spMkLst>
        </pc:spChg>
        <pc:spChg chg="add">
          <ac:chgData name="antonio iacono" userId="cc0d413db32cffc3" providerId="LiveId" clId="{330F66A4-17AC-4522-BBAA-EAAB086E21C5}" dt="2019-10-10T20:20:53.719" v="3303"/>
          <ac:spMkLst>
            <pc:docMk/>
            <pc:sldMk cId="3430061637" sldId="290"/>
            <ac:spMk id="13" creationId="{2D9DAF17-E207-49D0-9553-755BDF450072}"/>
          </ac:spMkLst>
        </pc:spChg>
      </pc:sldChg>
      <pc:sldChg chg="addSp delSp modSp add">
        <pc:chgData name="antonio iacono" userId="cc0d413db32cffc3" providerId="LiveId" clId="{330F66A4-17AC-4522-BBAA-EAAB086E21C5}" dt="2019-10-10T20:24:35.589" v="3311" actId="20577"/>
        <pc:sldMkLst>
          <pc:docMk/>
          <pc:sldMk cId="971095686" sldId="291"/>
        </pc:sldMkLst>
        <pc:spChg chg="add mod">
          <ac:chgData name="antonio iacono" userId="cc0d413db32cffc3" providerId="LiveId" clId="{330F66A4-17AC-4522-BBAA-EAAB086E21C5}" dt="2019-10-10T20:24:35.589" v="3311" actId="20577"/>
          <ac:spMkLst>
            <pc:docMk/>
            <pc:sldMk cId="971095686" sldId="291"/>
            <ac:spMk id="2" creationId="{78D4B227-6253-4FCD-B6F8-03C8DD4BA3E1}"/>
          </ac:spMkLst>
        </pc:spChg>
        <pc:spChg chg="add mod">
          <ac:chgData name="antonio iacono" userId="cc0d413db32cffc3" providerId="LiveId" clId="{330F66A4-17AC-4522-BBAA-EAAB086E21C5}" dt="2019-10-10T01:09:30.095" v="692" actId="1035"/>
          <ac:spMkLst>
            <pc:docMk/>
            <pc:sldMk cId="971095686" sldId="291"/>
            <ac:spMk id="3" creationId="{B5B25A87-B419-4E17-8432-73F15D381B1C}"/>
          </ac:spMkLst>
        </pc:spChg>
        <pc:spChg chg="add mod">
          <ac:chgData name="antonio iacono" userId="cc0d413db32cffc3" providerId="LiveId" clId="{330F66A4-17AC-4522-BBAA-EAAB086E21C5}" dt="2019-10-10T01:09:26.593" v="690" actId="1036"/>
          <ac:spMkLst>
            <pc:docMk/>
            <pc:sldMk cId="971095686" sldId="291"/>
            <ac:spMk id="4" creationId="{0DF4F248-9C25-45F7-868D-CBF53C8DC0E9}"/>
          </ac:spMkLst>
        </pc:spChg>
        <pc:spChg chg="add del">
          <ac:chgData name="antonio iacono" userId="cc0d413db32cffc3" providerId="LiveId" clId="{330F66A4-17AC-4522-BBAA-EAAB086E21C5}" dt="2019-10-10T20:17:18.010" v="3289" actId="478"/>
          <ac:spMkLst>
            <pc:docMk/>
            <pc:sldMk cId="971095686" sldId="291"/>
            <ac:spMk id="6" creationId="{3788E037-2A4B-42EB-A07D-242540C70366}"/>
          </ac:spMkLst>
        </pc:spChg>
        <pc:spChg chg="del">
          <ac:chgData name="antonio iacono" userId="cc0d413db32cffc3" providerId="LiveId" clId="{330F66A4-17AC-4522-BBAA-EAAB086E21C5}" dt="2019-10-10T01:04:59.898" v="592" actId="478"/>
          <ac:spMkLst>
            <pc:docMk/>
            <pc:sldMk cId="971095686" sldId="291"/>
            <ac:spMk id="7" creationId="{87641F56-86D2-41C1-8B1D-3531F83526F9}"/>
          </ac:spMkLst>
        </pc:spChg>
        <pc:spChg chg="add del">
          <ac:chgData name="antonio iacono" userId="cc0d413db32cffc3" providerId="LiveId" clId="{330F66A4-17AC-4522-BBAA-EAAB086E21C5}" dt="2019-10-10T20:21:01.038" v="3304" actId="478"/>
          <ac:spMkLst>
            <pc:docMk/>
            <pc:sldMk cId="971095686" sldId="291"/>
            <ac:spMk id="7" creationId="{B5605BF0-5C16-4804-97F8-A0F63B29C81D}"/>
          </ac:spMkLst>
        </pc:spChg>
        <pc:spChg chg="add">
          <ac:chgData name="antonio iacono" userId="cc0d413db32cffc3" providerId="LiveId" clId="{330F66A4-17AC-4522-BBAA-EAAB086E21C5}" dt="2019-10-10T20:21:02.064" v="3305"/>
          <ac:spMkLst>
            <pc:docMk/>
            <pc:sldMk cId="971095686" sldId="291"/>
            <ac:spMk id="8" creationId="{73A5DC48-2ECB-4F95-8CE7-1267BF97C06D}"/>
          </ac:spMkLst>
        </pc:spChg>
        <pc:spChg chg="del">
          <ac:chgData name="antonio iacono" userId="cc0d413db32cffc3" providerId="LiveId" clId="{330F66A4-17AC-4522-BBAA-EAAB086E21C5}" dt="2019-10-10T01:05:01.433" v="593" actId="478"/>
          <ac:spMkLst>
            <pc:docMk/>
            <pc:sldMk cId="971095686" sldId="291"/>
            <ac:spMk id="8" creationId="{E260A690-76B2-4D15-A03D-3E7EC6BC7837}"/>
          </ac:spMkLst>
        </pc:spChg>
        <pc:spChg chg="del">
          <ac:chgData name="antonio iacono" userId="cc0d413db32cffc3" providerId="LiveId" clId="{330F66A4-17AC-4522-BBAA-EAAB086E21C5}" dt="2019-10-10T01:05:02.292" v="594" actId="478"/>
          <ac:spMkLst>
            <pc:docMk/>
            <pc:sldMk cId="971095686" sldId="291"/>
            <ac:spMk id="9" creationId="{089CEC4D-0648-4793-80B2-243DCC4E1A5A}"/>
          </ac:spMkLst>
        </pc:spChg>
        <pc:spChg chg="del">
          <ac:chgData name="antonio iacono" userId="cc0d413db32cffc3" providerId="LiveId" clId="{330F66A4-17AC-4522-BBAA-EAAB086E21C5}" dt="2019-10-10T01:05:05.291" v="595" actId="478"/>
          <ac:spMkLst>
            <pc:docMk/>
            <pc:sldMk cId="971095686" sldId="291"/>
            <ac:spMk id="10" creationId="{91A39A55-0FA5-40A4-978E-ABF2332C28C4}"/>
          </ac:spMkLst>
        </pc:spChg>
        <pc:spChg chg="del">
          <ac:chgData name="antonio iacono" userId="cc0d413db32cffc3" providerId="LiveId" clId="{330F66A4-17AC-4522-BBAA-EAAB086E21C5}" dt="2019-10-10T20:15:59.782" v="3280" actId="478"/>
          <ac:spMkLst>
            <pc:docMk/>
            <pc:sldMk cId="971095686" sldId="291"/>
            <ac:spMk id="11" creationId="{7A649806-5F0B-4773-A536-A2155D4DAF39}"/>
          </ac:spMkLst>
        </pc:spChg>
        <pc:spChg chg="del">
          <ac:chgData name="antonio iacono" userId="cc0d413db32cffc3" providerId="LiveId" clId="{330F66A4-17AC-4522-BBAA-EAAB086E21C5}" dt="2019-10-10T01:05:08.825" v="596" actId="478"/>
          <ac:spMkLst>
            <pc:docMk/>
            <pc:sldMk cId="971095686" sldId="291"/>
            <ac:spMk id="12" creationId="{CBC74F09-8027-4EE2-B098-6939216BD99B}"/>
          </ac:spMkLst>
        </pc:spChg>
      </pc:sldChg>
      <pc:sldChg chg="addSp delSp modSp add">
        <pc:chgData name="antonio iacono" userId="cc0d413db32cffc3" providerId="LiveId" clId="{330F66A4-17AC-4522-BBAA-EAAB086E21C5}" dt="2019-10-10T20:21:21.804" v="3310" actId="1036"/>
        <pc:sldMkLst>
          <pc:docMk/>
          <pc:sldMk cId="747666998" sldId="292"/>
        </pc:sldMkLst>
        <pc:spChg chg="mod">
          <ac:chgData name="antonio iacono" userId="cc0d413db32cffc3" providerId="LiveId" clId="{330F66A4-17AC-4522-BBAA-EAAB086E21C5}" dt="2019-10-10T01:20:10.346" v="828" actId="948"/>
          <ac:spMkLst>
            <pc:docMk/>
            <pc:sldMk cId="747666998" sldId="292"/>
            <ac:spMk id="2" creationId="{78D4B227-6253-4FCD-B6F8-03C8DD4BA3E1}"/>
          </ac:spMkLst>
        </pc:spChg>
        <pc:spChg chg="del">
          <ac:chgData name="antonio iacono" userId="cc0d413db32cffc3" providerId="LiveId" clId="{330F66A4-17AC-4522-BBAA-EAAB086E21C5}" dt="2019-10-10T01:11:44.864" v="716" actId="478"/>
          <ac:spMkLst>
            <pc:docMk/>
            <pc:sldMk cId="747666998" sldId="292"/>
            <ac:spMk id="3" creationId="{B5B25A87-B419-4E17-8432-73F15D381B1C}"/>
          </ac:spMkLst>
        </pc:spChg>
        <pc:spChg chg="del">
          <ac:chgData name="antonio iacono" userId="cc0d413db32cffc3" providerId="LiveId" clId="{330F66A4-17AC-4522-BBAA-EAAB086E21C5}" dt="2019-10-10T01:11:44.864" v="716" actId="478"/>
          <ac:spMkLst>
            <pc:docMk/>
            <pc:sldMk cId="747666998" sldId="292"/>
            <ac:spMk id="4" creationId="{0DF4F248-9C25-45F7-868D-CBF53C8DC0E9}"/>
          </ac:spMkLst>
        </pc:spChg>
        <pc:spChg chg="add mod">
          <ac:chgData name="antonio iacono" userId="cc0d413db32cffc3" providerId="LiveId" clId="{330F66A4-17AC-4522-BBAA-EAAB086E21C5}" dt="2019-10-10T19:57:06.466" v="3247" actId="255"/>
          <ac:spMkLst>
            <pc:docMk/>
            <pc:sldMk cId="747666998" sldId="292"/>
            <ac:spMk id="5" creationId="{537E1052-C671-419D-8DCC-580F71D28B59}"/>
          </ac:spMkLst>
        </pc:spChg>
        <pc:spChg chg="add mod">
          <ac:chgData name="antonio iacono" userId="cc0d413db32cffc3" providerId="LiveId" clId="{330F66A4-17AC-4522-BBAA-EAAB086E21C5}" dt="2019-10-10T01:20:02.546" v="827" actId="1036"/>
          <ac:spMkLst>
            <pc:docMk/>
            <pc:sldMk cId="747666998" sldId="292"/>
            <ac:spMk id="6" creationId="{DB1A13DD-DD07-49BD-89E4-C595ABCCD6C0}"/>
          </ac:spMkLst>
        </pc:spChg>
        <pc:spChg chg="add mod">
          <ac:chgData name="antonio iacono" userId="cc0d413db32cffc3" providerId="LiveId" clId="{330F66A4-17AC-4522-BBAA-EAAB086E21C5}" dt="2019-10-10T01:20:02.546" v="827" actId="1036"/>
          <ac:spMkLst>
            <pc:docMk/>
            <pc:sldMk cId="747666998" sldId="292"/>
            <ac:spMk id="7" creationId="{A15C42DA-1AD6-4ED5-AFCA-18798F2B6699}"/>
          </ac:spMkLst>
        </pc:spChg>
        <pc:spChg chg="mod">
          <ac:chgData name="antonio iacono" userId="cc0d413db32cffc3" providerId="LiveId" clId="{330F66A4-17AC-4522-BBAA-EAAB086E21C5}" dt="2019-10-10T20:21:21.804" v="3310" actId="1036"/>
          <ac:spMkLst>
            <pc:docMk/>
            <pc:sldMk cId="747666998" sldId="292"/>
            <ac:spMk id="11" creationId="{7A649806-5F0B-4773-A536-A2155D4DAF39}"/>
          </ac:spMkLst>
        </pc:spChg>
        <pc:cxnChg chg="add mod">
          <ac:chgData name="antonio iacono" userId="cc0d413db32cffc3" providerId="LiveId" clId="{330F66A4-17AC-4522-BBAA-EAAB086E21C5}" dt="2019-10-10T01:20:02.546" v="827" actId="1036"/>
          <ac:cxnSpMkLst>
            <pc:docMk/>
            <pc:sldMk cId="747666998" sldId="292"/>
            <ac:cxnSpMk id="9" creationId="{0ED6B6EE-65D9-440B-924A-DA4D7067CBD8}"/>
          </ac:cxnSpMkLst>
        </pc:cxnChg>
        <pc:cxnChg chg="add mod">
          <ac:chgData name="antonio iacono" userId="cc0d413db32cffc3" providerId="LiveId" clId="{330F66A4-17AC-4522-BBAA-EAAB086E21C5}" dt="2019-10-10T01:20:02.546" v="827" actId="1036"/>
          <ac:cxnSpMkLst>
            <pc:docMk/>
            <pc:sldMk cId="747666998" sldId="292"/>
            <ac:cxnSpMk id="14" creationId="{2AA0AB17-7F3E-46C8-9BBE-CF362E86DB43}"/>
          </ac:cxnSpMkLst>
        </pc:cxnChg>
      </pc:sldChg>
      <pc:sldChg chg="delSp modSp add ord">
        <pc:chgData name="antonio iacono" userId="cc0d413db32cffc3" providerId="LiveId" clId="{330F66A4-17AC-4522-BBAA-EAAB086E21C5}" dt="2019-10-10T20:20:48.235" v="3302" actId="14100"/>
        <pc:sldMkLst>
          <pc:docMk/>
          <pc:sldMk cId="2145026743" sldId="293"/>
        </pc:sldMkLst>
        <pc:spChg chg="mod">
          <ac:chgData name="antonio iacono" userId="cc0d413db32cffc3" providerId="LiveId" clId="{330F66A4-17AC-4522-BBAA-EAAB086E21C5}" dt="2019-10-10T02:43:47.263" v="1306" actId="1076"/>
          <ac:spMkLst>
            <pc:docMk/>
            <pc:sldMk cId="2145026743" sldId="293"/>
            <ac:spMk id="2" creationId="{78D4B227-6253-4FCD-B6F8-03C8DD4BA3E1}"/>
          </ac:spMkLst>
        </pc:spChg>
        <pc:spChg chg="del">
          <ac:chgData name="antonio iacono" userId="cc0d413db32cffc3" providerId="LiveId" clId="{330F66A4-17AC-4522-BBAA-EAAB086E21C5}" dt="2019-10-10T01:22:32.072" v="840" actId="478"/>
          <ac:spMkLst>
            <pc:docMk/>
            <pc:sldMk cId="2145026743" sldId="293"/>
            <ac:spMk id="5" creationId="{537E1052-C671-419D-8DCC-580F71D28B59}"/>
          </ac:spMkLst>
        </pc:spChg>
        <pc:spChg chg="del">
          <ac:chgData name="antonio iacono" userId="cc0d413db32cffc3" providerId="LiveId" clId="{330F66A4-17AC-4522-BBAA-EAAB086E21C5}" dt="2019-10-10T01:22:33.918" v="841" actId="478"/>
          <ac:spMkLst>
            <pc:docMk/>
            <pc:sldMk cId="2145026743" sldId="293"/>
            <ac:spMk id="6" creationId="{DB1A13DD-DD07-49BD-89E4-C595ABCCD6C0}"/>
          </ac:spMkLst>
        </pc:spChg>
        <pc:spChg chg="del">
          <ac:chgData name="antonio iacono" userId="cc0d413db32cffc3" providerId="LiveId" clId="{330F66A4-17AC-4522-BBAA-EAAB086E21C5}" dt="2019-10-10T01:22:36.854" v="842" actId="478"/>
          <ac:spMkLst>
            <pc:docMk/>
            <pc:sldMk cId="2145026743" sldId="293"/>
            <ac:spMk id="7" creationId="{A15C42DA-1AD6-4ED5-AFCA-18798F2B6699}"/>
          </ac:spMkLst>
        </pc:spChg>
        <pc:spChg chg="mod">
          <ac:chgData name="antonio iacono" userId="cc0d413db32cffc3" providerId="LiveId" clId="{330F66A4-17AC-4522-BBAA-EAAB086E21C5}" dt="2019-10-10T20:20:48.235" v="3302" actId="14100"/>
          <ac:spMkLst>
            <pc:docMk/>
            <pc:sldMk cId="2145026743" sldId="293"/>
            <ac:spMk id="11" creationId="{7A649806-5F0B-4773-A536-A2155D4DAF39}"/>
          </ac:spMkLst>
        </pc:spChg>
        <pc:cxnChg chg="del mod">
          <ac:chgData name="antonio iacono" userId="cc0d413db32cffc3" providerId="LiveId" clId="{330F66A4-17AC-4522-BBAA-EAAB086E21C5}" dt="2019-10-10T01:22:36.854" v="842" actId="478"/>
          <ac:cxnSpMkLst>
            <pc:docMk/>
            <pc:sldMk cId="2145026743" sldId="293"/>
            <ac:cxnSpMk id="9" creationId="{0ED6B6EE-65D9-440B-924A-DA4D7067CBD8}"/>
          </ac:cxnSpMkLst>
        </pc:cxnChg>
        <pc:cxnChg chg="del mod">
          <ac:chgData name="antonio iacono" userId="cc0d413db32cffc3" providerId="LiveId" clId="{330F66A4-17AC-4522-BBAA-EAAB086E21C5}" dt="2019-10-10T01:22:36.854" v="842" actId="478"/>
          <ac:cxnSpMkLst>
            <pc:docMk/>
            <pc:sldMk cId="2145026743" sldId="293"/>
            <ac:cxnSpMk id="14" creationId="{2AA0AB17-7F3E-46C8-9BBE-CF362E86DB43}"/>
          </ac:cxnSpMkLst>
        </pc:cxnChg>
      </pc:sldChg>
      <pc:sldChg chg="addSp delSp modSp add">
        <pc:chgData name="antonio iacono" userId="cc0d413db32cffc3" providerId="LiveId" clId="{330F66A4-17AC-4522-BBAA-EAAB086E21C5}" dt="2019-10-10T01:40:02.056" v="962" actId="115"/>
        <pc:sldMkLst>
          <pc:docMk/>
          <pc:sldMk cId="2690102417" sldId="294"/>
        </pc:sldMkLst>
        <pc:spChg chg="del">
          <ac:chgData name="antonio iacono" userId="cc0d413db32cffc3" providerId="LiveId" clId="{330F66A4-17AC-4522-BBAA-EAAB086E21C5}" dt="2019-10-10T01:36:35.791" v="884" actId="478"/>
          <ac:spMkLst>
            <pc:docMk/>
            <pc:sldMk cId="2690102417" sldId="294"/>
            <ac:spMk id="2" creationId="{78D4B227-6253-4FCD-B6F8-03C8DD4BA3E1}"/>
          </ac:spMkLst>
        </pc:spChg>
        <pc:spChg chg="add mod">
          <ac:chgData name="antonio iacono" userId="cc0d413db32cffc3" providerId="LiveId" clId="{330F66A4-17AC-4522-BBAA-EAAB086E21C5}" dt="2019-10-10T01:40:02.056" v="962" actId="115"/>
          <ac:spMkLst>
            <pc:docMk/>
            <pc:sldMk cId="2690102417" sldId="294"/>
            <ac:spMk id="3" creationId="{8D824574-2B39-4576-B883-4AC566A84258}"/>
          </ac:spMkLst>
        </pc:spChg>
        <pc:spChg chg="mod">
          <ac:chgData name="antonio iacono" userId="cc0d413db32cffc3" providerId="LiveId" clId="{330F66A4-17AC-4522-BBAA-EAAB086E21C5}" dt="2019-10-10T01:39:58.371" v="961" actId="14100"/>
          <ac:spMkLst>
            <pc:docMk/>
            <pc:sldMk cId="2690102417" sldId="294"/>
            <ac:spMk id="11" creationId="{7A649806-5F0B-4773-A536-A2155D4DAF39}"/>
          </ac:spMkLst>
        </pc:spChg>
      </pc:sldChg>
      <pc:sldChg chg="addSp delSp modSp add mod setBg modClrScheme chgLayout">
        <pc:chgData name="antonio iacono" userId="cc0d413db32cffc3" providerId="LiveId" clId="{330F66A4-17AC-4522-BBAA-EAAB086E21C5}" dt="2019-10-10T01:45:31.694" v="995" actId="1036"/>
        <pc:sldMkLst>
          <pc:docMk/>
          <pc:sldMk cId="1901202891" sldId="295"/>
        </pc:sldMkLst>
        <pc:spChg chg="add del">
          <ac:chgData name="antonio iacono" userId="cc0d413db32cffc3" providerId="LiveId" clId="{330F66A4-17AC-4522-BBAA-EAAB086E21C5}" dt="2019-10-10T01:41:20.444" v="965" actId="478"/>
          <ac:spMkLst>
            <pc:docMk/>
            <pc:sldMk cId="1901202891" sldId="295"/>
            <ac:spMk id="2" creationId="{D1318712-28B4-4504-9DC5-5FA918ADA1D9}"/>
          </ac:spMkLst>
        </pc:spChg>
        <pc:spChg chg="add mod">
          <ac:chgData name="antonio iacono" userId="cc0d413db32cffc3" providerId="LiveId" clId="{330F66A4-17AC-4522-BBAA-EAAB086E21C5}" dt="2019-10-10T01:45:14.703" v="986" actId="1076"/>
          <ac:spMkLst>
            <pc:docMk/>
            <pc:sldMk cId="1901202891" sldId="295"/>
            <ac:spMk id="9" creationId="{1C6176FF-8F70-485B-8617-B6D944A4E50D}"/>
          </ac:spMkLst>
        </pc:spChg>
        <pc:spChg chg="add del mod">
          <ac:chgData name="antonio iacono" userId="cc0d413db32cffc3" providerId="LiveId" clId="{330F66A4-17AC-4522-BBAA-EAAB086E21C5}" dt="2019-10-10T01:44:47.204" v="981" actId="478"/>
          <ac:spMkLst>
            <pc:docMk/>
            <pc:sldMk cId="1901202891" sldId="295"/>
            <ac:spMk id="11" creationId="{2B0E81C9-1B91-4FC9-B26D-5C51AD968152}"/>
          </ac:spMkLst>
        </pc:spChg>
        <pc:picChg chg="add del mod">
          <ac:chgData name="antonio iacono" userId="cc0d413db32cffc3" providerId="LiveId" clId="{330F66A4-17AC-4522-BBAA-EAAB086E21C5}" dt="2019-10-10T01:43:52.618" v="977" actId="478"/>
          <ac:picMkLst>
            <pc:docMk/>
            <pc:sldMk cId="1901202891" sldId="295"/>
            <ac:picMk id="3" creationId="{4DE0B4B5-1E7D-446A-A667-ED3026A30270}"/>
          </ac:picMkLst>
        </pc:picChg>
        <pc:picChg chg="add mod">
          <ac:chgData name="antonio iacono" userId="cc0d413db32cffc3" providerId="LiveId" clId="{330F66A4-17AC-4522-BBAA-EAAB086E21C5}" dt="2019-10-10T01:45:31.694" v="995" actId="1036"/>
          <ac:picMkLst>
            <pc:docMk/>
            <pc:sldMk cId="1901202891" sldId="295"/>
            <ac:picMk id="4" creationId="{33CE99F3-479C-44F4-97C1-EECE373C28CE}"/>
          </ac:picMkLst>
        </pc:picChg>
      </pc:sldChg>
      <pc:sldChg chg="modSp add ord">
        <pc:chgData name="antonio iacono" userId="cc0d413db32cffc3" providerId="LiveId" clId="{330F66A4-17AC-4522-BBAA-EAAB086E21C5}" dt="2019-10-10T01:48:28.129" v="1024" actId="20577"/>
        <pc:sldMkLst>
          <pc:docMk/>
          <pc:sldMk cId="4282219086" sldId="296"/>
        </pc:sldMkLst>
        <pc:spChg chg="mod">
          <ac:chgData name="antonio iacono" userId="cc0d413db32cffc3" providerId="LiveId" clId="{330F66A4-17AC-4522-BBAA-EAAB086E21C5}" dt="2019-10-10T01:48:28.129" v="1024" actId="20577"/>
          <ac:spMkLst>
            <pc:docMk/>
            <pc:sldMk cId="4282219086" sldId="296"/>
            <ac:spMk id="3" creationId="{8D824574-2B39-4576-B883-4AC566A84258}"/>
          </ac:spMkLst>
        </pc:spChg>
      </pc:sldChg>
      <pc:sldChg chg="addSp delSp modSp add mod setBg modClrScheme chgLayout">
        <pc:chgData name="antonio iacono" userId="cc0d413db32cffc3" providerId="LiveId" clId="{330F66A4-17AC-4522-BBAA-EAAB086E21C5}" dt="2019-10-10T01:50:47.146" v="1079" actId="478"/>
        <pc:sldMkLst>
          <pc:docMk/>
          <pc:sldMk cId="2386401479" sldId="297"/>
        </pc:sldMkLst>
        <pc:spChg chg="del">
          <ac:chgData name="antonio iacono" userId="cc0d413db32cffc3" providerId="LiveId" clId="{330F66A4-17AC-4522-BBAA-EAAB086E21C5}" dt="2019-10-10T01:49:28.940" v="1028" actId="26606"/>
          <ac:spMkLst>
            <pc:docMk/>
            <pc:sldMk cId="2386401479" sldId="297"/>
            <ac:spMk id="2" creationId="{85B57ECB-30A9-41B4-B840-1239659622BB}"/>
          </ac:spMkLst>
        </pc:spChg>
        <pc:spChg chg="del">
          <ac:chgData name="antonio iacono" userId="cc0d413db32cffc3" providerId="LiveId" clId="{330F66A4-17AC-4522-BBAA-EAAB086E21C5}" dt="2019-10-10T01:49:22.293" v="1026" actId="478"/>
          <ac:spMkLst>
            <pc:docMk/>
            <pc:sldMk cId="2386401479" sldId="297"/>
            <ac:spMk id="3" creationId="{CF115DD5-BDA7-457E-90BF-6DC58198D955}"/>
          </ac:spMkLst>
        </pc:spChg>
        <pc:spChg chg="del">
          <ac:chgData name="antonio iacono" userId="cc0d413db32cffc3" providerId="LiveId" clId="{330F66A4-17AC-4522-BBAA-EAAB086E21C5}" dt="2019-10-10T01:49:28.940" v="1028" actId="26606"/>
          <ac:spMkLst>
            <pc:docMk/>
            <pc:sldMk cId="2386401479" sldId="297"/>
            <ac:spMk id="4" creationId="{54C751F8-EDBA-4834-A354-188D50341A7A}"/>
          </ac:spMkLst>
        </pc:spChg>
        <pc:spChg chg="add del">
          <ac:chgData name="antonio iacono" userId="cc0d413db32cffc3" providerId="LiveId" clId="{330F66A4-17AC-4522-BBAA-EAAB086E21C5}" dt="2019-10-10T01:50:29.591" v="1061"/>
          <ac:spMkLst>
            <pc:docMk/>
            <pc:sldMk cId="2386401479" sldId="297"/>
            <ac:spMk id="6" creationId="{698DE6E8-286E-420F-9B7A-F3D0989391B7}"/>
          </ac:spMkLst>
        </pc:spChg>
        <pc:spChg chg="add del mod">
          <ac:chgData name="antonio iacono" userId="cc0d413db32cffc3" providerId="LiveId" clId="{330F66A4-17AC-4522-BBAA-EAAB086E21C5}" dt="2019-10-10T01:50:45.334" v="1078" actId="122"/>
          <ac:spMkLst>
            <pc:docMk/>
            <pc:sldMk cId="2386401479" sldId="297"/>
            <ac:spMk id="10" creationId="{9A13C4D6-2E5A-4CE3-B24E-B158F9946414}"/>
          </ac:spMkLst>
        </pc:spChg>
        <pc:spChg chg="add del mod">
          <ac:chgData name="antonio iacono" userId="cc0d413db32cffc3" providerId="LiveId" clId="{330F66A4-17AC-4522-BBAA-EAAB086E21C5}" dt="2019-10-10T01:50:47.146" v="1079" actId="478"/>
          <ac:spMkLst>
            <pc:docMk/>
            <pc:sldMk cId="2386401479" sldId="297"/>
            <ac:spMk id="12" creationId="{F57C9C75-22CB-4134-9E39-CE0C9496E899}"/>
          </ac:spMkLst>
        </pc:spChg>
        <pc:picChg chg="add mod">
          <ac:chgData name="antonio iacono" userId="cc0d413db32cffc3" providerId="LiveId" clId="{330F66A4-17AC-4522-BBAA-EAAB086E21C5}" dt="2019-10-10T01:50:00.938" v="1057"/>
          <ac:picMkLst>
            <pc:docMk/>
            <pc:sldMk cId="2386401479" sldId="297"/>
            <ac:picMk id="5" creationId="{AEA959DA-88EC-4C7D-B729-83D9D92A917F}"/>
          </ac:picMkLst>
        </pc:picChg>
      </pc:sldChg>
      <pc:sldChg chg="addSp modSp add">
        <pc:chgData name="antonio iacono" userId="cc0d413db32cffc3" providerId="LiveId" clId="{330F66A4-17AC-4522-BBAA-EAAB086E21C5}" dt="2019-10-10T01:55:24.908" v="1204" actId="20577"/>
        <pc:sldMkLst>
          <pc:docMk/>
          <pc:sldMk cId="3406544167" sldId="298"/>
        </pc:sldMkLst>
        <pc:spChg chg="mod">
          <ac:chgData name="antonio iacono" userId="cc0d413db32cffc3" providerId="LiveId" clId="{330F66A4-17AC-4522-BBAA-EAAB086E21C5}" dt="2019-10-10T01:52:36.980" v="1091" actId="122"/>
          <ac:spMkLst>
            <pc:docMk/>
            <pc:sldMk cId="3406544167" sldId="298"/>
            <ac:spMk id="2" creationId="{780CBC10-A22B-4BCB-BEDF-FEDBE707D492}"/>
          </ac:spMkLst>
        </pc:spChg>
        <pc:spChg chg="add mod">
          <ac:chgData name="antonio iacono" userId="cc0d413db32cffc3" providerId="LiveId" clId="{330F66A4-17AC-4522-BBAA-EAAB086E21C5}" dt="2019-10-10T01:55:24.908" v="1204" actId="20577"/>
          <ac:spMkLst>
            <pc:docMk/>
            <pc:sldMk cId="3406544167" sldId="298"/>
            <ac:spMk id="3" creationId="{A3B384E9-B968-4CA1-B3E9-9BE1D8330103}"/>
          </ac:spMkLst>
        </pc:spChg>
      </pc:sldChg>
      <pc:sldChg chg="addSp modSp add">
        <pc:chgData name="antonio iacono" userId="cc0d413db32cffc3" providerId="LiveId" clId="{330F66A4-17AC-4522-BBAA-EAAB086E21C5}" dt="2019-10-10T01:58:37.769" v="1222" actId="208"/>
        <pc:sldMkLst>
          <pc:docMk/>
          <pc:sldMk cId="1637463703" sldId="299"/>
        </pc:sldMkLst>
        <pc:picChg chg="add mod">
          <ac:chgData name="antonio iacono" userId="cc0d413db32cffc3" providerId="LiveId" clId="{330F66A4-17AC-4522-BBAA-EAAB086E21C5}" dt="2019-10-10T01:58:37.769" v="1222" actId="208"/>
          <ac:picMkLst>
            <pc:docMk/>
            <pc:sldMk cId="1637463703" sldId="299"/>
            <ac:picMk id="2" creationId="{1830BF33-D2D6-44C9-A6AA-900876AB93B1}"/>
          </ac:picMkLst>
        </pc:picChg>
      </pc:sldChg>
      <pc:sldChg chg="addSp delSp modSp add mod setBg modClrScheme chgLayout">
        <pc:chgData name="antonio iacono" userId="cc0d413db32cffc3" providerId="LiveId" clId="{330F66A4-17AC-4522-BBAA-EAAB086E21C5}" dt="2019-10-10T02:06:23.498" v="1304" actId="14100"/>
        <pc:sldMkLst>
          <pc:docMk/>
          <pc:sldMk cId="40963911" sldId="300"/>
        </pc:sldMkLst>
        <pc:spChg chg="add del mod">
          <ac:chgData name="antonio iacono" userId="cc0d413db32cffc3" providerId="LiveId" clId="{330F66A4-17AC-4522-BBAA-EAAB086E21C5}" dt="2019-10-10T02:02:13.784" v="1229" actId="478"/>
          <ac:spMkLst>
            <pc:docMk/>
            <pc:sldMk cId="40963911" sldId="300"/>
            <ac:spMk id="7" creationId="{0776DE23-33D7-4C98-A300-8FFCCBA1B54A}"/>
          </ac:spMkLst>
        </pc:spChg>
        <pc:spChg chg="add mod">
          <ac:chgData name="antonio iacono" userId="cc0d413db32cffc3" providerId="LiveId" clId="{330F66A4-17AC-4522-BBAA-EAAB086E21C5}" dt="2019-10-10T02:06:23.498" v="1304" actId="14100"/>
          <ac:spMkLst>
            <pc:docMk/>
            <pc:sldMk cId="40963911" sldId="300"/>
            <ac:spMk id="9" creationId="{A3DDCB7D-F92B-4D1B-A7A1-8B8CDA94FD1A}"/>
          </ac:spMkLst>
        </pc:spChg>
        <pc:picChg chg="add mod">
          <ac:chgData name="antonio iacono" userId="cc0d413db32cffc3" providerId="LiveId" clId="{330F66A4-17AC-4522-BBAA-EAAB086E21C5}" dt="2019-10-10T02:01:28.094" v="1227" actId="962"/>
          <ac:picMkLst>
            <pc:docMk/>
            <pc:sldMk cId="40963911" sldId="300"/>
            <ac:picMk id="2" creationId="{17D7D754-30DC-43FF-BD1B-F420AE4CD7E1}"/>
          </ac:picMkLst>
        </pc:picChg>
      </pc:sldChg>
      <pc:sldChg chg="addSp delSp modSp add">
        <pc:chgData name="antonio iacono" userId="cc0d413db32cffc3" providerId="LiveId" clId="{330F66A4-17AC-4522-BBAA-EAAB086E21C5}" dt="2019-10-10T03:02:42.061" v="1979" actId="207"/>
        <pc:sldMkLst>
          <pc:docMk/>
          <pc:sldMk cId="1514475474" sldId="301"/>
        </pc:sldMkLst>
        <pc:spChg chg="mod">
          <ac:chgData name="antonio iacono" userId="cc0d413db32cffc3" providerId="LiveId" clId="{330F66A4-17AC-4522-BBAA-EAAB086E21C5}" dt="2019-10-10T03:02:21.865" v="1977" actId="207"/>
          <ac:spMkLst>
            <pc:docMk/>
            <pc:sldMk cId="1514475474" sldId="301"/>
            <ac:spMk id="2" creationId="{78D4B227-6253-4FCD-B6F8-03C8DD4BA3E1}"/>
          </ac:spMkLst>
        </pc:spChg>
        <pc:spChg chg="add mod">
          <ac:chgData name="antonio iacono" userId="cc0d413db32cffc3" providerId="LiveId" clId="{330F66A4-17AC-4522-BBAA-EAAB086E21C5}" dt="2019-10-10T03:01:53.451" v="1976" actId="3064"/>
          <ac:spMkLst>
            <pc:docMk/>
            <pc:sldMk cId="1514475474" sldId="301"/>
            <ac:spMk id="3" creationId="{E7E8802E-AE92-407C-ABF3-05145799794D}"/>
          </ac:spMkLst>
        </pc:spChg>
        <pc:spChg chg="add mod">
          <ac:chgData name="antonio iacono" userId="cc0d413db32cffc3" providerId="LiveId" clId="{330F66A4-17AC-4522-BBAA-EAAB086E21C5}" dt="2019-10-10T03:02:36.092" v="1978" actId="207"/>
          <ac:spMkLst>
            <pc:docMk/>
            <pc:sldMk cId="1514475474" sldId="301"/>
            <ac:spMk id="4" creationId="{F6793017-B64A-4FD0-A720-DB88225A84FF}"/>
          </ac:spMkLst>
        </pc:spChg>
        <pc:spChg chg="add mod">
          <ac:chgData name="antonio iacono" userId="cc0d413db32cffc3" providerId="LiveId" clId="{330F66A4-17AC-4522-BBAA-EAAB086E21C5}" dt="2019-10-10T03:01:41.792" v="1975" actId="1038"/>
          <ac:spMkLst>
            <pc:docMk/>
            <pc:sldMk cId="1514475474" sldId="301"/>
            <ac:spMk id="5" creationId="{46A147E5-5BF5-49B1-B185-920625610C1E}"/>
          </ac:spMkLst>
        </pc:spChg>
        <pc:spChg chg="add mod">
          <ac:chgData name="antonio iacono" userId="cc0d413db32cffc3" providerId="LiveId" clId="{330F66A4-17AC-4522-BBAA-EAAB086E21C5}" dt="2019-10-10T02:59:17.975" v="1902" actId="1035"/>
          <ac:spMkLst>
            <pc:docMk/>
            <pc:sldMk cId="1514475474" sldId="301"/>
            <ac:spMk id="6" creationId="{35BC3D5C-8F59-46B1-8DDD-34DE92377007}"/>
          </ac:spMkLst>
        </pc:spChg>
        <pc:spChg chg="add del">
          <ac:chgData name="antonio iacono" userId="cc0d413db32cffc3" providerId="LiveId" clId="{330F66A4-17AC-4522-BBAA-EAAB086E21C5}" dt="2019-10-10T02:48:24.191" v="1442"/>
          <ac:spMkLst>
            <pc:docMk/>
            <pc:sldMk cId="1514475474" sldId="301"/>
            <ac:spMk id="7" creationId="{C7619A8C-1DF8-4F87-A2F7-B8D95BC1A6CB}"/>
          </ac:spMkLst>
        </pc:spChg>
        <pc:spChg chg="add mod">
          <ac:chgData name="antonio iacono" userId="cc0d413db32cffc3" providerId="LiveId" clId="{330F66A4-17AC-4522-BBAA-EAAB086E21C5}" dt="2019-10-10T02:59:17.975" v="1902" actId="1035"/>
          <ac:spMkLst>
            <pc:docMk/>
            <pc:sldMk cId="1514475474" sldId="301"/>
            <ac:spMk id="8" creationId="{300A772A-37F7-4955-843E-3E000E8DE7E0}"/>
          </ac:spMkLst>
        </pc:spChg>
        <pc:spChg chg="add mod ord">
          <ac:chgData name="antonio iacono" userId="cc0d413db32cffc3" providerId="LiveId" clId="{330F66A4-17AC-4522-BBAA-EAAB086E21C5}" dt="2019-10-10T03:01:33.102" v="1972" actId="1038"/>
          <ac:spMkLst>
            <pc:docMk/>
            <pc:sldMk cId="1514475474" sldId="301"/>
            <ac:spMk id="9" creationId="{817E3F5E-26C0-4757-8CB2-C21681C95B99}"/>
          </ac:spMkLst>
        </pc:spChg>
        <pc:spChg chg="add del mod ord">
          <ac:chgData name="antonio iacono" userId="cc0d413db32cffc3" providerId="LiveId" clId="{330F66A4-17AC-4522-BBAA-EAAB086E21C5}" dt="2019-10-10T02:54:52.514" v="1587" actId="478"/>
          <ac:spMkLst>
            <pc:docMk/>
            <pc:sldMk cId="1514475474" sldId="301"/>
            <ac:spMk id="10" creationId="{9EF79025-25F3-4EE2-AF57-AA72A7A2EC14}"/>
          </ac:spMkLst>
        </pc:spChg>
        <pc:spChg chg="del">
          <ac:chgData name="antonio iacono" userId="cc0d413db32cffc3" providerId="LiveId" clId="{330F66A4-17AC-4522-BBAA-EAAB086E21C5}" dt="2019-10-10T02:51:10.173" v="1537" actId="478"/>
          <ac:spMkLst>
            <pc:docMk/>
            <pc:sldMk cId="1514475474" sldId="301"/>
            <ac:spMk id="11" creationId="{7A649806-5F0B-4773-A536-A2155D4DAF39}"/>
          </ac:spMkLst>
        </pc:spChg>
        <pc:spChg chg="add mod ord">
          <ac:chgData name="antonio iacono" userId="cc0d413db32cffc3" providerId="LiveId" clId="{330F66A4-17AC-4522-BBAA-EAAB086E21C5}" dt="2019-10-10T03:01:33.102" v="1972" actId="1038"/>
          <ac:spMkLst>
            <pc:docMk/>
            <pc:sldMk cId="1514475474" sldId="301"/>
            <ac:spMk id="12" creationId="{B354EF12-9730-4D98-8DEC-F01FE50EB8C9}"/>
          </ac:spMkLst>
        </pc:spChg>
        <pc:spChg chg="add mod ord">
          <ac:chgData name="antonio iacono" userId="cc0d413db32cffc3" providerId="LiveId" clId="{330F66A4-17AC-4522-BBAA-EAAB086E21C5}" dt="2019-10-10T03:02:42.061" v="1979" actId="207"/>
          <ac:spMkLst>
            <pc:docMk/>
            <pc:sldMk cId="1514475474" sldId="301"/>
            <ac:spMk id="13" creationId="{4632041C-9276-426F-87AC-7DADEEEA7206}"/>
          </ac:spMkLst>
        </pc:spChg>
        <pc:spChg chg="add del mod ord">
          <ac:chgData name="antonio iacono" userId="cc0d413db32cffc3" providerId="LiveId" clId="{330F66A4-17AC-4522-BBAA-EAAB086E21C5}" dt="2019-10-10T02:55:31.334" v="1595" actId="11529"/>
          <ac:spMkLst>
            <pc:docMk/>
            <pc:sldMk cId="1514475474" sldId="301"/>
            <ac:spMk id="14" creationId="{020AC921-76A6-48EC-803F-E2F9840089AA}"/>
          </ac:spMkLst>
        </pc:spChg>
        <pc:spChg chg="add del mod ord">
          <ac:chgData name="antonio iacono" userId="cc0d413db32cffc3" providerId="LiveId" clId="{330F66A4-17AC-4522-BBAA-EAAB086E21C5}" dt="2019-10-10T02:56:06.218" v="1600" actId="11529"/>
          <ac:spMkLst>
            <pc:docMk/>
            <pc:sldMk cId="1514475474" sldId="301"/>
            <ac:spMk id="15" creationId="{7767B737-D55D-4E88-966B-F3E53C0CA559}"/>
          </ac:spMkLst>
        </pc:spChg>
        <pc:spChg chg="add mod">
          <ac:chgData name="antonio iacono" userId="cc0d413db32cffc3" providerId="LiveId" clId="{330F66A4-17AC-4522-BBAA-EAAB086E21C5}" dt="2019-10-10T03:02:42.061" v="1979" actId="207"/>
          <ac:spMkLst>
            <pc:docMk/>
            <pc:sldMk cId="1514475474" sldId="301"/>
            <ac:spMk id="16" creationId="{72487E0F-7926-4C40-AEE9-29EB72309CF0}"/>
          </ac:spMkLst>
        </pc:spChg>
        <pc:spChg chg="add mod">
          <ac:chgData name="antonio iacono" userId="cc0d413db32cffc3" providerId="LiveId" clId="{330F66A4-17AC-4522-BBAA-EAAB086E21C5}" dt="2019-10-10T03:02:42.061" v="1979" actId="207"/>
          <ac:spMkLst>
            <pc:docMk/>
            <pc:sldMk cId="1514475474" sldId="301"/>
            <ac:spMk id="17" creationId="{24D7DF8A-E555-4E94-9AF1-5618BD66BA63}"/>
          </ac:spMkLst>
        </pc:spChg>
        <pc:spChg chg="add mod">
          <ac:chgData name="antonio iacono" userId="cc0d413db32cffc3" providerId="LiveId" clId="{330F66A4-17AC-4522-BBAA-EAAB086E21C5}" dt="2019-10-10T03:02:42.061" v="1979" actId="207"/>
          <ac:spMkLst>
            <pc:docMk/>
            <pc:sldMk cId="1514475474" sldId="301"/>
            <ac:spMk id="18" creationId="{380222A5-AEA9-4307-B24B-3B35D5DD62E7}"/>
          </ac:spMkLst>
        </pc:spChg>
      </pc:sldChg>
      <pc:sldChg chg="add del">
        <pc:chgData name="antonio iacono" userId="cc0d413db32cffc3" providerId="LiveId" clId="{330F66A4-17AC-4522-BBAA-EAAB086E21C5}" dt="2019-10-10T03:04:05.793" v="1982" actId="2696"/>
        <pc:sldMkLst>
          <pc:docMk/>
          <pc:sldMk cId="1169494309" sldId="302"/>
        </pc:sldMkLst>
      </pc:sldChg>
      <pc:sldChg chg="modSp add del">
        <pc:chgData name="antonio iacono" userId="cc0d413db32cffc3" providerId="LiveId" clId="{330F66A4-17AC-4522-BBAA-EAAB086E21C5}" dt="2019-10-10T03:06:06.650" v="2054" actId="2696"/>
        <pc:sldMkLst>
          <pc:docMk/>
          <pc:sldMk cId="2206152371" sldId="303"/>
        </pc:sldMkLst>
        <pc:picChg chg="mod">
          <ac:chgData name="antonio iacono" userId="cc0d413db32cffc3" providerId="LiveId" clId="{330F66A4-17AC-4522-BBAA-EAAB086E21C5}" dt="2019-10-10T03:04:50.530" v="2024" actId="1076"/>
          <ac:picMkLst>
            <pc:docMk/>
            <pc:sldMk cId="2206152371" sldId="303"/>
            <ac:picMk id="2" creationId="{1830BF33-D2D6-44C9-A6AA-900876AB93B1}"/>
          </ac:picMkLst>
        </pc:picChg>
      </pc:sldChg>
      <pc:sldChg chg="addSp delSp modSp add">
        <pc:chgData name="antonio iacono" userId="cc0d413db32cffc3" providerId="LiveId" clId="{330F66A4-17AC-4522-BBAA-EAAB086E21C5}" dt="2019-10-10T16:51:35.585" v="2676" actId="20577"/>
        <pc:sldMkLst>
          <pc:docMk/>
          <pc:sldMk cId="462780520" sldId="304"/>
        </pc:sldMkLst>
        <pc:spChg chg="del">
          <ac:chgData name="antonio iacono" userId="cc0d413db32cffc3" providerId="LiveId" clId="{330F66A4-17AC-4522-BBAA-EAAB086E21C5}" dt="2019-10-10T03:06:21.870" v="2055"/>
          <ac:spMkLst>
            <pc:docMk/>
            <pc:sldMk cId="462780520" sldId="304"/>
            <ac:spMk id="2" creationId="{A1F1CB92-1631-4C01-8026-A99FE331DA65}"/>
          </ac:spMkLst>
        </pc:spChg>
        <pc:spChg chg="add mod">
          <ac:chgData name="antonio iacono" userId="cc0d413db32cffc3" providerId="LiveId" clId="{330F66A4-17AC-4522-BBAA-EAAB086E21C5}" dt="2019-10-10T16:51:35.585" v="2676" actId="20577"/>
          <ac:spMkLst>
            <pc:docMk/>
            <pc:sldMk cId="462780520" sldId="304"/>
            <ac:spMk id="4" creationId="{1EB81805-009D-46A6-956C-3B1AEE29D17D}"/>
          </ac:spMkLst>
        </pc:spChg>
        <pc:picChg chg="add mod">
          <ac:chgData name="antonio iacono" userId="cc0d413db32cffc3" providerId="LiveId" clId="{330F66A4-17AC-4522-BBAA-EAAB086E21C5}" dt="2019-10-10T03:06:34.734" v="2058" actId="1035"/>
          <ac:picMkLst>
            <pc:docMk/>
            <pc:sldMk cId="462780520" sldId="304"/>
            <ac:picMk id="3" creationId="{BE6D7857-D831-4D41-BA6C-8AC9DBB38C76}"/>
          </ac:picMkLst>
        </pc:picChg>
      </pc:sldChg>
      <pc:sldChg chg="addSp modSp add ord">
        <pc:chgData name="antonio iacono" userId="cc0d413db32cffc3" providerId="LiveId" clId="{330F66A4-17AC-4522-BBAA-EAAB086E21C5}" dt="2019-10-10T16:20:48.401" v="2220"/>
        <pc:sldMkLst>
          <pc:docMk/>
          <pc:sldMk cId="1613458793" sldId="305"/>
        </pc:sldMkLst>
        <pc:spChg chg="add mod">
          <ac:chgData name="antonio iacono" userId="cc0d413db32cffc3" providerId="LiveId" clId="{330F66A4-17AC-4522-BBAA-EAAB086E21C5}" dt="2019-10-10T16:20:19.725" v="2192" actId="1035"/>
          <ac:spMkLst>
            <pc:docMk/>
            <pc:sldMk cId="1613458793" sldId="305"/>
            <ac:spMk id="2" creationId="{4195128C-D183-4243-BD23-CBB61621CA91}"/>
          </ac:spMkLst>
        </pc:spChg>
        <pc:picChg chg="add mod">
          <ac:chgData name="antonio iacono" userId="cc0d413db32cffc3" providerId="LiveId" clId="{330F66A4-17AC-4522-BBAA-EAAB086E21C5}" dt="2019-10-10T16:20:00.147" v="2184" actId="1076"/>
          <ac:picMkLst>
            <pc:docMk/>
            <pc:sldMk cId="1613458793" sldId="305"/>
            <ac:picMk id="1026" creationId="{AE886EFB-CE2A-4E64-9062-C97E1E631604}"/>
          </ac:picMkLst>
        </pc:picChg>
      </pc:sldChg>
      <pc:sldChg chg="add del">
        <pc:chgData name="antonio iacono" userId="cc0d413db32cffc3" providerId="LiveId" clId="{330F66A4-17AC-4522-BBAA-EAAB086E21C5}" dt="2019-10-10T03:05:20.950" v="2027"/>
        <pc:sldMkLst>
          <pc:docMk/>
          <pc:sldMk cId="2484460137" sldId="305"/>
        </pc:sldMkLst>
      </pc:sldChg>
      <pc:sldChg chg="addSp delSp modSp add mod setBg modClrScheme chgLayout">
        <pc:chgData name="antonio iacono" userId="cc0d413db32cffc3" providerId="LiveId" clId="{330F66A4-17AC-4522-BBAA-EAAB086E21C5}" dt="2019-10-10T16:24:23.660" v="2342" actId="207"/>
        <pc:sldMkLst>
          <pc:docMk/>
          <pc:sldMk cId="2658970301" sldId="306"/>
        </pc:sldMkLst>
        <pc:spChg chg="add mod">
          <ac:chgData name="antonio iacono" userId="cc0d413db32cffc3" providerId="LiveId" clId="{330F66A4-17AC-4522-BBAA-EAAB086E21C5}" dt="2019-10-10T16:24:18.959" v="2341" actId="1036"/>
          <ac:spMkLst>
            <pc:docMk/>
            <pc:sldMk cId="2658970301" sldId="306"/>
            <ac:spMk id="2" creationId="{69990710-B5E4-4E94-87E5-CDED426084CF}"/>
          </ac:spMkLst>
        </pc:spChg>
        <pc:spChg chg="add mod">
          <ac:chgData name="antonio iacono" userId="cc0d413db32cffc3" providerId="LiveId" clId="{330F66A4-17AC-4522-BBAA-EAAB086E21C5}" dt="2019-10-10T16:24:23.660" v="2342" actId="207"/>
          <ac:spMkLst>
            <pc:docMk/>
            <pc:sldMk cId="2658970301" sldId="306"/>
            <ac:spMk id="3" creationId="{2C4E9DE0-32B5-4C4A-8211-95F528D417D5}"/>
          </ac:spMkLst>
        </pc:spChg>
        <pc:spChg chg="add mod">
          <ac:chgData name="antonio iacono" userId="cc0d413db32cffc3" providerId="LiveId" clId="{330F66A4-17AC-4522-BBAA-EAAB086E21C5}" dt="2019-10-10T16:19:31.426" v="2173" actId="122"/>
          <ac:spMkLst>
            <pc:docMk/>
            <pc:sldMk cId="2658970301" sldId="306"/>
            <ac:spMk id="71" creationId="{1DCA7B76-242B-461F-8684-E42B3DB05F6A}"/>
          </ac:spMkLst>
        </pc:spChg>
        <pc:picChg chg="add del mod">
          <ac:chgData name="antonio iacono" userId="cc0d413db32cffc3" providerId="LiveId" clId="{330F66A4-17AC-4522-BBAA-EAAB086E21C5}" dt="2019-10-10T16:21:26.866" v="2222" actId="478"/>
          <ac:picMkLst>
            <pc:docMk/>
            <pc:sldMk cId="2658970301" sldId="306"/>
            <ac:picMk id="2050" creationId="{86826B09-F165-422F-92D2-3F72DAB38EB1}"/>
          </ac:picMkLst>
        </pc:picChg>
      </pc:sldChg>
      <pc:sldChg chg="add">
        <pc:chgData name="antonio iacono" userId="cc0d413db32cffc3" providerId="LiveId" clId="{330F66A4-17AC-4522-BBAA-EAAB086E21C5}" dt="2019-10-10T16:21:23.133" v="2221"/>
        <pc:sldMkLst>
          <pc:docMk/>
          <pc:sldMk cId="1920554587" sldId="307"/>
        </pc:sldMkLst>
      </pc:sldChg>
      <pc:sldChg chg="addSp modSp add">
        <pc:chgData name="antonio iacono" userId="cc0d413db32cffc3" providerId="LiveId" clId="{330F66A4-17AC-4522-BBAA-EAAB086E21C5}" dt="2019-10-10T16:26:05.580" v="2399" actId="1076"/>
        <pc:sldMkLst>
          <pc:docMk/>
          <pc:sldMk cId="41756169" sldId="308"/>
        </pc:sldMkLst>
        <pc:spChg chg="add mod">
          <ac:chgData name="antonio iacono" userId="cc0d413db32cffc3" providerId="LiveId" clId="{330F66A4-17AC-4522-BBAA-EAAB086E21C5}" dt="2019-10-10T16:26:05.580" v="2399" actId="1076"/>
          <ac:spMkLst>
            <pc:docMk/>
            <pc:sldMk cId="41756169" sldId="308"/>
            <ac:spMk id="2" creationId="{2B07B9D7-2272-41F6-B7D8-7E3B1E1DAE9B}"/>
          </ac:spMkLst>
        </pc:spChg>
      </pc:sldChg>
      <pc:sldChg chg="addSp modSp add">
        <pc:chgData name="antonio iacono" userId="cc0d413db32cffc3" providerId="LiveId" clId="{330F66A4-17AC-4522-BBAA-EAAB086E21C5}" dt="2019-10-10T16:30:04.341" v="2451" actId="404"/>
        <pc:sldMkLst>
          <pc:docMk/>
          <pc:sldMk cId="2148875467" sldId="309"/>
        </pc:sldMkLst>
        <pc:spChg chg="mod">
          <ac:chgData name="antonio iacono" userId="cc0d413db32cffc3" providerId="LiveId" clId="{330F66A4-17AC-4522-BBAA-EAAB086E21C5}" dt="2019-10-10T16:28:37.500" v="2427" actId="122"/>
          <ac:spMkLst>
            <pc:docMk/>
            <pc:sldMk cId="2148875467" sldId="309"/>
            <ac:spMk id="2" creationId="{6336D4E5-A124-48E8-9A5C-C28B6AF13244}"/>
          </ac:spMkLst>
        </pc:spChg>
        <pc:spChg chg="add mod">
          <ac:chgData name="antonio iacono" userId="cc0d413db32cffc3" providerId="LiveId" clId="{330F66A4-17AC-4522-BBAA-EAAB086E21C5}" dt="2019-10-10T16:30:04.341" v="2451" actId="404"/>
          <ac:spMkLst>
            <pc:docMk/>
            <pc:sldMk cId="2148875467" sldId="309"/>
            <ac:spMk id="3" creationId="{CA16C4B3-D2FD-426C-8B9F-4610CA39DC4A}"/>
          </ac:spMkLst>
        </pc:spChg>
      </pc:sldChg>
      <pc:sldChg chg="addSp modSp add">
        <pc:chgData name="antonio iacono" userId="cc0d413db32cffc3" providerId="LiveId" clId="{330F66A4-17AC-4522-BBAA-EAAB086E21C5}" dt="2019-10-10T16:31:17.197" v="2465" actId="122"/>
        <pc:sldMkLst>
          <pc:docMk/>
          <pc:sldMk cId="3650593026" sldId="310"/>
        </pc:sldMkLst>
        <pc:spChg chg="mod">
          <ac:chgData name="antonio iacono" userId="cc0d413db32cffc3" providerId="LiveId" clId="{330F66A4-17AC-4522-BBAA-EAAB086E21C5}" dt="2019-10-10T16:30:51.384" v="2456" actId="404"/>
          <ac:spMkLst>
            <pc:docMk/>
            <pc:sldMk cId="3650593026" sldId="310"/>
            <ac:spMk id="3" creationId="{CA16C4B3-D2FD-426C-8B9F-4610CA39DC4A}"/>
          </ac:spMkLst>
        </pc:spChg>
        <pc:spChg chg="add mod">
          <ac:chgData name="antonio iacono" userId="cc0d413db32cffc3" providerId="LiveId" clId="{330F66A4-17AC-4522-BBAA-EAAB086E21C5}" dt="2019-10-10T16:31:17.197" v="2465" actId="122"/>
          <ac:spMkLst>
            <pc:docMk/>
            <pc:sldMk cId="3650593026" sldId="310"/>
            <ac:spMk id="4" creationId="{6A4774C1-2653-4214-B4A4-DD2FA33A4344}"/>
          </ac:spMkLst>
        </pc:spChg>
      </pc:sldChg>
      <pc:sldChg chg="addSp delSp modSp add">
        <pc:chgData name="antonio iacono" userId="cc0d413db32cffc3" providerId="LiveId" clId="{330F66A4-17AC-4522-BBAA-EAAB086E21C5}" dt="2019-10-10T16:44:39.943" v="2533"/>
        <pc:sldMkLst>
          <pc:docMk/>
          <pc:sldMk cId="3663057239" sldId="311"/>
        </pc:sldMkLst>
        <pc:spChg chg="del">
          <ac:chgData name="antonio iacono" userId="cc0d413db32cffc3" providerId="LiveId" clId="{330F66A4-17AC-4522-BBAA-EAAB086E21C5}" dt="2019-10-10T16:32:06.020" v="2467" actId="478"/>
          <ac:spMkLst>
            <pc:docMk/>
            <pc:sldMk cId="3663057239" sldId="311"/>
            <ac:spMk id="3" creationId="{CA16C4B3-D2FD-426C-8B9F-4610CA39DC4A}"/>
          </ac:spMkLst>
        </pc:spChg>
        <pc:spChg chg="del">
          <ac:chgData name="antonio iacono" userId="cc0d413db32cffc3" providerId="LiveId" clId="{330F66A4-17AC-4522-BBAA-EAAB086E21C5}" dt="2019-10-10T16:32:10.486" v="2469" actId="478"/>
          <ac:spMkLst>
            <pc:docMk/>
            <pc:sldMk cId="3663057239" sldId="311"/>
            <ac:spMk id="4" creationId="{6A4774C1-2653-4214-B4A4-DD2FA33A4344}"/>
          </ac:spMkLst>
        </pc:spChg>
        <pc:spChg chg="add mod">
          <ac:chgData name="antonio iacono" userId="cc0d413db32cffc3" providerId="LiveId" clId="{330F66A4-17AC-4522-BBAA-EAAB086E21C5}" dt="2019-10-10T16:44:39.943" v="2533"/>
          <ac:spMkLst>
            <pc:docMk/>
            <pc:sldMk cId="3663057239" sldId="311"/>
            <ac:spMk id="5" creationId="{38E303AB-B10C-406B-A38B-3F366130A8E2}"/>
          </ac:spMkLst>
        </pc:spChg>
        <pc:spChg chg="add mod">
          <ac:chgData name="antonio iacono" userId="cc0d413db32cffc3" providerId="LiveId" clId="{330F66A4-17AC-4522-BBAA-EAAB086E21C5}" dt="2019-10-10T16:34:02.351" v="2499" actId="14100"/>
          <ac:spMkLst>
            <pc:docMk/>
            <pc:sldMk cId="3663057239" sldId="311"/>
            <ac:spMk id="6" creationId="{28D4584B-44B0-4B50-892D-C56FFBE29D7C}"/>
          </ac:spMkLst>
        </pc:spChg>
      </pc:sldChg>
      <pc:sldChg chg="addSp modSp add ord">
        <pc:chgData name="antonio iacono" userId="cc0d413db32cffc3" providerId="LiveId" clId="{330F66A4-17AC-4522-BBAA-EAAB086E21C5}" dt="2019-10-10T17:07:13.681" v="2884" actId="2711"/>
        <pc:sldMkLst>
          <pc:docMk/>
          <pc:sldMk cId="1453155465" sldId="312"/>
        </pc:sldMkLst>
        <pc:spChg chg="mod">
          <ac:chgData name="antonio iacono" userId="cc0d413db32cffc3" providerId="LiveId" clId="{330F66A4-17AC-4522-BBAA-EAAB086E21C5}" dt="2019-10-10T16:54:59.038" v="2685" actId="6549"/>
          <ac:spMkLst>
            <pc:docMk/>
            <pc:sldMk cId="1453155465" sldId="312"/>
            <ac:spMk id="3" creationId="{8D824574-2B39-4576-B883-4AC566A84258}"/>
          </ac:spMkLst>
        </pc:spChg>
        <pc:graphicFrameChg chg="add mod modGraphic">
          <ac:chgData name="antonio iacono" userId="cc0d413db32cffc3" providerId="LiveId" clId="{330F66A4-17AC-4522-BBAA-EAAB086E21C5}" dt="2019-10-10T17:07:13.681" v="2884" actId="2711"/>
          <ac:graphicFrameMkLst>
            <pc:docMk/>
            <pc:sldMk cId="1453155465" sldId="312"/>
            <ac:graphicFrameMk id="2" creationId="{4D6BB199-1C00-426F-B486-CEE79D8A9AAC}"/>
          </ac:graphicFrameMkLst>
        </pc:graphicFrameChg>
      </pc:sldChg>
      <pc:sldChg chg="add del">
        <pc:chgData name="antonio iacono" userId="cc0d413db32cffc3" providerId="LiveId" clId="{330F66A4-17AC-4522-BBAA-EAAB086E21C5}" dt="2019-10-10T17:08:54.563" v="2888" actId="2696"/>
        <pc:sldMkLst>
          <pc:docMk/>
          <pc:sldMk cId="787626613" sldId="313"/>
        </pc:sldMkLst>
      </pc:sldChg>
      <pc:sldChg chg="addSp modSp add ord">
        <pc:chgData name="antonio iacono" userId="cc0d413db32cffc3" providerId="LiveId" clId="{330F66A4-17AC-4522-BBAA-EAAB086E21C5}" dt="2019-10-10T17:09:57.441" v="2972" actId="20577"/>
        <pc:sldMkLst>
          <pc:docMk/>
          <pc:sldMk cId="3559773677" sldId="314"/>
        </pc:sldMkLst>
        <pc:spChg chg="mod">
          <ac:chgData name="antonio iacono" userId="cc0d413db32cffc3" providerId="LiveId" clId="{330F66A4-17AC-4522-BBAA-EAAB086E21C5}" dt="2019-10-10T17:09:04.634" v="2891" actId="1076"/>
          <ac:spMkLst>
            <pc:docMk/>
            <pc:sldMk cId="3559773677" sldId="314"/>
            <ac:spMk id="3" creationId="{8D824574-2B39-4576-B883-4AC566A84258}"/>
          </ac:spMkLst>
        </pc:spChg>
        <pc:graphicFrameChg chg="add mod modGraphic">
          <ac:chgData name="antonio iacono" userId="cc0d413db32cffc3" providerId="LiveId" clId="{330F66A4-17AC-4522-BBAA-EAAB086E21C5}" dt="2019-10-10T17:09:57.441" v="2972" actId="20577"/>
          <ac:graphicFrameMkLst>
            <pc:docMk/>
            <pc:sldMk cId="3559773677" sldId="314"/>
            <ac:graphicFrameMk id="4" creationId="{F76BC1AA-8CD7-46B8-8B4C-F513651A8BE8}"/>
          </ac:graphicFrameMkLst>
        </pc:graphicFrameChg>
      </pc:sldChg>
      <pc:sldChg chg="addSp add del">
        <pc:chgData name="antonio iacono" userId="cc0d413db32cffc3" providerId="LiveId" clId="{330F66A4-17AC-4522-BBAA-EAAB086E21C5}" dt="2019-10-10T20:12:54.816" v="3250" actId="2696"/>
        <pc:sldMkLst>
          <pc:docMk/>
          <pc:sldMk cId="129391815" sldId="315"/>
        </pc:sldMkLst>
        <pc:spChg chg="add">
          <ac:chgData name="antonio iacono" userId="cc0d413db32cffc3" providerId="LiveId" clId="{330F66A4-17AC-4522-BBAA-EAAB086E21C5}" dt="2019-10-10T20:08:45.984" v="3248"/>
          <ac:spMkLst>
            <pc:docMk/>
            <pc:sldMk cId="129391815" sldId="315"/>
            <ac:spMk id="2" creationId="{BC6EAB39-40D5-4F35-A47F-C9CC606796BE}"/>
          </ac:spMkLst>
        </pc:spChg>
      </pc:sldChg>
      <pc:sldChg chg="addSp modSp add ord">
        <pc:chgData name="antonio iacono" userId="cc0d413db32cffc3" providerId="LiveId" clId="{330F66A4-17AC-4522-BBAA-EAAB086E21C5}" dt="2019-10-10T17:53:18.679" v="3084" actId="115"/>
        <pc:sldMkLst>
          <pc:docMk/>
          <pc:sldMk cId="2313145832" sldId="316"/>
        </pc:sldMkLst>
        <pc:spChg chg="mod">
          <ac:chgData name="antonio iacono" userId="cc0d413db32cffc3" providerId="LiveId" clId="{330F66A4-17AC-4522-BBAA-EAAB086E21C5}" dt="2019-10-10T17:51:34.366" v="3064" actId="255"/>
          <ac:spMkLst>
            <pc:docMk/>
            <pc:sldMk cId="2313145832" sldId="316"/>
            <ac:spMk id="2" creationId="{BD677CCA-C8D2-4CFE-8E97-BF4323699CB1}"/>
          </ac:spMkLst>
        </pc:spChg>
        <pc:spChg chg="add mod">
          <ac:chgData name="antonio iacono" userId="cc0d413db32cffc3" providerId="LiveId" clId="{330F66A4-17AC-4522-BBAA-EAAB086E21C5}" dt="2019-10-10T17:53:18.679" v="3084" actId="115"/>
          <ac:spMkLst>
            <pc:docMk/>
            <pc:sldMk cId="2313145832" sldId="316"/>
            <ac:spMk id="3" creationId="{12F87851-A664-49A0-94FE-B38E6BB842F3}"/>
          </ac:spMkLst>
        </pc:spChg>
      </pc:sldChg>
      <pc:sldChg chg="modSp add">
        <pc:chgData name="antonio iacono" userId="cc0d413db32cffc3" providerId="LiveId" clId="{330F66A4-17AC-4522-BBAA-EAAB086E21C5}" dt="2019-10-10T17:57:31.789" v="3166" actId="14100"/>
        <pc:sldMkLst>
          <pc:docMk/>
          <pc:sldMk cId="2187013965" sldId="317"/>
        </pc:sldMkLst>
        <pc:spChg chg="mod">
          <ac:chgData name="antonio iacono" userId="cc0d413db32cffc3" providerId="LiveId" clId="{330F66A4-17AC-4522-BBAA-EAAB086E21C5}" dt="2019-10-10T17:57:31.789" v="3166" actId="14100"/>
          <ac:spMkLst>
            <pc:docMk/>
            <pc:sldMk cId="2187013965" sldId="317"/>
            <ac:spMk id="3" creationId="{12F87851-A664-49A0-94FE-B38E6BB842F3}"/>
          </ac:spMkLst>
        </pc:spChg>
      </pc:sldChg>
      <pc:sldChg chg="modSp add">
        <pc:chgData name="antonio iacono" userId="cc0d413db32cffc3" providerId="LiveId" clId="{330F66A4-17AC-4522-BBAA-EAAB086E21C5}" dt="2019-10-10T18:00:07.351" v="3246" actId="20577"/>
        <pc:sldMkLst>
          <pc:docMk/>
          <pc:sldMk cId="3065213751" sldId="318"/>
        </pc:sldMkLst>
        <pc:spChg chg="mod">
          <ac:chgData name="antonio iacono" userId="cc0d413db32cffc3" providerId="LiveId" clId="{330F66A4-17AC-4522-BBAA-EAAB086E21C5}" dt="2019-10-10T18:00:07.351" v="3246" actId="20577"/>
          <ac:spMkLst>
            <pc:docMk/>
            <pc:sldMk cId="3065213751" sldId="318"/>
            <ac:spMk id="3" creationId="{12F87851-A664-49A0-94FE-B38E6BB842F3}"/>
          </ac:spMkLst>
        </pc:spChg>
      </pc:sldChg>
      <pc:sldChg chg="addSp modSp add">
        <pc:chgData name="antonio iacono" userId="cc0d413db32cffc3" providerId="LiveId" clId="{330F66A4-17AC-4522-BBAA-EAAB086E21C5}" dt="2019-10-17T19:38:41.224" v="3507" actId="207"/>
        <pc:sldMkLst>
          <pc:docMk/>
          <pc:sldMk cId="2771254388" sldId="319"/>
        </pc:sldMkLst>
        <pc:spChg chg="mod">
          <ac:chgData name="antonio iacono" userId="cc0d413db32cffc3" providerId="LiveId" clId="{330F66A4-17AC-4522-BBAA-EAAB086E21C5}" dt="2019-10-17T19:35:11.952" v="3404" actId="1037"/>
          <ac:spMkLst>
            <pc:docMk/>
            <pc:sldMk cId="2771254388" sldId="319"/>
            <ac:spMk id="2" creationId="{5B97E84E-97F8-4A3D-8E21-F110509FE1B0}"/>
          </ac:spMkLst>
        </pc:spChg>
        <pc:spChg chg="add mod">
          <ac:chgData name="antonio iacono" userId="cc0d413db32cffc3" providerId="LiveId" clId="{330F66A4-17AC-4522-BBAA-EAAB086E21C5}" dt="2019-10-17T19:38:41.224" v="3507" actId="207"/>
          <ac:spMkLst>
            <pc:docMk/>
            <pc:sldMk cId="2771254388" sldId="319"/>
            <ac:spMk id="3" creationId="{6609B4B0-3A6B-42D2-A722-23BE81F4656A}"/>
          </ac:spMkLst>
        </pc:spChg>
      </pc:sldChg>
      <pc:sldChg chg="addSp delSp modSp add mod setBg modClrScheme chgLayout">
        <pc:chgData name="antonio iacono" userId="cc0d413db32cffc3" providerId="LiveId" clId="{330F66A4-17AC-4522-BBAA-EAAB086E21C5}" dt="2019-10-17T19:45:02.942" v="3593" actId="1440"/>
        <pc:sldMkLst>
          <pc:docMk/>
          <pc:sldMk cId="2105061422" sldId="320"/>
        </pc:sldMkLst>
        <pc:spChg chg="add del mod">
          <ac:chgData name="antonio iacono" userId="cc0d413db32cffc3" providerId="LiveId" clId="{330F66A4-17AC-4522-BBAA-EAAB086E21C5}" dt="2019-10-17T19:44:25.747" v="3573" actId="478"/>
          <ac:spMkLst>
            <pc:docMk/>
            <pc:sldMk cId="2105061422" sldId="320"/>
            <ac:spMk id="3" creationId="{B779EDFB-4550-40E7-B3C8-AEE97C12405A}"/>
          </ac:spMkLst>
        </pc:spChg>
        <pc:spChg chg="add del mod">
          <ac:chgData name="antonio iacono" userId="cc0d413db32cffc3" providerId="LiveId" clId="{330F66A4-17AC-4522-BBAA-EAAB086E21C5}" dt="2019-10-17T19:40:35.508" v="3511" actId="26606"/>
          <ac:spMkLst>
            <pc:docMk/>
            <pc:sldMk cId="2105061422" sldId="320"/>
            <ac:spMk id="7" creationId="{A588F7FC-9BB4-4B41-AE31-089E4C3B142F}"/>
          </ac:spMkLst>
        </pc:spChg>
        <pc:spChg chg="add del mod">
          <ac:chgData name="antonio iacono" userId="cc0d413db32cffc3" providerId="LiveId" clId="{330F66A4-17AC-4522-BBAA-EAAB086E21C5}" dt="2019-10-17T19:40:35.508" v="3511" actId="26606"/>
          <ac:spMkLst>
            <pc:docMk/>
            <pc:sldMk cId="2105061422" sldId="320"/>
            <ac:spMk id="9" creationId="{5E356147-63BA-4F8E-A0EE-B3BBD437925F}"/>
          </ac:spMkLst>
        </pc:spChg>
        <pc:spChg chg="add del mod">
          <ac:chgData name="antonio iacono" userId="cc0d413db32cffc3" providerId="LiveId" clId="{330F66A4-17AC-4522-BBAA-EAAB086E21C5}" dt="2019-10-17T19:40:40.467" v="3513" actId="26606"/>
          <ac:spMkLst>
            <pc:docMk/>
            <pc:sldMk cId="2105061422" sldId="320"/>
            <ac:spMk id="11" creationId="{CAFFFC6E-637D-4E1E-9AD2-3AADE6BC334A}"/>
          </ac:spMkLst>
        </pc:spChg>
        <pc:spChg chg="add del mod">
          <ac:chgData name="antonio iacono" userId="cc0d413db32cffc3" providerId="LiveId" clId="{330F66A4-17AC-4522-BBAA-EAAB086E21C5}" dt="2019-10-17T19:40:40.467" v="3513" actId="26606"/>
          <ac:spMkLst>
            <pc:docMk/>
            <pc:sldMk cId="2105061422" sldId="320"/>
            <ac:spMk id="12" creationId="{1A03F587-4128-45CA-BB8B-3537E191CE52}"/>
          </ac:spMkLst>
        </pc:spChg>
        <pc:spChg chg="add mod">
          <ac:chgData name="antonio iacono" userId="cc0d413db32cffc3" providerId="LiveId" clId="{330F66A4-17AC-4522-BBAA-EAAB086E21C5}" dt="2019-10-17T19:44:20.562" v="3572" actId="122"/>
          <ac:spMkLst>
            <pc:docMk/>
            <pc:sldMk cId="2105061422" sldId="320"/>
            <ac:spMk id="13" creationId="{670A59B7-1B72-4670-80E3-F9BCFD5758A7}"/>
          </ac:spMkLst>
        </pc:spChg>
        <pc:spChg chg="add del mod">
          <ac:chgData name="antonio iacono" userId="cc0d413db32cffc3" providerId="LiveId" clId="{330F66A4-17AC-4522-BBAA-EAAB086E21C5}" dt="2019-10-17T19:40:41.443" v="3515" actId="26606"/>
          <ac:spMkLst>
            <pc:docMk/>
            <pc:sldMk cId="2105061422" sldId="320"/>
            <ac:spMk id="14" creationId="{A588F7FC-9BB4-4B41-AE31-089E4C3B142F}"/>
          </ac:spMkLst>
        </pc:spChg>
        <pc:spChg chg="add del mod">
          <ac:chgData name="antonio iacono" userId="cc0d413db32cffc3" providerId="LiveId" clId="{330F66A4-17AC-4522-BBAA-EAAB086E21C5}" dt="2019-10-17T19:40:41.443" v="3515" actId="26606"/>
          <ac:spMkLst>
            <pc:docMk/>
            <pc:sldMk cId="2105061422" sldId="320"/>
            <ac:spMk id="15" creationId="{5E356147-63BA-4F8E-A0EE-B3BBD437925F}"/>
          </ac:spMkLst>
        </pc:spChg>
        <pc:spChg chg="add del mod">
          <ac:chgData name="antonio iacono" userId="cc0d413db32cffc3" providerId="LiveId" clId="{330F66A4-17AC-4522-BBAA-EAAB086E21C5}" dt="2019-10-17T19:43:21.351" v="3540" actId="478"/>
          <ac:spMkLst>
            <pc:docMk/>
            <pc:sldMk cId="2105061422" sldId="320"/>
            <ac:spMk id="17" creationId="{AF3845FE-C3D5-43CD-BDB0-10B0342DD637}"/>
          </ac:spMkLst>
        </pc:spChg>
        <pc:picChg chg="add mod">
          <ac:chgData name="antonio iacono" userId="cc0d413db32cffc3" providerId="LiveId" clId="{330F66A4-17AC-4522-BBAA-EAAB086E21C5}" dt="2019-10-17T19:45:02.942" v="3593" actId="1440"/>
          <ac:picMkLst>
            <pc:docMk/>
            <pc:sldMk cId="2105061422" sldId="320"/>
            <ac:picMk id="2" creationId="{3E6873CE-AA6F-40BD-BCEE-D6F72D2248A1}"/>
          </ac:picMkLst>
        </pc:picChg>
      </pc:sldChg>
      <pc:sldChg chg="addSp delSp modSp add">
        <pc:chgData name="antonio iacono" userId="cc0d413db32cffc3" providerId="LiveId" clId="{330F66A4-17AC-4522-BBAA-EAAB086E21C5}" dt="2019-10-17T19:51:04.720" v="3759" actId="14100"/>
        <pc:sldMkLst>
          <pc:docMk/>
          <pc:sldMk cId="1769675999" sldId="321"/>
        </pc:sldMkLst>
        <pc:spChg chg="add mod">
          <ac:chgData name="antonio iacono" userId="cc0d413db32cffc3" providerId="LiveId" clId="{330F66A4-17AC-4522-BBAA-EAAB086E21C5}" dt="2019-10-17T19:51:04.720" v="3759" actId="14100"/>
          <ac:spMkLst>
            <pc:docMk/>
            <pc:sldMk cId="1769675999" sldId="321"/>
            <ac:spMk id="3" creationId="{813E1FAF-CA3C-48FA-B96A-FDF540985316}"/>
          </ac:spMkLst>
        </pc:spChg>
        <pc:picChg chg="del">
          <ac:chgData name="antonio iacono" userId="cc0d413db32cffc3" providerId="LiveId" clId="{330F66A4-17AC-4522-BBAA-EAAB086E21C5}" dt="2019-10-17T19:45:51.541" v="3595" actId="478"/>
          <ac:picMkLst>
            <pc:docMk/>
            <pc:sldMk cId="1769675999" sldId="321"/>
            <ac:picMk id="2" creationId="{3E6873CE-AA6F-40BD-BCEE-D6F72D2248A1}"/>
          </ac:picMkLst>
        </pc:picChg>
      </pc:sldChg>
      <pc:sldChg chg="modSp add">
        <pc:chgData name="antonio iacono" userId="cc0d413db32cffc3" providerId="LiveId" clId="{330F66A4-17AC-4522-BBAA-EAAB086E21C5}" dt="2019-10-17T21:27:06.458" v="4063" actId="207"/>
        <pc:sldMkLst>
          <pc:docMk/>
          <pc:sldMk cId="1093885532" sldId="322"/>
        </pc:sldMkLst>
        <pc:spChg chg="mod">
          <ac:chgData name="antonio iacono" userId="cc0d413db32cffc3" providerId="LiveId" clId="{330F66A4-17AC-4522-BBAA-EAAB086E21C5}" dt="2019-10-17T21:27:06.458" v="4063" actId="207"/>
          <ac:spMkLst>
            <pc:docMk/>
            <pc:sldMk cId="1093885532" sldId="322"/>
            <ac:spMk id="3" creationId="{813E1FAF-CA3C-48FA-B96A-FDF540985316}"/>
          </ac:spMkLst>
        </pc:spChg>
      </pc:sldChg>
      <pc:sldChg chg="modSp add">
        <pc:chgData name="antonio iacono" userId="cc0d413db32cffc3" providerId="LiveId" clId="{330F66A4-17AC-4522-BBAA-EAAB086E21C5}" dt="2019-10-17T21:30:04.054" v="4162" actId="12"/>
        <pc:sldMkLst>
          <pc:docMk/>
          <pc:sldMk cId="2258372550" sldId="323"/>
        </pc:sldMkLst>
        <pc:spChg chg="mod">
          <ac:chgData name="antonio iacono" userId="cc0d413db32cffc3" providerId="LiveId" clId="{330F66A4-17AC-4522-BBAA-EAAB086E21C5}" dt="2019-10-17T21:30:04.054" v="4162" actId="12"/>
          <ac:spMkLst>
            <pc:docMk/>
            <pc:sldMk cId="2258372550" sldId="323"/>
            <ac:spMk id="3" creationId="{813E1FAF-CA3C-48FA-B96A-FDF540985316}"/>
          </ac:spMkLst>
        </pc:spChg>
      </pc:sldChg>
      <pc:sldChg chg="modSp add">
        <pc:chgData name="antonio iacono" userId="cc0d413db32cffc3" providerId="LiveId" clId="{330F66A4-17AC-4522-BBAA-EAAB086E21C5}" dt="2019-10-17T21:34:12.938" v="4331" actId="12"/>
        <pc:sldMkLst>
          <pc:docMk/>
          <pc:sldMk cId="1747213533" sldId="324"/>
        </pc:sldMkLst>
        <pc:spChg chg="mod">
          <ac:chgData name="antonio iacono" userId="cc0d413db32cffc3" providerId="LiveId" clId="{330F66A4-17AC-4522-BBAA-EAAB086E21C5}" dt="2019-10-17T21:34:12.938" v="4331" actId="12"/>
          <ac:spMkLst>
            <pc:docMk/>
            <pc:sldMk cId="1747213533" sldId="324"/>
            <ac:spMk id="3" creationId="{813E1FAF-CA3C-48FA-B96A-FDF540985316}"/>
          </ac:spMkLst>
        </pc:spChg>
      </pc:sldChg>
    </pc:docChg>
  </pc:docChgLst>
  <pc:docChgLst>
    <pc:chgData name="antonio iacono" userId="cc0d413db32cffc3" providerId="LiveId" clId="{95B8169A-28F7-4A49-B38D-FA814DB998FE}"/>
    <pc:docChg chg="custSel addSld modSld">
      <pc:chgData name="antonio iacono" userId="cc0d413db32cffc3" providerId="LiveId" clId="{95B8169A-28F7-4A49-B38D-FA814DB998FE}" dt="2022-09-14T21:11:37.990" v="258" actId="20577"/>
      <pc:docMkLst>
        <pc:docMk/>
      </pc:docMkLst>
      <pc:sldChg chg="modSp mod">
        <pc:chgData name="antonio iacono" userId="cc0d413db32cffc3" providerId="LiveId" clId="{95B8169A-28F7-4A49-B38D-FA814DB998FE}" dt="2022-09-14T19:49:04.257" v="7" actId="20577"/>
        <pc:sldMkLst>
          <pc:docMk/>
          <pc:sldMk cId="3617346842" sldId="259"/>
        </pc:sldMkLst>
        <pc:spChg chg="mod">
          <ac:chgData name="antonio iacono" userId="cc0d413db32cffc3" providerId="LiveId" clId="{95B8169A-28F7-4A49-B38D-FA814DB998FE}" dt="2022-09-14T19:49:04.257" v="7" actId="20577"/>
          <ac:spMkLst>
            <pc:docMk/>
            <pc:sldMk cId="3617346842" sldId="259"/>
            <ac:spMk id="4" creationId="{A14E5F70-8951-4B3C-AE6F-2AF4FDC3B511}"/>
          </ac:spMkLst>
        </pc:spChg>
      </pc:sldChg>
      <pc:sldChg chg="addSp modSp mod">
        <pc:chgData name="antonio iacono" userId="cc0d413db32cffc3" providerId="LiveId" clId="{95B8169A-28F7-4A49-B38D-FA814DB998FE}" dt="2022-09-14T19:54:25.666" v="25" actId="3062"/>
        <pc:sldMkLst>
          <pc:docMk/>
          <pc:sldMk cId="348056760" sldId="260"/>
        </pc:sldMkLst>
        <pc:spChg chg="mod">
          <ac:chgData name="antonio iacono" userId="cc0d413db32cffc3" providerId="LiveId" clId="{95B8169A-28F7-4A49-B38D-FA814DB998FE}" dt="2022-09-14T19:52:54.079" v="10" actId="14100"/>
          <ac:spMkLst>
            <pc:docMk/>
            <pc:sldMk cId="348056760" sldId="260"/>
            <ac:spMk id="4" creationId="{A14E5F70-8951-4B3C-AE6F-2AF4FDC3B511}"/>
          </ac:spMkLst>
        </pc:spChg>
        <pc:spChg chg="add mod">
          <ac:chgData name="antonio iacono" userId="cc0d413db32cffc3" providerId="LiveId" clId="{95B8169A-28F7-4A49-B38D-FA814DB998FE}" dt="2022-09-14T19:54:25.666" v="25" actId="3062"/>
          <ac:spMkLst>
            <pc:docMk/>
            <pc:sldMk cId="348056760" sldId="260"/>
            <ac:spMk id="5" creationId="{908C99B9-048C-DD64-B259-ADDB2415654C}"/>
          </ac:spMkLst>
        </pc:spChg>
      </pc:sldChg>
      <pc:sldChg chg="addSp modSp mod">
        <pc:chgData name="antonio iacono" userId="cc0d413db32cffc3" providerId="LiveId" clId="{95B8169A-28F7-4A49-B38D-FA814DB998FE}" dt="2022-09-14T19:57:21.510" v="40" actId="3062"/>
        <pc:sldMkLst>
          <pc:docMk/>
          <pc:sldMk cId="640398084" sldId="261"/>
        </pc:sldMkLst>
        <pc:spChg chg="mod">
          <ac:chgData name="antonio iacono" userId="cc0d413db32cffc3" providerId="LiveId" clId="{95B8169A-28F7-4A49-B38D-FA814DB998FE}" dt="2022-09-14T19:55:24.890" v="27" actId="14100"/>
          <ac:spMkLst>
            <pc:docMk/>
            <pc:sldMk cId="640398084" sldId="261"/>
            <ac:spMk id="4" creationId="{A14E5F70-8951-4B3C-AE6F-2AF4FDC3B511}"/>
          </ac:spMkLst>
        </pc:spChg>
        <pc:spChg chg="add mod">
          <ac:chgData name="antonio iacono" userId="cc0d413db32cffc3" providerId="LiveId" clId="{95B8169A-28F7-4A49-B38D-FA814DB998FE}" dt="2022-09-14T19:57:21.510" v="40" actId="3062"/>
          <ac:spMkLst>
            <pc:docMk/>
            <pc:sldMk cId="640398084" sldId="261"/>
            <ac:spMk id="5" creationId="{EE12BF85-C267-5C66-2B91-DF42312C9D1E}"/>
          </ac:spMkLst>
        </pc:spChg>
      </pc:sldChg>
      <pc:sldChg chg="addSp delSp modSp mod delAnim modAnim">
        <pc:chgData name="antonio iacono" userId="cc0d413db32cffc3" providerId="LiveId" clId="{95B8169A-28F7-4A49-B38D-FA814DB998FE}" dt="2022-09-14T20:05:10.526" v="180"/>
        <pc:sldMkLst>
          <pc:docMk/>
          <pc:sldMk cId="3359084975" sldId="264"/>
        </pc:sldMkLst>
        <pc:spChg chg="mod">
          <ac:chgData name="antonio iacono" userId="cc0d413db32cffc3" providerId="LiveId" clId="{95B8169A-28F7-4A49-B38D-FA814DB998FE}" dt="2022-09-14T20:02:32.369" v="131" actId="20577"/>
          <ac:spMkLst>
            <pc:docMk/>
            <pc:sldMk cId="3359084975" sldId="264"/>
            <ac:spMk id="2" creationId="{4B6921B4-B565-495D-94F8-80B8DBBE3ADF}"/>
          </ac:spMkLst>
        </pc:spChg>
        <pc:spChg chg="mod">
          <ac:chgData name="antonio iacono" userId="cc0d413db32cffc3" providerId="LiveId" clId="{95B8169A-28F7-4A49-B38D-FA814DB998FE}" dt="2022-09-14T20:03:49.445" v="179" actId="120"/>
          <ac:spMkLst>
            <pc:docMk/>
            <pc:sldMk cId="3359084975" sldId="264"/>
            <ac:spMk id="3" creationId="{5FE2D991-261C-4875-BE9E-F68751CB5EC9}"/>
          </ac:spMkLst>
        </pc:spChg>
        <pc:spChg chg="del">
          <ac:chgData name="antonio iacono" userId="cc0d413db32cffc3" providerId="LiveId" clId="{95B8169A-28F7-4A49-B38D-FA814DB998FE}" dt="2022-09-14T20:02:36.534" v="132" actId="478"/>
          <ac:spMkLst>
            <pc:docMk/>
            <pc:sldMk cId="3359084975" sldId="264"/>
            <ac:spMk id="4" creationId="{B1197BA2-247C-4CC3-AF4E-929FDE076C30}"/>
          </ac:spMkLst>
        </pc:spChg>
        <pc:picChg chg="add mod">
          <ac:chgData name="antonio iacono" userId="cc0d413db32cffc3" providerId="LiveId" clId="{95B8169A-28F7-4A49-B38D-FA814DB998FE}" dt="2022-09-14T20:02:51.214" v="159" actId="1037"/>
          <ac:picMkLst>
            <pc:docMk/>
            <pc:sldMk cId="3359084975" sldId="264"/>
            <ac:picMk id="1026" creationId="{C33E571C-5A57-2DCA-A106-137E2644F8A2}"/>
          </ac:picMkLst>
        </pc:picChg>
      </pc:sldChg>
      <pc:sldChg chg="modSp mod">
        <pc:chgData name="antonio iacono" userId="cc0d413db32cffc3" providerId="LiveId" clId="{95B8169A-28F7-4A49-B38D-FA814DB998FE}" dt="2022-09-14T20:08:24.266" v="213" actId="115"/>
        <pc:sldMkLst>
          <pc:docMk/>
          <pc:sldMk cId="1238160455" sldId="265"/>
        </pc:sldMkLst>
        <pc:spChg chg="mod">
          <ac:chgData name="antonio iacono" userId="cc0d413db32cffc3" providerId="LiveId" clId="{95B8169A-28F7-4A49-B38D-FA814DB998FE}" dt="2022-09-14T20:07:31.304" v="211" actId="20577"/>
          <ac:spMkLst>
            <pc:docMk/>
            <pc:sldMk cId="1238160455" sldId="265"/>
            <ac:spMk id="2" creationId="{4B6921B4-B565-495D-94F8-80B8DBBE3ADF}"/>
          </ac:spMkLst>
        </pc:spChg>
        <pc:spChg chg="mod">
          <ac:chgData name="antonio iacono" userId="cc0d413db32cffc3" providerId="LiveId" clId="{95B8169A-28F7-4A49-B38D-FA814DB998FE}" dt="2022-09-14T20:08:24.266" v="213" actId="115"/>
          <ac:spMkLst>
            <pc:docMk/>
            <pc:sldMk cId="1238160455" sldId="265"/>
            <ac:spMk id="3" creationId="{5FE2D991-261C-4875-BE9E-F68751CB5EC9}"/>
          </ac:spMkLst>
        </pc:spChg>
      </pc:sldChg>
      <pc:sldChg chg="delSp modSp mod delAnim">
        <pc:chgData name="antonio iacono" userId="cc0d413db32cffc3" providerId="LiveId" clId="{95B8169A-28F7-4A49-B38D-FA814DB998FE}" dt="2022-09-14T20:10:37.812" v="248" actId="115"/>
        <pc:sldMkLst>
          <pc:docMk/>
          <pc:sldMk cId="303146678" sldId="266"/>
        </pc:sldMkLst>
        <pc:spChg chg="mod">
          <ac:chgData name="antonio iacono" userId="cc0d413db32cffc3" providerId="LiveId" clId="{95B8169A-28F7-4A49-B38D-FA814DB998FE}" dt="2022-09-14T20:08:56.250" v="220" actId="207"/>
          <ac:spMkLst>
            <pc:docMk/>
            <pc:sldMk cId="303146678" sldId="266"/>
            <ac:spMk id="2" creationId="{4B6921B4-B565-495D-94F8-80B8DBBE3ADF}"/>
          </ac:spMkLst>
        </pc:spChg>
        <pc:spChg chg="mod">
          <ac:chgData name="antonio iacono" userId="cc0d413db32cffc3" providerId="LiveId" clId="{95B8169A-28F7-4A49-B38D-FA814DB998FE}" dt="2022-09-14T20:10:37.812" v="248" actId="115"/>
          <ac:spMkLst>
            <pc:docMk/>
            <pc:sldMk cId="303146678" sldId="266"/>
            <ac:spMk id="3" creationId="{5FE2D991-261C-4875-BE9E-F68751CB5EC9}"/>
          </ac:spMkLst>
        </pc:spChg>
        <pc:spChg chg="del mod">
          <ac:chgData name="antonio iacono" userId="cc0d413db32cffc3" providerId="LiveId" clId="{95B8169A-28F7-4A49-B38D-FA814DB998FE}" dt="2022-09-14T20:08:43.386" v="215" actId="478"/>
          <ac:spMkLst>
            <pc:docMk/>
            <pc:sldMk cId="303146678" sldId="266"/>
            <ac:spMk id="5" creationId="{8B5C99FF-C44F-44C1-A7CB-705A5E3282DD}"/>
          </ac:spMkLst>
        </pc:spChg>
      </pc:sldChg>
      <pc:sldChg chg="modSp mod">
        <pc:chgData name="antonio iacono" userId="cc0d413db32cffc3" providerId="LiveId" clId="{95B8169A-28F7-4A49-B38D-FA814DB998FE}" dt="2022-09-14T20:12:41.901" v="250" actId="115"/>
        <pc:sldMkLst>
          <pc:docMk/>
          <pc:sldMk cId="559708760" sldId="268"/>
        </pc:sldMkLst>
        <pc:spChg chg="mod">
          <ac:chgData name="antonio iacono" userId="cc0d413db32cffc3" providerId="LiveId" clId="{95B8169A-28F7-4A49-B38D-FA814DB998FE}" dt="2022-09-14T20:12:41.901" v="250" actId="115"/>
          <ac:spMkLst>
            <pc:docMk/>
            <pc:sldMk cId="559708760" sldId="268"/>
            <ac:spMk id="3" creationId="{E8CECEDC-8FC4-4627-930D-F581D9C2F784}"/>
          </ac:spMkLst>
        </pc:spChg>
      </pc:sldChg>
      <pc:sldChg chg="modSp modAnim">
        <pc:chgData name="antonio iacono" userId="cc0d413db32cffc3" providerId="LiveId" clId="{95B8169A-28F7-4A49-B38D-FA814DB998FE}" dt="2022-09-14T21:11:37.990" v="258" actId="20577"/>
        <pc:sldMkLst>
          <pc:docMk/>
          <pc:sldMk cId="2385662481" sldId="271"/>
        </pc:sldMkLst>
        <pc:spChg chg="mod">
          <ac:chgData name="antonio iacono" userId="cc0d413db32cffc3" providerId="LiveId" clId="{95B8169A-28F7-4A49-B38D-FA814DB998FE}" dt="2022-09-14T21:11:37.990" v="258" actId="20577"/>
          <ac:spMkLst>
            <pc:docMk/>
            <pc:sldMk cId="2385662481" sldId="271"/>
            <ac:spMk id="12" creationId="{03AF2D39-A7A5-4041-9207-9A681DD4C782}"/>
          </ac:spMkLst>
        </pc:spChg>
      </pc:sldChg>
      <pc:sldChg chg="modSp add modAnim">
        <pc:chgData name="antonio iacono" userId="cc0d413db32cffc3" providerId="LiveId" clId="{95B8169A-28F7-4A49-B38D-FA814DB998FE}" dt="2022-09-14T20:06:19.610" v="183" actId="403"/>
        <pc:sldMkLst>
          <pc:docMk/>
          <pc:sldMk cId="3624893860" sldId="325"/>
        </pc:sldMkLst>
        <pc:spChg chg="mod">
          <ac:chgData name="antonio iacono" userId="cc0d413db32cffc3" providerId="LiveId" clId="{95B8169A-28F7-4A49-B38D-FA814DB998FE}" dt="2022-09-14T20:06:19.610" v="183" actId="403"/>
          <ac:spMkLst>
            <pc:docMk/>
            <pc:sldMk cId="3624893860" sldId="325"/>
            <ac:spMk id="3" creationId="{5FE2D991-261C-4875-BE9E-F68751CB5EC9}"/>
          </ac:spMkLst>
        </pc:spChg>
      </pc:sldChg>
    </pc:docChg>
  </pc:docChgLst>
  <pc:docChgLst>
    <pc:chgData name="antonio iacono" userId="cc0d413db32cffc3" providerId="LiveId" clId="{D6C5A92F-8B91-4C95-8B6B-C3693B71168A}"/>
    <pc:docChg chg="undo custSel mod addSld delSld modSld">
      <pc:chgData name="antonio iacono" userId="cc0d413db32cffc3" providerId="LiveId" clId="{D6C5A92F-8B91-4C95-8B6B-C3693B71168A}" dt="2019-10-03T21:12:59.102" v="3524"/>
      <pc:docMkLst>
        <pc:docMk/>
      </pc:docMkLst>
      <pc:sldChg chg="del">
        <pc:chgData name="antonio iacono" userId="cc0d413db32cffc3" providerId="LiveId" clId="{D6C5A92F-8B91-4C95-8B6B-C3693B71168A}" dt="2019-10-03T15:55:41.670" v="0" actId="2696"/>
        <pc:sldMkLst>
          <pc:docMk/>
          <pc:sldMk cId="1772969468" sldId="257"/>
        </pc:sldMkLst>
      </pc:sldChg>
      <pc:sldChg chg="modSp">
        <pc:chgData name="antonio iacono" userId="cc0d413db32cffc3" providerId="LiveId" clId="{D6C5A92F-8B91-4C95-8B6B-C3693B71168A}" dt="2019-10-03T16:00:36.861" v="193" actId="20577"/>
        <pc:sldMkLst>
          <pc:docMk/>
          <pc:sldMk cId="3223015360" sldId="258"/>
        </pc:sldMkLst>
        <pc:spChg chg="mod">
          <ac:chgData name="antonio iacono" userId="cc0d413db32cffc3" providerId="LiveId" clId="{D6C5A92F-8B91-4C95-8B6B-C3693B71168A}" dt="2019-10-03T16:00:36.861" v="193" actId="20577"/>
          <ac:spMkLst>
            <pc:docMk/>
            <pc:sldMk cId="3223015360" sldId="258"/>
            <ac:spMk id="2" creationId="{69B7327A-F1FF-41D2-B9C8-4F3F0C338C8C}"/>
          </ac:spMkLst>
        </pc:spChg>
        <pc:spChg chg="mod">
          <ac:chgData name="antonio iacono" userId="cc0d413db32cffc3" providerId="LiveId" clId="{D6C5A92F-8B91-4C95-8B6B-C3693B71168A}" dt="2019-10-03T16:00:13.020" v="170" actId="20577"/>
          <ac:spMkLst>
            <pc:docMk/>
            <pc:sldMk cId="3223015360" sldId="258"/>
            <ac:spMk id="4" creationId="{A14E5F70-8951-4B3C-AE6F-2AF4FDC3B511}"/>
          </ac:spMkLst>
        </pc:spChg>
      </pc:sldChg>
      <pc:sldChg chg="del">
        <pc:chgData name="antonio iacono" userId="cc0d413db32cffc3" providerId="LiveId" clId="{D6C5A92F-8B91-4C95-8B6B-C3693B71168A}" dt="2019-10-03T15:55:41.685" v="1" actId="2696"/>
        <pc:sldMkLst>
          <pc:docMk/>
          <pc:sldMk cId="2669958366" sldId="259"/>
        </pc:sldMkLst>
      </pc:sldChg>
      <pc:sldChg chg="modSp add">
        <pc:chgData name="antonio iacono" userId="cc0d413db32cffc3" providerId="LiveId" clId="{D6C5A92F-8B91-4C95-8B6B-C3693B71168A}" dt="2019-10-03T16:13:40.110" v="501" actId="123"/>
        <pc:sldMkLst>
          <pc:docMk/>
          <pc:sldMk cId="3617346842" sldId="259"/>
        </pc:sldMkLst>
        <pc:spChg chg="mod">
          <ac:chgData name="antonio iacono" userId="cc0d413db32cffc3" providerId="LiveId" clId="{D6C5A92F-8B91-4C95-8B6B-C3693B71168A}" dt="2019-10-03T16:13:40.110" v="501" actId="123"/>
          <ac:spMkLst>
            <pc:docMk/>
            <pc:sldMk cId="3617346842" sldId="259"/>
            <ac:spMk id="4" creationId="{A14E5F70-8951-4B3C-AE6F-2AF4FDC3B511}"/>
          </ac:spMkLst>
        </pc:spChg>
      </pc:sldChg>
      <pc:sldChg chg="modSp add">
        <pc:chgData name="antonio iacono" userId="cc0d413db32cffc3" providerId="LiveId" clId="{D6C5A92F-8B91-4C95-8B6B-C3693B71168A}" dt="2019-10-03T16:10:54.026" v="477" actId="27636"/>
        <pc:sldMkLst>
          <pc:docMk/>
          <pc:sldMk cId="348056760" sldId="260"/>
        </pc:sldMkLst>
        <pc:spChg chg="mod">
          <ac:chgData name="antonio iacono" userId="cc0d413db32cffc3" providerId="LiveId" clId="{D6C5A92F-8B91-4C95-8B6B-C3693B71168A}" dt="2019-10-03T16:10:54.026" v="477" actId="27636"/>
          <ac:spMkLst>
            <pc:docMk/>
            <pc:sldMk cId="348056760" sldId="260"/>
            <ac:spMk id="4" creationId="{A14E5F70-8951-4B3C-AE6F-2AF4FDC3B511}"/>
          </ac:spMkLst>
        </pc:spChg>
      </pc:sldChg>
      <pc:sldChg chg="del">
        <pc:chgData name="antonio iacono" userId="cc0d413db32cffc3" providerId="LiveId" clId="{D6C5A92F-8B91-4C95-8B6B-C3693B71168A}" dt="2019-10-03T15:55:41.737" v="6" actId="2696"/>
        <pc:sldMkLst>
          <pc:docMk/>
          <pc:sldMk cId="2050067898" sldId="260"/>
        </pc:sldMkLst>
      </pc:sldChg>
      <pc:sldChg chg="modSp add">
        <pc:chgData name="antonio iacono" userId="cc0d413db32cffc3" providerId="LiveId" clId="{D6C5A92F-8B91-4C95-8B6B-C3693B71168A}" dt="2019-10-03T16:13:22.926" v="498" actId="20577"/>
        <pc:sldMkLst>
          <pc:docMk/>
          <pc:sldMk cId="640398084" sldId="261"/>
        </pc:sldMkLst>
        <pc:spChg chg="mod">
          <ac:chgData name="antonio iacono" userId="cc0d413db32cffc3" providerId="LiveId" clId="{D6C5A92F-8B91-4C95-8B6B-C3693B71168A}" dt="2019-10-03T16:13:22.926" v="498" actId="20577"/>
          <ac:spMkLst>
            <pc:docMk/>
            <pc:sldMk cId="640398084" sldId="261"/>
            <ac:spMk id="4" creationId="{A14E5F70-8951-4B3C-AE6F-2AF4FDC3B511}"/>
          </ac:spMkLst>
        </pc:spChg>
      </pc:sldChg>
      <pc:sldChg chg="del">
        <pc:chgData name="antonio iacono" userId="cc0d413db32cffc3" providerId="LiveId" clId="{D6C5A92F-8B91-4C95-8B6B-C3693B71168A}" dt="2019-10-03T15:55:41.743" v="7" actId="2696"/>
        <pc:sldMkLst>
          <pc:docMk/>
          <pc:sldMk cId="3936686346" sldId="261"/>
        </pc:sldMkLst>
      </pc:sldChg>
      <pc:sldChg chg="addSp delSp modSp add del">
        <pc:chgData name="antonio iacono" userId="cc0d413db32cffc3" providerId="LiveId" clId="{D6C5A92F-8B91-4C95-8B6B-C3693B71168A}" dt="2019-10-03T16:36:44.153" v="1018" actId="2696"/>
        <pc:sldMkLst>
          <pc:docMk/>
          <pc:sldMk cId="407074740" sldId="262"/>
        </pc:sldMkLst>
        <pc:spChg chg="mod">
          <ac:chgData name="antonio iacono" userId="cc0d413db32cffc3" providerId="LiveId" clId="{D6C5A92F-8B91-4C95-8B6B-C3693B71168A}" dt="2019-10-03T16:15:12.875" v="516" actId="27636"/>
          <ac:spMkLst>
            <pc:docMk/>
            <pc:sldMk cId="407074740" sldId="262"/>
            <ac:spMk id="4" creationId="{A14E5F70-8951-4B3C-AE6F-2AF4FDC3B511}"/>
          </ac:spMkLst>
        </pc:spChg>
        <pc:spChg chg="add mod">
          <ac:chgData name="antonio iacono" userId="cc0d413db32cffc3" providerId="LiveId" clId="{D6C5A92F-8B91-4C95-8B6B-C3693B71168A}" dt="2019-10-03T16:15:59.390" v="519" actId="6549"/>
          <ac:spMkLst>
            <pc:docMk/>
            <pc:sldMk cId="407074740" sldId="262"/>
            <ac:spMk id="5" creationId="{FF15619A-1EDC-4AE0-90F9-3F1B67BB2C19}"/>
          </ac:spMkLst>
        </pc:spChg>
        <pc:picChg chg="add del mod">
          <ac:chgData name="antonio iacono" userId="cc0d413db32cffc3" providerId="LiveId" clId="{D6C5A92F-8B91-4C95-8B6B-C3693B71168A}" dt="2019-10-03T16:17:09.027" v="526" actId="478"/>
          <ac:picMkLst>
            <pc:docMk/>
            <pc:sldMk cId="407074740" sldId="262"/>
            <ac:picMk id="3" creationId="{03A72D3F-D79A-4037-9262-A971A595CA03}"/>
          </ac:picMkLst>
        </pc:picChg>
      </pc:sldChg>
      <pc:sldChg chg="del">
        <pc:chgData name="antonio iacono" userId="cc0d413db32cffc3" providerId="LiveId" clId="{D6C5A92F-8B91-4C95-8B6B-C3693B71168A}" dt="2019-10-03T15:55:41.698" v="2" actId="2696"/>
        <pc:sldMkLst>
          <pc:docMk/>
          <pc:sldMk cId="2726732736" sldId="262"/>
        </pc:sldMkLst>
      </pc:sldChg>
      <pc:sldChg chg="addSp delSp modSp add mod setBg modClrScheme chgLayout">
        <pc:chgData name="antonio iacono" userId="cc0d413db32cffc3" providerId="LiveId" clId="{D6C5A92F-8B91-4C95-8B6B-C3693B71168A}" dt="2019-10-03T16:20:05.677" v="588" actId="208"/>
        <pc:sldMkLst>
          <pc:docMk/>
          <pc:sldMk cId="389689746" sldId="263"/>
        </pc:sldMkLst>
        <pc:spChg chg="del">
          <ac:chgData name="antonio iacono" userId="cc0d413db32cffc3" providerId="LiveId" clId="{D6C5A92F-8B91-4C95-8B6B-C3693B71168A}" dt="2019-10-03T16:17:17.667" v="527" actId="26606"/>
          <ac:spMkLst>
            <pc:docMk/>
            <pc:sldMk cId="389689746" sldId="263"/>
            <ac:spMk id="2" creationId="{828A251B-6E80-4DB9-A35A-E38E9A6FC9A9}"/>
          </ac:spMkLst>
        </pc:spChg>
        <pc:spChg chg="del">
          <ac:chgData name="antonio iacono" userId="cc0d413db32cffc3" providerId="LiveId" clId="{D6C5A92F-8B91-4C95-8B6B-C3693B71168A}" dt="2019-10-03T16:16:58.028" v="524" actId="478"/>
          <ac:spMkLst>
            <pc:docMk/>
            <pc:sldMk cId="389689746" sldId="263"/>
            <ac:spMk id="3" creationId="{87A7040C-EB90-4BA2-87B2-6B211285F172}"/>
          </ac:spMkLst>
        </pc:spChg>
        <pc:spChg chg="add mod">
          <ac:chgData name="antonio iacono" userId="cc0d413db32cffc3" providerId="LiveId" clId="{D6C5A92F-8B91-4C95-8B6B-C3693B71168A}" dt="2019-10-03T16:19:45.470" v="587" actId="14100"/>
          <ac:spMkLst>
            <pc:docMk/>
            <pc:sldMk cId="389689746" sldId="263"/>
            <ac:spMk id="7" creationId="{0AE809F3-CBD0-4108-A33F-99D377231DDC}"/>
          </ac:spMkLst>
        </pc:spChg>
        <pc:spChg chg="add mod">
          <ac:chgData name="antonio iacono" userId="cc0d413db32cffc3" providerId="LiveId" clId="{D6C5A92F-8B91-4C95-8B6B-C3693B71168A}" dt="2019-10-03T16:18:58.171" v="568" actId="122"/>
          <ac:spMkLst>
            <pc:docMk/>
            <pc:sldMk cId="389689746" sldId="263"/>
            <ac:spMk id="8" creationId="{A26E8552-0BA2-401B-8928-751A294913F8}"/>
          </ac:spMkLst>
        </pc:spChg>
        <pc:spChg chg="add del mod">
          <ac:chgData name="antonio iacono" userId="cc0d413db32cffc3" providerId="LiveId" clId="{D6C5A92F-8B91-4C95-8B6B-C3693B71168A}" dt="2019-10-03T16:18:20.549" v="556"/>
          <ac:spMkLst>
            <pc:docMk/>
            <pc:sldMk cId="389689746" sldId="263"/>
            <ac:spMk id="9" creationId="{349E8919-0C2A-4327-AC0C-C3B3C66D9E92}"/>
          </ac:spMkLst>
        </pc:spChg>
        <pc:spChg chg="add del mod">
          <ac:chgData name="antonio iacono" userId="cc0d413db32cffc3" providerId="LiveId" clId="{D6C5A92F-8B91-4C95-8B6B-C3693B71168A}" dt="2019-10-03T16:17:27.875" v="528"/>
          <ac:spMkLst>
            <pc:docMk/>
            <pc:sldMk cId="389689746" sldId="263"/>
            <ac:spMk id="11" creationId="{F7B1073C-303D-4242-8271-02554FD961A4}"/>
          </ac:spMkLst>
        </pc:spChg>
        <pc:picChg chg="add mod">
          <ac:chgData name="antonio iacono" userId="cc0d413db32cffc3" providerId="LiveId" clId="{D6C5A92F-8B91-4C95-8B6B-C3693B71168A}" dt="2019-10-03T16:20:05.677" v="588" actId="208"/>
          <ac:picMkLst>
            <pc:docMk/>
            <pc:sldMk cId="389689746" sldId="263"/>
            <ac:picMk id="4" creationId="{DF122224-62FB-4FC9-B481-C5C5A41E5CAD}"/>
          </ac:picMkLst>
        </pc:picChg>
      </pc:sldChg>
      <pc:sldChg chg="del">
        <pc:chgData name="antonio iacono" userId="cc0d413db32cffc3" providerId="LiveId" clId="{D6C5A92F-8B91-4C95-8B6B-C3693B71168A}" dt="2019-10-03T15:55:41.710" v="3" actId="2696"/>
        <pc:sldMkLst>
          <pc:docMk/>
          <pc:sldMk cId="1045569351" sldId="263"/>
        </pc:sldMkLst>
      </pc:sldChg>
      <pc:sldChg chg="del">
        <pc:chgData name="antonio iacono" userId="cc0d413db32cffc3" providerId="LiveId" clId="{D6C5A92F-8B91-4C95-8B6B-C3693B71168A}" dt="2019-10-03T15:55:41.722" v="4" actId="2696"/>
        <pc:sldMkLst>
          <pc:docMk/>
          <pc:sldMk cId="2493309916" sldId="264"/>
        </pc:sldMkLst>
      </pc:sldChg>
      <pc:sldChg chg="addSp modSp add modAnim">
        <pc:chgData name="antonio iacono" userId="cc0d413db32cffc3" providerId="LiveId" clId="{D6C5A92F-8B91-4C95-8B6B-C3693B71168A}" dt="2019-10-03T16:42:16.633" v="1201"/>
        <pc:sldMkLst>
          <pc:docMk/>
          <pc:sldMk cId="3359084975" sldId="264"/>
        </pc:sldMkLst>
        <pc:spChg chg="mod">
          <ac:chgData name="antonio iacono" userId="cc0d413db32cffc3" providerId="LiveId" clId="{D6C5A92F-8B91-4C95-8B6B-C3693B71168A}" dt="2019-10-03T16:22:48.792" v="602" actId="122"/>
          <ac:spMkLst>
            <pc:docMk/>
            <pc:sldMk cId="3359084975" sldId="264"/>
            <ac:spMk id="2" creationId="{4B6921B4-B565-495D-94F8-80B8DBBE3ADF}"/>
          </ac:spMkLst>
        </pc:spChg>
        <pc:spChg chg="add mod">
          <ac:chgData name="antonio iacono" userId="cc0d413db32cffc3" providerId="LiveId" clId="{D6C5A92F-8B91-4C95-8B6B-C3693B71168A}" dt="2019-10-03T16:41:34.939" v="1199" actId="20577"/>
          <ac:spMkLst>
            <pc:docMk/>
            <pc:sldMk cId="3359084975" sldId="264"/>
            <ac:spMk id="3" creationId="{5FE2D991-261C-4875-BE9E-F68751CB5EC9}"/>
          </ac:spMkLst>
        </pc:spChg>
        <pc:spChg chg="add mod">
          <ac:chgData name="antonio iacono" userId="cc0d413db32cffc3" providerId="LiveId" clId="{D6C5A92F-8B91-4C95-8B6B-C3693B71168A}" dt="2019-10-03T16:41:22.645" v="1196" actId="207"/>
          <ac:spMkLst>
            <pc:docMk/>
            <pc:sldMk cId="3359084975" sldId="264"/>
            <ac:spMk id="4" creationId="{B1197BA2-247C-4CC3-AF4E-929FDE076C30}"/>
          </ac:spMkLst>
        </pc:spChg>
      </pc:sldChg>
      <pc:sldChg chg="addSp modSp add modAnim">
        <pc:chgData name="antonio iacono" userId="cc0d413db32cffc3" providerId="LiveId" clId="{D6C5A92F-8B91-4C95-8B6B-C3693B71168A}" dt="2019-10-03T16:42:54.362" v="1203"/>
        <pc:sldMkLst>
          <pc:docMk/>
          <pc:sldMk cId="1238160455" sldId="265"/>
        </pc:sldMkLst>
        <pc:spChg chg="mod">
          <ac:chgData name="antonio iacono" userId="cc0d413db32cffc3" providerId="LiveId" clId="{D6C5A92F-8B91-4C95-8B6B-C3693B71168A}" dt="2019-10-03T16:34:59.776" v="1003" actId="948"/>
          <ac:spMkLst>
            <pc:docMk/>
            <pc:sldMk cId="1238160455" sldId="265"/>
            <ac:spMk id="3" creationId="{5FE2D991-261C-4875-BE9E-F68751CB5EC9}"/>
          </ac:spMkLst>
        </pc:spChg>
        <pc:graphicFrameChg chg="add mod modGraphic">
          <ac:chgData name="antonio iacono" userId="cc0d413db32cffc3" providerId="LiveId" clId="{D6C5A92F-8B91-4C95-8B6B-C3693B71168A}" dt="2019-10-03T16:34:15.620" v="993"/>
          <ac:graphicFrameMkLst>
            <pc:docMk/>
            <pc:sldMk cId="1238160455" sldId="265"/>
            <ac:graphicFrameMk id="4" creationId="{60859474-9B8A-4CCC-AE92-4F5825E46124}"/>
          </ac:graphicFrameMkLst>
        </pc:graphicFrameChg>
      </pc:sldChg>
      <pc:sldChg chg="del">
        <pc:chgData name="antonio iacono" userId="cc0d413db32cffc3" providerId="LiveId" clId="{D6C5A92F-8B91-4C95-8B6B-C3693B71168A}" dt="2019-10-03T15:55:41.730" v="5" actId="2696"/>
        <pc:sldMkLst>
          <pc:docMk/>
          <pc:sldMk cId="1814792438" sldId="265"/>
        </pc:sldMkLst>
      </pc:sldChg>
      <pc:sldChg chg="addSp delSp modSp add modAnim">
        <pc:chgData name="antonio iacono" userId="cc0d413db32cffc3" providerId="LiveId" clId="{D6C5A92F-8B91-4C95-8B6B-C3693B71168A}" dt="2019-10-03T16:46:57.846" v="1222" actId="403"/>
        <pc:sldMkLst>
          <pc:docMk/>
          <pc:sldMk cId="303146678" sldId="266"/>
        </pc:sldMkLst>
        <pc:spChg chg="mod">
          <ac:chgData name="antonio iacono" userId="cc0d413db32cffc3" providerId="LiveId" clId="{D6C5A92F-8B91-4C95-8B6B-C3693B71168A}" dt="2019-10-03T16:36:18.589" v="1017" actId="20577"/>
          <ac:spMkLst>
            <pc:docMk/>
            <pc:sldMk cId="303146678" sldId="266"/>
            <ac:spMk id="2" creationId="{4B6921B4-B565-495D-94F8-80B8DBBE3ADF}"/>
          </ac:spMkLst>
        </pc:spChg>
        <pc:spChg chg="mod">
          <ac:chgData name="antonio iacono" userId="cc0d413db32cffc3" providerId="LiveId" clId="{D6C5A92F-8B91-4C95-8B6B-C3693B71168A}" dt="2019-10-03T16:46:57.846" v="1222" actId="403"/>
          <ac:spMkLst>
            <pc:docMk/>
            <pc:sldMk cId="303146678" sldId="266"/>
            <ac:spMk id="3" creationId="{5FE2D991-261C-4875-BE9E-F68751CB5EC9}"/>
          </ac:spMkLst>
        </pc:spChg>
        <pc:spChg chg="add mod">
          <ac:chgData name="antonio iacono" userId="cc0d413db32cffc3" providerId="LiveId" clId="{D6C5A92F-8B91-4C95-8B6B-C3693B71168A}" dt="2019-10-03T16:40:33.636" v="1160" actId="207"/>
          <ac:spMkLst>
            <pc:docMk/>
            <pc:sldMk cId="303146678" sldId="266"/>
            <ac:spMk id="5" creationId="{8B5C99FF-C44F-44C1-A7CB-705A5E3282DD}"/>
          </ac:spMkLst>
        </pc:spChg>
        <pc:graphicFrameChg chg="del modGraphic">
          <ac:chgData name="antonio iacono" userId="cc0d413db32cffc3" providerId="LiveId" clId="{D6C5A92F-8B91-4C95-8B6B-C3693B71168A}" dt="2019-10-03T16:36:13.167" v="1007" actId="478"/>
          <ac:graphicFrameMkLst>
            <pc:docMk/>
            <pc:sldMk cId="303146678" sldId="266"/>
            <ac:graphicFrameMk id="4" creationId="{60859474-9B8A-4CCC-AE92-4F5825E46124}"/>
          </ac:graphicFrameMkLst>
        </pc:graphicFrameChg>
      </pc:sldChg>
      <pc:sldChg chg="del">
        <pc:chgData name="antonio iacono" userId="cc0d413db32cffc3" providerId="LiveId" clId="{D6C5A92F-8B91-4C95-8B6B-C3693B71168A}" dt="2019-10-03T15:55:41.800" v="9" actId="2696"/>
        <pc:sldMkLst>
          <pc:docMk/>
          <pc:sldMk cId="4198278837" sldId="266"/>
        </pc:sldMkLst>
      </pc:sldChg>
      <pc:sldChg chg="addSp delSp modSp add mod setBg modClrScheme delAnim chgLayout">
        <pc:chgData name="antonio iacono" userId="cc0d413db32cffc3" providerId="LiveId" clId="{D6C5A92F-8B91-4C95-8B6B-C3693B71168A}" dt="2019-10-03T16:52:21.345" v="1250" actId="1076"/>
        <pc:sldMkLst>
          <pc:docMk/>
          <pc:sldMk cId="3693827066" sldId="267"/>
        </pc:sldMkLst>
        <pc:spChg chg="mod">
          <ac:chgData name="antonio iacono" userId="cc0d413db32cffc3" providerId="LiveId" clId="{D6C5A92F-8B91-4C95-8B6B-C3693B71168A}" dt="2019-10-03T16:52:21.345" v="1250" actId="1076"/>
          <ac:spMkLst>
            <pc:docMk/>
            <pc:sldMk cId="3693827066" sldId="267"/>
            <ac:spMk id="2" creationId="{4B6921B4-B565-495D-94F8-80B8DBBE3ADF}"/>
          </ac:spMkLst>
        </pc:spChg>
        <pc:spChg chg="del">
          <ac:chgData name="antonio iacono" userId="cc0d413db32cffc3" providerId="LiveId" clId="{D6C5A92F-8B91-4C95-8B6B-C3693B71168A}" dt="2019-10-03T16:50:09.615" v="1224" actId="478"/>
          <ac:spMkLst>
            <pc:docMk/>
            <pc:sldMk cId="3693827066" sldId="267"/>
            <ac:spMk id="3" creationId="{5FE2D991-261C-4875-BE9E-F68751CB5EC9}"/>
          </ac:spMkLst>
        </pc:spChg>
        <pc:spChg chg="del">
          <ac:chgData name="antonio iacono" userId="cc0d413db32cffc3" providerId="LiveId" clId="{D6C5A92F-8B91-4C95-8B6B-C3693B71168A}" dt="2019-10-03T16:50:11.744" v="1225" actId="478"/>
          <ac:spMkLst>
            <pc:docMk/>
            <pc:sldMk cId="3693827066" sldId="267"/>
            <ac:spMk id="5" creationId="{8B5C99FF-C44F-44C1-A7CB-705A5E3282DD}"/>
          </ac:spMkLst>
        </pc:spChg>
        <pc:spChg chg="add del mod">
          <ac:chgData name="antonio iacono" userId="cc0d413db32cffc3" providerId="LiveId" clId="{D6C5A92F-8B91-4C95-8B6B-C3693B71168A}" dt="2019-10-03T16:50:28.543" v="1229" actId="478"/>
          <ac:spMkLst>
            <pc:docMk/>
            <pc:sldMk cId="3693827066" sldId="267"/>
            <ac:spMk id="9" creationId="{42BE1882-658A-4B8E-9F1E-47B2EDBE5620}"/>
          </ac:spMkLst>
        </pc:spChg>
        <pc:picChg chg="add mod">
          <ac:chgData name="antonio iacono" userId="cc0d413db32cffc3" providerId="LiveId" clId="{D6C5A92F-8B91-4C95-8B6B-C3693B71168A}" dt="2019-10-03T16:50:52.707" v="1232"/>
          <ac:picMkLst>
            <pc:docMk/>
            <pc:sldMk cId="3693827066" sldId="267"/>
            <ac:picMk id="4" creationId="{C474CB76-7A94-4DCC-BB10-C832601DCAB0}"/>
          </ac:picMkLst>
        </pc:picChg>
      </pc:sldChg>
      <pc:sldChg chg="del">
        <pc:chgData name="antonio iacono" userId="cc0d413db32cffc3" providerId="LiveId" clId="{D6C5A92F-8B91-4C95-8B6B-C3693B71168A}" dt="2019-10-03T15:55:41.841" v="12" actId="2696"/>
        <pc:sldMkLst>
          <pc:docMk/>
          <pc:sldMk cId="4093937163" sldId="267"/>
        </pc:sldMkLst>
      </pc:sldChg>
      <pc:sldChg chg="addSp modSp add">
        <pc:chgData name="antonio iacono" userId="cc0d413db32cffc3" providerId="LiveId" clId="{D6C5A92F-8B91-4C95-8B6B-C3693B71168A}" dt="2019-10-03T16:58:35.334" v="1424" actId="14100"/>
        <pc:sldMkLst>
          <pc:docMk/>
          <pc:sldMk cId="559708760" sldId="268"/>
        </pc:sldMkLst>
        <pc:spChg chg="mod">
          <ac:chgData name="antonio iacono" userId="cc0d413db32cffc3" providerId="LiveId" clId="{D6C5A92F-8B91-4C95-8B6B-C3693B71168A}" dt="2019-10-03T16:54:02.603" v="1268" actId="122"/>
          <ac:spMkLst>
            <pc:docMk/>
            <pc:sldMk cId="559708760" sldId="268"/>
            <ac:spMk id="2" creationId="{DD48DB09-56B5-4BB9-B054-A4BE01489ECC}"/>
          </ac:spMkLst>
        </pc:spChg>
        <pc:spChg chg="add mod">
          <ac:chgData name="antonio iacono" userId="cc0d413db32cffc3" providerId="LiveId" clId="{D6C5A92F-8B91-4C95-8B6B-C3693B71168A}" dt="2019-10-03T16:58:20.308" v="1419" actId="948"/>
          <ac:spMkLst>
            <pc:docMk/>
            <pc:sldMk cId="559708760" sldId="268"/>
            <ac:spMk id="3" creationId="{E8CECEDC-8FC4-4627-930D-F581D9C2F784}"/>
          </ac:spMkLst>
        </pc:spChg>
        <pc:spChg chg="add mod">
          <ac:chgData name="antonio iacono" userId="cc0d413db32cffc3" providerId="LiveId" clId="{D6C5A92F-8B91-4C95-8B6B-C3693B71168A}" dt="2019-10-03T16:58:07.976" v="1418" actId="1076"/>
          <ac:spMkLst>
            <pc:docMk/>
            <pc:sldMk cId="559708760" sldId="268"/>
            <ac:spMk id="4" creationId="{85752037-CD0C-491B-B881-725F38674F76}"/>
          </ac:spMkLst>
        </pc:spChg>
        <pc:spChg chg="add mod">
          <ac:chgData name="antonio iacono" userId="cc0d413db32cffc3" providerId="LiveId" clId="{D6C5A92F-8B91-4C95-8B6B-C3693B71168A}" dt="2019-10-03T16:58:07.976" v="1418" actId="1076"/>
          <ac:spMkLst>
            <pc:docMk/>
            <pc:sldMk cId="559708760" sldId="268"/>
            <ac:spMk id="5" creationId="{F17C2DAE-552F-4229-B444-9AC9D876125E}"/>
          </ac:spMkLst>
        </pc:spChg>
        <pc:spChg chg="add mod">
          <ac:chgData name="antonio iacono" userId="cc0d413db32cffc3" providerId="LiveId" clId="{D6C5A92F-8B91-4C95-8B6B-C3693B71168A}" dt="2019-10-03T16:58:07.976" v="1418" actId="1076"/>
          <ac:spMkLst>
            <pc:docMk/>
            <pc:sldMk cId="559708760" sldId="268"/>
            <ac:spMk id="6" creationId="{08AA1DBE-1EFD-48AF-BFBB-7B197418B4C9}"/>
          </ac:spMkLst>
        </pc:spChg>
        <pc:spChg chg="add mod">
          <ac:chgData name="antonio iacono" userId="cc0d413db32cffc3" providerId="LiveId" clId="{D6C5A92F-8B91-4C95-8B6B-C3693B71168A}" dt="2019-10-03T16:58:07.976" v="1418" actId="1076"/>
          <ac:spMkLst>
            <pc:docMk/>
            <pc:sldMk cId="559708760" sldId="268"/>
            <ac:spMk id="7" creationId="{0101D018-BEE0-4883-870D-181D02118C41}"/>
          </ac:spMkLst>
        </pc:spChg>
        <pc:spChg chg="add mod">
          <ac:chgData name="antonio iacono" userId="cc0d413db32cffc3" providerId="LiveId" clId="{D6C5A92F-8B91-4C95-8B6B-C3693B71168A}" dt="2019-10-03T16:58:07.976" v="1418" actId="1076"/>
          <ac:spMkLst>
            <pc:docMk/>
            <pc:sldMk cId="559708760" sldId="268"/>
            <ac:spMk id="8" creationId="{15376DA4-DF02-446B-A5DA-0E36890ABEDD}"/>
          </ac:spMkLst>
        </pc:spChg>
        <pc:spChg chg="add mod">
          <ac:chgData name="antonio iacono" userId="cc0d413db32cffc3" providerId="LiveId" clId="{D6C5A92F-8B91-4C95-8B6B-C3693B71168A}" dt="2019-10-03T16:58:35.334" v="1424" actId="14100"/>
          <ac:spMkLst>
            <pc:docMk/>
            <pc:sldMk cId="559708760" sldId="268"/>
            <ac:spMk id="9" creationId="{CE0882BC-43CA-48C4-AF6E-7409D01C84EB}"/>
          </ac:spMkLst>
        </pc:spChg>
      </pc:sldChg>
      <pc:sldChg chg="del">
        <pc:chgData name="antonio iacono" userId="cc0d413db32cffc3" providerId="LiveId" clId="{D6C5A92F-8B91-4C95-8B6B-C3693B71168A}" dt="2019-10-03T15:55:41.873" v="15" actId="2696"/>
        <pc:sldMkLst>
          <pc:docMk/>
          <pc:sldMk cId="1846866072" sldId="268"/>
        </pc:sldMkLst>
      </pc:sldChg>
      <pc:sldChg chg="del">
        <pc:chgData name="antonio iacono" userId="cc0d413db32cffc3" providerId="LiveId" clId="{D6C5A92F-8B91-4C95-8B6B-C3693B71168A}" dt="2019-10-03T15:55:41.976" v="22" actId="2696"/>
        <pc:sldMkLst>
          <pc:docMk/>
          <pc:sldMk cId="605011546" sldId="269"/>
        </pc:sldMkLst>
      </pc:sldChg>
      <pc:sldChg chg="addSp delSp modSp add modAnim">
        <pc:chgData name="antonio iacono" userId="cc0d413db32cffc3" providerId="LiveId" clId="{D6C5A92F-8B91-4C95-8B6B-C3693B71168A}" dt="2019-10-03T17:09:13.903" v="1600" actId="1036"/>
        <pc:sldMkLst>
          <pc:docMk/>
          <pc:sldMk cId="1732530465" sldId="269"/>
        </pc:sldMkLst>
        <pc:spChg chg="del mod">
          <ac:chgData name="antonio iacono" userId="cc0d413db32cffc3" providerId="LiveId" clId="{D6C5A92F-8B91-4C95-8B6B-C3693B71168A}" dt="2019-10-03T17:01:58.622" v="1508" actId="478"/>
          <ac:spMkLst>
            <pc:docMk/>
            <pc:sldMk cId="1732530465" sldId="269"/>
            <ac:spMk id="3" creationId="{E8CECEDC-8FC4-4627-930D-F581D9C2F784}"/>
          </ac:spMkLst>
        </pc:spChg>
        <pc:spChg chg="del mod">
          <ac:chgData name="antonio iacono" userId="cc0d413db32cffc3" providerId="LiveId" clId="{D6C5A92F-8B91-4C95-8B6B-C3693B71168A}" dt="2019-10-03T17:05:06.216" v="1533" actId="478"/>
          <ac:spMkLst>
            <pc:docMk/>
            <pc:sldMk cId="1732530465" sldId="269"/>
            <ac:spMk id="4" creationId="{85752037-CD0C-491B-B881-725F38674F76}"/>
          </ac:spMkLst>
        </pc:spChg>
        <pc:spChg chg="del mod">
          <ac:chgData name="antonio iacono" userId="cc0d413db32cffc3" providerId="LiveId" clId="{D6C5A92F-8B91-4C95-8B6B-C3693B71168A}" dt="2019-10-03T17:05:06.216" v="1533" actId="478"/>
          <ac:spMkLst>
            <pc:docMk/>
            <pc:sldMk cId="1732530465" sldId="269"/>
            <ac:spMk id="5" creationId="{F17C2DAE-552F-4229-B444-9AC9D876125E}"/>
          </ac:spMkLst>
        </pc:spChg>
        <pc:spChg chg="del mod">
          <ac:chgData name="antonio iacono" userId="cc0d413db32cffc3" providerId="LiveId" clId="{D6C5A92F-8B91-4C95-8B6B-C3693B71168A}" dt="2019-10-03T17:05:06.216" v="1533" actId="478"/>
          <ac:spMkLst>
            <pc:docMk/>
            <pc:sldMk cId="1732530465" sldId="269"/>
            <ac:spMk id="6" creationId="{08AA1DBE-1EFD-48AF-BFBB-7B197418B4C9}"/>
          </ac:spMkLst>
        </pc:spChg>
        <pc:spChg chg="del mod">
          <ac:chgData name="antonio iacono" userId="cc0d413db32cffc3" providerId="LiveId" clId="{D6C5A92F-8B91-4C95-8B6B-C3693B71168A}" dt="2019-10-03T17:05:06.216" v="1533" actId="478"/>
          <ac:spMkLst>
            <pc:docMk/>
            <pc:sldMk cId="1732530465" sldId="269"/>
            <ac:spMk id="7" creationId="{0101D018-BEE0-4883-870D-181D02118C41}"/>
          </ac:spMkLst>
        </pc:spChg>
        <pc:spChg chg="del">
          <ac:chgData name="antonio iacono" userId="cc0d413db32cffc3" providerId="LiveId" clId="{D6C5A92F-8B91-4C95-8B6B-C3693B71168A}" dt="2019-10-03T17:01:41.462" v="1491" actId="478"/>
          <ac:spMkLst>
            <pc:docMk/>
            <pc:sldMk cId="1732530465" sldId="269"/>
            <ac:spMk id="8" creationId="{15376DA4-DF02-446B-A5DA-0E36890ABEDD}"/>
          </ac:spMkLst>
        </pc:spChg>
        <pc:spChg chg="del">
          <ac:chgData name="antonio iacono" userId="cc0d413db32cffc3" providerId="LiveId" clId="{D6C5A92F-8B91-4C95-8B6B-C3693B71168A}" dt="2019-10-03T17:01:56.222" v="1507" actId="478"/>
          <ac:spMkLst>
            <pc:docMk/>
            <pc:sldMk cId="1732530465" sldId="269"/>
            <ac:spMk id="9" creationId="{CE0882BC-43CA-48C4-AF6E-7409D01C84EB}"/>
          </ac:spMkLst>
        </pc:spChg>
        <pc:spChg chg="add del mod">
          <ac:chgData name="antonio iacono" userId="cc0d413db32cffc3" providerId="LiveId" clId="{D6C5A92F-8B91-4C95-8B6B-C3693B71168A}" dt="2019-10-03T17:05:06.216" v="1533" actId="478"/>
          <ac:spMkLst>
            <pc:docMk/>
            <pc:sldMk cId="1732530465" sldId="269"/>
            <ac:spMk id="10" creationId="{6913FB17-9210-4BA7-A2D9-AF8DDE197284}"/>
          </ac:spMkLst>
        </pc:spChg>
        <pc:spChg chg="add del mod">
          <ac:chgData name="antonio iacono" userId="cc0d413db32cffc3" providerId="LiveId" clId="{D6C5A92F-8B91-4C95-8B6B-C3693B71168A}" dt="2019-10-03T17:07:08.879" v="1578" actId="478"/>
          <ac:spMkLst>
            <pc:docMk/>
            <pc:sldMk cId="1732530465" sldId="269"/>
            <ac:spMk id="11" creationId="{904F733B-54B5-4BBE-BC87-48FB1EF781FA}"/>
          </ac:spMkLst>
        </pc:spChg>
        <pc:spChg chg="add mod">
          <ac:chgData name="antonio iacono" userId="cc0d413db32cffc3" providerId="LiveId" clId="{D6C5A92F-8B91-4C95-8B6B-C3693B71168A}" dt="2019-10-03T17:07:31.149" v="1581" actId="123"/>
          <ac:spMkLst>
            <pc:docMk/>
            <pc:sldMk cId="1732530465" sldId="269"/>
            <ac:spMk id="12" creationId="{03AF2D39-A7A5-4041-9207-9A681DD4C782}"/>
          </ac:spMkLst>
        </pc:spChg>
        <pc:spChg chg="add mod">
          <ac:chgData name="antonio iacono" userId="cc0d413db32cffc3" providerId="LiveId" clId="{D6C5A92F-8B91-4C95-8B6B-C3693B71168A}" dt="2019-10-03T17:09:13.903" v="1600" actId="1036"/>
          <ac:spMkLst>
            <pc:docMk/>
            <pc:sldMk cId="1732530465" sldId="269"/>
            <ac:spMk id="13" creationId="{2D5E0109-500E-43CA-B73B-2008C91C4502}"/>
          </ac:spMkLst>
        </pc:spChg>
      </pc:sldChg>
      <pc:sldChg chg="del">
        <pc:chgData name="antonio iacono" userId="cc0d413db32cffc3" providerId="LiveId" clId="{D6C5A92F-8B91-4C95-8B6B-C3693B71168A}" dt="2019-10-03T15:55:41.912" v="17" actId="2696"/>
        <pc:sldMkLst>
          <pc:docMk/>
          <pc:sldMk cId="1568970271" sldId="270"/>
        </pc:sldMkLst>
      </pc:sldChg>
      <pc:sldChg chg="add">
        <pc:chgData name="antonio iacono" userId="cc0d413db32cffc3" providerId="LiveId" clId="{D6C5A92F-8B91-4C95-8B6B-C3693B71168A}" dt="2019-10-03T17:05:01.096" v="1532"/>
        <pc:sldMkLst>
          <pc:docMk/>
          <pc:sldMk cId="2144737262" sldId="270"/>
        </pc:sldMkLst>
      </pc:sldChg>
      <pc:sldChg chg="del">
        <pc:chgData name="antonio iacono" userId="cc0d413db32cffc3" providerId="LiveId" clId="{D6C5A92F-8B91-4C95-8B6B-C3693B71168A}" dt="2019-10-03T15:55:42.025" v="24" actId="2696"/>
        <pc:sldMkLst>
          <pc:docMk/>
          <pc:sldMk cId="2220840066" sldId="271"/>
        </pc:sldMkLst>
      </pc:sldChg>
      <pc:sldChg chg="addSp delSp modSp add delAnim modAnim">
        <pc:chgData name="antonio iacono" userId="cc0d413db32cffc3" providerId="LiveId" clId="{D6C5A92F-8B91-4C95-8B6B-C3693B71168A}" dt="2019-10-03T19:08:18.567" v="1798" actId="20577"/>
        <pc:sldMkLst>
          <pc:docMk/>
          <pc:sldMk cId="2385662481" sldId="271"/>
        </pc:sldMkLst>
        <pc:spChg chg="add mod">
          <ac:chgData name="antonio iacono" userId="cc0d413db32cffc3" providerId="LiveId" clId="{D6C5A92F-8B91-4C95-8B6B-C3693B71168A}" dt="2019-10-03T18:49:06.314" v="1649" actId="207"/>
          <ac:spMkLst>
            <pc:docMk/>
            <pc:sldMk cId="2385662481" sldId="271"/>
            <ac:spMk id="5" creationId="{8B853271-EC8A-4D74-8FD1-CF405B4241B3}"/>
          </ac:spMkLst>
        </pc:spChg>
        <pc:spChg chg="mod">
          <ac:chgData name="antonio iacono" userId="cc0d413db32cffc3" providerId="LiveId" clId="{D6C5A92F-8B91-4C95-8B6B-C3693B71168A}" dt="2019-10-03T19:08:18.567" v="1798" actId="20577"/>
          <ac:spMkLst>
            <pc:docMk/>
            <pc:sldMk cId="2385662481" sldId="271"/>
            <ac:spMk id="12" creationId="{03AF2D39-A7A5-4041-9207-9A681DD4C782}"/>
          </ac:spMkLst>
        </pc:spChg>
        <pc:spChg chg="del">
          <ac:chgData name="antonio iacono" userId="cc0d413db32cffc3" providerId="LiveId" clId="{D6C5A92F-8B91-4C95-8B6B-C3693B71168A}" dt="2019-10-03T17:20:47.814" v="1603" actId="478"/>
          <ac:spMkLst>
            <pc:docMk/>
            <pc:sldMk cId="2385662481" sldId="271"/>
            <ac:spMk id="13" creationId="{2D5E0109-500E-43CA-B73B-2008C91C4502}"/>
          </ac:spMkLst>
        </pc:spChg>
      </pc:sldChg>
      <pc:sldChg chg="del">
        <pc:chgData name="antonio iacono" userId="cc0d413db32cffc3" providerId="LiveId" clId="{D6C5A92F-8B91-4C95-8B6B-C3693B71168A}" dt="2019-10-03T15:55:42.093" v="28" actId="2696"/>
        <pc:sldMkLst>
          <pc:docMk/>
          <pc:sldMk cId="979570054" sldId="272"/>
        </pc:sldMkLst>
      </pc:sldChg>
      <pc:sldChg chg="modSp add del modAnim">
        <pc:chgData name="antonio iacono" userId="cc0d413db32cffc3" providerId="LiveId" clId="{D6C5A92F-8B91-4C95-8B6B-C3693B71168A}" dt="2019-10-03T19:09:24.620" v="1803" actId="2696"/>
        <pc:sldMkLst>
          <pc:docMk/>
          <pc:sldMk cId="1322476859" sldId="272"/>
        </pc:sldMkLst>
        <pc:spChg chg="mod">
          <ac:chgData name="antonio iacono" userId="cc0d413db32cffc3" providerId="LiveId" clId="{D6C5A92F-8B91-4C95-8B6B-C3693B71168A}" dt="2019-10-03T19:09:04.242" v="1802" actId="20577"/>
          <ac:spMkLst>
            <pc:docMk/>
            <pc:sldMk cId="1322476859" sldId="272"/>
            <ac:spMk id="12" creationId="{03AF2D39-A7A5-4041-9207-9A681DD4C782}"/>
          </ac:spMkLst>
        </pc:spChg>
      </pc:sldChg>
      <pc:sldChg chg="addSp delSp modSp add modAnim">
        <pc:chgData name="antonio iacono" userId="cc0d413db32cffc3" providerId="LiveId" clId="{D6C5A92F-8B91-4C95-8B6B-C3693B71168A}" dt="2019-10-03T19:15:00.099" v="1874" actId="1076"/>
        <pc:sldMkLst>
          <pc:docMk/>
          <pc:sldMk cId="4024809927" sldId="272"/>
        </pc:sldMkLst>
        <pc:spChg chg="add mod">
          <ac:chgData name="antonio iacono" userId="cc0d413db32cffc3" providerId="LiveId" clId="{D6C5A92F-8B91-4C95-8B6B-C3693B71168A}" dt="2019-10-03T19:14:09.889" v="1869" actId="207"/>
          <ac:spMkLst>
            <pc:docMk/>
            <pc:sldMk cId="4024809927" sldId="272"/>
            <ac:spMk id="3" creationId="{AE70BC71-53C3-4B33-BAC2-7584DB71AD12}"/>
          </ac:spMkLst>
        </pc:spChg>
        <pc:spChg chg="del">
          <ac:chgData name="antonio iacono" userId="cc0d413db32cffc3" providerId="LiveId" clId="{D6C5A92F-8B91-4C95-8B6B-C3693B71168A}" dt="2019-10-03T19:09:58.924" v="1805" actId="478"/>
          <ac:spMkLst>
            <pc:docMk/>
            <pc:sldMk cId="4024809927" sldId="272"/>
            <ac:spMk id="4" creationId="{85752037-CD0C-491B-B881-725F38674F76}"/>
          </ac:spMkLst>
        </pc:spChg>
        <pc:spChg chg="del">
          <ac:chgData name="antonio iacono" userId="cc0d413db32cffc3" providerId="LiveId" clId="{D6C5A92F-8B91-4C95-8B6B-C3693B71168A}" dt="2019-10-03T19:09:58.924" v="1805" actId="478"/>
          <ac:spMkLst>
            <pc:docMk/>
            <pc:sldMk cId="4024809927" sldId="272"/>
            <ac:spMk id="5" creationId="{F17C2DAE-552F-4229-B444-9AC9D876125E}"/>
          </ac:spMkLst>
        </pc:spChg>
        <pc:spChg chg="del">
          <ac:chgData name="antonio iacono" userId="cc0d413db32cffc3" providerId="LiveId" clId="{D6C5A92F-8B91-4C95-8B6B-C3693B71168A}" dt="2019-10-03T19:09:58.924" v="1805" actId="478"/>
          <ac:spMkLst>
            <pc:docMk/>
            <pc:sldMk cId="4024809927" sldId="272"/>
            <ac:spMk id="6" creationId="{08AA1DBE-1EFD-48AF-BFBB-7B197418B4C9}"/>
          </ac:spMkLst>
        </pc:spChg>
        <pc:spChg chg="del">
          <ac:chgData name="antonio iacono" userId="cc0d413db32cffc3" providerId="LiveId" clId="{D6C5A92F-8B91-4C95-8B6B-C3693B71168A}" dt="2019-10-03T19:09:58.924" v="1805" actId="478"/>
          <ac:spMkLst>
            <pc:docMk/>
            <pc:sldMk cId="4024809927" sldId="272"/>
            <ac:spMk id="7" creationId="{0101D018-BEE0-4883-870D-181D02118C41}"/>
          </ac:spMkLst>
        </pc:spChg>
        <pc:spChg chg="del">
          <ac:chgData name="antonio iacono" userId="cc0d413db32cffc3" providerId="LiveId" clId="{D6C5A92F-8B91-4C95-8B6B-C3693B71168A}" dt="2019-10-03T19:09:58.924" v="1805" actId="478"/>
          <ac:spMkLst>
            <pc:docMk/>
            <pc:sldMk cId="4024809927" sldId="272"/>
            <ac:spMk id="10" creationId="{6913FB17-9210-4BA7-A2D9-AF8DDE197284}"/>
          </ac:spMkLst>
        </pc:spChg>
        <pc:spChg chg="mod">
          <ac:chgData name="antonio iacono" userId="cc0d413db32cffc3" providerId="LiveId" clId="{D6C5A92F-8B91-4C95-8B6B-C3693B71168A}" dt="2019-10-03T19:15:00.099" v="1874" actId="1076"/>
          <ac:spMkLst>
            <pc:docMk/>
            <pc:sldMk cId="4024809927" sldId="272"/>
            <ac:spMk id="11" creationId="{904F733B-54B5-4BBE-BC87-48FB1EF781FA}"/>
          </ac:spMkLst>
        </pc:spChg>
      </pc:sldChg>
      <pc:sldChg chg="delSp modSp add delAnim modAnim">
        <pc:chgData name="antonio iacono" userId="cc0d413db32cffc3" providerId="LiveId" clId="{D6C5A92F-8B91-4C95-8B6B-C3693B71168A}" dt="2019-10-03T19:25:49.836" v="2198" actId="20577"/>
        <pc:sldMkLst>
          <pc:docMk/>
          <pc:sldMk cId="1328475219" sldId="273"/>
        </pc:sldMkLst>
        <pc:spChg chg="del">
          <ac:chgData name="antonio iacono" userId="cc0d413db32cffc3" providerId="LiveId" clId="{D6C5A92F-8B91-4C95-8B6B-C3693B71168A}" dt="2019-10-03T19:16:50.653" v="1877" actId="478"/>
          <ac:spMkLst>
            <pc:docMk/>
            <pc:sldMk cId="1328475219" sldId="273"/>
            <ac:spMk id="3" creationId="{AE70BC71-53C3-4B33-BAC2-7584DB71AD12}"/>
          </ac:spMkLst>
        </pc:spChg>
        <pc:spChg chg="mod">
          <ac:chgData name="antonio iacono" userId="cc0d413db32cffc3" providerId="LiveId" clId="{D6C5A92F-8B91-4C95-8B6B-C3693B71168A}" dt="2019-10-03T19:25:49.836" v="2198" actId="20577"/>
          <ac:spMkLst>
            <pc:docMk/>
            <pc:sldMk cId="1328475219" sldId="273"/>
            <ac:spMk id="11" creationId="{904F733B-54B5-4BBE-BC87-48FB1EF781FA}"/>
          </ac:spMkLst>
        </pc:spChg>
      </pc:sldChg>
      <pc:sldChg chg="del">
        <pc:chgData name="antonio iacono" userId="cc0d413db32cffc3" providerId="LiveId" clId="{D6C5A92F-8B91-4C95-8B6B-C3693B71168A}" dt="2019-10-03T15:55:42.041" v="25" actId="2696"/>
        <pc:sldMkLst>
          <pc:docMk/>
          <pc:sldMk cId="2938394616" sldId="273"/>
        </pc:sldMkLst>
      </pc:sldChg>
      <pc:sldChg chg="addSp modSp add modAnim">
        <pc:chgData name="antonio iacono" userId="cc0d413db32cffc3" providerId="LiveId" clId="{D6C5A92F-8B91-4C95-8B6B-C3693B71168A}" dt="2019-10-03T19:52:46.433" v="2326" actId="20577"/>
        <pc:sldMkLst>
          <pc:docMk/>
          <pc:sldMk cId="2889563746" sldId="274"/>
        </pc:sldMkLst>
        <pc:spChg chg="mod">
          <ac:chgData name="antonio iacono" userId="cc0d413db32cffc3" providerId="LiveId" clId="{D6C5A92F-8B91-4C95-8B6B-C3693B71168A}" dt="2019-10-03T19:26:39.929" v="2213" actId="122"/>
          <ac:spMkLst>
            <pc:docMk/>
            <pc:sldMk cId="2889563746" sldId="274"/>
            <ac:spMk id="2" creationId="{DC1ACEC2-72A4-46F9-82BC-EE9FC442F914}"/>
          </ac:spMkLst>
        </pc:spChg>
        <pc:spChg chg="add mod">
          <ac:chgData name="antonio iacono" userId="cc0d413db32cffc3" providerId="LiveId" clId="{D6C5A92F-8B91-4C95-8B6B-C3693B71168A}" dt="2019-10-03T19:52:46.433" v="2326" actId="20577"/>
          <ac:spMkLst>
            <pc:docMk/>
            <pc:sldMk cId="2889563746" sldId="274"/>
            <ac:spMk id="3" creationId="{9C2B7C9C-4923-4535-AB71-289FE323C450}"/>
          </ac:spMkLst>
        </pc:spChg>
      </pc:sldChg>
      <pc:sldChg chg="del">
        <pc:chgData name="antonio iacono" userId="cc0d413db32cffc3" providerId="LiveId" clId="{D6C5A92F-8B91-4C95-8B6B-C3693B71168A}" dt="2019-10-03T15:55:42.111" v="30" actId="2696"/>
        <pc:sldMkLst>
          <pc:docMk/>
          <pc:sldMk cId="4071864867" sldId="274"/>
        </pc:sldMkLst>
      </pc:sldChg>
      <pc:sldChg chg="del">
        <pc:chgData name="antonio iacono" userId="cc0d413db32cffc3" providerId="LiveId" clId="{D6C5A92F-8B91-4C95-8B6B-C3693B71168A}" dt="2019-10-03T15:55:42.118" v="31" actId="2696"/>
        <pc:sldMkLst>
          <pc:docMk/>
          <pc:sldMk cId="3449942234" sldId="275"/>
        </pc:sldMkLst>
      </pc:sldChg>
      <pc:sldChg chg="modSp add modAnim">
        <pc:chgData name="antonio iacono" userId="cc0d413db32cffc3" providerId="LiveId" clId="{D6C5A92F-8B91-4C95-8B6B-C3693B71168A}" dt="2019-10-03T19:55:56.571" v="2373" actId="12"/>
        <pc:sldMkLst>
          <pc:docMk/>
          <pc:sldMk cId="4202097388" sldId="275"/>
        </pc:sldMkLst>
        <pc:spChg chg="mod">
          <ac:chgData name="antonio iacono" userId="cc0d413db32cffc3" providerId="LiveId" clId="{D6C5A92F-8B91-4C95-8B6B-C3693B71168A}" dt="2019-10-03T19:55:56.571" v="2373" actId="12"/>
          <ac:spMkLst>
            <pc:docMk/>
            <pc:sldMk cId="4202097388" sldId="275"/>
            <ac:spMk id="3" creationId="{9C2B7C9C-4923-4535-AB71-289FE323C450}"/>
          </ac:spMkLst>
        </pc:spChg>
      </pc:sldChg>
      <pc:sldChg chg="modSp add modAnim">
        <pc:chgData name="antonio iacono" userId="cc0d413db32cffc3" providerId="LiveId" clId="{D6C5A92F-8B91-4C95-8B6B-C3693B71168A}" dt="2019-10-03T20:10:34.860" v="2547" actId="123"/>
        <pc:sldMkLst>
          <pc:docMk/>
          <pc:sldMk cId="1803740729" sldId="276"/>
        </pc:sldMkLst>
        <pc:spChg chg="mod">
          <ac:chgData name="antonio iacono" userId="cc0d413db32cffc3" providerId="LiveId" clId="{D6C5A92F-8B91-4C95-8B6B-C3693B71168A}" dt="2019-10-03T20:10:34.860" v="2547" actId="123"/>
          <ac:spMkLst>
            <pc:docMk/>
            <pc:sldMk cId="1803740729" sldId="276"/>
            <ac:spMk id="3" creationId="{9C2B7C9C-4923-4535-AB71-289FE323C450}"/>
          </ac:spMkLst>
        </pc:spChg>
      </pc:sldChg>
      <pc:sldChg chg="del">
        <pc:chgData name="antonio iacono" userId="cc0d413db32cffc3" providerId="LiveId" clId="{D6C5A92F-8B91-4C95-8B6B-C3693B71168A}" dt="2019-10-03T15:55:42.133" v="32" actId="2696"/>
        <pc:sldMkLst>
          <pc:docMk/>
          <pc:sldMk cId="2592887967" sldId="276"/>
        </pc:sldMkLst>
      </pc:sldChg>
      <pc:sldChg chg="addSp modSp add">
        <pc:chgData name="antonio iacono" userId="cc0d413db32cffc3" providerId="LiveId" clId="{D6C5A92F-8B91-4C95-8B6B-C3693B71168A}" dt="2019-10-03T20:15:29.339" v="2615" actId="113"/>
        <pc:sldMkLst>
          <pc:docMk/>
          <pc:sldMk cId="326953371" sldId="277"/>
        </pc:sldMkLst>
        <pc:spChg chg="mod">
          <ac:chgData name="antonio iacono" userId="cc0d413db32cffc3" providerId="LiveId" clId="{D6C5A92F-8B91-4C95-8B6B-C3693B71168A}" dt="2019-10-03T20:15:00.862" v="2608" actId="6549"/>
          <ac:spMkLst>
            <pc:docMk/>
            <pc:sldMk cId="326953371" sldId="277"/>
            <ac:spMk id="3" creationId="{9C2B7C9C-4923-4535-AB71-289FE323C450}"/>
          </ac:spMkLst>
        </pc:spChg>
        <pc:spChg chg="add mod">
          <ac:chgData name="antonio iacono" userId="cc0d413db32cffc3" providerId="LiveId" clId="{D6C5A92F-8B91-4C95-8B6B-C3693B71168A}" dt="2019-10-03T20:15:29.339" v="2615" actId="113"/>
          <ac:spMkLst>
            <pc:docMk/>
            <pc:sldMk cId="326953371" sldId="277"/>
            <ac:spMk id="4" creationId="{7312D314-8487-4A27-B5AF-D44092260CED}"/>
          </ac:spMkLst>
        </pc:spChg>
      </pc:sldChg>
      <pc:sldChg chg="del">
        <pc:chgData name="antonio iacono" userId="cc0d413db32cffc3" providerId="LiveId" clId="{D6C5A92F-8B91-4C95-8B6B-C3693B71168A}" dt="2019-10-03T15:55:41.806" v="10" actId="2696"/>
        <pc:sldMkLst>
          <pc:docMk/>
          <pc:sldMk cId="1889660833" sldId="277"/>
        </pc:sldMkLst>
      </pc:sldChg>
      <pc:sldChg chg="addSp modSp add">
        <pc:chgData name="antonio iacono" userId="cc0d413db32cffc3" providerId="LiveId" clId="{D6C5A92F-8B91-4C95-8B6B-C3693B71168A}" dt="2019-10-03T20:23:01.989" v="2685" actId="207"/>
        <pc:sldMkLst>
          <pc:docMk/>
          <pc:sldMk cId="1587288819" sldId="278"/>
        </pc:sldMkLst>
        <pc:spChg chg="add mod">
          <ac:chgData name="antonio iacono" userId="cc0d413db32cffc3" providerId="LiveId" clId="{D6C5A92F-8B91-4C95-8B6B-C3693B71168A}" dt="2019-10-03T20:23:01.989" v="2685" actId="207"/>
          <ac:spMkLst>
            <pc:docMk/>
            <pc:sldMk cId="1587288819" sldId="278"/>
            <ac:spMk id="3" creationId="{9B37F8C8-FA9B-4695-A705-F5DDE0760839}"/>
          </ac:spMkLst>
        </pc:spChg>
        <pc:picChg chg="add mod">
          <ac:chgData name="antonio iacono" userId="cc0d413db32cffc3" providerId="LiveId" clId="{D6C5A92F-8B91-4C95-8B6B-C3693B71168A}" dt="2019-10-03T20:21:03.129" v="2668" actId="1076"/>
          <ac:picMkLst>
            <pc:docMk/>
            <pc:sldMk cId="1587288819" sldId="278"/>
            <ac:picMk id="2" creationId="{9C8E1098-C439-4743-AFA6-381DC420F11C}"/>
          </ac:picMkLst>
        </pc:picChg>
      </pc:sldChg>
      <pc:sldChg chg="del">
        <pc:chgData name="antonio iacono" userId="cc0d413db32cffc3" providerId="LiveId" clId="{D6C5A92F-8B91-4C95-8B6B-C3693B71168A}" dt="2019-10-03T15:55:41.858" v="13" actId="2696"/>
        <pc:sldMkLst>
          <pc:docMk/>
          <pc:sldMk cId="2317608078" sldId="278"/>
        </pc:sldMkLst>
      </pc:sldChg>
      <pc:sldChg chg="addSp delSp modSp add del mod setBg modClrScheme delAnim chgLayout">
        <pc:chgData name="antonio iacono" userId="cc0d413db32cffc3" providerId="LiveId" clId="{D6C5A92F-8B91-4C95-8B6B-C3693B71168A}" dt="2019-10-03T20:17:52.436" v="2627" actId="2696"/>
        <pc:sldMkLst>
          <pc:docMk/>
          <pc:sldMk cId="4201969431" sldId="278"/>
        </pc:sldMkLst>
        <pc:spChg chg="mod">
          <ac:chgData name="antonio iacono" userId="cc0d413db32cffc3" providerId="LiveId" clId="{D6C5A92F-8B91-4C95-8B6B-C3693B71168A}" dt="2019-10-03T20:17:22.589" v="2625" actId="26606"/>
          <ac:spMkLst>
            <pc:docMk/>
            <pc:sldMk cId="4201969431" sldId="278"/>
            <ac:spMk id="2" creationId="{DC1ACEC2-72A4-46F9-82BC-EE9FC442F914}"/>
          </ac:spMkLst>
        </pc:spChg>
        <pc:spChg chg="del">
          <ac:chgData name="antonio iacono" userId="cc0d413db32cffc3" providerId="LiveId" clId="{D6C5A92F-8B91-4C95-8B6B-C3693B71168A}" dt="2019-10-03T20:15:46.574" v="2617" actId="478"/>
          <ac:spMkLst>
            <pc:docMk/>
            <pc:sldMk cId="4201969431" sldId="278"/>
            <ac:spMk id="3" creationId="{9C2B7C9C-4923-4535-AB71-289FE323C450}"/>
          </ac:spMkLst>
        </pc:spChg>
        <pc:spChg chg="del">
          <ac:chgData name="antonio iacono" userId="cc0d413db32cffc3" providerId="LiveId" clId="{D6C5A92F-8B91-4C95-8B6B-C3693B71168A}" dt="2019-10-03T20:15:48.853" v="2618" actId="478"/>
          <ac:spMkLst>
            <pc:docMk/>
            <pc:sldMk cId="4201969431" sldId="278"/>
            <ac:spMk id="4" creationId="{7312D314-8487-4A27-B5AF-D44092260CED}"/>
          </ac:spMkLst>
        </pc:spChg>
        <pc:spChg chg="del">
          <ac:chgData name="antonio iacono" userId="cc0d413db32cffc3" providerId="LiveId" clId="{D6C5A92F-8B91-4C95-8B6B-C3693B71168A}" dt="2019-10-03T20:16:48.492" v="2621" actId="478"/>
          <ac:spMkLst>
            <pc:docMk/>
            <pc:sldMk cId="4201969431" sldId="278"/>
            <ac:spMk id="5" creationId="{D89DBF35-FAF3-42D7-A08D-2702564DB500}"/>
          </ac:spMkLst>
        </pc:spChg>
        <pc:spChg chg="add mod">
          <ac:chgData name="antonio iacono" userId="cc0d413db32cffc3" providerId="LiveId" clId="{D6C5A92F-8B91-4C95-8B6B-C3693B71168A}" dt="2019-10-03T20:17:22.589" v="2625" actId="26606"/>
          <ac:spMkLst>
            <pc:docMk/>
            <pc:sldMk cId="4201969431" sldId="278"/>
            <ac:spMk id="11" creationId="{3D10AC0B-749F-4DD6-B67D-84785CC56800}"/>
          </ac:spMkLst>
        </pc:spChg>
        <pc:picChg chg="add del mod">
          <ac:chgData name="antonio iacono" userId="cc0d413db32cffc3" providerId="LiveId" clId="{D6C5A92F-8B91-4C95-8B6B-C3693B71168A}" dt="2019-10-03T20:17:45.735" v="2626" actId="478"/>
          <ac:picMkLst>
            <pc:docMk/>
            <pc:sldMk cId="4201969431" sldId="278"/>
            <ac:picMk id="6" creationId="{68A87A28-38D0-4E44-AD97-2D74B4C9F5C7}"/>
          </ac:picMkLst>
        </pc:picChg>
      </pc:sldChg>
      <pc:sldChg chg="addSp modSp add">
        <pc:chgData name="antonio iacono" userId="cc0d413db32cffc3" providerId="LiveId" clId="{D6C5A92F-8B91-4C95-8B6B-C3693B71168A}" dt="2019-10-03T20:32:58.459" v="2756" actId="122"/>
        <pc:sldMkLst>
          <pc:docMk/>
          <pc:sldMk cId="1372190325" sldId="279"/>
        </pc:sldMkLst>
        <pc:spChg chg="mod">
          <ac:chgData name="antonio iacono" userId="cc0d413db32cffc3" providerId="LiveId" clId="{D6C5A92F-8B91-4C95-8B6B-C3693B71168A}" dt="2019-10-03T20:32:58.459" v="2756" actId="122"/>
          <ac:spMkLst>
            <pc:docMk/>
            <pc:sldMk cId="1372190325" sldId="279"/>
            <ac:spMk id="2" creationId="{688E24C9-9E08-4E62-8F38-DBF96867AA30}"/>
          </ac:spMkLst>
        </pc:spChg>
        <pc:spChg chg="add mod">
          <ac:chgData name="antonio iacono" userId="cc0d413db32cffc3" providerId="LiveId" clId="{D6C5A92F-8B91-4C95-8B6B-C3693B71168A}" dt="2019-10-03T20:32:48.568" v="2750" actId="12"/>
          <ac:spMkLst>
            <pc:docMk/>
            <pc:sldMk cId="1372190325" sldId="279"/>
            <ac:spMk id="3" creationId="{97B66031-34F9-412D-8C83-99E14D84659F}"/>
          </ac:spMkLst>
        </pc:spChg>
      </pc:sldChg>
      <pc:sldChg chg="del">
        <pc:chgData name="antonio iacono" userId="cc0d413db32cffc3" providerId="LiveId" clId="{D6C5A92F-8B91-4C95-8B6B-C3693B71168A}" dt="2019-10-03T15:55:41.825" v="11" actId="2696"/>
        <pc:sldMkLst>
          <pc:docMk/>
          <pc:sldMk cId="3705169400" sldId="279"/>
        </pc:sldMkLst>
      </pc:sldChg>
      <pc:sldChg chg="del">
        <pc:chgData name="antonio iacono" userId="cc0d413db32cffc3" providerId="LiveId" clId="{D6C5A92F-8B91-4C95-8B6B-C3693B71168A}" dt="2019-10-03T15:55:41.785" v="8" actId="2696"/>
        <pc:sldMkLst>
          <pc:docMk/>
          <pc:sldMk cId="1113784665" sldId="280"/>
        </pc:sldMkLst>
      </pc:sldChg>
      <pc:sldChg chg="modSp add">
        <pc:chgData name="antonio iacono" userId="cc0d413db32cffc3" providerId="LiveId" clId="{D6C5A92F-8B91-4C95-8B6B-C3693B71168A}" dt="2019-10-03T20:34:52.615" v="2828" actId="20577"/>
        <pc:sldMkLst>
          <pc:docMk/>
          <pc:sldMk cId="1407711493" sldId="280"/>
        </pc:sldMkLst>
        <pc:spChg chg="mod">
          <ac:chgData name="antonio iacono" userId="cc0d413db32cffc3" providerId="LiveId" clId="{D6C5A92F-8B91-4C95-8B6B-C3693B71168A}" dt="2019-10-03T20:34:52.615" v="2828" actId="20577"/>
          <ac:spMkLst>
            <pc:docMk/>
            <pc:sldMk cId="1407711493" sldId="280"/>
            <ac:spMk id="3" creationId="{97B66031-34F9-412D-8C83-99E14D84659F}"/>
          </ac:spMkLst>
        </pc:spChg>
      </pc:sldChg>
      <pc:sldChg chg="del">
        <pc:chgData name="antonio iacono" userId="cc0d413db32cffc3" providerId="LiveId" clId="{D6C5A92F-8B91-4C95-8B6B-C3693B71168A}" dt="2019-10-03T15:55:41.867" v="14" actId="2696"/>
        <pc:sldMkLst>
          <pc:docMk/>
          <pc:sldMk cId="3696654058" sldId="281"/>
        </pc:sldMkLst>
      </pc:sldChg>
      <pc:sldChg chg="addSp modSp add">
        <pc:chgData name="antonio iacono" userId="cc0d413db32cffc3" providerId="LiveId" clId="{D6C5A92F-8B91-4C95-8B6B-C3693B71168A}" dt="2019-10-03T20:39:23.107" v="2891" actId="12"/>
        <pc:sldMkLst>
          <pc:docMk/>
          <pc:sldMk cId="4124589066" sldId="281"/>
        </pc:sldMkLst>
        <pc:spChg chg="mod">
          <ac:chgData name="antonio iacono" userId="cc0d413db32cffc3" providerId="LiveId" clId="{D6C5A92F-8B91-4C95-8B6B-C3693B71168A}" dt="2019-10-03T20:39:23.107" v="2891" actId="12"/>
          <ac:spMkLst>
            <pc:docMk/>
            <pc:sldMk cId="4124589066" sldId="281"/>
            <ac:spMk id="3" creationId="{97B66031-34F9-412D-8C83-99E14D84659F}"/>
          </ac:spMkLst>
        </pc:spChg>
        <pc:spChg chg="add mod">
          <ac:chgData name="antonio iacono" userId="cc0d413db32cffc3" providerId="LiveId" clId="{D6C5A92F-8B91-4C95-8B6B-C3693B71168A}" dt="2019-10-03T20:39:17.442" v="2890" actId="2711"/>
          <ac:spMkLst>
            <pc:docMk/>
            <pc:sldMk cId="4124589066" sldId="281"/>
            <ac:spMk id="4" creationId="{CAD3DC96-5B1A-402E-A133-5D90C69CEDF0}"/>
          </ac:spMkLst>
        </pc:spChg>
      </pc:sldChg>
      <pc:sldChg chg="del">
        <pc:chgData name="antonio iacono" userId="cc0d413db32cffc3" providerId="LiveId" clId="{D6C5A92F-8B91-4C95-8B6B-C3693B71168A}" dt="2019-10-03T15:55:41.888" v="16" actId="2696"/>
        <pc:sldMkLst>
          <pc:docMk/>
          <pc:sldMk cId="638981513" sldId="282"/>
        </pc:sldMkLst>
      </pc:sldChg>
      <pc:sldChg chg="delSp modSp add">
        <pc:chgData name="antonio iacono" userId="cc0d413db32cffc3" providerId="LiveId" clId="{D6C5A92F-8B91-4C95-8B6B-C3693B71168A}" dt="2019-10-03T20:41:38.922" v="2917" actId="12"/>
        <pc:sldMkLst>
          <pc:docMk/>
          <pc:sldMk cId="4089765936" sldId="282"/>
        </pc:sldMkLst>
        <pc:spChg chg="mod">
          <ac:chgData name="antonio iacono" userId="cc0d413db32cffc3" providerId="LiveId" clId="{D6C5A92F-8B91-4C95-8B6B-C3693B71168A}" dt="2019-10-03T20:41:38.922" v="2917" actId="12"/>
          <ac:spMkLst>
            <pc:docMk/>
            <pc:sldMk cId="4089765936" sldId="282"/>
            <ac:spMk id="3" creationId="{97B66031-34F9-412D-8C83-99E14D84659F}"/>
          </ac:spMkLst>
        </pc:spChg>
        <pc:spChg chg="del">
          <ac:chgData name="antonio iacono" userId="cc0d413db32cffc3" providerId="LiveId" clId="{D6C5A92F-8B91-4C95-8B6B-C3693B71168A}" dt="2019-10-03T20:39:35.941" v="2893" actId="478"/>
          <ac:spMkLst>
            <pc:docMk/>
            <pc:sldMk cId="4089765936" sldId="282"/>
            <ac:spMk id="4" creationId="{CAD3DC96-5B1A-402E-A133-5D90C69CEDF0}"/>
          </ac:spMkLst>
        </pc:spChg>
      </pc:sldChg>
      <pc:sldChg chg="del">
        <pc:chgData name="antonio iacono" userId="cc0d413db32cffc3" providerId="LiveId" clId="{D6C5A92F-8B91-4C95-8B6B-C3693B71168A}" dt="2019-10-03T15:55:41.933" v="18" actId="2696"/>
        <pc:sldMkLst>
          <pc:docMk/>
          <pc:sldMk cId="228560193" sldId="283"/>
        </pc:sldMkLst>
      </pc:sldChg>
      <pc:sldChg chg="addSp delSp modSp add">
        <pc:chgData name="antonio iacono" userId="cc0d413db32cffc3" providerId="LiveId" clId="{D6C5A92F-8B91-4C95-8B6B-C3693B71168A}" dt="2019-10-03T20:48:51.427" v="3079" actId="113"/>
        <pc:sldMkLst>
          <pc:docMk/>
          <pc:sldMk cId="1363625047" sldId="283"/>
        </pc:sldMkLst>
        <pc:spChg chg="mod">
          <ac:chgData name="antonio iacono" userId="cc0d413db32cffc3" providerId="LiveId" clId="{D6C5A92F-8B91-4C95-8B6B-C3693B71168A}" dt="2019-10-03T20:48:02.921" v="3064" actId="404"/>
          <ac:spMkLst>
            <pc:docMk/>
            <pc:sldMk cId="1363625047" sldId="283"/>
            <ac:spMk id="2" creationId="{688E24C9-9E08-4E62-8F38-DBF96867AA30}"/>
          </ac:spMkLst>
        </pc:spChg>
        <pc:spChg chg="del">
          <ac:chgData name="antonio iacono" userId="cc0d413db32cffc3" providerId="LiveId" clId="{D6C5A92F-8B91-4C95-8B6B-C3693B71168A}" dt="2019-10-03T20:44:41.376" v="2919" actId="478"/>
          <ac:spMkLst>
            <pc:docMk/>
            <pc:sldMk cId="1363625047" sldId="283"/>
            <ac:spMk id="3" creationId="{97B66031-34F9-412D-8C83-99E14D84659F}"/>
          </ac:spMkLst>
        </pc:spChg>
        <pc:spChg chg="add mod">
          <ac:chgData name="antonio iacono" userId="cc0d413db32cffc3" providerId="LiveId" clId="{D6C5A92F-8B91-4C95-8B6B-C3693B71168A}" dt="2019-10-03T20:48:51.427" v="3079" actId="113"/>
          <ac:spMkLst>
            <pc:docMk/>
            <pc:sldMk cId="1363625047" sldId="283"/>
            <ac:spMk id="5" creationId="{10D8CB33-A7EB-4C45-968E-9F0B28F06B27}"/>
          </ac:spMkLst>
        </pc:spChg>
        <pc:picChg chg="add del mod">
          <ac:chgData name="antonio iacono" userId="cc0d413db32cffc3" providerId="LiveId" clId="{D6C5A92F-8B91-4C95-8B6B-C3693B71168A}" dt="2019-10-03T20:48:07.032" v="3065" actId="478"/>
          <ac:picMkLst>
            <pc:docMk/>
            <pc:sldMk cId="1363625047" sldId="283"/>
            <ac:picMk id="4" creationId="{07ADC0AB-49F9-46A2-82E4-8C6D3D070B2F}"/>
          </ac:picMkLst>
        </pc:picChg>
      </pc:sldChg>
      <pc:sldChg chg="addSp modSp add">
        <pc:chgData name="antonio iacono" userId="cc0d413db32cffc3" providerId="LiveId" clId="{D6C5A92F-8B91-4C95-8B6B-C3693B71168A}" dt="2019-10-03T20:50:37.912" v="3135" actId="1038"/>
        <pc:sldMkLst>
          <pc:docMk/>
          <pc:sldMk cId="920234581" sldId="284"/>
        </pc:sldMkLst>
        <pc:spChg chg="add mod">
          <ac:chgData name="antonio iacono" userId="cc0d413db32cffc3" providerId="LiveId" clId="{D6C5A92F-8B91-4C95-8B6B-C3693B71168A}" dt="2019-10-03T20:47:01.764" v="3047" actId="1035"/>
          <ac:spMkLst>
            <pc:docMk/>
            <pc:sldMk cId="920234581" sldId="284"/>
            <ac:spMk id="3" creationId="{9966DC83-D923-4622-B284-0F433775EDD4}"/>
          </ac:spMkLst>
        </pc:spChg>
        <pc:picChg chg="add mod">
          <ac:chgData name="antonio iacono" userId="cc0d413db32cffc3" providerId="LiveId" clId="{D6C5A92F-8B91-4C95-8B6B-C3693B71168A}" dt="2019-10-03T20:46:43.342" v="3037" actId="1076"/>
          <ac:picMkLst>
            <pc:docMk/>
            <pc:sldMk cId="920234581" sldId="284"/>
            <ac:picMk id="2" creationId="{B76B5A6C-55EE-463F-BF4F-5AC59722F28D}"/>
          </ac:picMkLst>
        </pc:picChg>
        <pc:cxnChg chg="add mod">
          <ac:chgData name="antonio iacono" userId="cc0d413db32cffc3" providerId="LiveId" clId="{D6C5A92F-8B91-4C95-8B6B-C3693B71168A}" dt="2019-10-03T20:50:12.080" v="3104" actId="14100"/>
          <ac:cxnSpMkLst>
            <pc:docMk/>
            <pc:sldMk cId="920234581" sldId="284"/>
            <ac:cxnSpMk id="5" creationId="{971437B1-8C1E-4B9B-8AF8-AD8B05558BDE}"/>
          </ac:cxnSpMkLst>
        </pc:cxnChg>
        <pc:cxnChg chg="add mod">
          <ac:chgData name="antonio iacono" userId="cc0d413db32cffc3" providerId="LiveId" clId="{D6C5A92F-8B91-4C95-8B6B-C3693B71168A}" dt="2019-10-03T20:50:07.878" v="3103" actId="1037"/>
          <ac:cxnSpMkLst>
            <pc:docMk/>
            <pc:sldMk cId="920234581" sldId="284"/>
            <ac:cxnSpMk id="8" creationId="{D9BE79C7-6F0F-465F-95A6-D90B55D89BD9}"/>
          </ac:cxnSpMkLst>
        </pc:cxnChg>
        <pc:cxnChg chg="add mod">
          <ac:chgData name="antonio iacono" userId="cc0d413db32cffc3" providerId="LiveId" clId="{D6C5A92F-8B91-4C95-8B6B-C3693B71168A}" dt="2019-10-03T20:50:25.146" v="3115" actId="1035"/>
          <ac:cxnSpMkLst>
            <pc:docMk/>
            <pc:sldMk cId="920234581" sldId="284"/>
            <ac:cxnSpMk id="12" creationId="{79ED0A74-5BD3-497F-9120-CD5AF0E1F644}"/>
          </ac:cxnSpMkLst>
        </pc:cxnChg>
        <pc:cxnChg chg="add mod">
          <ac:chgData name="antonio iacono" userId="cc0d413db32cffc3" providerId="LiveId" clId="{D6C5A92F-8B91-4C95-8B6B-C3693B71168A}" dt="2019-10-03T20:50:37.912" v="3135" actId="1038"/>
          <ac:cxnSpMkLst>
            <pc:docMk/>
            <pc:sldMk cId="920234581" sldId="284"/>
            <ac:cxnSpMk id="13" creationId="{EB1551BF-F6A6-4643-99EC-ECD1CCD7202D}"/>
          </ac:cxnSpMkLst>
        </pc:cxnChg>
      </pc:sldChg>
      <pc:sldChg chg="del">
        <pc:chgData name="antonio iacono" userId="cc0d413db32cffc3" providerId="LiveId" clId="{D6C5A92F-8B91-4C95-8B6B-C3693B71168A}" dt="2019-10-03T15:55:41.954" v="19" actId="2696"/>
        <pc:sldMkLst>
          <pc:docMk/>
          <pc:sldMk cId="999576420" sldId="284"/>
        </pc:sldMkLst>
      </pc:sldChg>
      <pc:sldChg chg="addSp modSp add">
        <pc:chgData name="antonio iacono" userId="cc0d413db32cffc3" providerId="LiveId" clId="{D6C5A92F-8B91-4C95-8B6B-C3693B71168A}" dt="2019-10-03T20:57:50.573" v="3221" actId="2711"/>
        <pc:sldMkLst>
          <pc:docMk/>
          <pc:sldMk cId="2436946943" sldId="285"/>
        </pc:sldMkLst>
        <pc:spChg chg="mod">
          <ac:chgData name="antonio iacono" userId="cc0d413db32cffc3" providerId="LiveId" clId="{D6C5A92F-8B91-4C95-8B6B-C3693B71168A}" dt="2019-10-03T20:52:06.209" v="3142" actId="404"/>
          <ac:spMkLst>
            <pc:docMk/>
            <pc:sldMk cId="2436946943" sldId="285"/>
            <ac:spMk id="2" creationId="{7AE3025D-C8BF-4FE6-8049-A1A86088D6EF}"/>
          </ac:spMkLst>
        </pc:spChg>
        <pc:spChg chg="add mod">
          <ac:chgData name="antonio iacono" userId="cc0d413db32cffc3" providerId="LiveId" clId="{D6C5A92F-8B91-4C95-8B6B-C3693B71168A}" dt="2019-10-03T20:55:27.680" v="3183" actId="948"/>
          <ac:spMkLst>
            <pc:docMk/>
            <pc:sldMk cId="2436946943" sldId="285"/>
            <ac:spMk id="3" creationId="{AFB25CEE-AB79-4D5B-97E5-24EA12136A78}"/>
          </ac:spMkLst>
        </pc:spChg>
        <pc:spChg chg="add mod">
          <ac:chgData name="antonio iacono" userId="cc0d413db32cffc3" providerId="LiveId" clId="{D6C5A92F-8B91-4C95-8B6B-C3693B71168A}" dt="2019-10-03T20:57:50.573" v="3221" actId="2711"/>
          <ac:spMkLst>
            <pc:docMk/>
            <pc:sldMk cId="2436946943" sldId="285"/>
            <ac:spMk id="4" creationId="{CBD15E86-D652-4AF3-A9EB-ECCFC9785201}"/>
          </ac:spMkLst>
        </pc:spChg>
      </pc:sldChg>
      <pc:sldChg chg="del">
        <pc:chgData name="antonio iacono" userId="cc0d413db32cffc3" providerId="LiveId" clId="{D6C5A92F-8B91-4C95-8B6B-C3693B71168A}" dt="2019-10-03T15:55:41.962" v="20" actId="2696"/>
        <pc:sldMkLst>
          <pc:docMk/>
          <pc:sldMk cId="3811177052" sldId="285"/>
        </pc:sldMkLst>
      </pc:sldChg>
      <pc:sldChg chg="del">
        <pc:chgData name="antonio iacono" userId="cc0d413db32cffc3" providerId="LiveId" clId="{D6C5A92F-8B91-4C95-8B6B-C3693B71168A}" dt="2019-10-03T15:55:41.971" v="21" actId="2696"/>
        <pc:sldMkLst>
          <pc:docMk/>
          <pc:sldMk cId="1306818078" sldId="286"/>
        </pc:sldMkLst>
      </pc:sldChg>
      <pc:sldChg chg="addSp delSp modSp add">
        <pc:chgData name="antonio iacono" userId="cc0d413db32cffc3" providerId="LiveId" clId="{D6C5A92F-8B91-4C95-8B6B-C3693B71168A}" dt="2019-10-03T21:03:32.354" v="3311" actId="1076"/>
        <pc:sldMkLst>
          <pc:docMk/>
          <pc:sldMk cId="4111938828" sldId="286"/>
        </pc:sldMkLst>
        <pc:spChg chg="mod">
          <ac:chgData name="antonio iacono" userId="cc0d413db32cffc3" providerId="LiveId" clId="{D6C5A92F-8B91-4C95-8B6B-C3693B71168A}" dt="2019-10-03T21:00:47.532" v="3230" actId="122"/>
          <ac:spMkLst>
            <pc:docMk/>
            <pc:sldMk cId="4111938828" sldId="286"/>
            <ac:spMk id="2" creationId="{7AE3025D-C8BF-4FE6-8049-A1A86088D6EF}"/>
          </ac:spMkLst>
        </pc:spChg>
        <pc:spChg chg="mod">
          <ac:chgData name="antonio iacono" userId="cc0d413db32cffc3" providerId="LiveId" clId="{D6C5A92F-8B91-4C95-8B6B-C3693B71168A}" dt="2019-10-03T21:03:29.435" v="3310" actId="14100"/>
          <ac:spMkLst>
            <pc:docMk/>
            <pc:sldMk cId="4111938828" sldId="286"/>
            <ac:spMk id="3" creationId="{AFB25CEE-AB79-4D5B-97E5-24EA12136A78}"/>
          </ac:spMkLst>
        </pc:spChg>
        <pc:spChg chg="del">
          <ac:chgData name="antonio iacono" userId="cc0d413db32cffc3" providerId="LiveId" clId="{D6C5A92F-8B91-4C95-8B6B-C3693B71168A}" dt="2019-10-03T21:01:08.232" v="3232" actId="478"/>
          <ac:spMkLst>
            <pc:docMk/>
            <pc:sldMk cId="4111938828" sldId="286"/>
            <ac:spMk id="4" creationId="{CBD15E86-D652-4AF3-A9EB-ECCFC9785201}"/>
          </ac:spMkLst>
        </pc:spChg>
        <pc:spChg chg="add mod">
          <ac:chgData name="antonio iacono" userId="cc0d413db32cffc3" providerId="LiveId" clId="{D6C5A92F-8B91-4C95-8B6B-C3693B71168A}" dt="2019-10-03T21:03:32.354" v="3311" actId="1076"/>
          <ac:spMkLst>
            <pc:docMk/>
            <pc:sldMk cId="4111938828" sldId="286"/>
            <ac:spMk id="5" creationId="{205A97C9-C82D-47D5-8F08-592AA5E20500}"/>
          </ac:spMkLst>
        </pc:spChg>
      </pc:sldChg>
      <pc:sldChg chg="del">
        <pc:chgData name="antonio iacono" userId="cc0d413db32cffc3" providerId="LiveId" clId="{D6C5A92F-8B91-4C95-8B6B-C3693B71168A}" dt="2019-10-03T15:55:42.006" v="23" actId="2696"/>
        <pc:sldMkLst>
          <pc:docMk/>
          <pc:sldMk cId="388225610" sldId="287"/>
        </pc:sldMkLst>
      </pc:sldChg>
      <pc:sldChg chg="delSp modSp add">
        <pc:chgData name="antonio iacono" userId="cc0d413db32cffc3" providerId="LiveId" clId="{D6C5A92F-8B91-4C95-8B6B-C3693B71168A}" dt="2019-10-03T21:09:40.816" v="3408" actId="6549"/>
        <pc:sldMkLst>
          <pc:docMk/>
          <pc:sldMk cId="782614110" sldId="287"/>
        </pc:sldMkLst>
        <pc:spChg chg="mod">
          <ac:chgData name="antonio iacono" userId="cc0d413db32cffc3" providerId="LiveId" clId="{D6C5A92F-8B91-4C95-8B6B-C3693B71168A}" dt="2019-10-03T21:07:25.897" v="3314" actId="27636"/>
          <ac:spMkLst>
            <pc:docMk/>
            <pc:sldMk cId="782614110" sldId="287"/>
            <ac:spMk id="2" creationId="{7AE3025D-C8BF-4FE6-8049-A1A86088D6EF}"/>
          </ac:spMkLst>
        </pc:spChg>
        <pc:spChg chg="mod">
          <ac:chgData name="antonio iacono" userId="cc0d413db32cffc3" providerId="LiveId" clId="{D6C5A92F-8B91-4C95-8B6B-C3693B71168A}" dt="2019-10-03T21:09:40.816" v="3408" actId="6549"/>
          <ac:spMkLst>
            <pc:docMk/>
            <pc:sldMk cId="782614110" sldId="287"/>
            <ac:spMk id="3" creationId="{AFB25CEE-AB79-4D5B-97E5-24EA12136A78}"/>
          </ac:spMkLst>
        </pc:spChg>
        <pc:spChg chg="del">
          <ac:chgData name="antonio iacono" userId="cc0d413db32cffc3" providerId="LiveId" clId="{D6C5A92F-8B91-4C95-8B6B-C3693B71168A}" dt="2019-10-03T21:07:46.531" v="3315" actId="478"/>
          <ac:spMkLst>
            <pc:docMk/>
            <pc:sldMk cId="782614110" sldId="287"/>
            <ac:spMk id="5" creationId="{205A97C9-C82D-47D5-8F08-592AA5E20500}"/>
          </ac:spMkLst>
        </pc:spChg>
      </pc:sldChg>
      <pc:sldChg chg="addSp delSp modSp add">
        <pc:chgData name="antonio iacono" userId="cc0d413db32cffc3" providerId="LiveId" clId="{D6C5A92F-8B91-4C95-8B6B-C3693B71168A}" dt="2019-10-03T21:12:59.102" v="3524"/>
        <pc:sldMkLst>
          <pc:docMk/>
          <pc:sldMk cId="1339136453" sldId="288"/>
        </pc:sldMkLst>
        <pc:spChg chg="add mod">
          <ac:chgData name="antonio iacono" userId="cc0d413db32cffc3" providerId="LiveId" clId="{D6C5A92F-8B91-4C95-8B6B-C3693B71168A}" dt="2019-10-03T21:12:39.010" v="3523" actId="14100"/>
          <ac:spMkLst>
            <pc:docMk/>
            <pc:sldMk cId="1339136453" sldId="288"/>
            <ac:spMk id="5" creationId="{7ECF2624-F737-454C-92CE-937C928D7CCA}"/>
          </ac:spMkLst>
        </pc:spChg>
        <pc:picChg chg="add del mod">
          <ac:chgData name="antonio iacono" userId="cc0d413db32cffc3" providerId="LiveId" clId="{D6C5A92F-8B91-4C95-8B6B-C3693B71168A}" dt="2019-10-03T21:11:38.727" v="3487" actId="478"/>
          <ac:picMkLst>
            <pc:docMk/>
            <pc:sldMk cId="1339136453" sldId="288"/>
            <ac:picMk id="2" creationId="{F3D4FE7C-0066-4D03-93BD-8831D9978E1E}"/>
          </ac:picMkLst>
        </pc:picChg>
        <pc:picChg chg="add del mod">
          <ac:chgData name="antonio iacono" userId="cc0d413db32cffc3" providerId="LiveId" clId="{D6C5A92F-8B91-4C95-8B6B-C3693B71168A}" dt="2019-10-03T21:11:39.391" v="3488" actId="478"/>
          <ac:picMkLst>
            <pc:docMk/>
            <pc:sldMk cId="1339136453" sldId="288"/>
            <ac:picMk id="3" creationId="{CF66C0D7-FDC9-422E-BDAE-FEDEDB662B95}"/>
          </ac:picMkLst>
        </pc:picChg>
        <pc:picChg chg="add mod">
          <ac:chgData name="antonio iacono" userId="cc0d413db32cffc3" providerId="LiveId" clId="{D6C5A92F-8B91-4C95-8B6B-C3693B71168A}" dt="2019-10-03T21:12:59.102" v="3524"/>
          <ac:picMkLst>
            <pc:docMk/>
            <pc:sldMk cId="1339136453" sldId="288"/>
            <ac:picMk id="4" creationId="{2EB895EF-5C09-4667-8848-FA026378EF77}"/>
          </ac:picMkLst>
        </pc:picChg>
      </pc:sldChg>
      <pc:sldChg chg="del">
        <pc:chgData name="antonio iacono" userId="cc0d413db32cffc3" providerId="LiveId" clId="{D6C5A92F-8B91-4C95-8B6B-C3693B71168A}" dt="2019-10-03T15:55:42.053" v="26" actId="2696"/>
        <pc:sldMkLst>
          <pc:docMk/>
          <pc:sldMk cId="2908472034" sldId="288"/>
        </pc:sldMkLst>
      </pc:sldChg>
      <pc:sldChg chg="del">
        <pc:chgData name="antonio iacono" userId="cc0d413db32cffc3" providerId="LiveId" clId="{D6C5A92F-8B91-4C95-8B6B-C3693B71168A}" dt="2019-10-03T15:55:42.075" v="27" actId="2696"/>
        <pc:sldMkLst>
          <pc:docMk/>
          <pc:sldMk cId="2207523948" sldId="289"/>
        </pc:sldMkLst>
      </pc:sldChg>
      <pc:sldChg chg="del">
        <pc:chgData name="antonio iacono" userId="cc0d413db32cffc3" providerId="LiveId" clId="{D6C5A92F-8B91-4C95-8B6B-C3693B71168A}" dt="2019-10-03T15:55:42.104" v="29" actId="2696"/>
        <pc:sldMkLst>
          <pc:docMk/>
          <pc:sldMk cId="586603043" sldId="290"/>
        </pc:sldMkLst>
      </pc:sldChg>
      <pc:sldChg chg="del">
        <pc:chgData name="antonio iacono" userId="cc0d413db32cffc3" providerId="LiveId" clId="{D6C5A92F-8B91-4C95-8B6B-C3693B71168A}" dt="2019-10-03T15:55:42.164" v="33" actId="2696"/>
        <pc:sldMkLst>
          <pc:docMk/>
          <pc:sldMk cId="1572040143" sldId="291"/>
        </pc:sldMkLst>
      </pc:sldChg>
      <pc:sldChg chg="del">
        <pc:chgData name="antonio iacono" userId="cc0d413db32cffc3" providerId="LiveId" clId="{D6C5A92F-8B91-4C95-8B6B-C3693B71168A}" dt="2019-10-03T15:55:42.182" v="34" actId="2696"/>
        <pc:sldMkLst>
          <pc:docMk/>
          <pc:sldMk cId="3493114797" sldId="292"/>
        </pc:sldMkLst>
      </pc:sldChg>
      <pc:sldChg chg="del">
        <pc:chgData name="antonio iacono" userId="cc0d413db32cffc3" providerId="LiveId" clId="{D6C5A92F-8B91-4C95-8B6B-C3693B71168A}" dt="2019-10-03T15:55:42.205" v="35" actId="2696"/>
        <pc:sldMkLst>
          <pc:docMk/>
          <pc:sldMk cId="3932168655" sldId="293"/>
        </pc:sldMkLst>
      </pc:sldChg>
      <pc:sldChg chg="del">
        <pc:chgData name="antonio iacono" userId="cc0d413db32cffc3" providerId="LiveId" clId="{D6C5A92F-8B91-4C95-8B6B-C3693B71168A}" dt="2019-10-03T15:55:42.222" v="36" actId="2696"/>
        <pc:sldMkLst>
          <pc:docMk/>
          <pc:sldMk cId="661254810" sldId="294"/>
        </pc:sldMkLst>
      </pc:sldChg>
      <pc:sldChg chg="del">
        <pc:chgData name="antonio iacono" userId="cc0d413db32cffc3" providerId="LiveId" clId="{D6C5A92F-8B91-4C95-8B6B-C3693B71168A}" dt="2019-10-03T15:55:42.236" v="37" actId="2696"/>
        <pc:sldMkLst>
          <pc:docMk/>
          <pc:sldMk cId="4104653035" sldId="295"/>
        </pc:sldMkLst>
      </pc:sldChg>
      <pc:sldChg chg="del">
        <pc:chgData name="antonio iacono" userId="cc0d413db32cffc3" providerId="LiveId" clId="{D6C5A92F-8B91-4C95-8B6B-C3693B71168A}" dt="2019-10-03T15:55:42.252" v="38" actId="2696"/>
        <pc:sldMkLst>
          <pc:docMk/>
          <pc:sldMk cId="1433827607" sldId="296"/>
        </pc:sldMkLst>
      </pc:sldChg>
      <pc:sldChg chg="del">
        <pc:chgData name="antonio iacono" userId="cc0d413db32cffc3" providerId="LiveId" clId="{D6C5A92F-8B91-4C95-8B6B-C3693B71168A}" dt="2019-10-03T15:55:42.433" v="39" actId="2696"/>
        <pc:sldMkLst>
          <pc:docMk/>
          <pc:sldMk cId="3040872360" sldId="297"/>
        </pc:sldMkLst>
      </pc:sldChg>
      <pc:sldChg chg="del">
        <pc:chgData name="antonio iacono" userId="cc0d413db32cffc3" providerId="LiveId" clId="{D6C5A92F-8B91-4C95-8B6B-C3693B71168A}" dt="2019-10-03T15:55:42.456" v="40" actId="2696"/>
        <pc:sldMkLst>
          <pc:docMk/>
          <pc:sldMk cId="3266584259" sldId="298"/>
        </pc:sldMkLst>
      </pc:sldChg>
      <pc:sldChg chg="del">
        <pc:chgData name="antonio iacono" userId="cc0d413db32cffc3" providerId="LiveId" clId="{D6C5A92F-8B91-4C95-8B6B-C3693B71168A}" dt="2019-10-03T15:55:42.472" v="41" actId="2696"/>
        <pc:sldMkLst>
          <pc:docMk/>
          <pc:sldMk cId="3243570956" sldId="299"/>
        </pc:sldMkLst>
      </pc:sldChg>
      <pc:sldChg chg="del">
        <pc:chgData name="antonio iacono" userId="cc0d413db32cffc3" providerId="LiveId" clId="{D6C5A92F-8B91-4C95-8B6B-C3693B71168A}" dt="2019-10-03T15:55:42.478" v="42" actId="2696"/>
        <pc:sldMkLst>
          <pc:docMk/>
          <pc:sldMk cId="666338435" sldId="3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D8E50C2-1CE0-4F3C-A6E7-CA9983214929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861E8E-D392-497B-BB21-122DD7C27CF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1D3E08-CF38-4889-B304-D78E4DAD96A1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55D449-B875-4B8D-8E66-224D27E54C9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885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188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pic>
        <p:nvPicPr>
          <p:cNvPr id="7" name="Imagem 6" descr="Linha EK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95B1F9-604F-4CF7-87B7-0079681CB724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 descr="Retângulo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C0EB1E-546A-458E-88BA-3CE205201793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0A4D40-3DE8-4EFA-9164-F4E268E9BEEE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 descr="Retângulo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5400"/>
            </a:lvl1pPr>
          </a:lstStyle>
          <a:p>
            <a:pPr rtl="0"/>
            <a:r>
              <a:rPr lang="pt-BR" noProof="0"/>
              <a:t>Clique para editar estilo do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 rtlCol="0"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E0CEA4-2DCC-42ED-AE16-7B8BFF3F3544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91FEB-8904-40BC-AA2B-3E42FBDCE77D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9" name="Espaço Reservado para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E7CE3-F7B9-486D-A6A1-BA5AED982C04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54462E-1B43-4CA6-916C-67DBFFE46A3A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 descr="Retâ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Retângulo 8" descr="Retâ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 descr="Retâ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Retângulo 8" descr="Retâ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t-BR"/>
              <a:t>Clique para editar estilo do título mestre</a:t>
            </a:r>
            <a:endParaRPr lang="pt-BR" dirty="0"/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/>
              <a:t>Arraste a imagem para o espaço reservado ou clique no ícone para adicionar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rra vermelha" descr="Barra vermelha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135DF4C-E7D3-48B1-9E56-BE0A5A02CA2F}" type="datetime1">
              <a:rPr lang="pt-BR" smtClean="0"/>
              <a:t>19/09/2022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tonia\AppData\Local\Temp\FineReader12.00\media\image7.jpe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t-BR" dirty="0"/>
              <a:t>Estratégia da Produção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t-BR" dirty="0"/>
              <a:t>DESEMPENHO DA PRODUÇÃO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21B4-B565-495D-94F8-80B8DBB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VELOCIDADE: </a:t>
            </a:r>
            <a:r>
              <a:rPr lang="pt-BR" sz="3600" dirty="0"/>
              <a:t>O que é velocidade?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E2D991-261C-4875-BE9E-F68751CB5EC9}"/>
              </a:ext>
            </a:extLst>
          </p:cNvPr>
          <p:cNvSpPr/>
          <p:nvPr/>
        </p:nvSpPr>
        <p:spPr>
          <a:xfrm>
            <a:off x="551384" y="1844824"/>
            <a:ext cx="11089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 o tempo entre o início de um processo de operações e o seu fim.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 estar </a:t>
            </a: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relacionada com eventos externos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desde o momento em que o cliente requisita um produto ou serviço até o momento em que o cliente o recebe.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 ser </a:t>
            </a: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usada internamente na operação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 tempo entre o material entrar numa operação e sair totalmente processado.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que tange à estratégia de operações, o foco recai no primeiro.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Pode-se também incluir o tempo para esclarecer as necessidades exatas de um cliente (por exemplo, projetar um produto ou serviço), os tempos de "fila" antes de os recursos de operações estarem disponíveis e depois do processamento central, o tempo para entregar, transportar e/ou instalar o produto ou serviço </a:t>
            </a:r>
            <a:endParaRPr lang="pt-B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21B4-B565-495D-94F8-80B8DBBE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184" y="2552699"/>
            <a:ext cx="3932237" cy="1752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pt-BR" sz="4800" dirty="0"/>
              <a:t>VELOCIDADE</a:t>
            </a: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Tempos significativos para a entrega de dois produtos/serviços.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74CB76-7A94-4DCC-BB10-C832601DCA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" y="51042"/>
            <a:ext cx="7008810" cy="6755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CECEDC-8FC4-4627-930D-F581D9C2F784}"/>
              </a:ext>
            </a:extLst>
          </p:cNvPr>
          <p:cNvSpPr/>
          <p:nvPr/>
        </p:nvSpPr>
        <p:spPr>
          <a:xfrm>
            <a:off x="479376" y="1844824"/>
            <a:ext cx="1108923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Manter as </a:t>
            </a:r>
            <a:r>
              <a:rPr lang="pt-BR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promessas de entrega</a:t>
            </a: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honrar o tempo de entrega dado ao cliente.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outra metade do desempenho total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de entrega, junto com a velocidade de entrega.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5752037-CD0C-491B-B881-725F38674F76}"/>
              </a:ext>
            </a:extLst>
          </p:cNvPr>
          <p:cNvSpPr/>
          <p:nvPr/>
        </p:nvSpPr>
        <p:spPr>
          <a:xfrm>
            <a:off x="983432" y="3832705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Desempenho Total de Entrega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7C2DAE-552F-4229-B444-9AC9D876125E}"/>
              </a:ext>
            </a:extLst>
          </p:cNvPr>
          <p:cNvSpPr/>
          <p:nvPr/>
        </p:nvSpPr>
        <p:spPr>
          <a:xfrm>
            <a:off x="5015880" y="3832705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Velocidade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8AA1DBE-1EFD-48AF-BFBB-7B197418B4C9}"/>
              </a:ext>
            </a:extLst>
          </p:cNvPr>
          <p:cNvSpPr/>
          <p:nvPr/>
        </p:nvSpPr>
        <p:spPr>
          <a:xfrm>
            <a:off x="8832304" y="3836824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7" name="Igual a 6">
            <a:extLst>
              <a:ext uri="{FF2B5EF4-FFF2-40B4-BE49-F238E27FC236}">
                <a16:creationId xmlns:a16="http://schemas.microsoft.com/office/drawing/2014/main" id="{0101D018-BEE0-4883-870D-181D02118C41}"/>
              </a:ext>
            </a:extLst>
          </p:cNvPr>
          <p:cNvSpPr/>
          <p:nvPr/>
        </p:nvSpPr>
        <p:spPr>
          <a:xfrm>
            <a:off x="3215680" y="4048729"/>
            <a:ext cx="1368152" cy="43204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inal de Adição 7">
            <a:extLst>
              <a:ext uri="{FF2B5EF4-FFF2-40B4-BE49-F238E27FC236}">
                <a16:creationId xmlns:a16="http://schemas.microsoft.com/office/drawing/2014/main" id="{15376DA4-DF02-446B-A5DA-0E36890ABEDD}"/>
              </a:ext>
            </a:extLst>
          </p:cNvPr>
          <p:cNvSpPr/>
          <p:nvPr/>
        </p:nvSpPr>
        <p:spPr>
          <a:xfrm>
            <a:off x="7477436" y="4048729"/>
            <a:ext cx="936104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E0882BC-43CA-48C4-AF6E-7409D01C84EB}"/>
              </a:ext>
            </a:extLst>
          </p:cNvPr>
          <p:cNvSpPr/>
          <p:nvPr/>
        </p:nvSpPr>
        <p:spPr>
          <a:xfrm>
            <a:off x="623392" y="5623433"/>
            <a:ext cx="11233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Os dois objetivos de desempenho normalmente estão vinculados de alguma forma. </a:t>
            </a:r>
          </a:p>
        </p:txBody>
      </p:sp>
    </p:spTree>
    <p:extLst>
      <p:ext uri="{BB962C8B-B14F-4D97-AF65-F5344CB8AC3E}">
        <p14:creationId xmlns:p14="http://schemas.microsoft.com/office/powerpoint/2010/main" val="5597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3AF2D39-A7A5-4041-9207-9A681DD4C782}"/>
              </a:ext>
            </a:extLst>
          </p:cNvPr>
          <p:cNvSpPr/>
          <p:nvPr/>
        </p:nvSpPr>
        <p:spPr>
          <a:xfrm>
            <a:off x="551384" y="2132856"/>
            <a:ext cx="10801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Teoricamente, se poderia alcançar uma alta confiabilidade simplesmente informando-se longos prazos de entrega?</a:t>
            </a:r>
          </a:p>
          <a:p>
            <a:pPr algn="just"/>
            <a:endParaRPr lang="pt-BR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 diferença entre o tempo de entrega esperado e o tempo informado para o cliente está sendo usada como um seguro contra a falta de confiança dentro da operação. </a:t>
            </a:r>
            <a:endParaRPr lang="pt-BR" sz="3200" b="1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D5E0109-500E-43CA-B73B-2008C91C4502}"/>
              </a:ext>
            </a:extLst>
          </p:cNvPr>
          <p:cNvSpPr/>
          <p:nvPr/>
        </p:nvSpPr>
        <p:spPr>
          <a:xfrm>
            <a:off x="695400" y="5520134"/>
            <a:ext cx="10945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As empresas que tentam assegurar a confiabilidade através de lead times longos podem acabar perdendo-a. 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3AF2D39-A7A5-4041-9207-9A681DD4C782}"/>
              </a:ext>
            </a:extLst>
          </p:cNvPr>
          <p:cNvSpPr/>
          <p:nvPr/>
        </p:nvSpPr>
        <p:spPr>
          <a:xfrm>
            <a:off x="324000" y="3068960"/>
            <a:ext cx="1160464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1900" dirty="0"/>
              <a:t>RAZÃO 1: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900" dirty="0"/>
              <a:t>Tempo disponível: Os tempos de entrega tendem a aumentar para preencher o tempo disponível.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900" dirty="0"/>
              <a:t>Não disciplinar uma operação para realizar a entrega em duas semanas quando três estão disponíveis é conformismo e permite que a operação relaxe seus esforços para usar todo o tempo disponível.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9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900" dirty="0"/>
              <a:t>RAZÃO 2: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900" dirty="0"/>
              <a:t>longos tempos de entrega: frequentemente são resultado de uma resposta interna vagarosa, muito material em processo e pouco valor agregado.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900" dirty="0"/>
              <a:t>Longos tempos podem causar confusão, complexidade e falta de controle, que são as principais causas da perda de confiabilidade. Uma boa confiabilidade pode ser alcançada através de um processamento rápido, em vez de ser impedida por ele. </a:t>
            </a:r>
            <a:endParaRPr lang="pt-BR" sz="1900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B853271-EC8A-4D74-8FD1-CF405B4241B3}"/>
              </a:ext>
            </a:extLst>
          </p:cNvPr>
          <p:cNvSpPr/>
          <p:nvPr/>
        </p:nvSpPr>
        <p:spPr>
          <a:xfrm>
            <a:off x="623392" y="1701958"/>
            <a:ext cx="10945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As empresas que tentam assegurar a confiabilidade através de lead times longos podem acabar perdendo-a. </a:t>
            </a:r>
          </a:p>
          <a:p>
            <a:pPr algn="ctr"/>
            <a:r>
              <a:rPr lang="pt-BR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POR QUAIS RAZÕES?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5752037-CD0C-491B-B881-725F38674F76}"/>
              </a:ext>
            </a:extLst>
          </p:cNvPr>
          <p:cNvSpPr/>
          <p:nvPr/>
        </p:nvSpPr>
        <p:spPr>
          <a:xfrm>
            <a:off x="911424" y="2420888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7C2DAE-552F-4229-B444-9AC9D876125E}"/>
              </a:ext>
            </a:extLst>
          </p:cNvPr>
          <p:cNvSpPr/>
          <p:nvPr/>
        </p:nvSpPr>
        <p:spPr>
          <a:xfrm>
            <a:off x="4943872" y="2420888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Prazo de entrega prometido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8AA1DBE-1EFD-48AF-BFBB-7B197418B4C9}"/>
              </a:ext>
            </a:extLst>
          </p:cNvPr>
          <p:cNvSpPr/>
          <p:nvPr/>
        </p:nvSpPr>
        <p:spPr>
          <a:xfrm>
            <a:off x="8760296" y="2425007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Tempo de entrega real</a:t>
            </a:r>
          </a:p>
        </p:txBody>
      </p:sp>
      <p:sp>
        <p:nvSpPr>
          <p:cNvPr id="7" name="Igual a 6">
            <a:extLst>
              <a:ext uri="{FF2B5EF4-FFF2-40B4-BE49-F238E27FC236}">
                <a16:creationId xmlns:a16="http://schemas.microsoft.com/office/drawing/2014/main" id="{0101D018-BEE0-4883-870D-181D02118C41}"/>
              </a:ext>
            </a:extLst>
          </p:cNvPr>
          <p:cNvSpPr/>
          <p:nvPr/>
        </p:nvSpPr>
        <p:spPr>
          <a:xfrm>
            <a:off x="3143672" y="2636912"/>
            <a:ext cx="1368152" cy="43204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inal de Subtração 9">
            <a:extLst>
              <a:ext uri="{FF2B5EF4-FFF2-40B4-BE49-F238E27FC236}">
                <a16:creationId xmlns:a16="http://schemas.microsoft.com/office/drawing/2014/main" id="{6913FB17-9210-4BA7-A2D9-AF8DDE197284}"/>
              </a:ext>
            </a:extLst>
          </p:cNvPr>
          <p:cNvSpPr/>
          <p:nvPr/>
        </p:nvSpPr>
        <p:spPr>
          <a:xfrm>
            <a:off x="7357505" y="2593247"/>
            <a:ext cx="936104" cy="5760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4F733B-54B5-4BBE-BC87-48FB1EF781FA}"/>
              </a:ext>
            </a:extLst>
          </p:cNvPr>
          <p:cNvSpPr/>
          <p:nvPr/>
        </p:nvSpPr>
        <p:spPr>
          <a:xfrm>
            <a:off x="551384" y="4077072"/>
            <a:ext cx="108012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Quando a entrega é pontual: a equação deveria resultar em zero.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Positivo significa que está adiantado.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Negativo significa que está atrasado.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447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4F733B-54B5-4BBE-BC87-48FB1EF781FA}"/>
              </a:ext>
            </a:extLst>
          </p:cNvPr>
          <p:cNvSpPr/>
          <p:nvPr/>
        </p:nvSpPr>
        <p:spPr>
          <a:xfrm>
            <a:off x="276930" y="1709950"/>
            <a:ext cx="1156613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400" b="1" dirty="0"/>
              <a:t>Algumas considerações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Pode haver uma diferença entre o tempo de entrega programado por operações e o prometido para o cliente.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Os tempos de entrega também podem ser alterados, às vezes pelos clientes, mas, mais frequentemente, pela operação.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b="1" dirty="0"/>
              <a:t>Se o cliente quer um novo tempo de entrega, ele deveria ser usado para calcular o desempenho da entrega?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b="1" dirty="0"/>
              <a:t>Se a operação tem de reprogramar a entrega, o tempo de entrega alterado deveria ser usado?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0BC71-53C3-4B33-BAC2-7584DB71AD12}"/>
              </a:ext>
            </a:extLst>
          </p:cNvPr>
          <p:cNvSpPr/>
          <p:nvPr/>
        </p:nvSpPr>
        <p:spPr>
          <a:xfrm>
            <a:off x="695400" y="5549363"/>
            <a:ext cx="10729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800" dirty="0">
                <a:solidFill>
                  <a:srgbClr val="C00000"/>
                </a:solidFill>
              </a:rPr>
              <a:t>Não é estranho encontrar, em algumas circunstâncias, quatro ou cinco tempos possíveis planejados para cada pedido 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8DB09-56B5-4BB9-B054-A4BE01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CONFIABILIDADE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4F733B-54B5-4BBE-BC87-48FB1EF781FA}"/>
              </a:ext>
            </a:extLst>
          </p:cNvPr>
          <p:cNvSpPr/>
          <p:nvPr/>
        </p:nvSpPr>
        <p:spPr>
          <a:xfrm>
            <a:off x="276930" y="1412776"/>
            <a:ext cx="11566132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400" b="1" dirty="0"/>
              <a:t>Algumas considerações</a:t>
            </a:r>
          </a:p>
          <a:p>
            <a:pPr algn="just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</a:rPr>
              <a:t>Tempo de entrega</a:t>
            </a:r>
          </a:p>
          <a:p>
            <a:pPr algn="just">
              <a:spcAft>
                <a:spcPts val="600"/>
              </a:spcAft>
            </a:pPr>
            <a:r>
              <a:rPr lang="pt-BR" sz="2400" b="1" dirty="0"/>
              <a:t>O que exatamente é tempo de entrega? Quando, por exemplo, o produto ou serviço deveria ser considerado como entregue? A entrega poderia ser: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1) quando o produto ou o serviço é produzido, 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2) quando o cliente o recebe,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3) quando está funcionando.</a:t>
            </a:r>
          </a:p>
          <a:p>
            <a:pPr algn="just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</a:rPr>
              <a:t>Problema do atraso</a:t>
            </a:r>
          </a:p>
          <a:p>
            <a:pPr algn="just">
              <a:spcAft>
                <a:spcPts val="600"/>
              </a:spcAft>
            </a:pPr>
            <a:r>
              <a:rPr lang="pt-BR" sz="2400" b="1" dirty="0"/>
              <a:t>Deveria ser considerado como pontual a entrega efetuada no: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1. Minuto?			2. Hora? 				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3. Dia? 				4. Semana?</a:t>
            </a:r>
          </a:p>
          <a:p>
            <a:pPr lvl="1" algn="just">
              <a:spcAft>
                <a:spcPts val="600"/>
              </a:spcAft>
            </a:pPr>
            <a:r>
              <a:rPr lang="pt-BR" sz="2400" dirty="0"/>
              <a:t>5. Mês prometido? 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3284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ACEC2-72A4-46F9-82BC-EE9FC442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FLEXIBILIDADE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2B7C9C-4923-4535-AB71-289FE323C450}"/>
              </a:ext>
            </a:extLst>
          </p:cNvPr>
          <p:cNvSpPr/>
          <p:nvPr/>
        </p:nvSpPr>
        <p:spPr>
          <a:xfrm>
            <a:off x="263352" y="1859339"/>
            <a:ext cx="115212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QUE É FLEXIBILIDADE?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1) Em termos operacionais FLEXIBILIDADE é a habilidade de adotar diferentes estados -assumir posições diferentes ou fazer as coisas de forma diferente.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Uma operação é mais flexível do que a outra se consegue fazer mais coisas - mostrar uma ampla variedade de habilidades. </a:t>
            </a:r>
          </a:p>
          <a:p>
            <a:pPr lvl="1"/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Exemplo: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ser capaz de produzir uma maior variedade de produtos e serviços,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operar em diferentes níveis de produção.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Contudo, a variedade de coisas que uma operação pode fazer não descreve totalmente a sua flexibilidade.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895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ACEC2-72A4-46F9-82BC-EE9FC442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FLEXIBILIDADE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2B7C9C-4923-4535-AB71-289FE323C450}"/>
              </a:ext>
            </a:extLst>
          </p:cNvPr>
          <p:cNvSpPr/>
          <p:nvPr/>
        </p:nvSpPr>
        <p:spPr>
          <a:xfrm>
            <a:off x="263352" y="1859339"/>
            <a:ext cx="1152128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QUE É FLEXIBILIDADE?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2) expressa a facilidade com que ela pode mudar entre os seus possíveis estados.</a:t>
            </a:r>
          </a:p>
          <a:p>
            <a:pPr lvl="1"/>
            <a:r>
              <a:rPr lang="pt-BR" sz="2400" dirty="0"/>
              <a:t>Uma operação que para de fazer algo para fazer outra coisa rapidamente, regularmente e de forma barata deveria ser considerada mais flexível do que uma que realiza a mesma mudança a um custo mais alto e/ou com rupturas na organização.  </a:t>
            </a:r>
          </a:p>
          <a:p>
            <a:pPr lvl="1" algn="ctr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Importante! O custo e o tempo de fazer uma mudança são os elementos de "atrito" da flexibilidade. </a:t>
            </a:r>
            <a:endParaRPr lang="pt-B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7327A-F1FF-41D2-B9C8-4F3F0C3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9220"/>
            <a:ext cx="11233248" cy="1325563"/>
          </a:xfrm>
        </p:spPr>
        <p:txBody>
          <a:bodyPr/>
          <a:lstStyle/>
          <a:p>
            <a:pPr algn="ctr"/>
            <a:r>
              <a:rPr lang="pt-BR" dirty="0"/>
              <a:t>Desempenho de Operações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4E5F70-8951-4B3C-AE6F-2AF4FDC3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772816"/>
            <a:ext cx="11017224" cy="4572000"/>
          </a:xfrm>
        </p:spPr>
        <p:txBody>
          <a:bodyPr rtlCol="0">
            <a:normAutofit fontScale="70000" lnSpcReduction="20000"/>
          </a:bodyPr>
          <a:lstStyle/>
          <a:p>
            <a:pPr marL="0" indent="0" algn="ctr">
              <a:buNone/>
            </a:pPr>
            <a:endParaRPr lang="pt-BR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sz="5100" b="1" dirty="0">
                <a:solidFill>
                  <a:srgbClr val="FF0000"/>
                </a:solidFill>
              </a:rPr>
              <a:t>Desempenho de operações em termos dos cinco objetivos de desempenho</a:t>
            </a:r>
          </a:p>
          <a:p>
            <a:pPr marL="0" indent="0" algn="ctr">
              <a:buNone/>
            </a:pPr>
            <a:endParaRPr lang="pt-BR" dirty="0">
              <a:solidFill>
                <a:srgbClr val="002060"/>
              </a:solidFill>
            </a:endParaRPr>
          </a:p>
          <a:p>
            <a:r>
              <a:rPr lang="pt-BR" sz="4500" dirty="0"/>
              <a:t>Qualidade</a:t>
            </a:r>
          </a:p>
          <a:p>
            <a:r>
              <a:rPr lang="pt-BR" sz="4500" dirty="0"/>
              <a:t>Velocidade</a:t>
            </a:r>
          </a:p>
          <a:p>
            <a:r>
              <a:rPr lang="pt-BR" sz="4500" dirty="0"/>
              <a:t>Confiabilidade</a:t>
            </a:r>
          </a:p>
          <a:p>
            <a:r>
              <a:rPr lang="pt-BR" sz="4500" dirty="0"/>
              <a:t>Flexibilidade</a:t>
            </a:r>
          </a:p>
          <a:p>
            <a:r>
              <a:rPr lang="pt-BR" sz="4500" dirty="0"/>
              <a:t>Custo</a:t>
            </a:r>
            <a:endParaRPr lang="pt-BR" sz="51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ACEC2-72A4-46F9-82BC-EE9FC442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FLEXIBILIDADE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2B7C9C-4923-4535-AB71-289FE323C450}"/>
              </a:ext>
            </a:extLst>
          </p:cNvPr>
          <p:cNvSpPr/>
          <p:nvPr/>
        </p:nvSpPr>
        <p:spPr>
          <a:xfrm>
            <a:off x="263352" y="1484784"/>
            <a:ext cx="116652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QUE É FLEXIBILIDADE?</a:t>
            </a:r>
          </a:p>
          <a:p>
            <a:pPr>
              <a:spcAft>
                <a:spcPts val="600"/>
              </a:spcAft>
            </a:pPr>
            <a:r>
              <a:rPr lang="pt-BR" sz="2800" b="1" dirty="0">
                <a:solidFill>
                  <a:srgbClr val="FF0000"/>
                </a:solidFill>
              </a:rPr>
              <a:t>Tempo</a:t>
            </a:r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Na maioria dos tipos de flexibilidade, o tempo é um bom indicador de custo e ruptura.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Flexibilidade de resposta normalmente pode ser medida em termos de tempo.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algn="ctr"/>
            <a:r>
              <a:rPr lang="pt-BR" sz="2400" dirty="0"/>
              <a:t>Assim,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Há uma distinção entre a flexibilidade de variedade e flexibilidade de resposta: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Flexibilidade de variedade: quanto a operação pode ser alterada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Flexibilidade de resposta: com que rapidez a operação pode ser alterada. </a:t>
            </a:r>
            <a:endParaRPr lang="pt-B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ACEC2-72A4-46F9-82BC-EE9FC442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FLEXIBILIDADE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2B7C9C-4923-4535-AB71-289FE323C450}"/>
              </a:ext>
            </a:extLst>
          </p:cNvPr>
          <p:cNvSpPr/>
          <p:nvPr/>
        </p:nvSpPr>
        <p:spPr>
          <a:xfrm>
            <a:off x="263352" y="1484784"/>
            <a:ext cx="116652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QUE É FLEXIBILIDADE?</a:t>
            </a:r>
          </a:p>
          <a:p>
            <a:pPr>
              <a:spcAft>
                <a:spcPts val="1200"/>
              </a:spcAft>
            </a:pPr>
            <a:r>
              <a:rPr lang="pt-BR" sz="2400" dirty="0"/>
              <a:t>Tipos de flexibilidade que contribuiriam para sua competitividade: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Flexibilidade do produto ou serviço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habilidade de introduzir e produzir serviços ou produtos novos ou de modificar os existentes 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Flexibilidade do </a:t>
            </a:r>
            <a:r>
              <a:rPr lang="pt-B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habilidade de mudar a variedade de produtos e serviços a serem produzidos pela operação dentro de certo período de tempo 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Flexibilidade de volume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habilidade de mudar o nível agregado de produção da operação 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Flexibilidade de entrega</a:t>
            </a:r>
          </a:p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habilidade de mudar as datas de entrega assumidas ou planejadas</a:t>
            </a:r>
            <a:r>
              <a:rPr lang="pt-BR" dirty="0"/>
              <a:t>. </a:t>
            </a:r>
            <a:endParaRPr lang="pt-B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312D314-8487-4A27-B5AF-D44092260CED}"/>
              </a:ext>
            </a:extLst>
          </p:cNvPr>
          <p:cNvSpPr/>
          <p:nvPr/>
        </p:nvSpPr>
        <p:spPr>
          <a:xfrm>
            <a:off x="450123" y="6301095"/>
            <a:ext cx="11291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Cada um desses tipos de flexibilidade total de operações tem seus componentes de resposta e variedade </a:t>
            </a:r>
            <a:endParaRPr lang="pt-BR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69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8E1098-C439-4743-AFA6-381DC420F11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3392" y="548680"/>
            <a:ext cx="10620000" cy="616223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B37F8C8-FA9B-4695-A705-F5DDE0760839}"/>
              </a:ext>
            </a:extLst>
          </p:cNvPr>
          <p:cNvSpPr/>
          <p:nvPr/>
        </p:nvSpPr>
        <p:spPr>
          <a:xfrm>
            <a:off x="407368" y="147084"/>
            <a:ext cx="11161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</a:rPr>
              <a:t>As dimensões da resposta dos quatro tipos de flexibilidade total de operações 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24C9-9E08-4E62-8F38-DBF96867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CUSTO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7B66031-34F9-412D-8C83-99E14D84659F}"/>
              </a:ext>
            </a:extLst>
          </p:cNvPr>
          <p:cNvSpPr/>
          <p:nvPr/>
        </p:nvSpPr>
        <p:spPr>
          <a:xfrm>
            <a:off x="335360" y="1772816"/>
            <a:ext cx="115212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Principal objetivo de desempenho: para as empresas que competem diretamente através do preço.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Quanto mais baixo for o custo de produzir seus produtos e serviços, mais baixo poderá ser o preço para os seus clientes. </a:t>
            </a:r>
          </a:p>
          <a:p>
            <a:pPr algn="ctr">
              <a:spcAft>
                <a:spcPts val="1200"/>
              </a:spcAft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Contudo,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Atenção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! Mesmo as empresas que competem por meio de outros critérios que não o preço, estarão interessadas em manter os seus custos baixos.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Vale lembrar! cada euro, dólar ou iene retirado da base de custo de uma operação é um euro, dólar ou iene adicional somado aos seus lucros.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72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24C9-9E08-4E62-8F38-DBF96867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CUSTO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7B66031-34F9-412D-8C83-99E14D84659F}"/>
              </a:ext>
            </a:extLst>
          </p:cNvPr>
          <p:cNvSpPr/>
          <p:nvPr/>
        </p:nvSpPr>
        <p:spPr>
          <a:xfrm>
            <a:off x="335360" y="1772816"/>
            <a:ext cx="11521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3200" dirty="0">
                <a:latin typeface="Arial Nova" panose="020B0504020202020204" pitchFamily="34" charset="0"/>
              </a:rPr>
              <a:t>Custo é qualquer </a:t>
            </a:r>
            <a:r>
              <a:rPr lang="pt-BR" sz="3200" u="sng" dirty="0">
                <a:latin typeface="Arial Nova" panose="020B0504020202020204" pitchFamily="34" charset="0"/>
              </a:rPr>
              <a:t>entrada financeira </a:t>
            </a:r>
            <a:r>
              <a:rPr lang="pt-BR" sz="3200" dirty="0">
                <a:latin typeface="Arial Nova" panose="020B0504020202020204" pitchFamily="34" charset="0"/>
              </a:rPr>
              <a:t>para a operação que lhe permite </a:t>
            </a:r>
            <a:r>
              <a:rPr lang="pt-BR" sz="3200" u="sng" dirty="0">
                <a:latin typeface="Arial Nova" panose="020B0504020202020204" pitchFamily="34" charset="0"/>
              </a:rPr>
              <a:t>produzir seus produtos e serviços</a:t>
            </a:r>
            <a:r>
              <a:rPr lang="pt-BR" sz="3200" dirty="0">
                <a:latin typeface="Arial Nova" panose="020B0504020202020204" pitchFamily="34" charset="0"/>
              </a:rPr>
              <a:t>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3200" dirty="0">
                <a:latin typeface="Arial Nova" panose="020B0504020202020204" pitchFamily="34" charset="0"/>
              </a:rPr>
              <a:t>Por convenção, essas entradas financeiras podem ser divididas em três categorias: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 Nova" panose="020B0504020202020204" pitchFamily="34" charset="0"/>
              </a:rPr>
              <a:t>Gastos de operação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 Nova" panose="020B0504020202020204" pitchFamily="34" charset="0"/>
              </a:rPr>
              <a:t>Gastos de capital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 Nova" panose="020B0504020202020204" pitchFamily="34" charset="0"/>
              </a:rPr>
              <a:t>Capital de giro </a:t>
            </a:r>
            <a:endParaRPr lang="pt-BR" sz="44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24C9-9E08-4E62-8F38-DBF96867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CUSTO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7B66031-34F9-412D-8C83-99E14D84659F}"/>
              </a:ext>
            </a:extLst>
          </p:cNvPr>
          <p:cNvSpPr/>
          <p:nvPr/>
        </p:nvSpPr>
        <p:spPr>
          <a:xfrm>
            <a:off x="335360" y="1556792"/>
            <a:ext cx="115212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800" b="1" i="1" dirty="0">
                <a:solidFill>
                  <a:srgbClr val="C00000"/>
                </a:solidFill>
                <a:latin typeface="Arial Nova" panose="020B0504020202020204" pitchFamily="34" charset="0"/>
              </a:rPr>
              <a:t>Gastos de operação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i="1" dirty="0">
                <a:latin typeface="Arial Nova" panose="020B0504020202020204" pitchFamily="34" charset="0"/>
              </a:rPr>
              <a:t>São </a:t>
            </a:r>
            <a:r>
              <a:rPr lang="pt-BR" sz="2400" dirty="0">
                <a:latin typeface="Arial Nova" panose="020B0504020202020204" pitchFamily="34" charset="0"/>
              </a:rPr>
              <a:t>as entradas financeiras para a operação necessárias para </a:t>
            </a:r>
            <a:r>
              <a:rPr lang="pt-BR" sz="2400" u="sng" dirty="0">
                <a:latin typeface="Arial Nova" panose="020B0504020202020204" pitchFamily="34" charset="0"/>
              </a:rPr>
              <a:t>bancar a produção em andamento </a:t>
            </a:r>
            <a:r>
              <a:rPr lang="pt-BR" sz="2400" dirty="0">
                <a:latin typeface="Arial Nova" panose="020B0504020202020204" pitchFamily="34" charset="0"/>
              </a:rPr>
              <a:t>de produtos e serviços.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Isto inclui gastos com </a:t>
            </a:r>
            <a:r>
              <a:rPr lang="pt-BR" sz="2400" u="sng" dirty="0">
                <a:latin typeface="Arial Nova" panose="020B0504020202020204" pitchFamily="34" charset="0"/>
              </a:rPr>
              <a:t>mão-de-obra, materiais, aluguel, energia </a:t>
            </a:r>
            <a:r>
              <a:rPr lang="pt-BR" sz="2400" dirty="0">
                <a:latin typeface="Arial Nova" panose="020B0504020202020204" pitchFamily="34" charset="0"/>
              </a:rPr>
              <a:t>etc.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Normalmente, a soma de todos esses gastos é dividida pela produção da operação (número de unidades produzidas, clientes atendidos, pacotes transportados etc.) para gerar o "custo unitário" da operação. </a:t>
            </a:r>
            <a:endParaRPr lang="pt-BR" sz="4400" dirty="0">
              <a:latin typeface="Arial Nova" panose="020B05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AD3DC96-5B1A-402E-A133-5D90C69CEDF0}"/>
              </a:ext>
            </a:extLst>
          </p:cNvPr>
          <p:cNvSpPr/>
          <p:nvPr/>
        </p:nvSpPr>
        <p:spPr>
          <a:xfrm>
            <a:off x="263352" y="4725144"/>
            <a:ext cx="11665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i="1" dirty="0">
                <a:solidFill>
                  <a:srgbClr val="C00000"/>
                </a:solidFill>
                <a:latin typeface="Arial Nova" panose="020B0504020202020204" pitchFamily="34" charset="0"/>
              </a:rPr>
              <a:t>Gastos de capital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Arial Nova" panose="020B0504020202020204" pitchFamily="34" charset="0"/>
              </a:rPr>
              <a:t>São as entradas financeiras na operação que </a:t>
            </a:r>
            <a:r>
              <a:rPr lang="pt-BR" sz="2400" u="sng" dirty="0">
                <a:solidFill>
                  <a:srgbClr val="000000"/>
                </a:solidFill>
                <a:latin typeface="Arial Nova" panose="020B0504020202020204" pitchFamily="34" charset="0"/>
              </a:rPr>
              <a:t>bancaram a aquisição das "instalações" </a:t>
            </a:r>
            <a:r>
              <a:rPr lang="pt-BR" sz="2400" dirty="0">
                <a:solidFill>
                  <a:srgbClr val="000000"/>
                </a:solidFill>
                <a:latin typeface="Arial Nova" panose="020B0504020202020204" pitchFamily="34" charset="0"/>
              </a:rPr>
              <a:t>que produzem seus produtos e serviços.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Arial Nova" panose="020B0504020202020204" pitchFamily="34" charset="0"/>
              </a:rPr>
              <a:t>Inclui o dinheiro investido no </a:t>
            </a:r>
            <a:r>
              <a:rPr lang="pt-BR" sz="2400" u="sng" dirty="0">
                <a:solidFill>
                  <a:srgbClr val="000000"/>
                </a:solidFill>
                <a:latin typeface="Arial Nova" panose="020B0504020202020204" pitchFamily="34" charset="0"/>
              </a:rPr>
              <a:t>terreno, construção, maquinário, veículos </a:t>
            </a:r>
            <a:r>
              <a:rPr lang="pt-BR" sz="2400" dirty="0">
                <a:solidFill>
                  <a:srgbClr val="000000"/>
                </a:solidFill>
                <a:latin typeface="Arial Nova" panose="020B0504020202020204" pitchFamily="34" charset="0"/>
              </a:rPr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41245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24C9-9E08-4E62-8F38-DBF96867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CUSTO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7B66031-34F9-412D-8C83-99E14D84659F}"/>
              </a:ext>
            </a:extLst>
          </p:cNvPr>
          <p:cNvSpPr/>
          <p:nvPr/>
        </p:nvSpPr>
        <p:spPr>
          <a:xfrm>
            <a:off x="335360" y="1772816"/>
            <a:ext cx="115212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800" b="1" i="1" dirty="0">
                <a:solidFill>
                  <a:srgbClr val="C00000"/>
                </a:solidFill>
                <a:latin typeface="Arial Nova" panose="020B0504020202020204" pitchFamily="34" charset="0"/>
              </a:rPr>
              <a:t>Capital de giro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i="1" dirty="0">
                <a:latin typeface="Arial Nova" panose="020B0504020202020204" pitchFamily="34" charset="0"/>
              </a:rPr>
              <a:t>São </a:t>
            </a:r>
            <a:r>
              <a:rPr lang="pt-BR" sz="2400" dirty="0">
                <a:latin typeface="Arial Nova" panose="020B0504020202020204" pitchFamily="34" charset="0"/>
              </a:rPr>
              <a:t>as entradas financeiras necessárias para bancar a </a:t>
            </a:r>
            <a:r>
              <a:rPr lang="pt-BR" sz="2400" u="sng" dirty="0">
                <a:latin typeface="Arial Nova" panose="020B0504020202020204" pitchFamily="34" charset="0"/>
              </a:rPr>
              <a:t>diferença de tempo entre</a:t>
            </a:r>
            <a:r>
              <a:rPr lang="pt-BR" sz="2400" dirty="0">
                <a:latin typeface="Arial Nova" panose="020B0504020202020204" pitchFamily="34" charset="0"/>
              </a:rPr>
              <a:t> as </a:t>
            </a:r>
            <a:r>
              <a:rPr lang="pt-BR" sz="2400" u="sng" dirty="0">
                <a:latin typeface="Arial Nova" panose="020B0504020202020204" pitchFamily="34" charset="0"/>
              </a:rPr>
              <a:t>saídas e as entradas </a:t>
            </a:r>
            <a:r>
              <a:rPr lang="pt-BR" sz="2400" dirty="0">
                <a:latin typeface="Arial Nova" panose="020B0504020202020204" pitchFamily="34" charset="0"/>
              </a:rPr>
              <a:t>regulares de dinheiro.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Arial Nova" panose="020B05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Na maioria das operações, </a:t>
            </a:r>
            <a:r>
              <a:rPr lang="pt-BR" sz="2400" u="sng" dirty="0">
                <a:latin typeface="Arial Nova" panose="020B0504020202020204" pitchFamily="34" charset="0"/>
              </a:rPr>
              <a:t>pagamentos devem ser feitos </a:t>
            </a:r>
            <a:r>
              <a:rPr lang="pt-BR" sz="2400" dirty="0">
                <a:latin typeface="Arial Nova" panose="020B0504020202020204" pitchFamily="34" charset="0"/>
              </a:rPr>
              <a:t>para os vários tipos de gastos de operação que são necessários para produzir mercadorias e serviços </a:t>
            </a:r>
            <a:r>
              <a:rPr lang="pt-BR" sz="2400" u="sng" dirty="0">
                <a:latin typeface="Arial Nova" panose="020B0504020202020204" pitchFamily="34" charset="0"/>
              </a:rPr>
              <a:t>antes que o pagamento dos clientes possa ser obtid</a:t>
            </a:r>
            <a:r>
              <a:rPr lang="pt-BR" sz="2400" dirty="0">
                <a:latin typeface="Arial Nova" panose="020B0504020202020204" pitchFamily="34" charset="0"/>
              </a:rPr>
              <a:t>o.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Arial Nova" panose="020B05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Assim, são </a:t>
            </a:r>
            <a:r>
              <a:rPr lang="pt-BR" sz="2400" u="sng" dirty="0">
                <a:latin typeface="Arial Nova" panose="020B0504020202020204" pitchFamily="34" charset="0"/>
              </a:rPr>
              <a:t>necessários</a:t>
            </a:r>
            <a:r>
              <a:rPr lang="pt-BR" sz="2400" dirty="0">
                <a:latin typeface="Arial Nova" panose="020B0504020202020204" pitchFamily="34" charset="0"/>
              </a:rPr>
              <a:t> </a:t>
            </a:r>
            <a:r>
              <a:rPr lang="pt-BR" sz="2400" u="sng" dirty="0">
                <a:latin typeface="Arial Nova" panose="020B0504020202020204" pitchFamily="34" charset="0"/>
              </a:rPr>
              <a:t>recursos</a:t>
            </a:r>
            <a:r>
              <a:rPr lang="pt-BR" sz="2400" dirty="0">
                <a:latin typeface="Arial Nova" panose="020B0504020202020204" pitchFamily="34" charset="0"/>
              </a:rPr>
              <a:t> financeiros para </a:t>
            </a:r>
            <a:r>
              <a:rPr lang="pt-BR" sz="2400" u="sng" dirty="0">
                <a:latin typeface="Arial Nova" panose="020B0504020202020204" pitchFamily="34" charset="0"/>
              </a:rPr>
              <a:t>cobrir a diferença de tempo entre o pagamen</a:t>
            </a:r>
            <a:r>
              <a:rPr lang="pt-BR" sz="2400" dirty="0">
                <a:latin typeface="Arial Nova" panose="020B0504020202020204" pitchFamily="34" charset="0"/>
              </a:rPr>
              <a:t>to efetuado e o </a:t>
            </a:r>
            <a:r>
              <a:rPr lang="pt-BR" sz="2400" u="sng" dirty="0">
                <a:latin typeface="Arial Nova" panose="020B0504020202020204" pitchFamily="34" charset="0"/>
              </a:rPr>
              <a:t>pagamento recebido</a:t>
            </a:r>
            <a:r>
              <a:rPr lang="pt-BR" sz="2400" dirty="0">
                <a:latin typeface="Arial Nova" panose="020B05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97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24C9-9E08-4E62-8F38-DBF96867A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9220"/>
            <a:ext cx="11449272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Os efeitos internos e externos dos objetivos de desempenho </a:t>
            </a:r>
            <a:endParaRPr lang="pt-BR" sz="3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0D8CB33-A7EB-4C45-968E-9F0B28F06B27}"/>
              </a:ext>
            </a:extLst>
          </p:cNvPr>
          <p:cNvSpPr/>
          <p:nvPr/>
        </p:nvSpPr>
        <p:spPr>
          <a:xfrm>
            <a:off x="623392" y="3212976"/>
            <a:ext cx="10945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Cada um dos objetivos de desempenho podem afetar a posição de mercado fora da operação e os recursos de operações dentro da operação. 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76B5A6C-55EE-463F-BF4F-5AC59722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99456" y="601019"/>
            <a:ext cx="9227456" cy="622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966DC83-D923-4622-B284-0F433775EDD4}"/>
              </a:ext>
            </a:extLst>
          </p:cNvPr>
          <p:cNvSpPr/>
          <p:nvPr/>
        </p:nvSpPr>
        <p:spPr>
          <a:xfrm>
            <a:off x="335360" y="116632"/>
            <a:ext cx="11161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Os benefícios internos e externos de se sobressair em cada objetivo de desempenho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71437B1-8C1E-4B9B-8AF8-AD8B05558BDE}"/>
              </a:ext>
            </a:extLst>
          </p:cNvPr>
          <p:cNvCxnSpPr>
            <a:cxnSpLocks/>
          </p:cNvCxnSpPr>
          <p:nvPr/>
        </p:nvCxnSpPr>
        <p:spPr>
          <a:xfrm>
            <a:off x="1199456" y="2708920"/>
            <a:ext cx="9073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9BE79C7-6F0F-465F-95A6-D90B55D89BD9}"/>
              </a:ext>
            </a:extLst>
          </p:cNvPr>
          <p:cNvCxnSpPr>
            <a:cxnSpLocks/>
          </p:cNvCxnSpPr>
          <p:nvPr/>
        </p:nvCxnSpPr>
        <p:spPr>
          <a:xfrm>
            <a:off x="1271464" y="3789040"/>
            <a:ext cx="885698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9ED0A74-5BD3-497F-9120-CD5AF0E1F644}"/>
              </a:ext>
            </a:extLst>
          </p:cNvPr>
          <p:cNvCxnSpPr>
            <a:cxnSpLocks/>
          </p:cNvCxnSpPr>
          <p:nvPr/>
        </p:nvCxnSpPr>
        <p:spPr>
          <a:xfrm>
            <a:off x="1271464" y="4913032"/>
            <a:ext cx="9073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B1551BF-F6A6-4643-99EC-ECD1CCD7202D}"/>
              </a:ext>
            </a:extLst>
          </p:cNvPr>
          <p:cNvCxnSpPr>
            <a:cxnSpLocks/>
          </p:cNvCxnSpPr>
          <p:nvPr/>
        </p:nvCxnSpPr>
        <p:spPr>
          <a:xfrm>
            <a:off x="1254059" y="5991484"/>
            <a:ext cx="9073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2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3025D-C8BF-4FE6-8049-A1A86088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99220"/>
            <a:ext cx="10645824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Os efeitos internos e externos dos objetivos de desempenho </a:t>
            </a:r>
            <a:endParaRPr lang="pt-BR" sz="32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B25CEE-AB79-4D5B-97E5-24EA12136A78}"/>
              </a:ext>
            </a:extLst>
          </p:cNvPr>
          <p:cNvSpPr/>
          <p:nvPr/>
        </p:nvSpPr>
        <p:spPr>
          <a:xfrm>
            <a:off x="447553" y="1844824"/>
            <a:ext cx="110172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Um </a:t>
            </a:r>
            <a:r>
              <a:rPr lang="pt-BR" sz="1900" u="sng" dirty="0">
                <a:solidFill>
                  <a:srgbClr val="000000"/>
                </a:solidFill>
                <a:latin typeface="Arial Nova" panose="020B0504020202020204" pitchFamily="34" charset="0"/>
              </a:rPr>
              <a:t>alto desempenho em </a:t>
            </a:r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termos de </a:t>
            </a:r>
            <a:r>
              <a:rPr lang="pt-BR" sz="1900" u="sng" dirty="0">
                <a:solidFill>
                  <a:srgbClr val="000000"/>
                </a:solidFill>
                <a:latin typeface="Arial Nova" panose="020B0504020202020204" pitchFamily="34" charset="0"/>
              </a:rPr>
              <a:t>velocidade de entrega </a:t>
            </a:r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fora da operação gera claros </a:t>
            </a:r>
            <a:r>
              <a:rPr lang="pt-BR" sz="1900" u="sng" dirty="0">
                <a:solidFill>
                  <a:srgbClr val="000000"/>
                </a:solidFill>
                <a:latin typeface="Arial Nova" panose="020B0504020202020204" pitchFamily="34" charset="0"/>
              </a:rPr>
              <a:t>benefícios para os clientes que valorizam os curtos tempos de entrega</a:t>
            </a:r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 para os produtos ou os curtos tempos de fila para os serviços. 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900" dirty="0">
              <a:solidFill>
                <a:srgbClr val="000000"/>
              </a:solidFill>
              <a:latin typeface="Arial Nova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Se uma operação compete através da velocidade de entrega, então ela necessitará estabelecer o objetivo velocidade dentro de suas operações. Internamente, o pequeno tempo de processamento provavelmente a ajudará a realizar curtos tempos de entrega para os seus clientes externos.</a:t>
            </a:r>
          </a:p>
          <a:p>
            <a:pPr algn="just"/>
            <a:r>
              <a:rPr lang="pt-BR" sz="1900" dirty="0">
                <a:solidFill>
                  <a:srgbClr val="000000"/>
                </a:solidFill>
                <a:latin typeface="Arial Nova" panose="020B0504020202020204" pitchFamily="34" charset="0"/>
              </a:rPr>
              <a:t>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900" u="sng" dirty="0">
                <a:latin typeface="Arial Nova" panose="020B0504020202020204" pitchFamily="34" charset="0"/>
              </a:rPr>
              <a:t>Benefícios</a:t>
            </a:r>
            <a:r>
              <a:rPr lang="pt-BR" sz="1900" dirty="0">
                <a:latin typeface="Arial Nova" panose="020B0504020202020204" pitchFamily="34" charset="0"/>
              </a:rPr>
              <a:t> que podem vir através dos </a:t>
            </a:r>
            <a:r>
              <a:rPr lang="pt-BR" sz="1900" u="sng" dirty="0">
                <a:latin typeface="Arial Nova" panose="020B0504020202020204" pitchFamily="34" charset="0"/>
              </a:rPr>
              <a:t>rápidos tempos de processamento dentro da operação</a:t>
            </a:r>
            <a:r>
              <a:rPr lang="pt-BR" sz="1900" dirty="0">
                <a:latin typeface="Arial Nova" panose="020B0504020202020204" pitchFamily="34" charset="0"/>
              </a:rPr>
              <a:t>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900" dirty="0">
                <a:latin typeface="Arial Nova" panose="020B0504020202020204" pitchFamily="34" charset="0"/>
              </a:rPr>
              <a:t>Materiais, informação ou clientes se movimentando rapidamente por uma operação podem significar menos fila, menores níveis de estoque, uma necessidade mais baixa de materiais.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D15E86-D652-4AF3-A9EB-ECCFC9785201}"/>
              </a:ext>
            </a:extLst>
          </p:cNvPr>
          <p:cNvSpPr/>
          <p:nvPr/>
        </p:nvSpPr>
        <p:spPr>
          <a:xfrm>
            <a:off x="479376" y="5232682"/>
            <a:ext cx="11449272" cy="129266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Arial Nova" panose="020B0504020202020204" pitchFamily="34" charset="0"/>
              </a:rPr>
              <a:t>IMPORTANTE!!!</a:t>
            </a:r>
          </a:p>
          <a:p>
            <a:pPr algn="ctr"/>
            <a:r>
              <a:rPr lang="pt-BR" sz="2000" b="1" dirty="0">
                <a:solidFill>
                  <a:srgbClr val="000000"/>
                </a:solidFill>
                <a:latin typeface="Arial Nova" panose="020B0504020202020204" pitchFamily="34" charset="0"/>
              </a:rPr>
              <a:t>Mesmo se um objetivo de desempenho tem pouco </a:t>
            </a:r>
            <a:r>
              <a:rPr lang="pt-BR" sz="2000" b="1" dirty="0">
                <a:latin typeface="Arial Nova" panose="020B0504020202020204" pitchFamily="34" charset="0"/>
              </a:rPr>
              <a:t>valor externamente para auxiliar uma empresa a alcançar sua posição desejável no mercado, a operação pode ainda valorizar o alto desempenho naquele objetivo, em virtude dos benefícios internos que ele traz. </a:t>
            </a:r>
            <a:r>
              <a:rPr lang="pt-BR" sz="2000" b="1" dirty="0">
                <a:solidFill>
                  <a:srgbClr val="000000"/>
                </a:solidFill>
                <a:latin typeface="Arial Nova" panose="020B0504020202020204" pitchFamily="34" charset="0"/>
              </a:rPr>
              <a:t> </a:t>
            </a:r>
            <a:endParaRPr lang="pt-BR" sz="2000" b="1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7327A-F1FF-41D2-B9C8-4F3F0C3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9220"/>
            <a:ext cx="11233248" cy="1325563"/>
          </a:xfrm>
        </p:spPr>
        <p:txBody>
          <a:bodyPr/>
          <a:lstStyle/>
          <a:p>
            <a:pPr algn="ctr"/>
            <a:r>
              <a:rPr lang="pt-BR" dirty="0"/>
              <a:t>Desempenho de Operações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4E5F70-8951-4B3C-AE6F-2AF4FDC3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017224" cy="4572000"/>
          </a:xfrm>
        </p:spPr>
        <p:txBody>
          <a:bodyPr rtlCol="0">
            <a:normAutofit fontScale="77500" lnSpcReduction="20000"/>
          </a:bodyPr>
          <a:lstStyle/>
          <a:p>
            <a:pPr marL="0" indent="0" algn="ctr">
              <a:buNone/>
            </a:pPr>
            <a:endParaRPr lang="pt-BR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de desempenho dos objetivos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b="1" dirty="0"/>
              <a:t> </a:t>
            </a:r>
            <a:r>
              <a:rPr lang="pt-BR" sz="2900" b="1" dirty="0">
                <a:latin typeface="Arial" panose="020B0604020202020204" pitchFamily="34" charset="0"/>
                <a:cs typeface="Arial" panose="020B0604020202020204" pitchFamily="34" charset="0"/>
              </a:rPr>
              <a:t>A importância relativa dos diferentes aspectos de desempenho muda com o passar do tempo. </a:t>
            </a:r>
          </a:p>
          <a:p>
            <a:pPr lvl="1" algn="just">
              <a:lnSpc>
                <a:spcPct val="120000"/>
              </a:lnSpc>
            </a:pPr>
            <a:r>
              <a:rPr lang="pt-BR" sz="2900" dirty="0">
                <a:latin typeface="Arial" panose="020B0604020202020204" pitchFamily="34" charset="0"/>
                <a:cs typeface="Arial" panose="020B0604020202020204" pitchFamily="34" charset="0"/>
              </a:rPr>
              <a:t>a importância relativa das perspectivas dos recursos de operações e dos requisitos de mercado não permanece constante com o passar do tempo. POR QUÊ?</a:t>
            </a:r>
          </a:p>
          <a:p>
            <a:pPr lvl="1" algn="just">
              <a:lnSpc>
                <a:spcPct val="120000"/>
              </a:lnSpc>
            </a:pPr>
            <a:r>
              <a:rPr lang="pt-BR" sz="2900" dirty="0">
                <a:latin typeface="Arial" panose="020B0604020202020204" pitchFamily="34" charset="0"/>
                <a:cs typeface="Arial" panose="020B0604020202020204" pitchFamily="34" charset="0"/>
              </a:rPr>
              <a:t>Às vezes, os requisitos de mercado são dominantes e os recursos de operações devem ser adotados para atender às necessidades ditadas pelo mercado. </a:t>
            </a:r>
          </a:p>
          <a:p>
            <a:pPr lvl="1" algn="just">
              <a:lnSpc>
                <a:spcPct val="120000"/>
              </a:lnSpc>
            </a:pPr>
            <a:r>
              <a:rPr lang="pt-BR" sz="2900" dirty="0">
                <a:latin typeface="Arial" panose="020B0604020202020204" pitchFamily="34" charset="0"/>
                <a:cs typeface="Arial" panose="020B0604020202020204" pitchFamily="34" charset="0"/>
              </a:rPr>
              <a:t>Em outros momentos, as competências e as restrições dos recursos de operações colocarão limitações para a organização na escolha do seu posicionamento de mercado. </a:t>
            </a:r>
            <a:endParaRPr lang="pt-BR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3025D-C8BF-4FE6-8049-A1A86088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99220"/>
            <a:ext cx="11521280" cy="1325563"/>
          </a:xfrm>
        </p:spPr>
        <p:txBody>
          <a:bodyPr>
            <a:normAutofit/>
          </a:bodyPr>
          <a:lstStyle/>
          <a:p>
            <a:pPr algn="ctr"/>
            <a:r>
              <a:rPr lang="pt-BR" sz="2600" b="1" dirty="0"/>
              <a:t>A prioridade relativa dos objetivos de desempenho difere entre os negócios </a:t>
            </a:r>
            <a:endParaRPr lang="pt-BR" sz="2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B25CEE-AB79-4D5B-97E5-24EA12136A78}"/>
              </a:ext>
            </a:extLst>
          </p:cNvPr>
          <p:cNvSpPr/>
          <p:nvPr/>
        </p:nvSpPr>
        <p:spPr>
          <a:xfrm>
            <a:off x="263352" y="1628800"/>
            <a:ext cx="11737304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Nem toda operação aplicará as mesmas prioridades em seus objetivos de desempenho.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Os negócios que competem de modos distintos deveriam querer coisas diferentes das suas funções de operações.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Um negócio que compete principalmente através de preços baixos e economia deveria enfatizar os objetivos de operações como custo, produtividade e eficiência;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200" dirty="0"/>
              <a:t>Um negócio que compete através de um alto grau de personalização de seus serviços ou produtos deveria enfatizar a flexibilidade.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05A97C9-C82D-47D5-8F08-592AA5E20500}"/>
              </a:ext>
            </a:extLst>
          </p:cNvPr>
          <p:cNvSpPr/>
          <p:nvPr/>
        </p:nvSpPr>
        <p:spPr>
          <a:xfrm>
            <a:off x="765501" y="5229200"/>
            <a:ext cx="10660997" cy="1200329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Muitas empresas de sucesso entendem a importância de fazer esta conexão entre sua mensagem para os clientes e os objetivos de desempenho de operações que eles enfatizam.</a:t>
            </a:r>
          </a:p>
        </p:txBody>
      </p:sp>
    </p:spTree>
    <p:extLst>
      <p:ext uri="{BB962C8B-B14F-4D97-AF65-F5344CB8AC3E}">
        <p14:creationId xmlns:p14="http://schemas.microsoft.com/office/powerpoint/2010/main" val="41119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3025D-C8BF-4FE6-8049-A1A86088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99220"/>
            <a:ext cx="115212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A prioridade relativa dos objetivos de desempenho difere entre diferentes produtos e serviços dentro do mesmo negócio </a:t>
            </a:r>
            <a:endParaRPr lang="pt-BR" sz="2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B25CEE-AB79-4D5B-97E5-24EA12136A78}"/>
              </a:ext>
            </a:extLst>
          </p:cNvPr>
          <p:cNvSpPr/>
          <p:nvPr/>
        </p:nvSpPr>
        <p:spPr>
          <a:xfrm>
            <a:off x="227348" y="1974755"/>
            <a:ext cx="117373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ova" panose="020B0504020202020204" pitchFamily="34" charset="0"/>
              </a:rPr>
              <a:t>Se uma operação produz mercadorias ou serviços para mais de um grupo consumidor, o que é provável, ela necessitará determinar um conjunto separado de fatores competitivos e, portanto, prioridades diferentes para os objetivos de desempenho de cada grupo.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endParaRPr lang="pt-BR" sz="2800" dirty="0">
              <a:latin typeface="Arial Nova" panose="020B0504020202020204" pitchFamily="34" charset="0"/>
            </a:endParaRP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ova" panose="020B0504020202020204" pitchFamily="34" charset="0"/>
              </a:rPr>
              <a:t>Exemplo: atividades de uma linha aérea para classe executiva/primeira classe e as que suportam os viajantes da classe econômica. </a:t>
            </a:r>
            <a:endParaRPr lang="pt-BR" sz="32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EB895EF-5C09-4667-8848-FA026378EF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07368" y="159934"/>
            <a:ext cx="6804000" cy="658143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ECF2624-F737-454C-92CE-937C928D7CCA}"/>
              </a:ext>
            </a:extLst>
          </p:cNvPr>
          <p:cNvSpPr/>
          <p:nvPr/>
        </p:nvSpPr>
        <p:spPr>
          <a:xfrm>
            <a:off x="7211368" y="1196752"/>
            <a:ext cx="4861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</a:rPr>
              <a:t>Grupos de produtos diferentes exigem objetivos de desempenho diferentes. 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13391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B07B9D7-2272-41F6-B7D8-7E3B1E1DAE9B}"/>
              </a:ext>
            </a:extLst>
          </p:cNvPr>
          <p:cNvSpPr txBox="1"/>
          <p:nvPr/>
        </p:nvSpPr>
        <p:spPr>
          <a:xfrm>
            <a:off x="767408" y="2844225"/>
            <a:ext cx="1065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REPRESENTAÇÃO POLAR DOS OBJETIVOS DE DESEMPENHO</a:t>
            </a:r>
          </a:p>
        </p:txBody>
      </p:sp>
    </p:spTree>
    <p:extLst>
      <p:ext uri="{BB962C8B-B14F-4D97-AF65-F5344CB8AC3E}">
        <p14:creationId xmlns:p14="http://schemas.microsoft.com/office/powerpoint/2010/main" val="417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DB22D823-8DF1-4072-8D3E-97206F5ED97D}"/>
              </a:ext>
            </a:extLst>
          </p:cNvPr>
          <p:cNvSpPr/>
          <p:nvPr/>
        </p:nvSpPr>
        <p:spPr>
          <a:xfrm>
            <a:off x="133404" y="1124744"/>
            <a:ext cx="11928648" cy="5325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AE3CBCB-5070-4AA2-B5EE-7D4A7C8C91E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608" y="2448764"/>
            <a:ext cx="5400040" cy="3641725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image2">
            <a:extLst>
              <a:ext uri="{FF2B5EF4-FFF2-40B4-BE49-F238E27FC236}">
                <a16:creationId xmlns:a16="http://schemas.microsoft.com/office/drawing/2014/main" id="{83BA9751-D9EA-4BC6-8D7A-F1B5F0FD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8" y="2448765"/>
            <a:ext cx="5796000" cy="366390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DEA339-C065-42A6-B1D9-4D728AD20D10}"/>
              </a:ext>
            </a:extLst>
          </p:cNvPr>
          <p:cNvSpPr txBox="1"/>
          <p:nvPr/>
        </p:nvSpPr>
        <p:spPr>
          <a:xfrm>
            <a:off x="545184" y="13407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Serviço de Táxi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31899C-E80A-40E1-A908-8CDF3E845DEC}"/>
              </a:ext>
            </a:extLst>
          </p:cNvPr>
          <p:cNvSpPr txBox="1"/>
          <p:nvPr/>
        </p:nvSpPr>
        <p:spPr>
          <a:xfrm>
            <a:off x="3182776" y="13407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Serviço de Ônibus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886B73-4569-4367-A5EE-E10BE7EBD659}"/>
              </a:ext>
            </a:extLst>
          </p:cNvPr>
          <p:cNvSpPr txBox="1"/>
          <p:nvPr/>
        </p:nvSpPr>
        <p:spPr>
          <a:xfrm>
            <a:off x="8040216" y="13407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Força policial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BAD26E-5E01-4B87-AB5C-7803F2FEE42F}"/>
              </a:ext>
            </a:extLst>
          </p:cNvPr>
          <p:cNvSpPr txBox="1"/>
          <p:nvPr/>
        </p:nvSpPr>
        <p:spPr>
          <a:xfrm>
            <a:off x="8400256" y="20794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Tranquilidade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FB32DB-5485-4365-AD21-F009EED41954}"/>
              </a:ext>
            </a:extLst>
          </p:cNvPr>
          <p:cNvSpPr txBox="1"/>
          <p:nvPr/>
        </p:nvSpPr>
        <p:spPr>
          <a:xfrm>
            <a:off x="345071" y="149731"/>
            <a:ext cx="1141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</a:rPr>
              <a:t>Representações polares de (A) importância relativa dos objetivos de desempenho de tipos de transporte e (B) desempenho da força policial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9A7B6DC-4264-4896-8EC3-8F48684F3D48}"/>
              </a:ext>
            </a:extLst>
          </p:cNvPr>
          <p:cNvSpPr/>
          <p:nvPr/>
        </p:nvSpPr>
        <p:spPr>
          <a:xfrm>
            <a:off x="767408" y="4623519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E1D706E-7EFD-457D-B99A-49700EEF54CD}"/>
              </a:ext>
            </a:extLst>
          </p:cNvPr>
          <p:cNvSpPr/>
          <p:nvPr/>
        </p:nvSpPr>
        <p:spPr>
          <a:xfrm>
            <a:off x="6888088" y="4623519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8004361-A0D8-43CE-883A-1EB1EDE2FAF2}"/>
              </a:ext>
            </a:extLst>
          </p:cNvPr>
          <p:cNvCxnSpPr/>
          <p:nvPr/>
        </p:nvCxnSpPr>
        <p:spPr>
          <a:xfrm>
            <a:off x="6341828" y="1124744"/>
            <a:ext cx="0" cy="532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589FCF-5DA2-4FC3-B2EC-B23582419473}"/>
              </a:ext>
            </a:extLst>
          </p:cNvPr>
          <p:cNvSpPr txBox="1"/>
          <p:nvPr/>
        </p:nvSpPr>
        <p:spPr>
          <a:xfrm>
            <a:off x="7280023" y="599297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Justiça criminal</a:t>
            </a:r>
          </a:p>
        </p:txBody>
      </p:sp>
    </p:spTree>
    <p:extLst>
      <p:ext uri="{BB962C8B-B14F-4D97-AF65-F5344CB8AC3E}">
        <p14:creationId xmlns:p14="http://schemas.microsoft.com/office/powerpoint/2010/main" val="10699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6D4E5-A124-48E8-9A5C-C28B6AF1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Exercício – Beleza.com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A16C4B3-D2FD-426C-8B9F-4610CA39DC4A}"/>
              </a:ext>
            </a:extLst>
          </p:cNvPr>
          <p:cNvSpPr/>
          <p:nvPr/>
        </p:nvSpPr>
        <p:spPr>
          <a:xfrm>
            <a:off x="335360" y="1701911"/>
            <a:ext cx="11233248" cy="389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just">
              <a:lnSpc>
                <a:spcPct val="150000"/>
              </a:lnSpc>
              <a:spcBef>
                <a:spcPts val="900"/>
              </a:spcBef>
              <a:spcAft>
                <a:spcPts val="600"/>
              </a:spcAft>
            </a:pPr>
            <a:r>
              <a:rPr lang="pt-BR" sz="2800" dirty="0">
                <a:latin typeface="Times New Roman" panose="02020603050405020304" pitchFamily="18" charset="0"/>
                <a:ea typeface="Arial" panose="020B0604020202020204" pitchFamily="34" charset="0"/>
              </a:rPr>
              <a:t>A Beleza.com é varejista especializada em cosméticos, vendidos pela internet. Encomenda produtos de vários fornecedores, estoca, embala conforme os pedidos dos clientes e, depois, os despacha usando uma em­presa de distribuição. Embora amplamente bem-sucedida, a empresa está muito inclinada a reduzir seus custos operacionais. Várias sugestões são feitas para fazer isso. São as seguintes:</a:t>
            </a:r>
            <a:endParaRPr lang="pt-BR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6D4E5-A124-48E8-9A5C-C28B6AF1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Exercício – Beleza.com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A16C4B3-D2FD-426C-8B9F-4610CA39DC4A}"/>
              </a:ext>
            </a:extLst>
          </p:cNvPr>
          <p:cNvSpPr/>
          <p:nvPr/>
        </p:nvSpPr>
        <p:spPr>
          <a:xfrm>
            <a:off x="210377" y="1844824"/>
            <a:ext cx="112332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 Nova" panose="020B0504020202020204" pitchFamily="34" charset="0"/>
              </a:rPr>
              <a:t>Tornar cada empacotador responsável por sua própria qualidade. Isso pode, potencialmente, reduzir a porcentagem de itens empa­cotados com erro de 0,25% para próximo de zero. </a:t>
            </a:r>
            <a:r>
              <a:rPr lang="pt-BR" sz="2000" dirty="0" err="1">
                <a:latin typeface="Arial Nova" panose="020B0504020202020204" pitchFamily="34" charset="0"/>
              </a:rPr>
              <a:t>Reempacotar</a:t>
            </a:r>
            <a:r>
              <a:rPr lang="pt-BR" sz="2000" dirty="0">
                <a:latin typeface="Arial Nova" panose="020B0504020202020204" pitchFamily="34" charset="0"/>
              </a:rPr>
              <a:t> um item que foi mal empacotado custa $ 2 por item.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Arial Nova" panose="020B05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 Nova" panose="020B0504020202020204" pitchFamily="34" charset="0"/>
              </a:rPr>
              <a:t>Negociar com fornecedores para assegurar que entreguem os pe­didos com maior rapidez. Estima-se que isso reduzirá o valor dos estoques mantidos pela </a:t>
            </a:r>
            <a:r>
              <a:rPr lang="pt-PT" sz="2000" b="1" dirty="0">
                <a:latin typeface="Arial Nova" panose="020B0504020202020204" pitchFamily="34" charset="0"/>
              </a:rPr>
              <a:t>Beleza.com </a:t>
            </a:r>
            <a:r>
              <a:rPr lang="pt-BR" sz="2000" dirty="0">
                <a:latin typeface="Arial Nova" panose="020B0504020202020204" pitchFamily="34" charset="0"/>
              </a:rPr>
              <a:t>em $ 1.000.000.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Arial Nova" panose="020B05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 Nova" panose="020B0504020202020204" pitchFamily="34" charset="0"/>
              </a:rPr>
              <a:t>Instituir um sistema de controle simples para avisar se o número total de pedidos que devem ser despachados no final do dia foi realmente despachado no prazo. Atualmente, 1% dos pedidos não é empaco­tado no final do dia e, assim, precisa ser enviado por transporte ex­presso no dia seguinte. Isso custa mais $ 2 por item.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774C1-2653-4214-B4A4-DD2FA33A4344}"/>
              </a:ext>
            </a:extLst>
          </p:cNvPr>
          <p:cNvSpPr/>
          <p:nvPr/>
        </p:nvSpPr>
        <p:spPr>
          <a:xfrm>
            <a:off x="354393" y="5517232"/>
            <a:ext cx="110892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>
              <a:spcBef>
                <a:spcPts val="900"/>
              </a:spcBef>
              <a:spcAft>
                <a:spcPts val="600"/>
              </a:spcAft>
            </a:pPr>
            <a:r>
              <a:rPr lang="pt-BR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Se a empresa despachar cinco milhões de itens por ano e se o custo de manutenção de estoque for 10% desse valor, quanto a empresa econo­mizará em custo em cada uma dessas sugestões?</a:t>
            </a:r>
            <a:endParaRPr lang="pt-BR" sz="2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6D4E5-A124-48E8-9A5C-C28B6AF1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Exercício – Beleza.com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8E303AB-B10C-406B-A38B-3F366130A8E2}"/>
              </a:ext>
            </a:extLst>
          </p:cNvPr>
          <p:cNvSpPr/>
          <p:nvPr/>
        </p:nvSpPr>
        <p:spPr>
          <a:xfrm>
            <a:off x="191344" y="1700808"/>
            <a:ext cx="1173730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ANÁLISE</a:t>
            </a:r>
            <a:endParaRPr lang="pt-BR" sz="120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Arial" panose="020B0604020202020204" pitchFamily="34" charset="0"/>
              </a:rPr>
              <a:t>QUALIDADE</a:t>
            </a: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Eliminar pacotes com erro resultaria em melhoria da qualidade. Atual­mente, 0,25% dos cinco milhões de itens é empacotado com erro. Isso representa 12.500 itens por ano. A um custo de </a:t>
            </a:r>
            <a:r>
              <a:rPr lang="pt-BR" dirty="0" err="1">
                <a:latin typeface="Times New Roman" panose="02020603050405020304" pitchFamily="18" charset="0"/>
                <a:ea typeface="Arial" panose="020B0604020202020204" pitchFamily="34" charset="0"/>
              </a:rPr>
              <a:t>reempacotamento</a:t>
            </a: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 de $ 2 por item, haveria uma economia de custo de $ 25.000.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Arial" panose="020B0604020202020204" pitchFamily="34" charset="0"/>
              </a:rPr>
              <a:t>VELOCIDADE</a:t>
            </a: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Obter entrega mais rápida dos fornecedores ajuda a reduzir o volume de estoque em $ 1.000.000. Se a empresa estiver pagando 10% do valor do estoque para mantê-lo, a economia será de $ 1.000.000 x 0,1 = $ 100.000.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Arial" panose="020B0604020202020204" pitchFamily="34" charset="0"/>
              </a:rPr>
              <a:t>CONFIABILIDADE</a:t>
            </a: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Arial" panose="020B0604020202020204" pitchFamily="34" charset="0"/>
              </a:rPr>
              <a:t>A segurança de que todos os pedidos são despachados no final do dia aumenta a confiabilidade das operações da empresa. Atualmente, 1 % dos pedidos chega com atraso - em outras palavras, 50.000 itens por ano. Isso está custando $ 2 x 50.000 = $ 100.000 por ano, que seriam economi­zados ao aumentar a confiabilidade.</a:t>
            </a:r>
            <a:endParaRPr lang="pt-BR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D4584B-44B0-4B50-892D-C56FFBE29D7C}"/>
              </a:ext>
            </a:extLst>
          </p:cNvPr>
          <p:cNvSpPr/>
          <p:nvPr/>
        </p:nvSpPr>
        <p:spPr>
          <a:xfrm>
            <a:off x="335360" y="5877272"/>
            <a:ext cx="1159328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Assim, no total, ao melhorarem a qualidade, a velocidade, a confiabi­lidade e a flexibilidade da operação, um total de $ 225.000 pode ser eco­nomizado.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77CCA-C8D2-4CFE-8E97-BF43236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9220"/>
            <a:ext cx="11449272" cy="1325563"/>
          </a:xfrm>
        </p:spPr>
        <p:txBody>
          <a:bodyPr>
            <a:normAutofit/>
          </a:bodyPr>
          <a:lstStyle/>
          <a:p>
            <a:r>
              <a:rPr lang="pt-BR" sz="3000" b="1" dirty="0">
                <a:latin typeface="Arial Nova" panose="020B0504020202020204" pitchFamily="34" charset="0"/>
              </a:rPr>
              <a:t>Fatores competitivos qualificadores e ganhadores de pedido </a:t>
            </a:r>
            <a:endParaRPr lang="pt-BR" sz="3000" dirty="0">
              <a:latin typeface="Arial Nova" panose="020B05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F87851-A664-49A0-94FE-B38E6BB842F3}"/>
              </a:ext>
            </a:extLst>
          </p:cNvPr>
          <p:cNvSpPr/>
          <p:nvPr/>
        </p:nvSpPr>
        <p:spPr>
          <a:xfrm>
            <a:off x="432024" y="1844824"/>
            <a:ext cx="111365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rgbClr val="000000"/>
                </a:solidFill>
                <a:latin typeface="Arial Nova" panose="020B0504020202020204" pitchFamily="34" charset="0"/>
              </a:rPr>
              <a:t>Um modo de se determinar a importância relativa, ou ao menos a natureza diferente dos fatores competitivos, é distinguir entre o que, às vezes, são chamados de fatores "</a:t>
            </a:r>
            <a:r>
              <a:rPr lang="pt-BR" sz="3600" u="sng" dirty="0">
                <a:solidFill>
                  <a:srgbClr val="000000"/>
                </a:solidFill>
                <a:latin typeface="Arial Nova" panose="020B0504020202020204" pitchFamily="34" charset="0"/>
              </a:rPr>
              <a:t>qualificadores</a:t>
            </a:r>
            <a:r>
              <a:rPr lang="pt-BR" sz="3600" dirty="0">
                <a:solidFill>
                  <a:srgbClr val="000000"/>
                </a:solidFill>
                <a:latin typeface="Arial Nova" panose="020B0504020202020204" pitchFamily="34" charset="0"/>
              </a:rPr>
              <a:t>" e de "</a:t>
            </a:r>
            <a:r>
              <a:rPr lang="pt-BR" sz="3600" u="sng" dirty="0">
                <a:solidFill>
                  <a:srgbClr val="000000"/>
                </a:solidFill>
                <a:latin typeface="Arial Nova" panose="020B0504020202020204" pitchFamily="34" charset="0"/>
              </a:rPr>
              <a:t>ganhadores de pedido</a:t>
            </a:r>
            <a:r>
              <a:rPr lang="pt-BR" sz="3600" dirty="0">
                <a:solidFill>
                  <a:srgbClr val="000000"/>
                </a:solidFill>
                <a:latin typeface="Arial Nova" panose="020B0504020202020204" pitchFamily="34" charset="0"/>
              </a:rPr>
              <a:t>".</a:t>
            </a:r>
            <a:endParaRPr lang="pt-BR" sz="3600" baseline="30000" dirty="0">
              <a:solidFill>
                <a:srgbClr val="000000"/>
              </a:solidFill>
              <a:latin typeface="Arial Nova" panose="020B0504020202020204" pitchFamily="34" charset="0"/>
            </a:endParaRPr>
          </a:p>
          <a:p>
            <a:pPr algn="just"/>
            <a:endParaRPr lang="pt-BR" sz="3600" baseline="300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77CCA-C8D2-4CFE-8E97-BF43236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9220"/>
            <a:ext cx="11449272" cy="1325563"/>
          </a:xfrm>
        </p:spPr>
        <p:txBody>
          <a:bodyPr>
            <a:normAutofit/>
          </a:bodyPr>
          <a:lstStyle/>
          <a:p>
            <a:r>
              <a:rPr lang="pt-BR" sz="3000" b="1" dirty="0">
                <a:latin typeface="Arial Nova" panose="020B0504020202020204" pitchFamily="34" charset="0"/>
              </a:rPr>
              <a:t>Fatores competitivos qualificadores e ganhadores de pedido </a:t>
            </a:r>
            <a:endParaRPr lang="pt-BR" sz="3000" dirty="0">
              <a:latin typeface="Arial Nova" panose="020B05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F87851-A664-49A0-94FE-B38E6BB842F3}"/>
              </a:ext>
            </a:extLst>
          </p:cNvPr>
          <p:cNvSpPr/>
          <p:nvPr/>
        </p:nvSpPr>
        <p:spPr>
          <a:xfrm>
            <a:off x="263352" y="1628800"/>
            <a:ext cx="115932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70C0"/>
                </a:solidFill>
                <a:latin typeface="Arial Nova" panose="020B0504020202020204" pitchFamily="34" charset="0"/>
              </a:rPr>
              <a:t>Fatores Ganhadores de Pedido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latin typeface="Arial Nova" panose="020B0504020202020204" pitchFamily="34" charset="0"/>
              </a:rPr>
              <a:t>São os que contribuem direta e significativamente para o negócio vencedor.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latin typeface="Arial Nova" panose="020B0504020202020204" pitchFamily="34" charset="0"/>
              </a:rPr>
              <a:t>São considerados pelos clientes como as razões-chave para comprar o produto ou serviço.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latin typeface="Arial Nova" panose="020B0504020202020204" pitchFamily="34" charset="0"/>
              </a:rPr>
              <a:t>São os aspectos mais importantes na definição da posição competitiva da empresa.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latin typeface="Arial Nova" panose="020B0504020202020204" pitchFamily="34" charset="0"/>
              </a:rPr>
              <a:t>Elevar o desempenho de um fator ganhador de pedido resultará em mais negócios ou irá melhorar as chances de ganhar mais negócio.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latin typeface="Arial Nova" panose="020B0504020202020204" pitchFamily="34" charset="0"/>
              </a:rPr>
              <a:t>É claro, alguns fatores ganhadores de pedido são mais importantes do que outros.</a:t>
            </a:r>
            <a:r>
              <a:rPr lang="pt-BR" sz="2400" dirty="0">
                <a:latin typeface="Arial Nova" panose="020B0504020202020204" pitchFamily="34" charset="0"/>
              </a:rPr>
              <a:t> </a:t>
            </a:r>
            <a:endParaRPr lang="pt-BR" sz="4400" baseline="300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7327A-F1FF-41D2-B9C8-4F3F0C3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9220"/>
            <a:ext cx="11233248" cy="1325563"/>
          </a:xfrm>
        </p:spPr>
        <p:txBody>
          <a:bodyPr/>
          <a:lstStyle/>
          <a:p>
            <a:pPr algn="ctr"/>
            <a:r>
              <a:rPr lang="pt-BR" dirty="0"/>
              <a:t>Desempenho de Operações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4E5F70-8951-4B3C-AE6F-2AF4FDC3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017224" cy="2520280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de desempenho dos objetivos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sz="2900" b="1" dirty="0">
                <a:latin typeface="Arial" panose="020B0604020202020204" pitchFamily="34" charset="0"/>
                <a:cs typeface="Arial" panose="020B0604020202020204" pitchFamily="34" charset="0"/>
              </a:rPr>
              <a:t>Os objetivos de desempenho se compensam</a:t>
            </a:r>
          </a:p>
          <a:p>
            <a:pPr lvl="1" algn="just">
              <a:lnSpc>
                <a:spcPct val="120000"/>
              </a:lnSpc>
            </a:pP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Operações é frequentemente forçada a melhorar alguns aspectos específicos de seu desempenho.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08C99B9-048C-DD64-B259-ADDB2415654C}"/>
              </a:ext>
            </a:extLst>
          </p:cNvPr>
          <p:cNvSpPr txBox="1"/>
          <p:nvPr/>
        </p:nvSpPr>
        <p:spPr>
          <a:xfrm>
            <a:off x="263352" y="4274020"/>
            <a:ext cx="10873208" cy="2113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85800" lvl="1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 gera trade-off? </a:t>
            </a:r>
          </a:p>
          <a:p>
            <a:pPr marL="685800" lvl="1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Fazer melhorias em alguns aspectos de desempenho significa necessariamente uma redução no desempenho de outros aspectos? </a:t>
            </a:r>
          </a:p>
        </p:txBody>
      </p:sp>
    </p:spTree>
    <p:extLst>
      <p:ext uri="{BB962C8B-B14F-4D97-AF65-F5344CB8AC3E}">
        <p14:creationId xmlns:p14="http://schemas.microsoft.com/office/powerpoint/2010/main" val="3480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77CCA-C8D2-4CFE-8E97-BF43236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9220"/>
            <a:ext cx="11449272" cy="1325563"/>
          </a:xfrm>
        </p:spPr>
        <p:txBody>
          <a:bodyPr>
            <a:normAutofit/>
          </a:bodyPr>
          <a:lstStyle/>
          <a:p>
            <a:r>
              <a:rPr lang="pt-BR" sz="3000" b="1" dirty="0">
                <a:latin typeface="Arial Nova" panose="020B0504020202020204" pitchFamily="34" charset="0"/>
              </a:rPr>
              <a:t>Fatores competitivos qualificadores e ganhadores de pedido </a:t>
            </a:r>
            <a:endParaRPr lang="pt-BR" sz="3000" dirty="0">
              <a:latin typeface="Arial Nova" panose="020B05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F87851-A664-49A0-94FE-B38E6BB842F3}"/>
              </a:ext>
            </a:extLst>
          </p:cNvPr>
          <p:cNvSpPr/>
          <p:nvPr/>
        </p:nvSpPr>
        <p:spPr>
          <a:xfrm>
            <a:off x="263352" y="1484784"/>
            <a:ext cx="115932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800" b="1" dirty="0">
                <a:solidFill>
                  <a:srgbClr val="0070C0"/>
                </a:solidFill>
                <a:latin typeface="Arial Nova" panose="020B0504020202020204" pitchFamily="34" charset="0"/>
              </a:rPr>
              <a:t>Fatores Qualificadores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Podem não ser os principais determinantes competitivos do sucesso, mas são importantes de outro modo.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Referem-se aos aspectos de competitividade em que o desempenho da operação tem de estar acima de um determinado nível apenas para ser levado em conta pelo cliente.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Abaixo desse nível "qualificador" de desempenho, a empresa provavelmente será desconsiderada por muitos clientes.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Acima do nível "qualificador", ela será considerada, mas principalmente em termos de seu desempenho nos fatores ganhadores de pedido.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Arial Nova" panose="020B0504020202020204" pitchFamily="34" charset="0"/>
              </a:rPr>
              <a:t>É improvável que qualquer melhoria adicional nos fatores qualificadores acima do nível qualificador resulte num benefício competitivo para a empresa. </a:t>
            </a:r>
            <a:endParaRPr lang="pt-BR" sz="3600" b="1" dirty="0">
              <a:solidFill>
                <a:srgbClr val="0070C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8D4B227-6253-4FCD-B6F8-03C8DD4BA3E1}"/>
              </a:ext>
            </a:extLst>
          </p:cNvPr>
          <p:cNvSpPr/>
          <p:nvPr/>
        </p:nvSpPr>
        <p:spPr>
          <a:xfrm>
            <a:off x="1127448" y="2090172"/>
            <a:ext cx="9937104" cy="267765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Princípio de administração da produção</a:t>
            </a:r>
          </a:p>
          <a:p>
            <a:endParaRPr lang="pt-BR" sz="3200" b="1" dirty="0"/>
          </a:p>
          <a:p>
            <a:pPr algn="ctr"/>
            <a:r>
              <a:rPr lang="pt-PT" sz="3200" dirty="0"/>
              <a:t>As prioridades de melhoria são determinadas pela </a:t>
            </a:r>
            <a:r>
              <a:rPr lang="pt-PT" sz="3200" u="sng" dirty="0">
                <a:solidFill>
                  <a:schemeClr val="bg1"/>
                </a:solidFill>
              </a:rPr>
              <a:t>importância para os clientes </a:t>
            </a:r>
            <a:r>
              <a:rPr lang="pt-PT" sz="3200" dirty="0"/>
              <a:t>e pelo </a:t>
            </a:r>
            <a:r>
              <a:rPr lang="pt-PT" sz="3200" u="sng" dirty="0"/>
              <a:t>desempenho</a:t>
            </a:r>
            <a:r>
              <a:rPr lang="pt-PT" sz="3200" dirty="0"/>
              <a:t> comparado com o de opera­ções </a:t>
            </a:r>
            <a:r>
              <a:rPr lang="pt-PT" sz="3200" u="sng" dirty="0"/>
              <a:t>concorrentes!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1450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7641F56-86D2-41C1-8B1D-3531F83526F9}"/>
              </a:ext>
            </a:extLst>
          </p:cNvPr>
          <p:cNvSpPr/>
          <p:nvPr/>
        </p:nvSpPr>
        <p:spPr>
          <a:xfrm>
            <a:off x="335360" y="908720"/>
            <a:ext cx="114492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PT" sz="2400" dirty="0"/>
              <a:t>Necessário pensar em requisitos de mercado e </a:t>
            </a:r>
            <a:r>
              <a:rPr lang="pt-BR" sz="2400" dirty="0"/>
              <a:t>capacitações </a:t>
            </a:r>
            <a:r>
              <a:rPr lang="pt-PT" sz="2400" dirty="0"/>
              <a:t>de produção em um nível </a:t>
            </a:r>
            <a:r>
              <a:rPr lang="pt-BR" sz="2400" dirty="0"/>
              <a:t>mais </a:t>
            </a:r>
            <a:r>
              <a:rPr lang="pt-PT" sz="2400" dirty="0"/>
              <a:t>focado e desagregado.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PT" sz="2400" dirty="0"/>
              <a:t>Em vez de geralmente perguntar: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260A690-76B2-4D15-A03D-3E7EC6BC7837}"/>
              </a:ext>
            </a:extLst>
          </p:cNvPr>
          <p:cNvSpPr/>
          <p:nvPr/>
        </p:nvSpPr>
        <p:spPr>
          <a:xfrm>
            <a:off x="551384" y="242088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dirty="0"/>
              <a:t>“Quais são os requisitos do mercado para nossos produtos e/ou serviços?”</a:t>
            </a:r>
            <a:endParaRPr lang="pt-BR" sz="2800" dirty="0"/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089CEC4D-0648-4793-80B2-243DCC4E1A5A}"/>
              </a:ext>
            </a:extLst>
          </p:cNvPr>
          <p:cNvSpPr/>
          <p:nvPr/>
        </p:nvSpPr>
        <p:spPr>
          <a:xfrm rot="10800000" flipH="1">
            <a:off x="3575720" y="3445250"/>
            <a:ext cx="1008112" cy="15841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1A39A55-0FA5-40A4-978E-ABF2332C28C4}"/>
              </a:ext>
            </a:extLst>
          </p:cNvPr>
          <p:cNvSpPr/>
          <p:nvPr/>
        </p:nvSpPr>
        <p:spPr>
          <a:xfrm>
            <a:off x="4727848" y="40602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sz="2800" dirty="0"/>
              <a:t>“Qual é a importância dos fatores competitivos que </a:t>
            </a:r>
            <a:r>
              <a:rPr lang="pt-BR" sz="2800" dirty="0"/>
              <a:t>caracterizam </a:t>
            </a:r>
            <a:r>
              <a:rPr lang="pt-PT" sz="2800" dirty="0"/>
              <a:t>um produto ou serviço?” </a:t>
            </a:r>
            <a:r>
              <a:rPr lang="pt-PT" sz="2800" dirty="0">
                <a:solidFill>
                  <a:srgbClr val="000000"/>
                </a:solidFill>
                <a:ea typeface="Microsoft Sans Serif" panose="020B0604020202020204" pitchFamily="34" charset="0"/>
              </a:rPr>
              <a:t> </a:t>
            </a:r>
            <a:endParaRPr lang="pt-BR" sz="28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BC74F09-8027-4EE2-B098-6939216BD99B}"/>
              </a:ext>
            </a:extLst>
          </p:cNvPr>
          <p:cNvSpPr/>
          <p:nvPr/>
        </p:nvSpPr>
        <p:spPr>
          <a:xfrm>
            <a:off x="335360" y="5805264"/>
            <a:ext cx="11449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000000"/>
                </a:solidFill>
                <a:highlight>
                  <a:srgbClr val="FFFF00"/>
                </a:highlight>
                <a:latin typeface="Arial Nova" panose="020B0504020202020204" pitchFamily="34" charset="0"/>
                <a:ea typeface="Microsoft Sans Serif" panose="020B0604020202020204" pitchFamily="34" charset="0"/>
              </a:rPr>
              <a:t>A intenção é compreender a importância relativa dos diversos fatores competitivos para os clientes!</a:t>
            </a:r>
            <a:endParaRPr lang="pt-BR" sz="2400" b="1" dirty="0">
              <a:highlight>
                <a:srgbClr val="FFFF00"/>
              </a:highlight>
              <a:latin typeface="Arial Nova" panose="020B05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D9DAF17-E207-49D0-9553-755BDF450072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8D4B227-6253-4FCD-B6F8-03C8DD4BA3E1}"/>
              </a:ext>
            </a:extLst>
          </p:cNvPr>
          <p:cNvSpPr/>
          <p:nvPr/>
        </p:nvSpPr>
        <p:spPr>
          <a:xfrm>
            <a:off x="479376" y="928459"/>
            <a:ext cx="113052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Os clientes de determinado produto ou serviço preferem preços baixos a uma ampla gama?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As necessidades e preferências dos clientes moldam a </a:t>
            </a:r>
            <a:r>
              <a:rPr lang="pt-BR" sz="2400" i="1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importância</a:t>
            </a: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 dos objetivos da produção dentro da operação.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Em vez de perguntar “quais são nossas capacidades operacionais?”, </a:t>
            </a:r>
            <a:r>
              <a:rPr lang="pt-BR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pergunta-se </a:t>
            </a: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“ tem sido boa a nossa operação para fornecer o nível de desempenho exigido em cada um dos objetivos competitivos?”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PT" sz="2400" dirty="0">
                <a:solidFill>
                  <a:srgbClr val="000000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Nosso desempenho será bom sob qual critério?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B25A87-B419-4E17-8432-73F15D381B1C}"/>
              </a:ext>
            </a:extLst>
          </p:cNvPr>
          <p:cNvSpPr/>
          <p:nvPr/>
        </p:nvSpPr>
        <p:spPr>
          <a:xfrm>
            <a:off x="216024" y="6021288"/>
            <a:ext cx="11712624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Estrategicamente, o termo de comparação </a:t>
            </a:r>
            <a:r>
              <a:rPr lang="pt-BR" sz="2400" dirty="0">
                <a:solidFill>
                  <a:schemeClr val="bg1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mais </a:t>
            </a:r>
            <a:r>
              <a:rPr lang="pt-PT" sz="2400" dirty="0">
                <a:solidFill>
                  <a:schemeClr val="bg1"/>
                </a:solidFill>
                <a:latin typeface="Arial Nova" panose="020B0504020202020204" pitchFamily="34" charset="0"/>
                <a:ea typeface="Microsoft Sans Serif" panose="020B0604020202020204" pitchFamily="34" charset="0"/>
              </a:rPr>
              <a:t>revelador são os CONCORRENTES! </a:t>
            </a:r>
            <a:endParaRPr lang="pt-BR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0DF4F248-9C25-45F7-868D-CBF53C8DC0E9}"/>
              </a:ext>
            </a:extLst>
          </p:cNvPr>
          <p:cNvSpPr/>
          <p:nvPr/>
        </p:nvSpPr>
        <p:spPr>
          <a:xfrm>
            <a:off x="5591944" y="4489381"/>
            <a:ext cx="720080" cy="1459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3A5DC48-2ECB-4F95-8CE7-1267BF97C06D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479376" y="169476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8D4B227-6253-4FCD-B6F8-03C8DD4BA3E1}"/>
              </a:ext>
            </a:extLst>
          </p:cNvPr>
          <p:cNvSpPr/>
          <p:nvPr/>
        </p:nvSpPr>
        <p:spPr>
          <a:xfrm>
            <a:off x="479376" y="764704"/>
            <a:ext cx="113052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Do ponto de vista competitivo, à medida que as operações melhoram seu desempenho, a melhoria que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mais 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importa é aquela que leve a operação além dos níveis de desempenho alcançados por seus concorrentes.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O papel dos concorrentes: Reside na determinação do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desempenho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 alcançado.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Tanto a importância como o desempenho têm de ser considerados antes que seja feito qualquer julgamento sobre as prioridades relativas de melhoria.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37E1052-C671-419D-8DCC-580F71D28B59}"/>
              </a:ext>
            </a:extLst>
          </p:cNvPr>
          <p:cNvSpPr/>
          <p:nvPr/>
        </p:nvSpPr>
        <p:spPr>
          <a:xfrm>
            <a:off x="479377" y="3007533"/>
            <a:ext cx="5112568" cy="2031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just"/>
            <a:r>
              <a:rPr lang="pt-PT" sz="1900" dirty="0">
                <a:latin typeface="Calibri" panose="020F0502020204030204" pitchFamily="34" charset="0"/>
                <a:cs typeface="Calibri" panose="020F0502020204030204" pitchFamily="34" charset="0"/>
              </a:rPr>
              <a:t>Se algo é particularmente importante para seus clientes, isso não significa que uma operação deva necessariamente </a:t>
            </a:r>
            <a:r>
              <a:rPr lang="pt-BR" sz="1900" dirty="0">
                <a:latin typeface="Calibri" panose="020F0502020204030204" pitchFamily="34" charset="0"/>
                <a:cs typeface="Calibri" panose="020F0502020204030204" pitchFamily="34" charset="0"/>
              </a:rPr>
              <a:t>dar-lhe </a:t>
            </a:r>
            <a:r>
              <a:rPr lang="pt-PT" sz="1900" dirty="0">
                <a:latin typeface="Calibri" panose="020F0502020204030204" pitchFamily="34" charset="0"/>
                <a:cs typeface="Calibri" panose="020F0502020204030204" pitchFamily="34" charset="0"/>
              </a:rPr>
              <a:t>prioridade imediata para a melhoria. A operação já pode ser consideravelmente melhor do que os seus concorrentes no atendimento a clientes neste aspecto.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B1A13DD-DD07-49BD-89E4-C595ABCCD6C0}"/>
              </a:ext>
            </a:extLst>
          </p:cNvPr>
          <p:cNvSpPr/>
          <p:nvPr/>
        </p:nvSpPr>
        <p:spPr>
          <a:xfrm>
            <a:off x="6672064" y="3007532"/>
            <a:ext cx="460851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Da mesma forma, só porque uma operação não é muito boa em algo quando comparada com o desempenho de seus concorrentes, isso não significa necessariamente que ela deva ser imediatamente melhorada. Os clientes, particularmente, podem não valorizar esse aspecto do desempenho. 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5C42DA-1AD6-4ED5-AFCA-18798F2B6699}"/>
              </a:ext>
            </a:extLst>
          </p:cNvPr>
          <p:cNvSpPr/>
          <p:nvPr/>
        </p:nvSpPr>
        <p:spPr>
          <a:xfrm>
            <a:off x="3971764" y="5674022"/>
            <a:ext cx="424847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Tanto a importância quanto o desempenho precisam ser analisados juntos para se avaliar a priorização dos objetivos!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0ED6B6EE-65D9-440B-924A-DA4D7067CBD8}"/>
              </a:ext>
            </a:extLst>
          </p:cNvPr>
          <p:cNvCxnSpPr>
            <a:cxnSpLocks/>
            <a:stCxn id="5" idx="2"/>
            <a:endCxn id="7" idx="1"/>
          </p:cNvCxnSpPr>
          <p:nvPr/>
        </p:nvCxnSpPr>
        <p:spPr>
          <a:xfrm rot="16200000" flipH="1">
            <a:off x="2955297" y="5119220"/>
            <a:ext cx="1096830" cy="9361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2AA0AB17-7F3E-46C8-9BBE-CF362E86DB43}"/>
              </a:ext>
            </a:extLst>
          </p:cNvPr>
          <p:cNvCxnSpPr>
            <a:stCxn id="6" idx="2"/>
            <a:endCxn id="7" idx="3"/>
          </p:cNvCxnSpPr>
          <p:nvPr/>
        </p:nvCxnSpPr>
        <p:spPr>
          <a:xfrm rot="5400000">
            <a:off x="8049863" y="5209230"/>
            <a:ext cx="1096830" cy="7560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8D4B227-6253-4FCD-B6F8-03C8DD4BA3E1}"/>
              </a:ext>
            </a:extLst>
          </p:cNvPr>
          <p:cNvSpPr/>
          <p:nvPr/>
        </p:nvSpPr>
        <p:spPr>
          <a:xfrm>
            <a:off x="1127448" y="44624"/>
            <a:ext cx="9937104" cy="67587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/>
            <a:r>
              <a:rPr lang="pt-PT" sz="28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Estratégia e Ambiente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E8802E-AE92-407C-ABF3-05145799794D}"/>
              </a:ext>
            </a:extLst>
          </p:cNvPr>
          <p:cNvSpPr txBox="1"/>
          <p:nvPr/>
        </p:nvSpPr>
        <p:spPr>
          <a:xfrm>
            <a:off x="2678584" y="806487"/>
            <a:ext cx="253409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2400" dirty="0"/>
              <a:t>CLIENTES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A147E5-5BF5-49B1-B185-920625610C1E}"/>
              </a:ext>
            </a:extLst>
          </p:cNvPr>
          <p:cNvSpPr txBox="1"/>
          <p:nvPr/>
        </p:nvSpPr>
        <p:spPr>
          <a:xfrm>
            <a:off x="2697808" y="2206943"/>
            <a:ext cx="2534096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Importância relativa dos critérios de desempenho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BC3D5C-8F59-46B1-8DDD-34DE92377007}"/>
              </a:ext>
            </a:extLst>
          </p:cNvPr>
          <p:cNvSpPr txBox="1"/>
          <p:nvPr/>
        </p:nvSpPr>
        <p:spPr>
          <a:xfrm>
            <a:off x="1650728" y="4843290"/>
            <a:ext cx="812038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Análise simultânea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0A772A-37F7-4955-843E-3E000E8DE7E0}"/>
              </a:ext>
            </a:extLst>
          </p:cNvPr>
          <p:cNvSpPr txBox="1"/>
          <p:nvPr/>
        </p:nvSpPr>
        <p:spPr>
          <a:xfrm>
            <a:off x="1487488" y="5897541"/>
            <a:ext cx="9217024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Prioridades de ação em operações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F6793017-B64A-4FD0-A720-DB88225A84FF}"/>
              </a:ext>
            </a:extLst>
          </p:cNvPr>
          <p:cNvSpPr/>
          <p:nvPr/>
        </p:nvSpPr>
        <p:spPr>
          <a:xfrm>
            <a:off x="3542680" y="1391262"/>
            <a:ext cx="720080" cy="8156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17E3F5E-26C0-4757-8CB2-C21681C95B99}"/>
              </a:ext>
            </a:extLst>
          </p:cNvPr>
          <p:cNvSpPr txBox="1"/>
          <p:nvPr/>
        </p:nvSpPr>
        <p:spPr>
          <a:xfrm>
            <a:off x="6410424" y="2186253"/>
            <a:ext cx="2534096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Desempenho comparado dos critérios de desempenho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54EF12-9730-4D98-8DEC-F01FE50EB8C9}"/>
              </a:ext>
            </a:extLst>
          </p:cNvPr>
          <p:cNvSpPr txBox="1"/>
          <p:nvPr/>
        </p:nvSpPr>
        <p:spPr>
          <a:xfrm>
            <a:off x="6442224" y="773232"/>
            <a:ext cx="2534096" cy="564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2400" dirty="0"/>
              <a:t>CONCORRENTES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4632041C-9276-426F-87AC-7DADEEEA7206}"/>
              </a:ext>
            </a:extLst>
          </p:cNvPr>
          <p:cNvSpPr/>
          <p:nvPr/>
        </p:nvSpPr>
        <p:spPr>
          <a:xfrm>
            <a:off x="7306320" y="1358007"/>
            <a:ext cx="720080" cy="8156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72487E0F-7926-4C40-AEE9-29EB72309CF0}"/>
              </a:ext>
            </a:extLst>
          </p:cNvPr>
          <p:cNvSpPr/>
          <p:nvPr/>
        </p:nvSpPr>
        <p:spPr>
          <a:xfrm>
            <a:off x="7317432" y="3767526"/>
            <a:ext cx="720080" cy="105507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24D7DF8A-E555-4E94-9AF1-5618BD66BA63}"/>
              </a:ext>
            </a:extLst>
          </p:cNvPr>
          <p:cNvSpPr/>
          <p:nvPr/>
        </p:nvSpPr>
        <p:spPr>
          <a:xfrm>
            <a:off x="3542680" y="3767526"/>
            <a:ext cx="720080" cy="105507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380222A5-AEA9-4307-B24B-3B35D5DD62E7}"/>
              </a:ext>
            </a:extLst>
          </p:cNvPr>
          <p:cNvSpPr/>
          <p:nvPr/>
        </p:nvSpPr>
        <p:spPr>
          <a:xfrm>
            <a:off x="5447928" y="5423710"/>
            <a:ext cx="720080" cy="5760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4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6D7857-D831-4D41-BA6C-8AC9DBB38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384" y="1575316"/>
            <a:ext cx="7128000" cy="5187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B81805-009D-46A6-956C-3B1AEE2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0013"/>
            <a:ext cx="100584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Matriz de importância-desempenho</a:t>
            </a:r>
            <a:br>
              <a:rPr lang="pt-PT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</a:br>
            <a:r>
              <a:rPr lang="pt-PT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(</a:t>
            </a:r>
            <a:r>
              <a:rPr lang="pt-PT" sz="24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representação da avaliação da importância dos fatores competitivivos para os clientes e o desempenho dos concorrentes)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2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824574-2B39-4576-B883-4AC566A84258}"/>
              </a:ext>
            </a:extLst>
          </p:cNvPr>
          <p:cNvSpPr/>
          <p:nvPr/>
        </p:nvSpPr>
        <p:spPr>
          <a:xfrm>
            <a:off x="191344" y="1323680"/>
            <a:ext cx="11593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r>
              <a:rPr lang="pt-PT" sz="2800" b="1" u="sng" dirty="0">
                <a:solidFill>
                  <a:srgbClr val="000000"/>
                </a:solidFill>
                <a:latin typeface="Arial Nova" panose="020B0504020202020204" pitchFamily="34" charset="0"/>
                <a:ea typeface="Sylfaen" panose="010A0502050306030303" pitchFamily="18" charset="0"/>
                <a:cs typeface="Sylfaen" panose="010A0502050306030303" pitchFamily="18" charset="0"/>
              </a:rPr>
              <a:t>Avaliando a importância para os clientes</a:t>
            </a:r>
          </a:p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endParaRPr lang="pt-PT" sz="3600" b="1" dirty="0">
              <a:solidFill>
                <a:srgbClr val="000000"/>
              </a:solidFill>
              <a:latin typeface="Arial Nova" panose="020B0504020202020204" pitchFamily="34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r>
              <a:rPr lang="pt-PT" sz="2800" dirty="0">
                <a:latin typeface="Arial Nova" panose="020B0504020202020204" pitchFamily="34" charset="0"/>
                <a:ea typeface="Times New Roman" panose="02020603050405020304" pitchFamily="18" charset="0"/>
              </a:rPr>
              <a:t>Fatores competitivos: ganhadores de pedidos, qualificadores e menos im­portantes</a:t>
            </a: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endParaRPr lang="pt-PT" sz="2800" dirty="0">
              <a:latin typeface="Arial Nova" panose="020B0504020202020204" pitchFamily="34" charset="0"/>
              <a:ea typeface="Times New Roman" panose="02020603050405020304" pitchFamily="18" charset="0"/>
            </a:endParaRP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r>
              <a:rPr lang="pt-BR" sz="2800" dirty="0">
                <a:latin typeface="Arial Nova" panose="020B0504020202020204" pitchFamily="34" charset="0"/>
                <a:ea typeface="Times New Roman" panose="02020603050405020304" pitchFamily="18" charset="0"/>
              </a:rPr>
              <a:t>Para cada </a:t>
            </a:r>
            <a:r>
              <a:rPr lang="pt-PT" sz="2800" dirty="0">
                <a:latin typeface="Arial Nova" panose="020B0504020202020204" pitchFamily="34" charset="0"/>
                <a:ea typeface="Times New Roman" panose="02020603050405020304" pitchFamily="18" charset="0"/>
              </a:rPr>
              <a:t>categoria geral de fatores competitivos dividir em três pontos adi­cionais, que representam posições fortes, médias e fracas. </a:t>
            </a:r>
            <a:endParaRPr lang="pt-BR" sz="2800" dirty="0">
              <a:latin typeface="Arial Nova" panose="020B05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C6176FF-8F70-485B-8617-B6D944A4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88" y="476672"/>
            <a:ext cx="3932237" cy="1752600"/>
          </a:xfrm>
        </p:spPr>
        <p:txBody>
          <a:bodyPr/>
          <a:lstStyle/>
          <a:p>
            <a:pPr marR="114300" lvl="0" algn="ctr">
              <a:spcAft>
                <a:spcPts val="600"/>
              </a:spcAft>
              <a:tabLst>
                <a:tab pos="1431290" algn="l"/>
              </a:tabLst>
            </a:pPr>
            <a:r>
              <a:rPr lang="pt-PT" b="1" dirty="0">
                <a:latin typeface="Arial Nova" panose="020B0504020202020204" pitchFamily="34" charset="0"/>
                <a:ea typeface="Sylfaen" panose="010A0502050306030303" pitchFamily="18" charset="0"/>
                <a:cs typeface="Sylfaen" panose="010A0502050306030303" pitchFamily="18" charset="0"/>
              </a:rPr>
              <a:t>Avaliando a importância para os clientes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CE99F3-479C-44F4-97C1-EECE373C2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75" y="106084"/>
            <a:ext cx="5436000" cy="66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2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824574-2B39-4576-B883-4AC566A84258}"/>
              </a:ext>
            </a:extLst>
          </p:cNvPr>
          <p:cNvSpPr/>
          <p:nvPr/>
        </p:nvSpPr>
        <p:spPr>
          <a:xfrm>
            <a:off x="191344" y="980728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r>
              <a:rPr lang="pt-PT" sz="2800" b="1" u="sng" dirty="0">
                <a:solidFill>
                  <a:srgbClr val="000000"/>
                </a:solidFill>
                <a:latin typeface="Arial Nova" panose="020B0504020202020204" pitchFamily="34" charset="0"/>
                <a:ea typeface="Sylfaen" panose="010A0502050306030303" pitchFamily="18" charset="0"/>
                <a:cs typeface="Sylfaen" panose="010A0502050306030303" pitchFamily="18" charset="0"/>
              </a:rPr>
              <a:t>Avaliando a importância para os clientes</a:t>
            </a:r>
          </a:p>
        </p:txBody>
      </p: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4D6BB199-1C00-426F-B486-CEE79D8A9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7236"/>
              </p:ext>
            </p:extLst>
          </p:nvPr>
        </p:nvGraphicFramePr>
        <p:xfrm>
          <a:off x="1847527" y="1988840"/>
          <a:ext cx="8496945" cy="4114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68081">
                  <a:extLst>
                    <a:ext uri="{9D8B030D-6E8A-4147-A177-3AD203B41FA5}">
                      <a16:colId xmlns:a16="http://schemas.microsoft.com/office/drawing/2014/main" val="1410279587"/>
                    </a:ext>
                  </a:extLst>
                </a:gridCol>
                <a:gridCol w="1415965">
                  <a:extLst>
                    <a:ext uri="{9D8B030D-6E8A-4147-A177-3AD203B41FA5}">
                      <a16:colId xmlns:a16="http://schemas.microsoft.com/office/drawing/2014/main" val="3269530251"/>
                    </a:ext>
                  </a:extLst>
                </a:gridCol>
                <a:gridCol w="6012899">
                  <a:extLst>
                    <a:ext uri="{9D8B030D-6E8A-4147-A177-3AD203B41FA5}">
                      <a16:colId xmlns:a16="http://schemas.microsoft.com/office/drawing/2014/main" val="625128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GANHADOR DE PEDIDOS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43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82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28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QUALIFICADOR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16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10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48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MENOS IMPORTANTE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27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6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560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1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7327A-F1FF-41D2-B9C8-4F3F0C3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9220"/>
            <a:ext cx="11233248" cy="1325563"/>
          </a:xfrm>
        </p:spPr>
        <p:txBody>
          <a:bodyPr/>
          <a:lstStyle/>
          <a:p>
            <a:pPr algn="ctr"/>
            <a:r>
              <a:rPr lang="pt-BR" dirty="0"/>
              <a:t>Desempenho de Operações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4E5F70-8951-4B3C-AE6F-2AF4FDC3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017224" cy="1728192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de desempenho dos objetivos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Quais são as vantagens e desvantagens de se ter operações focadas?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12BF85-C267-5C66-2B91-DF42312C9D1E}"/>
              </a:ext>
            </a:extLst>
          </p:cNvPr>
          <p:cNvSpPr txBox="1"/>
          <p:nvPr/>
        </p:nvSpPr>
        <p:spPr>
          <a:xfrm>
            <a:off x="551384" y="3701710"/>
            <a:ext cx="10873208" cy="24017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Quantos níveis excepcionais de desempenho podem ser alcançados focando-se um conjunto limitado de objetivos e aproveitando-se as compensações entre os objetivos?</a:t>
            </a:r>
          </a:p>
        </p:txBody>
      </p:sp>
    </p:spTree>
    <p:extLst>
      <p:ext uri="{BB962C8B-B14F-4D97-AF65-F5344CB8AC3E}">
        <p14:creationId xmlns:p14="http://schemas.microsoft.com/office/powerpoint/2010/main" val="6403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824574-2B39-4576-B883-4AC566A84258}"/>
              </a:ext>
            </a:extLst>
          </p:cNvPr>
          <p:cNvSpPr/>
          <p:nvPr/>
        </p:nvSpPr>
        <p:spPr>
          <a:xfrm>
            <a:off x="191344" y="1323680"/>
            <a:ext cx="11593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r>
              <a:rPr lang="pt-PT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Avaliar o desempenho em comparação com os concorrentes</a:t>
            </a:r>
          </a:p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endParaRPr lang="pt-P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Da forma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mais 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simples, um padrão de desempenho competitivo consistiria simplesmente em avaliar se o desempenho alcançado por uma operação é melhor, igual ou pior do que o de seus concorrentes. </a:t>
            </a: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endParaRPr lang="pt-P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1143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431290" algn="l"/>
              </a:tabLst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Uso de uma escala de desem­penho de nove pontos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mais 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discriminante.</a:t>
            </a:r>
            <a:endParaRPr lang="pt-BR" sz="3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A13C4D6-2E5A-4CE3-B24E-B158F994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748" y="548680"/>
            <a:ext cx="3932237" cy="1752600"/>
          </a:xfrm>
        </p:spPr>
        <p:txBody>
          <a:bodyPr/>
          <a:lstStyle/>
          <a:p>
            <a:pPr algn="ctr"/>
            <a:r>
              <a:rPr lang="pt-PT" b="1" dirty="0">
                <a:latin typeface="Arial Nova" panose="020B0504020202020204" pitchFamily="34" charset="0"/>
                <a:ea typeface="Sylfaen" panose="010A0502050306030303" pitchFamily="18" charset="0"/>
                <a:cs typeface="Sylfaen" panose="010A0502050306030303" pitchFamily="18" charset="0"/>
              </a:rPr>
              <a:t>Avaliando a importância para os concorrentes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A959DA-88EC-4C7D-B729-83D9D92A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5" y="171000"/>
            <a:ext cx="5082480" cy="65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4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649806-5F0B-4773-A536-A2155D4DAF39}"/>
              </a:ext>
            </a:extLst>
          </p:cNvPr>
          <p:cNvSpPr/>
          <p:nvPr/>
        </p:nvSpPr>
        <p:spPr>
          <a:xfrm>
            <a:off x="191344" y="235642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estratégica das prioridades na melhoria das operações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824574-2B39-4576-B883-4AC566A84258}"/>
              </a:ext>
            </a:extLst>
          </p:cNvPr>
          <p:cNvSpPr/>
          <p:nvPr/>
        </p:nvSpPr>
        <p:spPr>
          <a:xfrm>
            <a:off x="220275" y="1052736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0" lvl="0" algn="just">
              <a:spcAft>
                <a:spcPts val="600"/>
              </a:spcAft>
              <a:tabLst>
                <a:tab pos="1431290" algn="l"/>
              </a:tabLst>
            </a:pPr>
            <a:r>
              <a:rPr lang="pt-PT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Avaliar o desempenho em comparação com os concorrentes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76BC1AA-8CD7-46B8-8B4C-F513651A8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627165"/>
              </p:ext>
            </p:extLst>
          </p:nvPr>
        </p:nvGraphicFramePr>
        <p:xfrm>
          <a:off x="1847527" y="1988840"/>
          <a:ext cx="8496945" cy="4114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68081">
                  <a:extLst>
                    <a:ext uri="{9D8B030D-6E8A-4147-A177-3AD203B41FA5}">
                      <a16:colId xmlns:a16="http://schemas.microsoft.com/office/drawing/2014/main" val="1410279587"/>
                    </a:ext>
                  </a:extLst>
                </a:gridCol>
                <a:gridCol w="1415965">
                  <a:extLst>
                    <a:ext uri="{9D8B030D-6E8A-4147-A177-3AD203B41FA5}">
                      <a16:colId xmlns:a16="http://schemas.microsoft.com/office/drawing/2014/main" val="3269530251"/>
                    </a:ext>
                  </a:extLst>
                </a:gridCol>
                <a:gridCol w="6012899">
                  <a:extLst>
                    <a:ext uri="{9D8B030D-6E8A-4147-A177-3AD203B41FA5}">
                      <a16:colId xmlns:a16="http://schemas.microsoft.com/office/drawing/2014/main" val="625128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MELHOR QUE OS CONCORRENTES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43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82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28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IGUAL AO DOS CONCORRENTES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16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10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48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Forte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PIOR DO QUE OS CONCORRENTES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27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Médio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6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 Nova" panose="020B0504020202020204" pitchFamily="34" charset="0"/>
                        </a:rPr>
                        <a:t>Fraco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560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7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CBC10-A22B-4BCB-BEDF-FEDBE707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99220"/>
            <a:ext cx="11532640" cy="1325563"/>
          </a:xfrm>
        </p:spPr>
        <p:txBody>
          <a:bodyPr/>
          <a:lstStyle/>
          <a:p>
            <a:pPr algn="ctr"/>
            <a:r>
              <a:rPr lang="pt-PT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Matriz de importância-desempenho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3B384E9-B968-4CA1-B3E9-9BE1D8330103}"/>
              </a:ext>
            </a:extLst>
          </p:cNvPr>
          <p:cNvSpPr/>
          <p:nvPr/>
        </p:nvSpPr>
        <p:spPr>
          <a:xfrm>
            <a:off x="324000" y="1916832"/>
            <a:ext cx="11388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Avalia a prioridade dada à melhoria que cada fator competitivo deve receber, a partir de uma comparação de sua importância e de seu desempenho.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28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Posiciona cada fator competitivo de acordo com suas pontuações ou classificações sobre esses critérios.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065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830BF33-D2D6-44C9-A6AA-900876AB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076" y="165613"/>
            <a:ext cx="9036000" cy="6575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74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apa com linhas pretas em fundo branco&#10;&#10;Descrição gerada automaticamente">
            <a:extLst>
              <a:ext uri="{FF2B5EF4-FFF2-40B4-BE49-F238E27FC236}">
                <a16:creationId xmlns:a16="http://schemas.microsoft.com/office/drawing/2014/main" id="{17D7D754-30DC-43FF-BD1B-F420AE4CD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878745"/>
            <a:ext cx="7008810" cy="51005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DDCB7D-F92B-4D1B-A7A1-8B8CDA94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8128" y="260648"/>
            <a:ext cx="4680520" cy="633670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FFFF00"/>
                </a:solidFill>
                <a:latin typeface="Arial Nova" panose="020B0504020202020204" pitchFamily="34" charset="0"/>
              </a:rPr>
              <a:t>Zona “adequada” </a:t>
            </a:r>
            <a:r>
              <a:rPr lang="pt-BR" sz="1800" b="1" dirty="0">
                <a:latin typeface="Arial Nova" panose="020B0504020202020204" pitchFamily="34" charset="0"/>
              </a:rPr>
              <a:t>- </a:t>
            </a:r>
            <a:r>
              <a:rPr lang="pt-BR" sz="1800" dirty="0">
                <a:latin typeface="Arial Nova" panose="020B0504020202020204" pitchFamily="34" charset="0"/>
              </a:rPr>
              <a:t>Os fatores competitivos estão acima do limite infe­rior de aceitabilidade e, portanto, devem ser considerados satisfatórios.</a:t>
            </a:r>
          </a:p>
          <a:p>
            <a:pPr algn="just"/>
            <a:r>
              <a:rPr lang="pt-BR" sz="2000" b="1" dirty="0">
                <a:solidFill>
                  <a:srgbClr val="FFFF00"/>
                </a:solidFill>
                <a:latin typeface="Arial Nova" panose="020B0504020202020204" pitchFamily="34" charset="0"/>
              </a:rPr>
              <a:t>Zona de “melhoria” </a:t>
            </a:r>
            <a:r>
              <a:rPr lang="pt-BR" sz="1800" dirty="0">
                <a:latin typeface="Arial Nova" panose="020B0504020202020204" pitchFamily="34" charset="0"/>
              </a:rPr>
              <a:t>- Situada abaixo do limite inferior de aceitabilidade; quais­quer fatores nesta zona devem ser candidatos a melhorias.</a:t>
            </a:r>
          </a:p>
          <a:p>
            <a:pPr algn="just"/>
            <a:r>
              <a:rPr lang="pt-BR" sz="2000" b="1" dirty="0">
                <a:solidFill>
                  <a:srgbClr val="FFFF00"/>
                </a:solidFill>
                <a:latin typeface="Arial Nova" panose="020B0504020202020204" pitchFamily="34" charset="0"/>
              </a:rPr>
              <a:t>Zona de “ação urgente” </a:t>
            </a:r>
            <a:r>
              <a:rPr lang="pt-BR" sz="1800" dirty="0">
                <a:latin typeface="Arial Nova" panose="020B0504020202020204" pitchFamily="34" charset="0"/>
              </a:rPr>
              <a:t>- estes fatores são importantes para os clientes, mas o desempenho é inferior ao dos concorrentes. Os fatores devem ser considerados como candidatos para melhoria imediata.</a:t>
            </a:r>
          </a:p>
          <a:p>
            <a:pPr algn="just"/>
            <a:r>
              <a:rPr lang="pt-BR" sz="2000" b="1" dirty="0">
                <a:solidFill>
                  <a:srgbClr val="FFFF00"/>
                </a:solidFill>
                <a:latin typeface="Arial Nova" panose="020B0504020202020204" pitchFamily="34" charset="0"/>
              </a:rPr>
              <a:t>Zona de “excesso” </a:t>
            </a:r>
            <a:r>
              <a:rPr lang="pt-BR" sz="1800" dirty="0">
                <a:latin typeface="Arial Nova" panose="020B0504020202020204" pitchFamily="34" charset="0"/>
              </a:rPr>
              <a:t>- os fatores nesta área são “de alto desempenho”, mas não são importantes para os clientes. Por conseguinte, deve-se perguntar se os recursos des­tinados a alcançar tal desempenho </a:t>
            </a:r>
            <a:r>
              <a:rPr lang="pt-PT" sz="1800" dirty="0">
                <a:latin typeface="Arial Nova" panose="020B0504020202020204" pitchFamily="34" charset="0"/>
              </a:rPr>
              <a:t>poderiam </a:t>
            </a:r>
            <a:r>
              <a:rPr lang="pt-BR" sz="1800" dirty="0">
                <a:latin typeface="Arial Nova" panose="020B0504020202020204" pitchFamily="34" charset="0"/>
              </a:rPr>
              <a:t>ser mais bem utilizados em outro lugar.</a:t>
            </a:r>
          </a:p>
        </p:txBody>
      </p:sp>
    </p:spTree>
    <p:extLst>
      <p:ext uri="{BB962C8B-B14F-4D97-AF65-F5344CB8AC3E}">
        <p14:creationId xmlns:p14="http://schemas.microsoft.com/office/powerpoint/2010/main" val="409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1DCA7B76-242B-461F-8684-E42B3DB0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/>
          <a:lstStyle/>
          <a:p>
            <a:pPr algn="ctr"/>
            <a:r>
              <a:rPr lang="en-US" dirty="0" err="1"/>
              <a:t>Exercício</a:t>
            </a:r>
            <a:r>
              <a:rPr lang="en-US" dirty="0"/>
              <a:t> – Master </a:t>
            </a:r>
            <a:r>
              <a:rPr lang="en-US" dirty="0" err="1"/>
              <a:t>Aliança</a:t>
            </a:r>
            <a:r>
              <a:rPr lang="en-US" dirty="0"/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990710-B5E4-4E94-87E5-CDED426084CF}"/>
              </a:ext>
            </a:extLst>
          </p:cNvPr>
          <p:cNvSpPr/>
          <p:nvPr/>
        </p:nvSpPr>
        <p:spPr>
          <a:xfrm>
            <a:off x="407368" y="2487374"/>
            <a:ext cx="11305256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Qualidade das suas soluções técnicas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a adequação percebida pelos clientes.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BR" sz="2200" b="1" dirty="0">
                <a:latin typeface="Times New Roman" panose="02020603050405020304" pitchFamily="18" charset="0"/>
                <a:ea typeface="Arial" panose="020B0604020202020204" pitchFamily="34" charset="0"/>
              </a:rPr>
              <a:t>Qualidade das suas comunicações com os clientes 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a frequência e a utilidade da informação.</a:t>
            </a:r>
            <a:endParaRPr lang="pt-BR" sz="22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Qualidade da documentação pós-projeto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utilidade da documentação que acompanha o relatório final.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Velocidade de entrega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o tempo entre a solicitação do cliente e a en­trega do relatório final.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Confiabilidade de entrega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a capacidade de entregar na data prome­tida.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Flexibilidade de entrega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a capacidade de entregar o relatório em uma data revista.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Flexibilidade da especificação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a capacidade de mudar a natureza da pesquisa.</a:t>
            </a:r>
            <a:endParaRPr lang="pt-BR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470025" algn="l"/>
              </a:tabLst>
            </a:pPr>
            <a:r>
              <a:rPr lang="pt-P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Preço </a:t>
            </a:r>
            <a:r>
              <a:rPr lang="pt-BR" sz="2200" dirty="0">
                <a:latin typeface="Times New Roman" panose="02020603050405020304" pitchFamily="18" charset="0"/>
                <a:ea typeface="Arial" panose="020B0604020202020204" pitchFamily="34" charset="0"/>
              </a:rPr>
              <a:t>- o encargo total para o cliente.</a:t>
            </a:r>
            <a:endParaRPr lang="pt-BR" sz="2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4E9DE0-32B5-4C4A-8211-95F528D417D5}"/>
              </a:ext>
            </a:extLst>
          </p:cNvPr>
          <p:cNvSpPr txBox="1"/>
          <p:nvPr/>
        </p:nvSpPr>
        <p:spPr>
          <a:xfrm>
            <a:off x="623392" y="162880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Aspectos mais importantes para o serviço da Master Aliança</a:t>
            </a:r>
          </a:p>
        </p:txBody>
      </p:sp>
    </p:spTree>
    <p:extLst>
      <p:ext uri="{BB962C8B-B14F-4D97-AF65-F5344CB8AC3E}">
        <p14:creationId xmlns:p14="http://schemas.microsoft.com/office/powerpoint/2010/main" val="26589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1DCA7B76-242B-461F-8684-E42B3DB0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/>
          <a:lstStyle/>
          <a:p>
            <a:pPr algn="ctr"/>
            <a:r>
              <a:rPr lang="en-US" dirty="0" err="1"/>
              <a:t>Exercício</a:t>
            </a:r>
            <a:r>
              <a:rPr lang="en-US" dirty="0"/>
              <a:t> – Master </a:t>
            </a:r>
            <a:r>
              <a:rPr lang="en-US" dirty="0" err="1"/>
              <a:t>Aliança</a:t>
            </a:r>
            <a:r>
              <a:rPr lang="en-US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826B09-F165-422F-92D2-3F72DAB3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069" y="1665384"/>
            <a:ext cx="8419363" cy="522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5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8">
            <a:extLst>
              <a:ext uri="{FF2B5EF4-FFF2-40B4-BE49-F238E27FC236}">
                <a16:creationId xmlns:a16="http://schemas.microsoft.com/office/drawing/2014/main" id="{AE886EFB-CE2A-4E64-9062-C97E1E63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48680"/>
            <a:ext cx="9468000" cy="60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195128C-D183-4243-BD23-CBB61621CA91}"/>
              </a:ext>
            </a:extLst>
          </p:cNvPr>
          <p:cNvSpPr/>
          <p:nvPr/>
        </p:nvSpPr>
        <p:spPr>
          <a:xfrm>
            <a:off x="911424" y="44624"/>
            <a:ext cx="1080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Exercício</a:t>
            </a:r>
            <a:r>
              <a:rPr lang="en-US" sz="2400" dirty="0">
                <a:solidFill>
                  <a:srgbClr val="FF0000"/>
                </a:solidFill>
              </a:rPr>
              <a:t> – Master </a:t>
            </a:r>
            <a:r>
              <a:rPr lang="en-US" sz="2400" dirty="0" err="1">
                <a:solidFill>
                  <a:srgbClr val="FF0000"/>
                </a:solidFill>
              </a:rPr>
              <a:t>Aliança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7E84E-97F8-4A3D-8E21-F110509F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99220"/>
            <a:ext cx="11928648" cy="1325563"/>
          </a:xfrm>
        </p:spPr>
        <p:txBody>
          <a:bodyPr>
            <a:normAutofit/>
          </a:bodyPr>
          <a:lstStyle/>
          <a:p>
            <a:r>
              <a:rPr lang="pt-BR" sz="3500" b="1" dirty="0"/>
              <a:t>A influência Ciclo de vida do produto/serviço no desempenho </a:t>
            </a:r>
            <a:endParaRPr lang="pt-BR" sz="35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609B4B0-3A6B-42D2-A722-23BE81F4656A}"/>
              </a:ext>
            </a:extLst>
          </p:cNvPr>
          <p:cNvSpPr/>
          <p:nvPr/>
        </p:nvSpPr>
        <p:spPr>
          <a:xfrm>
            <a:off x="335360" y="1916832"/>
            <a:ext cx="11521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2060"/>
                </a:solidFill>
                <a:latin typeface="Arial" panose="020B0604020202020204" pitchFamily="34" charset="0"/>
              </a:rPr>
              <a:t>A importância relativa dos objetivos de desempenho muda com o passar do tempo</a:t>
            </a:r>
          </a:p>
          <a:p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Um modo de generalizar as necessidades do mercado que as operações precisam atender é vinculá-las ao ciclo de vida dos produtos ou serviços que a operação está produzindo.</a:t>
            </a:r>
          </a:p>
          <a:p>
            <a:pPr algn="just"/>
            <a:endParaRPr lang="pt-B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A forma exata dos ciclos de vida do produto/serviço irá variar, mas geralmente eles são mostrados como volume de vendas passando por quatro estágios - introdução, crescimento, maturidade e declínio.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Importância:  em cada estágio do seu ciclo de vida as operações precisarão definir estratégias diferentes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712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122224-62FB-4FC9-B481-C5C5A41E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30573"/>
            <a:ext cx="7008810" cy="33968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AE809F3-CBD0-4108-A33F-99D377231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8128" y="1916832"/>
            <a:ext cx="46303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</a:rPr>
              <a:t>Como a importância relativa das perspectivas dos recursos de operações e dos requisitos de mercado muda com o passar do tempo.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</a:rPr>
              <a:t>Como os objetivos de desempenho se compensam entre si.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</a:rPr>
              <a:t>Como o foco em operações pode conduzir a um desempenho excepcional. </a:t>
            </a:r>
            <a:endParaRPr lang="pt-BR" sz="48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26E8552-0BA2-401B-8928-751A2949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302" y="476672"/>
            <a:ext cx="4246165" cy="1008112"/>
          </a:xfrm>
        </p:spPr>
        <p:txBody>
          <a:bodyPr rtlCol="0">
            <a:normAutofit fontScale="9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de desempenho dos objetivos</a:t>
            </a:r>
          </a:p>
        </p:txBody>
      </p:sp>
    </p:spTree>
    <p:extLst>
      <p:ext uri="{BB962C8B-B14F-4D97-AF65-F5344CB8AC3E}">
        <p14:creationId xmlns:p14="http://schemas.microsoft.com/office/powerpoint/2010/main" val="3896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E6873CE-AA6F-40BD-BCEE-D6F72D2248A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2495600" y="1557608"/>
            <a:ext cx="8172000" cy="51402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670A59B7-1B72-4670-80E3-F9BCFD5758A7}"/>
              </a:ext>
            </a:extLst>
          </p:cNvPr>
          <p:cNvSpPr/>
          <p:nvPr/>
        </p:nvSpPr>
        <p:spPr>
          <a:xfrm>
            <a:off x="442435" y="171090"/>
            <a:ext cx="11593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do ciclo de vida de produto/serviço nos objetivos de desempenho de operações</a:t>
            </a:r>
            <a:endParaRPr lang="pt-B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70A59B7-1B72-4670-80E3-F9BCFD5758A7}"/>
              </a:ext>
            </a:extLst>
          </p:cNvPr>
          <p:cNvSpPr/>
          <p:nvPr/>
        </p:nvSpPr>
        <p:spPr>
          <a:xfrm>
            <a:off x="442435" y="171090"/>
            <a:ext cx="11593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do ciclo de vida de produto/serviço nos objetivos de desempenho de operações</a:t>
            </a:r>
            <a:endParaRPr lang="pt-B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3E1FAF-CA3C-48FA-B96A-FDF540985316}"/>
              </a:ext>
            </a:extLst>
          </p:cNvPr>
          <p:cNvSpPr/>
          <p:nvPr/>
        </p:nvSpPr>
        <p:spPr>
          <a:xfrm>
            <a:off x="191344" y="1628800"/>
            <a:ext cx="115932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Estágio de introdução </a:t>
            </a:r>
            <a:endParaRPr lang="pt-BR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Produto novo: oferece algo novo em termos de seu projeto ou desempenho. 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Concorrência: Há poucos (ou nenhum ) concorrentes oferecendo o mesmo produto ou serviço.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Mudanças frequentes no projeto do produto: Devido às necessidades dos clientes não serem perfeitamente entendidas.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Incerteza do mercado: FLEXIBILIDADE da estratégia de operações para lidar com as mudanças e a qualidade para manter o desempenho de produtos/serviços. 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70A59B7-1B72-4670-80E3-F9BCFD5758A7}"/>
              </a:ext>
            </a:extLst>
          </p:cNvPr>
          <p:cNvSpPr/>
          <p:nvPr/>
        </p:nvSpPr>
        <p:spPr>
          <a:xfrm>
            <a:off x="442435" y="171090"/>
            <a:ext cx="11593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do ciclo de vida de produto/serviço nos objetivos de desempenho de operações</a:t>
            </a:r>
            <a:endParaRPr lang="pt-B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3E1FAF-CA3C-48FA-B96A-FDF540985316}"/>
              </a:ext>
            </a:extLst>
          </p:cNvPr>
          <p:cNvSpPr/>
          <p:nvPr/>
        </p:nvSpPr>
        <p:spPr>
          <a:xfrm>
            <a:off x="191344" y="1628800"/>
            <a:ext cx="1159328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rgbClr val="0070C0"/>
                </a:solidFill>
              </a:rPr>
              <a:t>Estágio de crescimento </a:t>
            </a:r>
            <a:endParaRPr lang="pt-BR" sz="2800" dirty="0">
              <a:solidFill>
                <a:srgbClr val="0070C0"/>
              </a:solidFill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Surgimento de concorrentes à medida que o volume de produtos ou serviços cresce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Busca por projetos padronizados. A padronização é útil na medida em que permite à operação suprir rapidamente o mercado crescente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principal preocupação de operações: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Acompanhar o ritmo da demanda.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Resposta rápida e confiável à demanda para fazer frente a concorrência que cresce. </a:t>
            </a:r>
            <a:endParaRPr lang="pt-B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70A59B7-1B72-4670-80E3-F9BCFD5758A7}"/>
              </a:ext>
            </a:extLst>
          </p:cNvPr>
          <p:cNvSpPr/>
          <p:nvPr/>
        </p:nvSpPr>
        <p:spPr>
          <a:xfrm>
            <a:off x="442435" y="171090"/>
            <a:ext cx="11593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do ciclo de vida de produto/serviço nos objetivos de desempenho de operações</a:t>
            </a:r>
            <a:endParaRPr lang="pt-B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3E1FAF-CA3C-48FA-B96A-FDF540985316}"/>
              </a:ext>
            </a:extLst>
          </p:cNvPr>
          <p:cNvSpPr/>
          <p:nvPr/>
        </p:nvSpPr>
        <p:spPr>
          <a:xfrm>
            <a:off x="191344" y="1628800"/>
            <a:ext cx="115932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Estágio de maturidade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Demanda começa a estabilizar.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Alguns velhos concorrentes terão deixado o mercado e a indústria provavelmente será dominada por empresas um pouco maiores.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Os projetos dos produtos ou serviços serão padronizados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concorrência provavelmente enfatizará o preço ou a economia,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Espera-se que as operações baixem os custos a fim de manter os lucros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principais preocupações da operação: questões de custo e de produtividade</a:t>
            </a:r>
            <a:endParaRPr lang="pt-BR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7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70A59B7-1B72-4670-80E3-F9BCFD5758A7}"/>
              </a:ext>
            </a:extLst>
          </p:cNvPr>
          <p:cNvSpPr/>
          <p:nvPr/>
        </p:nvSpPr>
        <p:spPr>
          <a:xfrm>
            <a:off x="442435" y="171090"/>
            <a:ext cx="11593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do ciclo de vida de produto/serviço nos objetivos de desempenho de operações</a:t>
            </a:r>
            <a:endParaRPr lang="pt-B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3E1FAF-CA3C-48FA-B96A-FDF540985316}"/>
              </a:ext>
            </a:extLst>
          </p:cNvPr>
          <p:cNvSpPr/>
          <p:nvPr/>
        </p:nvSpPr>
        <p:spPr>
          <a:xfrm>
            <a:off x="191344" y="1628800"/>
            <a:ext cx="1159328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Estágio de declínio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Início da queda das vendas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concorrentes começam a abandonar o mercado.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mercado residual para as empresas restantes,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mercado dominado pela concorrência baseada no preço.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Os objetivos de operações: competir por custos pelo custo. </a:t>
            </a:r>
            <a:endParaRPr lang="pt-BR" sz="7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21B4-B565-495D-94F8-80B8DBB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QUALIDADE: O QUE É?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E2D991-261C-4875-BE9E-F68751CB5EC9}"/>
              </a:ext>
            </a:extLst>
          </p:cNvPr>
          <p:cNvSpPr/>
          <p:nvPr/>
        </p:nvSpPr>
        <p:spPr>
          <a:xfrm>
            <a:off x="83856" y="1988840"/>
            <a:ext cx="49320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Muitas definições de qualidade referem-se à "especificação" de um produto ou serviço, normalmente significando especificação de alto nível; como em "o Classe S da Mercedes-Benz está no topo da qualidade do mercado".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C33E571C-5A57-2DCA-A106-137E2644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700808"/>
            <a:ext cx="6592938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21B4-B565-495D-94F8-80B8DBB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QUALIDADE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E2D991-261C-4875-BE9E-F68751CB5EC9}"/>
              </a:ext>
            </a:extLst>
          </p:cNvPr>
          <p:cNvSpPr/>
          <p:nvPr/>
        </p:nvSpPr>
        <p:spPr>
          <a:xfrm>
            <a:off x="335360" y="2595676"/>
            <a:ext cx="11521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Qualidade também pode significar uma </a:t>
            </a:r>
            <a:r>
              <a:rPr lang="pt-B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especificação adequada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; que os </a:t>
            </a:r>
            <a:r>
              <a:rPr lang="pt-B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produtos e os serviços estão "adequados ao propósito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"; que eles </a:t>
            </a:r>
            <a:r>
              <a:rPr lang="pt-B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fazem o que é para fazer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A qualidade "adequada ao propósito" inclui dois importantes conceitos: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Nível de especificação dos serviços ou do produto, 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Se a operação atinge a conformidade para essa especificação. </a:t>
            </a: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197BA2-247C-4CC3-AF4E-929FDE076C30}"/>
              </a:ext>
            </a:extLst>
          </p:cNvPr>
          <p:cNvSpPr txBox="1"/>
          <p:nvPr/>
        </p:nvSpPr>
        <p:spPr>
          <a:xfrm>
            <a:off x="2351584" y="171784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0000"/>
                </a:solidFill>
              </a:rPr>
              <a:t>O que é Qualidade?</a:t>
            </a:r>
          </a:p>
        </p:txBody>
      </p:sp>
    </p:spTree>
    <p:extLst>
      <p:ext uri="{BB962C8B-B14F-4D97-AF65-F5344CB8AC3E}">
        <p14:creationId xmlns:p14="http://schemas.microsoft.com/office/powerpoint/2010/main" val="36248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21B4-B565-495D-94F8-80B8DBB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QUALIDADE: Dimensões da especificação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E2D991-261C-4875-BE9E-F68751CB5EC9}"/>
              </a:ext>
            </a:extLst>
          </p:cNvPr>
          <p:cNvSpPr/>
          <p:nvPr/>
        </p:nvSpPr>
        <p:spPr>
          <a:xfrm>
            <a:off x="335360" y="1628800"/>
            <a:ext cx="110892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Dimensões da especificação da qualidade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Dimensões inflexíveis: relacionadas com os aspectos em grande parte objetivos e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evidentes do produto ou serviço.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Dimensões flexíveis: associadas com os aspectos de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interação pessoal entre os clientes e o produto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(ou normalmente, o serviço).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60859474-9B8A-4CCC-AE92-4F5825E46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06035"/>
              </p:ext>
            </p:extLst>
          </p:nvPr>
        </p:nvGraphicFramePr>
        <p:xfrm>
          <a:off x="623392" y="3645024"/>
          <a:ext cx="10801200" cy="313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val="522212726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1732154022"/>
                    </a:ext>
                  </a:extLst>
                </a:gridCol>
              </a:tblGrid>
              <a:tr h="696834">
                <a:tc>
                  <a:txBody>
                    <a:bodyPr/>
                    <a:lstStyle/>
                    <a:p>
                      <a:r>
                        <a:rPr lang="pt-BR" dirty="0"/>
                        <a:t>Dimensões inflexíveis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Dimensões flexíveis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4176784"/>
                  </a:ext>
                </a:extLst>
              </a:tr>
              <a:tr h="487033">
                <a:tc>
                  <a:txBody>
                    <a:bodyPr/>
                    <a:lstStyle/>
                    <a:p>
                      <a:r>
                        <a:rPr lang="pt-BR" dirty="0"/>
                        <a:t>Características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Utilidade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42347"/>
                  </a:ext>
                </a:extLst>
              </a:tr>
              <a:tr h="487033">
                <a:tc>
                  <a:txBody>
                    <a:bodyPr/>
                    <a:lstStyle/>
                    <a:p>
                      <a:r>
                        <a:rPr lang="pt-BR" dirty="0"/>
                        <a:t>Desempenho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Atenção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179837"/>
                  </a:ext>
                </a:extLst>
              </a:tr>
              <a:tr h="487033">
                <a:tc>
                  <a:txBody>
                    <a:bodyPr/>
                    <a:lstStyle/>
                    <a:p>
                      <a:r>
                        <a:rPr lang="pt-BR" dirty="0"/>
                        <a:t>Confiabilidade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Amizade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725745"/>
                  </a:ext>
                </a:extLst>
              </a:tr>
              <a:tr h="487033">
                <a:tc>
                  <a:txBody>
                    <a:bodyPr/>
                    <a:lstStyle/>
                    <a:p>
                      <a:r>
                        <a:rPr lang="pt-BR" dirty="0"/>
                        <a:t>Estética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Cortesia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893149"/>
                  </a:ext>
                </a:extLst>
              </a:tr>
              <a:tr h="487033">
                <a:tc>
                  <a:txBody>
                    <a:bodyPr/>
                    <a:lstStyle/>
                    <a:p>
                      <a:r>
                        <a:rPr lang="pt-BR" dirty="0"/>
                        <a:t>Segurança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Comunicação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45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1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sign Médico 16: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27_TF02901024_TF02901024.potx" id="{79E3537E-98CC-4441-9DF6-9EC8F3C0C5D6}" vid="{4D73D07C-392E-48C5-BCE9-497E5C87D5F1}"/>
    </a:ext>
  </a:extLst>
</a:theme>
</file>

<file path=ppt/theme/theme2.xml><?xml version="1.0" encoding="utf-8"?>
<a:theme xmlns:a="http://schemas.openxmlformats.org/drawingml/2006/main" name="Tema do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4386</Words>
  <Application>Microsoft Office PowerPoint</Application>
  <PresentationFormat>Widescreen</PresentationFormat>
  <Paragraphs>397</Paragraphs>
  <Slides>64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3" baseType="lpstr">
      <vt:lpstr>Arial</vt:lpstr>
      <vt:lpstr>Arial Nova</vt:lpstr>
      <vt:lpstr>Calibri</vt:lpstr>
      <vt:lpstr>Franklin Gothic Medium</vt:lpstr>
      <vt:lpstr>Microsoft Sans Serif</vt:lpstr>
      <vt:lpstr>Symbol</vt:lpstr>
      <vt:lpstr>Times New Roman</vt:lpstr>
      <vt:lpstr>Wingdings</vt:lpstr>
      <vt:lpstr>Design Médico 16:9</vt:lpstr>
      <vt:lpstr>Estratégia da Produção</vt:lpstr>
      <vt:lpstr>Desempenho de Operações</vt:lpstr>
      <vt:lpstr>Desempenho de Operações</vt:lpstr>
      <vt:lpstr>Desempenho de Operações</vt:lpstr>
      <vt:lpstr>Desempenho de Operações</vt:lpstr>
      <vt:lpstr>Aspectos de desempenho dos objetivos</vt:lpstr>
      <vt:lpstr>QUALIDADE: O QUE É?</vt:lpstr>
      <vt:lpstr>QUALIDADE</vt:lpstr>
      <vt:lpstr>QUALIDADE: Dimensões da especificação</vt:lpstr>
      <vt:lpstr>VELOCIDADE: O que é velocidade?</vt:lpstr>
      <vt:lpstr>VELOCIDADE      Tempos significativos para a entrega de dois produtos/serviços. </vt:lpstr>
      <vt:lpstr>CONFIABILIDADE</vt:lpstr>
      <vt:lpstr>CONFIABILIDADE</vt:lpstr>
      <vt:lpstr>CONFIABILIDADE</vt:lpstr>
      <vt:lpstr>CONFIABILIDADE</vt:lpstr>
      <vt:lpstr>CONFIABILIDADE</vt:lpstr>
      <vt:lpstr>CONFIABILIDADE</vt:lpstr>
      <vt:lpstr>FLEXIBILIDADE</vt:lpstr>
      <vt:lpstr>FLEXIBILIDADE</vt:lpstr>
      <vt:lpstr>FLEXIBILIDADE</vt:lpstr>
      <vt:lpstr>FLEXIBILIDADE</vt:lpstr>
      <vt:lpstr>Apresentação do PowerPoint</vt:lpstr>
      <vt:lpstr>CUSTO</vt:lpstr>
      <vt:lpstr>CUSTO</vt:lpstr>
      <vt:lpstr>CUSTO</vt:lpstr>
      <vt:lpstr>CUSTO</vt:lpstr>
      <vt:lpstr>Os efeitos internos e externos dos objetivos de desempenho </vt:lpstr>
      <vt:lpstr>Apresentação do PowerPoint</vt:lpstr>
      <vt:lpstr>Os efeitos internos e externos dos objetivos de desempenho </vt:lpstr>
      <vt:lpstr>A prioridade relativa dos objetivos de desempenho difere entre os negócios </vt:lpstr>
      <vt:lpstr>A prioridade relativa dos objetivos de desempenho difere entre diferentes produtos e serviços dentro do mesmo negócio </vt:lpstr>
      <vt:lpstr>Apresentação do PowerPoint</vt:lpstr>
      <vt:lpstr>Apresentação do PowerPoint</vt:lpstr>
      <vt:lpstr>Apresentação do PowerPoint</vt:lpstr>
      <vt:lpstr>Exercício – Beleza.com</vt:lpstr>
      <vt:lpstr>Exercício – Beleza.com</vt:lpstr>
      <vt:lpstr>Exercício – Beleza.com</vt:lpstr>
      <vt:lpstr>Fatores competitivos qualificadores e ganhadores de pedido </vt:lpstr>
      <vt:lpstr>Fatores competitivos qualificadores e ganhadores de pedido </vt:lpstr>
      <vt:lpstr>Fatores competitivos qualificadores e ganhadores de pedido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Matriz de importância-desempenho (representação da avaliação da importância dos fatores competitivivos para os clientes e o desempenho dos concorrentes)</vt:lpstr>
      <vt:lpstr>Apresentação do PowerPoint</vt:lpstr>
      <vt:lpstr>Avaliando a importância para os clientes</vt:lpstr>
      <vt:lpstr>Apresentação do PowerPoint</vt:lpstr>
      <vt:lpstr>Apresentação do PowerPoint</vt:lpstr>
      <vt:lpstr>Avaliando a importância para os concorrentes</vt:lpstr>
      <vt:lpstr>Apresentação do PowerPoint</vt:lpstr>
      <vt:lpstr>Matriz de importância-desempenho</vt:lpstr>
      <vt:lpstr>Apresentação do PowerPoint</vt:lpstr>
      <vt:lpstr>Apresentação do PowerPoint</vt:lpstr>
      <vt:lpstr>Exercício – Master Aliança </vt:lpstr>
      <vt:lpstr>Exercício – Master Aliança </vt:lpstr>
      <vt:lpstr>Apresentação do PowerPoint</vt:lpstr>
      <vt:lpstr>A influência Ciclo de vida do produto/serviço no desempenho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Estratégia da Produção</dc:title>
  <dc:creator>antonio iacono</dc:creator>
  <cp:lastModifiedBy>antonio iacono</cp:lastModifiedBy>
  <cp:revision>1</cp:revision>
  <dcterms:created xsi:type="dcterms:W3CDTF">2019-10-17T19:40:41Z</dcterms:created>
  <dcterms:modified xsi:type="dcterms:W3CDTF">2022-09-19T14:38:13Z</dcterms:modified>
</cp:coreProperties>
</file>