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Lst>
  <p:sldSz cx="12192000" cy="6858000"/>
  <p:notesSz cx="6858000" cy="9144000"/>
  <p:defaultTextStyle>
    <a:defPPr>
      <a:defRPr lang="pt-A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8"/>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5EB420-3348-0946-8A73-262F11890D20}"/>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pt-AU"/>
          </a:p>
        </p:txBody>
      </p:sp>
      <p:sp>
        <p:nvSpPr>
          <p:cNvPr id="3" name="Subtítulo 2">
            <a:extLst>
              <a:ext uri="{FF2B5EF4-FFF2-40B4-BE49-F238E27FC236}">
                <a16:creationId xmlns:a16="http://schemas.microsoft.com/office/drawing/2014/main" id="{5F367963-E26A-084F-9217-5236A7E5CF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pt-AU"/>
          </a:p>
        </p:txBody>
      </p:sp>
      <p:sp>
        <p:nvSpPr>
          <p:cNvPr id="4" name="Espaço Reservado para Data 3">
            <a:extLst>
              <a:ext uri="{FF2B5EF4-FFF2-40B4-BE49-F238E27FC236}">
                <a16:creationId xmlns:a16="http://schemas.microsoft.com/office/drawing/2014/main" id="{6662244E-0405-514B-908E-9CB42AE41E02}"/>
              </a:ext>
            </a:extLst>
          </p:cNvPr>
          <p:cNvSpPr>
            <a:spLocks noGrp="1"/>
          </p:cNvSpPr>
          <p:nvPr>
            <p:ph type="dt" sz="half" idx="10"/>
          </p:nvPr>
        </p:nvSpPr>
        <p:spPr/>
        <p:txBody>
          <a:bodyPr/>
          <a:lstStyle/>
          <a:p>
            <a:fld id="{9056EC35-B93D-1E44-BBC4-0D0DBC97BCD2}" type="datetimeFigureOut">
              <a:rPr lang="pt-AU" smtClean="0"/>
              <a:t>15/09/2020</a:t>
            </a:fld>
            <a:endParaRPr lang="pt-AU"/>
          </a:p>
        </p:txBody>
      </p:sp>
      <p:sp>
        <p:nvSpPr>
          <p:cNvPr id="5" name="Espaço Reservado para Rodapé 4">
            <a:extLst>
              <a:ext uri="{FF2B5EF4-FFF2-40B4-BE49-F238E27FC236}">
                <a16:creationId xmlns:a16="http://schemas.microsoft.com/office/drawing/2014/main" id="{CE84A304-5C4A-CD43-897A-2DFE5D6929C0}"/>
              </a:ext>
            </a:extLst>
          </p:cNvPr>
          <p:cNvSpPr>
            <a:spLocks noGrp="1"/>
          </p:cNvSpPr>
          <p:nvPr>
            <p:ph type="ftr" sz="quarter" idx="11"/>
          </p:nvPr>
        </p:nvSpPr>
        <p:spPr/>
        <p:txBody>
          <a:bodyPr/>
          <a:lstStyle/>
          <a:p>
            <a:endParaRPr lang="pt-AU"/>
          </a:p>
        </p:txBody>
      </p:sp>
      <p:sp>
        <p:nvSpPr>
          <p:cNvPr id="6" name="Espaço Reservado para Número de Slide 5">
            <a:extLst>
              <a:ext uri="{FF2B5EF4-FFF2-40B4-BE49-F238E27FC236}">
                <a16:creationId xmlns:a16="http://schemas.microsoft.com/office/drawing/2014/main" id="{173A2E55-D476-DF46-BF7B-95F1042D189A}"/>
              </a:ext>
            </a:extLst>
          </p:cNvPr>
          <p:cNvSpPr>
            <a:spLocks noGrp="1"/>
          </p:cNvSpPr>
          <p:nvPr>
            <p:ph type="sldNum" sz="quarter" idx="12"/>
          </p:nvPr>
        </p:nvSpPr>
        <p:spPr/>
        <p:txBody>
          <a:bodyPr/>
          <a:lstStyle/>
          <a:p>
            <a:fld id="{78015F2C-7369-5E47-8BC3-C307DF0EB87F}" type="slidenum">
              <a:rPr lang="pt-AU" smtClean="0"/>
              <a:t>‹nº›</a:t>
            </a:fld>
            <a:endParaRPr lang="pt-AU"/>
          </a:p>
        </p:txBody>
      </p:sp>
    </p:spTree>
    <p:extLst>
      <p:ext uri="{BB962C8B-B14F-4D97-AF65-F5344CB8AC3E}">
        <p14:creationId xmlns:p14="http://schemas.microsoft.com/office/powerpoint/2010/main" val="2225906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905C6A-13A8-E545-8A3A-6A2056B57DB5}"/>
              </a:ext>
            </a:extLst>
          </p:cNvPr>
          <p:cNvSpPr>
            <a:spLocks noGrp="1"/>
          </p:cNvSpPr>
          <p:nvPr>
            <p:ph type="title"/>
          </p:nvPr>
        </p:nvSpPr>
        <p:spPr/>
        <p:txBody>
          <a:bodyPr/>
          <a:lstStyle/>
          <a:p>
            <a:r>
              <a:rPr lang="pt-BR"/>
              <a:t>Clique para editar o título Mestre</a:t>
            </a:r>
            <a:endParaRPr lang="pt-AU"/>
          </a:p>
        </p:txBody>
      </p:sp>
      <p:sp>
        <p:nvSpPr>
          <p:cNvPr id="3" name="Espaço Reservado para Texto Vertical 2">
            <a:extLst>
              <a:ext uri="{FF2B5EF4-FFF2-40B4-BE49-F238E27FC236}">
                <a16:creationId xmlns:a16="http://schemas.microsoft.com/office/drawing/2014/main" id="{EBE80B14-DD47-CF49-AFFE-F76803DEDA70}"/>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pt-AU"/>
          </a:p>
        </p:txBody>
      </p:sp>
      <p:sp>
        <p:nvSpPr>
          <p:cNvPr id="4" name="Espaço Reservado para Data 3">
            <a:extLst>
              <a:ext uri="{FF2B5EF4-FFF2-40B4-BE49-F238E27FC236}">
                <a16:creationId xmlns:a16="http://schemas.microsoft.com/office/drawing/2014/main" id="{60F5183B-043E-1D4A-9850-E1D4D63765E7}"/>
              </a:ext>
            </a:extLst>
          </p:cNvPr>
          <p:cNvSpPr>
            <a:spLocks noGrp="1"/>
          </p:cNvSpPr>
          <p:nvPr>
            <p:ph type="dt" sz="half" idx="10"/>
          </p:nvPr>
        </p:nvSpPr>
        <p:spPr/>
        <p:txBody>
          <a:bodyPr/>
          <a:lstStyle/>
          <a:p>
            <a:fld id="{9056EC35-B93D-1E44-BBC4-0D0DBC97BCD2}" type="datetimeFigureOut">
              <a:rPr lang="pt-AU" smtClean="0"/>
              <a:t>15/09/2020</a:t>
            </a:fld>
            <a:endParaRPr lang="pt-AU"/>
          </a:p>
        </p:txBody>
      </p:sp>
      <p:sp>
        <p:nvSpPr>
          <p:cNvPr id="5" name="Espaço Reservado para Rodapé 4">
            <a:extLst>
              <a:ext uri="{FF2B5EF4-FFF2-40B4-BE49-F238E27FC236}">
                <a16:creationId xmlns:a16="http://schemas.microsoft.com/office/drawing/2014/main" id="{EE584EAE-D387-884C-9A8C-BFEE2C6B91BD}"/>
              </a:ext>
            </a:extLst>
          </p:cNvPr>
          <p:cNvSpPr>
            <a:spLocks noGrp="1"/>
          </p:cNvSpPr>
          <p:nvPr>
            <p:ph type="ftr" sz="quarter" idx="11"/>
          </p:nvPr>
        </p:nvSpPr>
        <p:spPr/>
        <p:txBody>
          <a:bodyPr/>
          <a:lstStyle/>
          <a:p>
            <a:endParaRPr lang="pt-AU"/>
          </a:p>
        </p:txBody>
      </p:sp>
      <p:sp>
        <p:nvSpPr>
          <p:cNvPr id="6" name="Espaço Reservado para Número de Slide 5">
            <a:extLst>
              <a:ext uri="{FF2B5EF4-FFF2-40B4-BE49-F238E27FC236}">
                <a16:creationId xmlns:a16="http://schemas.microsoft.com/office/drawing/2014/main" id="{4D9906B3-F8FE-7F47-ACC5-B699938F50A6}"/>
              </a:ext>
            </a:extLst>
          </p:cNvPr>
          <p:cNvSpPr>
            <a:spLocks noGrp="1"/>
          </p:cNvSpPr>
          <p:nvPr>
            <p:ph type="sldNum" sz="quarter" idx="12"/>
          </p:nvPr>
        </p:nvSpPr>
        <p:spPr/>
        <p:txBody>
          <a:bodyPr/>
          <a:lstStyle/>
          <a:p>
            <a:fld id="{78015F2C-7369-5E47-8BC3-C307DF0EB87F}" type="slidenum">
              <a:rPr lang="pt-AU" smtClean="0"/>
              <a:t>‹nº›</a:t>
            </a:fld>
            <a:endParaRPr lang="pt-AU"/>
          </a:p>
        </p:txBody>
      </p:sp>
    </p:spTree>
    <p:extLst>
      <p:ext uri="{BB962C8B-B14F-4D97-AF65-F5344CB8AC3E}">
        <p14:creationId xmlns:p14="http://schemas.microsoft.com/office/powerpoint/2010/main" val="900948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C4034FE-9ABC-BB4F-95C5-E2A51DC1AFA3}"/>
              </a:ext>
            </a:extLst>
          </p:cNvPr>
          <p:cNvSpPr>
            <a:spLocks noGrp="1"/>
          </p:cNvSpPr>
          <p:nvPr>
            <p:ph type="title" orient="vert"/>
          </p:nvPr>
        </p:nvSpPr>
        <p:spPr>
          <a:xfrm>
            <a:off x="8724900" y="365125"/>
            <a:ext cx="2628900" cy="5811838"/>
          </a:xfrm>
        </p:spPr>
        <p:txBody>
          <a:bodyPr vert="eaVert"/>
          <a:lstStyle/>
          <a:p>
            <a:r>
              <a:rPr lang="pt-BR"/>
              <a:t>Clique para editar o título Mestre</a:t>
            </a:r>
            <a:endParaRPr lang="pt-AU"/>
          </a:p>
        </p:txBody>
      </p:sp>
      <p:sp>
        <p:nvSpPr>
          <p:cNvPr id="3" name="Espaço Reservado para Texto Vertical 2">
            <a:extLst>
              <a:ext uri="{FF2B5EF4-FFF2-40B4-BE49-F238E27FC236}">
                <a16:creationId xmlns:a16="http://schemas.microsoft.com/office/drawing/2014/main" id="{C22E5E2E-F037-4A4B-855C-F7154D876946}"/>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pt-AU"/>
          </a:p>
        </p:txBody>
      </p:sp>
      <p:sp>
        <p:nvSpPr>
          <p:cNvPr id="4" name="Espaço Reservado para Data 3">
            <a:extLst>
              <a:ext uri="{FF2B5EF4-FFF2-40B4-BE49-F238E27FC236}">
                <a16:creationId xmlns:a16="http://schemas.microsoft.com/office/drawing/2014/main" id="{A899E9CE-A0E6-9343-B8EC-81F701B0AFA0}"/>
              </a:ext>
            </a:extLst>
          </p:cNvPr>
          <p:cNvSpPr>
            <a:spLocks noGrp="1"/>
          </p:cNvSpPr>
          <p:nvPr>
            <p:ph type="dt" sz="half" idx="10"/>
          </p:nvPr>
        </p:nvSpPr>
        <p:spPr/>
        <p:txBody>
          <a:bodyPr/>
          <a:lstStyle/>
          <a:p>
            <a:fld id="{9056EC35-B93D-1E44-BBC4-0D0DBC97BCD2}" type="datetimeFigureOut">
              <a:rPr lang="pt-AU" smtClean="0"/>
              <a:t>15/09/2020</a:t>
            </a:fld>
            <a:endParaRPr lang="pt-AU"/>
          </a:p>
        </p:txBody>
      </p:sp>
      <p:sp>
        <p:nvSpPr>
          <p:cNvPr id="5" name="Espaço Reservado para Rodapé 4">
            <a:extLst>
              <a:ext uri="{FF2B5EF4-FFF2-40B4-BE49-F238E27FC236}">
                <a16:creationId xmlns:a16="http://schemas.microsoft.com/office/drawing/2014/main" id="{0B65C664-CCB3-1A4C-9DB7-2ED6E196C93F}"/>
              </a:ext>
            </a:extLst>
          </p:cNvPr>
          <p:cNvSpPr>
            <a:spLocks noGrp="1"/>
          </p:cNvSpPr>
          <p:nvPr>
            <p:ph type="ftr" sz="quarter" idx="11"/>
          </p:nvPr>
        </p:nvSpPr>
        <p:spPr/>
        <p:txBody>
          <a:bodyPr/>
          <a:lstStyle/>
          <a:p>
            <a:endParaRPr lang="pt-AU"/>
          </a:p>
        </p:txBody>
      </p:sp>
      <p:sp>
        <p:nvSpPr>
          <p:cNvPr id="6" name="Espaço Reservado para Número de Slide 5">
            <a:extLst>
              <a:ext uri="{FF2B5EF4-FFF2-40B4-BE49-F238E27FC236}">
                <a16:creationId xmlns:a16="http://schemas.microsoft.com/office/drawing/2014/main" id="{3A0D42FB-F03D-144A-94CD-6B5C20F76D17}"/>
              </a:ext>
            </a:extLst>
          </p:cNvPr>
          <p:cNvSpPr>
            <a:spLocks noGrp="1"/>
          </p:cNvSpPr>
          <p:nvPr>
            <p:ph type="sldNum" sz="quarter" idx="12"/>
          </p:nvPr>
        </p:nvSpPr>
        <p:spPr/>
        <p:txBody>
          <a:bodyPr/>
          <a:lstStyle/>
          <a:p>
            <a:fld id="{78015F2C-7369-5E47-8BC3-C307DF0EB87F}" type="slidenum">
              <a:rPr lang="pt-AU" smtClean="0"/>
              <a:t>‹nº›</a:t>
            </a:fld>
            <a:endParaRPr lang="pt-AU"/>
          </a:p>
        </p:txBody>
      </p:sp>
    </p:spTree>
    <p:extLst>
      <p:ext uri="{BB962C8B-B14F-4D97-AF65-F5344CB8AC3E}">
        <p14:creationId xmlns:p14="http://schemas.microsoft.com/office/powerpoint/2010/main" val="168195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769402-E516-F74A-95E4-EFEC8F88961A}"/>
              </a:ext>
            </a:extLst>
          </p:cNvPr>
          <p:cNvSpPr>
            <a:spLocks noGrp="1"/>
          </p:cNvSpPr>
          <p:nvPr>
            <p:ph type="title"/>
          </p:nvPr>
        </p:nvSpPr>
        <p:spPr/>
        <p:txBody>
          <a:bodyPr/>
          <a:lstStyle/>
          <a:p>
            <a:r>
              <a:rPr lang="pt-BR"/>
              <a:t>Clique para editar o título Mestre</a:t>
            </a:r>
            <a:endParaRPr lang="pt-AU"/>
          </a:p>
        </p:txBody>
      </p:sp>
      <p:sp>
        <p:nvSpPr>
          <p:cNvPr id="3" name="Espaço Reservado para Conteúdo 2">
            <a:extLst>
              <a:ext uri="{FF2B5EF4-FFF2-40B4-BE49-F238E27FC236}">
                <a16:creationId xmlns:a16="http://schemas.microsoft.com/office/drawing/2014/main" id="{4280CE78-FAC3-9E49-8FBF-906DF9172BC8}"/>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pt-AU"/>
          </a:p>
        </p:txBody>
      </p:sp>
      <p:sp>
        <p:nvSpPr>
          <p:cNvPr id="4" name="Espaço Reservado para Data 3">
            <a:extLst>
              <a:ext uri="{FF2B5EF4-FFF2-40B4-BE49-F238E27FC236}">
                <a16:creationId xmlns:a16="http://schemas.microsoft.com/office/drawing/2014/main" id="{6B3D45E7-D81F-014C-8B8A-29DA72834AEE}"/>
              </a:ext>
            </a:extLst>
          </p:cNvPr>
          <p:cNvSpPr>
            <a:spLocks noGrp="1"/>
          </p:cNvSpPr>
          <p:nvPr>
            <p:ph type="dt" sz="half" idx="10"/>
          </p:nvPr>
        </p:nvSpPr>
        <p:spPr/>
        <p:txBody>
          <a:bodyPr/>
          <a:lstStyle/>
          <a:p>
            <a:fld id="{9056EC35-B93D-1E44-BBC4-0D0DBC97BCD2}" type="datetimeFigureOut">
              <a:rPr lang="pt-AU" smtClean="0"/>
              <a:t>15/09/2020</a:t>
            </a:fld>
            <a:endParaRPr lang="pt-AU"/>
          </a:p>
        </p:txBody>
      </p:sp>
      <p:sp>
        <p:nvSpPr>
          <p:cNvPr id="5" name="Espaço Reservado para Rodapé 4">
            <a:extLst>
              <a:ext uri="{FF2B5EF4-FFF2-40B4-BE49-F238E27FC236}">
                <a16:creationId xmlns:a16="http://schemas.microsoft.com/office/drawing/2014/main" id="{784694C9-3885-B74D-97F9-8F9A321FF7CE}"/>
              </a:ext>
            </a:extLst>
          </p:cNvPr>
          <p:cNvSpPr>
            <a:spLocks noGrp="1"/>
          </p:cNvSpPr>
          <p:nvPr>
            <p:ph type="ftr" sz="quarter" idx="11"/>
          </p:nvPr>
        </p:nvSpPr>
        <p:spPr/>
        <p:txBody>
          <a:bodyPr/>
          <a:lstStyle/>
          <a:p>
            <a:endParaRPr lang="pt-AU"/>
          </a:p>
        </p:txBody>
      </p:sp>
      <p:sp>
        <p:nvSpPr>
          <p:cNvPr id="6" name="Espaço Reservado para Número de Slide 5">
            <a:extLst>
              <a:ext uri="{FF2B5EF4-FFF2-40B4-BE49-F238E27FC236}">
                <a16:creationId xmlns:a16="http://schemas.microsoft.com/office/drawing/2014/main" id="{11962F06-FA69-EF40-86A3-873341AA3BC1}"/>
              </a:ext>
            </a:extLst>
          </p:cNvPr>
          <p:cNvSpPr>
            <a:spLocks noGrp="1"/>
          </p:cNvSpPr>
          <p:nvPr>
            <p:ph type="sldNum" sz="quarter" idx="12"/>
          </p:nvPr>
        </p:nvSpPr>
        <p:spPr/>
        <p:txBody>
          <a:bodyPr/>
          <a:lstStyle/>
          <a:p>
            <a:fld id="{78015F2C-7369-5E47-8BC3-C307DF0EB87F}" type="slidenum">
              <a:rPr lang="pt-AU" smtClean="0"/>
              <a:t>‹nº›</a:t>
            </a:fld>
            <a:endParaRPr lang="pt-AU"/>
          </a:p>
        </p:txBody>
      </p:sp>
    </p:spTree>
    <p:extLst>
      <p:ext uri="{BB962C8B-B14F-4D97-AF65-F5344CB8AC3E}">
        <p14:creationId xmlns:p14="http://schemas.microsoft.com/office/powerpoint/2010/main" val="2976874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F1290A-F118-6B4B-BD15-DBB8585B2C16}"/>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pt-AU"/>
          </a:p>
        </p:txBody>
      </p:sp>
      <p:sp>
        <p:nvSpPr>
          <p:cNvPr id="3" name="Espaço Reservado para Texto 2">
            <a:extLst>
              <a:ext uri="{FF2B5EF4-FFF2-40B4-BE49-F238E27FC236}">
                <a16:creationId xmlns:a16="http://schemas.microsoft.com/office/drawing/2014/main" id="{661D2EC4-EB03-584D-8DDC-7E0F2C553C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F6B06DF5-4FE3-E343-92BA-8B29045640BC}"/>
              </a:ext>
            </a:extLst>
          </p:cNvPr>
          <p:cNvSpPr>
            <a:spLocks noGrp="1"/>
          </p:cNvSpPr>
          <p:nvPr>
            <p:ph type="dt" sz="half" idx="10"/>
          </p:nvPr>
        </p:nvSpPr>
        <p:spPr/>
        <p:txBody>
          <a:bodyPr/>
          <a:lstStyle/>
          <a:p>
            <a:fld id="{9056EC35-B93D-1E44-BBC4-0D0DBC97BCD2}" type="datetimeFigureOut">
              <a:rPr lang="pt-AU" smtClean="0"/>
              <a:t>15/09/2020</a:t>
            </a:fld>
            <a:endParaRPr lang="pt-AU"/>
          </a:p>
        </p:txBody>
      </p:sp>
      <p:sp>
        <p:nvSpPr>
          <p:cNvPr id="5" name="Espaço Reservado para Rodapé 4">
            <a:extLst>
              <a:ext uri="{FF2B5EF4-FFF2-40B4-BE49-F238E27FC236}">
                <a16:creationId xmlns:a16="http://schemas.microsoft.com/office/drawing/2014/main" id="{223C30BF-DA9E-8B47-A12D-8F00C9DA31E7}"/>
              </a:ext>
            </a:extLst>
          </p:cNvPr>
          <p:cNvSpPr>
            <a:spLocks noGrp="1"/>
          </p:cNvSpPr>
          <p:nvPr>
            <p:ph type="ftr" sz="quarter" idx="11"/>
          </p:nvPr>
        </p:nvSpPr>
        <p:spPr/>
        <p:txBody>
          <a:bodyPr/>
          <a:lstStyle/>
          <a:p>
            <a:endParaRPr lang="pt-AU"/>
          </a:p>
        </p:txBody>
      </p:sp>
      <p:sp>
        <p:nvSpPr>
          <p:cNvPr id="6" name="Espaço Reservado para Número de Slide 5">
            <a:extLst>
              <a:ext uri="{FF2B5EF4-FFF2-40B4-BE49-F238E27FC236}">
                <a16:creationId xmlns:a16="http://schemas.microsoft.com/office/drawing/2014/main" id="{3844A867-8284-694A-B777-D42A67D86554}"/>
              </a:ext>
            </a:extLst>
          </p:cNvPr>
          <p:cNvSpPr>
            <a:spLocks noGrp="1"/>
          </p:cNvSpPr>
          <p:nvPr>
            <p:ph type="sldNum" sz="quarter" idx="12"/>
          </p:nvPr>
        </p:nvSpPr>
        <p:spPr/>
        <p:txBody>
          <a:bodyPr/>
          <a:lstStyle/>
          <a:p>
            <a:fld id="{78015F2C-7369-5E47-8BC3-C307DF0EB87F}" type="slidenum">
              <a:rPr lang="pt-AU" smtClean="0"/>
              <a:t>‹nº›</a:t>
            </a:fld>
            <a:endParaRPr lang="pt-AU"/>
          </a:p>
        </p:txBody>
      </p:sp>
    </p:spTree>
    <p:extLst>
      <p:ext uri="{BB962C8B-B14F-4D97-AF65-F5344CB8AC3E}">
        <p14:creationId xmlns:p14="http://schemas.microsoft.com/office/powerpoint/2010/main" val="185372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5CC2DF-255A-3646-9AD0-81BB3613EB9F}"/>
              </a:ext>
            </a:extLst>
          </p:cNvPr>
          <p:cNvSpPr>
            <a:spLocks noGrp="1"/>
          </p:cNvSpPr>
          <p:nvPr>
            <p:ph type="title"/>
          </p:nvPr>
        </p:nvSpPr>
        <p:spPr/>
        <p:txBody>
          <a:bodyPr/>
          <a:lstStyle/>
          <a:p>
            <a:r>
              <a:rPr lang="pt-BR"/>
              <a:t>Clique para editar o título Mestre</a:t>
            </a:r>
            <a:endParaRPr lang="pt-AU"/>
          </a:p>
        </p:txBody>
      </p:sp>
      <p:sp>
        <p:nvSpPr>
          <p:cNvPr id="3" name="Espaço Reservado para Conteúdo 2">
            <a:extLst>
              <a:ext uri="{FF2B5EF4-FFF2-40B4-BE49-F238E27FC236}">
                <a16:creationId xmlns:a16="http://schemas.microsoft.com/office/drawing/2014/main" id="{06054356-6E83-F840-9E9C-C3FDA06F02E1}"/>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pt-AU"/>
          </a:p>
        </p:txBody>
      </p:sp>
      <p:sp>
        <p:nvSpPr>
          <p:cNvPr id="4" name="Espaço Reservado para Conteúdo 3">
            <a:extLst>
              <a:ext uri="{FF2B5EF4-FFF2-40B4-BE49-F238E27FC236}">
                <a16:creationId xmlns:a16="http://schemas.microsoft.com/office/drawing/2014/main" id="{2B6D7CAC-42CD-1A42-A801-6D17D9C6634D}"/>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pt-AU"/>
          </a:p>
        </p:txBody>
      </p:sp>
      <p:sp>
        <p:nvSpPr>
          <p:cNvPr id="5" name="Espaço Reservado para Data 4">
            <a:extLst>
              <a:ext uri="{FF2B5EF4-FFF2-40B4-BE49-F238E27FC236}">
                <a16:creationId xmlns:a16="http://schemas.microsoft.com/office/drawing/2014/main" id="{050AF6B9-250A-AC49-B384-BDE08CACA38A}"/>
              </a:ext>
            </a:extLst>
          </p:cNvPr>
          <p:cNvSpPr>
            <a:spLocks noGrp="1"/>
          </p:cNvSpPr>
          <p:nvPr>
            <p:ph type="dt" sz="half" idx="10"/>
          </p:nvPr>
        </p:nvSpPr>
        <p:spPr/>
        <p:txBody>
          <a:bodyPr/>
          <a:lstStyle/>
          <a:p>
            <a:fld id="{9056EC35-B93D-1E44-BBC4-0D0DBC97BCD2}" type="datetimeFigureOut">
              <a:rPr lang="pt-AU" smtClean="0"/>
              <a:t>15/09/2020</a:t>
            </a:fld>
            <a:endParaRPr lang="pt-AU"/>
          </a:p>
        </p:txBody>
      </p:sp>
      <p:sp>
        <p:nvSpPr>
          <p:cNvPr id="6" name="Espaço Reservado para Rodapé 5">
            <a:extLst>
              <a:ext uri="{FF2B5EF4-FFF2-40B4-BE49-F238E27FC236}">
                <a16:creationId xmlns:a16="http://schemas.microsoft.com/office/drawing/2014/main" id="{F7F64E9B-C12D-B445-AFAB-B5779C88E0AE}"/>
              </a:ext>
            </a:extLst>
          </p:cNvPr>
          <p:cNvSpPr>
            <a:spLocks noGrp="1"/>
          </p:cNvSpPr>
          <p:nvPr>
            <p:ph type="ftr" sz="quarter" idx="11"/>
          </p:nvPr>
        </p:nvSpPr>
        <p:spPr/>
        <p:txBody>
          <a:bodyPr/>
          <a:lstStyle/>
          <a:p>
            <a:endParaRPr lang="pt-AU"/>
          </a:p>
        </p:txBody>
      </p:sp>
      <p:sp>
        <p:nvSpPr>
          <p:cNvPr id="7" name="Espaço Reservado para Número de Slide 6">
            <a:extLst>
              <a:ext uri="{FF2B5EF4-FFF2-40B4-BE49-F238E27FC236}">
                <a16:creationId xmlns:a16="http://schemas.microsoft.com/office/drawing/2014/main" id="{7B458907-43BB-F94F-93AB-F55B97FEFF20}"/>
              </a:ext>
            </a:extLst>
          </p:cNvPr>
          <p:cNvSpPr>
            <a:spLocks noGrp="1"/>
          </p:cNvSpPr>
          <p:nvPr>
            <p:ph type="sldNum" sz="quarter" idx="12"/>
          </p:nvPr>
        </p:nvSpPr>
        <p:spPr/>
        <p:txBody>
          <a:bodyPr/>
          <a:lstStyle/>
          <a:p>
            <a:fld id="{78015F2C-7369-5E47-8BC3-C307DF0EB87F}" type="slidenum">
              <a:rPr lang="pt-AU" smtClean="0"/>
              <a:t>‹nº›</a:t>
            </a:fld>
            <a:endParaRPr lang="pt-AU"/>
          </a:p>
        </p:txBody>
      </p:sp>
    </p:spTree>
    <p:extLst>
      <p:ext uri="{BB962C8B-B14F-4D97-AF65-F5344CB8AC3E}">
        <p14:creationId xmlns:p14="http://schemas.microsoft.com/office/powerpoint/2010/main" val="321314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809362-534E-6743-A130-B52472811F39}"/>
              </a:ext>
            </a:extLst>
          </p:cNvPr>
          <p:cNvSpPr>
            <a:spLocks noGrp="1"/>
          </p:cNvSpPr>
          <p:nvPr>
            <p:ph type="title"/>
          </p:nvPr>
        </p:nvSpPr>
        <p:spPr>
          <a:xfrm>
            <a:off x="839788" y="365125"/>
            <a:ext cx="10515600" cy="1325563"/>
          </a:xfrm>
        </p:spPr>
        <p:txBody>
          <a:bodyPr/>
          <a:lstStyle/>
          <a:p>
            <a:r>
              <a:rPr lang="pt-BR"/>
              <a:t>Clique para editar o título Mestre</a:t>
            </a:r>
            <a:endParaRPr lang="pt-AU"/>
          </a:p>
        </p:txBody>
      </p:sp>
      <p:sp>
        <p:nvSpPr>
          <p:cNvPr id="3" name="Espaço Reservado para Texto 2">
            <a:extLst>
              <a:ext uri="{FF2B5EF4-FFF2-40B4-BE49-F238E27FC236}">
                <a16:creationId xmlns:a16="http://schemas.microsoft.com/office/drawing/2014/main" id="{38533033-DC09-8348-BCB8-97034927A7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67CD8284-9972-8A49-BCE9-9E30E14BA3E6}"/>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pt-AU"/>
          </a:p>
        </p:txBody>
      </p:sp>
      <p:sp>
        <p:nvSpPr>
          <p:cNvPr id="5" name="Espaço Reservado para Texto 4">
            <a:extLst>
              <a:ext uri="{FF2B5EF4-FFF2-40B4-BE49-F238E27FC236}">
                <a16:creationId xmlns:a16="http://schemas.microsoft.com/office/drawing/2014/main" id="{647E3FA2-058F-2B46-A3B1-23C14FE743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BB7A36E6-F423-EB41-8C97-0F7E5F372A92}"/>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pt-AU"/>
          </a:p>
        </p:txBody>
      </p:sp>
      <p:sp>
        <p:nvSpPr>
          <p:cNvPr id="7" name="Espaço Reservado para Data 6">
            <a:extLst>
              <a:ext uri="{FF2B5EF4-FFF2-40B4-BE49-F238E27FC236}">
                <a16:creationId xmlns:a16="http://schemas.microsoft.com/office/drawing/2014/main" id="{028BFB7A-D802-D54C-BCE4-1865503DCEAC}"/>
              </a:ext>
            </a:extLst>
          </p:cNvPr>
          <p:cNvSpPr>
            <a:spLocks noGrp="1"/>
          </p:cNvSpPr>
          <p:nvPr>
            <p:ph type="dt" sz="half" idx="10"/>
          </p:nvPr>
        </p:nvSpPr>
        <p:spPr/>
        <p:txBody>
          <a:bodyPr/>
          <a:lstStyle/>
          <a:p>
            <a:fld id="{9056EC35-B93D-1E44-BBC4-0D0DBC97BCD2}" type="datetimeFigureOut">
              <a:rPr lang="pt-AU" smtClean="0"/>
              <a:t>15/09/2020</a:t>
            </a:fld>
            <a:endParaRPr lang="pt-AU"/>
          </a:p>
        </p:txBody>
      </p:sp>
      <p:sp>
        <p:nvSpPr>
          <p:cNvPr id="8" name="Espaço Reservado para Rodapé 7">
            <a:extLst>
              <a:ext uri="{FF2B5EF4-FFF2-40B4-BE49-F238E27FC236}">
                <a16:creationId xmlns:a16="http://schemas.microsoft.com/office/drawing/2014/main" id="{E10DCCB8-0E90-4B46-B0C1-8C6F311D6B0A}"/>
              </a:ext>
            </a:extLst>
          </p:cNvPr>
          <p:cNvSpPr>
            <a:spLocks noGrp="1"/>
          </p:cNvSpPr>
          <p:nvPr>
            <p:ph type="ftr" sz="quarter" idx="11"/>
          </p:nvPr>
        </p:nvSpPr>
        <p:spPr/>
        <p:txBody>
          <a:bodyPr/>
          <a:lstStyle/>
          <a:p>
            <a:endParaRPr lang="pt-AU"/>
          </a:p>
        </p:txBody>
      </p:sp>
      <p:sp>
        <p:nvSpPr>
          <p:cNvPr id="9" name="Espaço Reservado para Número de Slide 8">
            <a:extLst>
              <a:ext uri="{FF2B5EF4-FFF2-40B4-BE49-F238E27FC236}">
                <a16:creationId xmlns:a16="http://schemas.microsoft.com/office/drawing/2014/main" id="{13223255-9035-6248-A896-8A0315C1E0E9}"/>
              </a:ext>
            </a:extLst>
          </p:cNvPr>
          <p:cNvSpPr>
            <a:spLocks noGrp="1"/>
          </p:cNvSpPr>
          <p:nvPr>
            <p:ph type="sldNum" sz="quarter" idx="12"/>
          </p:nvPr>
        </p:nvSpPr>
        <p:spPr/>
        <p:txBody>
          <a:bodyPr/>
          <a:lstStyle/>
          <a:p>
            <a:fld id="{78015F2C-7369-5E47-8BC3-C307DF0EB87F}" type="slidenum">
              <a:rPr lang="pt-AU" smtClean="0"/>
              <a:t>‹nº›</a:t>
            </a:fld>
            <a:endParaRPr lang="pt-AU"/>
          </a:p>
        </p:txBody>
      </p:sp>
    </p:spTree>
    <p:extLst>
      <p:ext uri="{BB962C8B-B14F-4D97-AF65-F5344CB8AC3E}">
        <p14:creationId xmlns:p14="http://schemas.microsoft.com/office/powerpoint/2010/main" val="551147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88AD6E-9FE2-B740-9C2A-0794307D97A9}"/>
              </a:ext>
            </a:extLst>
          </p:cNvPr>
          <p:cNvSpPr>
            <a:spLocks noGrp="1"/>
          </p:cNvSpPr>
          <p:nvPr>
            <p:ph type="title"/>
          </p:nvPr>
        </p:nvSpPr>
        <p:spPr/>
        <p:txBody>
          <a:bodyPr/>
          <a:lstStyle/>
          <a:p>
            <a:r>
              <a:rPr lang="pt-BR"/>
              <a:t>Clique para editar o título Mestre</a:t>
            </a:r>
            <a:endParaRPr lang="pt-AU"/>
          </a:p>
        </p:txBody>
      </p:sp>
      <p:sp>
        <p:nvSpPr>
          <p:cNvPr id="3" name="Espaço Reservado para Data 2">
            <a:extLst>
              <a:ext uri="{FF2B5EF4-FFF2-40B4-BE49-F238E27FC236}">
                <a16:creationId xmlns:a16="http://schemas.microsoft.com/office/drawing/2014/main" id="{A542C74F-3597-3B46-B76C-32C0060DC874}"/>
              </a:ext>
            </a:extLst>
          </p:cNvPr>
          <p:cNvSpPr>
            <a:spLocks noGrp="1"/>
          </p:cNvSpPr>
          <p:nvPr>
            <p:ph type="dt" sz="half" idx="10"/>
          </p:nvPr>
        </p:nvSpPr>
        <p:spPr/>
        <p:txBody>
          <a:bodyPr/>
          <a:lstStyle/>
          <a:p>
            <a:fld id="{9056EC35-B93D-1E44-BBC4-0D0DBC97BCD2}" type="datetimeFigureOut">
              <a:rPr lang="pt-AU" smtClean="0"/>
              <a:t>15/09/2020</a:t>
            </a:fld>
            <a:endParaRPr lang="pt-AU"/>
          </a:p>
        </p:txBody>
      </p:sp>
      <p:sp>
        <p:nvSpPr>
          <p:cNvPr id="4" name="Espaço Reservado para Rodapé 3">
            <a:extLst>
              <a:ext uri="{FF2B5EF4-FFF2-40B4-BE49-F238E27FC236}">
                <a16:creationId xmlns:a16="http://schemas.microsoft.com/office/drawing/2014/main" id="{97530C22-34CA-654F-8E07-FCF2ED442479}"/>
              </a:ext>
            </a:extLst>
          </p:cNvPr>
          <p:cNvSpPr>
            <a:spLocks noGrp="1"/>
          </p:cNvSpPr>
          <p:nvPr>
            <p:ph type="ftr" sz="quarter" idx="11"/>
          </p:nvPr>
        </p:nvSpPr>
        <p:spPr/>
        <p:txBody>
          <a:bodyPr/>
          <a:lstStyle/>
          <a:p>
            <a:endParaRPr lang="pt-AU"/>
          </a:p>
        </p:txBody>
      </p:sp>
      <p:sp>
        <p:nvSpPr>
          <p:cNvPr id="5" name="Espaço Reservado para Número de Slide 4">
            <a:extLst>
              <a:ext uri="{FF2B5EF4-FFF2-40B4-BE49-F238E27FC236}">
                <a16:creationId xmlns:a16="http://schemas.microsoft.com/office/drawing/2014/main" id="{EA3130D9-ACAB-8745-958F-109318899EDB}"/>
              </a:ext>
            </a:extLst>
          </p:cNvPr>
          <p:cNvSpPr>
            <a:spLocks noGrp="1"/>
          </p:cNvSpPr>
          <p:nvPr>
            <p:ph type="sldNum" sz="quarter" idx="12"/>
          </p:nvPr>
        </p:nvSpPr>
        <p:spPr/>
        <p:txBody>
          <a:bodyPr/>
          <a:lstStyle/>
          <a:p>
            <a:fld id="{78015F2C-7369-5E47-8BC3-C307DF0EB87F}" type="slidenum">
              <a:rPr lang="pt-AU" smtClean="0"/>
              <a:t>‹nº›</a:t>
            </a:fld>
            <a:endParaRPr lang="pt-AU"/>
          </a:p>
        </p:txBody>
      </p:sp>
    </p:spTree>
    <p:extLst>
      <p:ext uri="{BB962C8B-B14F-4D97-AF65-F5344CB8AC3E}">
        <p14:creationId xmlns:p14="http://schemas.microsoft.com/office/powerpoint/2010/main" val="3815454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FB0E60BE-580F-694B-BCC9-A0E3358C7258}"/>
              </a:ext>
            </a:extLst>
          </p:cNvPr>
          <p:cNvSpPr>
            <a:spLocks noGrp="1"/>
          </p:cNvSpPr>
          <p:nvPr>
            <p:ph type="dt" sz="half" idx="10"/>
          </p:nvPr>
        </p:nvSpPr>
        <p:spPr/>
        <p:txBody>
          <a:bodyPr/>
          <a:lstStyle/>
          <a:p>
            <a:fld id="{9056EC35-B93D-1E44-BBC4-0D0DBC97BCD2}" type="datetimeFigureOut">
              <a:rPr lang="pt-AU" smtClean="0"/>
              <a:t>15/09/2020</a:t>
            </a:fld>
            <a:endParaRPr lang="pt-AU"/>
          </a:p>
        </p:txBody>
      </p:sp>
      <p:sp>
        <p:nvSpPr>
          <p:cNvPr id="3" name="Espaço Reservado para Rodapé 2">
            <a:extLst>
              <a:ext uri="{FF2B5EF4-FFF2-40B4-BE49-F238E27FC236}">
                <a16:creationId xmlns:a16="http://schemas.microsoft.com/office/drawing/2014/main" id="{5CDAB6D5-B7D5-0C4E-8A3C-4804BC861A68}"/>
              </a:ext>
            </a:extLst>
          </p:cNvPr>
          <p:cNvSpPr>
            <a:spLocks noGrp="1"/>
          </p:cNvSpPr>
          <p:nvPr>
            <p:ph type="ftr" sz="quarter" idx="11"/>
          </p:nvPr>
        </p:nvSpPr>
        <p:spPr/>
        <p:txBody>
          <a:bodyPr/>
          <a:lstStyle/>
          <a:p>
            <a:endParaRPr lang="pt-AU"/>
          </a:p>
        </p:txBody>
      </p:sp>
      <p:sp>
        <p:nvSpPr>
          <p:cNvPr id="4" name="Espaço Reservado para Número de Slide 3">
            <a:extLst>
              <a:ext uri="{FF2B5EF4-FFF2-40B4-BE49-F238E27FC236}">
                <a16:creationId xmlns:a16="http://schemas.microsoft.com/office/drawing/2014/main" id="{1CEB667E-289E-F341-AA09-BF00A7DF04DB}"/>
              </a:ext>
            </a:extLst>
          </p:cNvPr>
          <p:cNvSpPr>
            <a:spLocks noGrp="1"/>
          </p:cNvSpPr>
          <p:nvPr>
            <p:ph type="sldNum" sz="quarter" idx="12"/>
          </p:nvPr>
        </p:nvSpPr>
        <p:spPr/>
        <p:txBody>
          <a:bodyPr/>
          <a:lstStyle/>
          <a:p>
            <a:fld id="{78015F2C-7369-5E47-8BC3-C307DF0EB87F}" type="slidenum">
              <a:rPr lang="pt-AU" smtClean="0"/>
              <a:t>‹nº›</a:t>
            </a:fld>
            <a:endParaRPr lang="pt-AU"/>
          </a:p>
        </p:txBody>
      </p:sp>
    </p:spTree>
    <p:extLst>
      <p:ext uri="{BB962C8B-B14F-4D97-AF65-F5344CB8AC3E}">
        <p14:creationId xmlns:p14="http://schemas.microsoft.com/office/powerpoint/2010/main" val="301860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D83468-FAF6-9544-A201-51155927FF5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pt-AU"/>
          </a:p>
        </p:txBody>
      </p:sp>
      <p:sp>
        <p:nvSpPr>
          <p:cNvPr id="3" name="Espaço Reservado para Conteúdo 2">
            <a:extLst>
              <a:ext uri="{FF2B5EF4-FFF2-40B4-BE49-F238E27FC236}">
                <a16:creationId xmlns:a16="http://schemas.microsoft.com/office/drawing/2014/main" id="{39FD4953-C16A-ED4F-8D60-1006EE8447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pt-AU"/>
          </a:p>
        </p:txBody>
      </p:sp>
      <p:sp>
        <p:nvSpPr>
          <p:cNvPr id="4" name="Espaço Reservado para Texto 3">
            <a:extLst>
              <a:ext uri="{FF2B5EF4-FFF2-40B4-BE49-F238E27FC236}">
                <a16:creationId xmlns:a16="http://schemas.microsoft.com/office/drawing/2014/main" id="{C5B68351-6775-8742-AD7E-AD66157DE2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DD7ACCD-0281-0D4C-86DA-65D8B52841C1}"/>
              </a:ext>
            </a:extLst>
          </p:cNvPr>
          <p:cNvSpPr>
            <a:spLocks noGrp="1"/>
          </p:cNvSpPr>
          <p:nvPr>
            <p:ph type="dt" sz="half" idx="10"/>
          </p:nvPr>
        </p:nvSpPr>
        <p:spPr/>
        <p:txBody>
          <a:bodyPr/>
          <a:lstStyle/>
          <a:p>
            <a:fld id="{9056EC35-B93D-1E44-BBC4-0D0DBC97BCD2}" type="datetimeFigureOut">
              <a:rPr lang="pt-AU" smtClean="0"/>
              <a:t>15/09/2020</a:t>
            </a:fld>
            <a:endParaRPr lang="pt-AU"/>
          </a:p>
        </p:txBody>
      </p:sp>
      <p:sp>
        <p:nvSpPr>
          <p:cNvPr id="6" name="Espaço Reservado para Rodapé 5">
            <a:extLst>
              <a:ext uri="{FF2B5EF4-FFF2-40B4-BE49-F238E27FC236}">
                <a16:creationId xmlns:a16="http://schemas.microsoft.com/office/drawing/2014/main" id="{7899F5DF-4C32-B347-82F4-B6DBBCD4C1B6}"/>
              </a:ext>
            </a:extLst>
          </p:cNvPr>
          <p:cNvSpPr>
            <a:spLocks noGrp="1"/>
          </p:cNvSpPr>
          <p:nvPr>
            <p:ph type="ftr" sz="quarter" idx="11"/>
          </p:nvPr>
        </p:nvSpPr>
        <p:spPr/>
        <p:txBody>
          <a:bodyPr/>
          <a:lstStyle/>
          <a:p>
            <a:endParaRPr lang="pt-AU"/>
          </a:p>
        </p:txBody>
      </p:sp>
      <p:sp>
        <p:nvSpPr>
          <p:cNvPr id="7" name="Espaço Reservado para Número de Slide 6">
            <a:extLst>
              <a:ext uri="{FF2B5EF4-FFF2-40B4-BE49-F238E27FC236}">
                <a16:creationId xmlns:a16="http://schemas.microsoft.com/office/drawing/2014/main" id="{27779787-8288-924A-BECD-EBE023643D23}"/>
              </a:ext>
            </a:extLst>
          </p:cNvPr>
          <p:cNvSpPr>
            <a:spLocks noGrp="1"/>
          </p:cNvSpPr>
          <p:nvPr>
            <p:ph type="sldNum" sz="quarter" idx="12"/>
          </p:nvPr>
        </p:nvSpPr>
        <p:spPr/>
        <p:txBody>
          <a:bodyPr/>
          <a:lstStyle/>
          <a:p>
            <a:fld id="{78015F2C-7369-5E47-8BC3-C307DF0EB87F}" type="slidenum">
              <a:rPr lang="pt-AU" smtClean="0"/>
              <a:t>‹nº›</a:t>
            </a:fld>
            <a:endParaRPr lang="pt-AU"/>
          </a:p>
        </p:txBody>
      </p:sp>
    </p:spTree>
    <p:extLst>
      <p:ext uri="{BB962C8B-B14F-4D97-AF65-F5344CB8AC3E}">
        <p14:creationId xmlns:p14="http://schemas.microsoft.com/office/powerpoint/2010/main" val="1546549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244DEC-DCB7-D540-9C79-BCA87EEF4F2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pt-AU"/>
          </a:p>
        </p:txBody>
      </p:sp>
      <p:sp>
        <p:nvSpPr>
          <p:cNvPr id="3" name="Espaço Reservado para Imagem 2">
            <a:extLst>
              <a:ext uri="{FF2B5EF4-FFF2-40B4-BE49-F238E27FC236}">
                <a16:creationId xmlns:a16="http://schemas.microsoft.com/office/drawing/2014/main" id="{7656CD2B-FF37-8A46-AEBD-17B6EA2D7C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AU"/>
          </a:p>
        </p:txBody>
      </p:sp>
      <p:sp>
        <p:nvSpPr>
          <p:cNvPr id="4" name="Espaço Reservado para Texto 3">
            <a:extLst>
              <a:ext uri="{FF2B5EF4-FFF2-40B4-BE49-F238E27FC236}">
                <a16:creationId xmlns:a16="http://schemas.microsoft.com/office/drawing/2014/main" id="{78D51EA5-7048-C344-968F-C244501F7D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FF1E63B0-9960-9A41-96C9-534E21807072}"/>
              </a:ext>
            </a:extLst>
          </p:cNvPr>
          <p:cNvSpPr>
            <a:spLocks noGrp="1"/>
          </p:cNvSpPr>
          <p:nvPr>
            <p:ph type="dt" sz="half" idx="10"/>
          </p:nvPr>
        </p:nvSpPr>
        <p:spPr/>
        <p:txBody>
          <a:bodyPr/>
          <a:lstStyle/>
          <a:p>
            <a:fld id="{9056EC35-B93D-1E44-BBC4-0D0DBC97BCD2}" type="datetimeFigureOut">
              <a:rPr lang="pt-AU" smtClean="0"/>
              <a:t>15/09/2020</a:t>
            </a:fld>
            <a:endParaRPr lang="pt-AU"/>
          </a:p>
        </p:txBody>
      </p:sp>
      <p:sp>
        <p:nvSpPr>
          <p:cNvPr id="6" name="Espaço Reservado para Rodapé 5">
            <a:extLst>
              <a:ext uri="{FF2B5EF4-FFF2-40B4-BE49-F238E27FC236}">
                <a16:creationId xmlns:a16="http://schemas.microsoft.com/office/drawing/2014/main" id="{00432323-B441-7047-BBE2-25E844AE4B99}"/>
              </a:ext>
            </a:extLst>
          </p:cNvPr>
          <p:cNvSpPr>
            <a:spLocks noGrp="1"/>
          </p:cNvSpPr>
          <p:nvPr>
            <p:ph type="ftr" sz="quarter" idx="11"/>
          </p:nvPr>
        </p:nvSpPr>
        <p:spPr/>
        <p:txBody>
          <a:bodyPr/>
          <a:lstStyle/>
          <a:p>
            <a:endParaRPr lang="pt-AU"/>
          </a:p>
        </p:txBody>
      </p:sp>
      <p:sp>
        <p:nvSpPr>
          <p:cNvPr id="7" name="Espaço Reservado para Número de Slide 6">
            <a:extLst>
              <a:ext uri="{FF2B5EF4-FFF2-40B4-BE49-F238E27FC236}">
                <a16:creationId xmlns:a16="http://schemas.microsoft.com/office/drawing/2014/main" id="{367A0ACF-D8F7-4840-9169-2CFC69F7CAE0}"/>
              </a:ext>
            </a:extLst>
          </p:cNvPr>
          <p:cNvSpPr>
            <a:spLocks noGrp="1"/>
          </p:cNvSpPr>
          <p:nvPr>
            <p:ph type="sldNum" sz="quarter" idx="12"/>
          </p:nvPr>
        </p:nvSpPr>
        <p:spPr/>
        <p:txBody>
          <a:bodyPr/>
          <a:lstStyle/>
          <a:p>
            <a:fld id="{78015F2C-7369-5E47-8BC3-C307DF0EB87F}" type="slidenum">
              <a:rPr lang="pt-AU" smtClean="0"/>
              <a:t>‹nº›</a:t>
            </a:fld>
            <a:endParaRPr lang="pt-AU"/>
          </a:p>
        </p:txBody>
      </p:sp>
    </p:spTree>
    <p:extLst>
      <p:ext uri="{BB962C8B-B14F-4D97-AF65-F5344CB8AC3E}">
        <p14:creationId xmlns:p14="http://schemas.microsoft.com/office/powerpoint/2010/main" val="3470464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146CE55A-49D5-AD40-9FCA-2B27A79B98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pt-AU"/>
          </a:p>
        </p:txBody>
      </p:sp>
      <p:sp>
        <p:nvSpPr>
          <p:cNvPr id="3" name="Espaço Reservado para Texto 2">
            <a:extLst>
              <a:ext uri="{FF2B5EF4-FFF2-40B4-BE49-F238E27FC236}">
                <a16:creationId xmlns:a16="http://schemas.microsoft.com/office/drawing/2014/main" id="{699D9077-13CB-1442-9DED-1527E85859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pt-AU"/>
          </a:p>
        </p:txBody>
      </p:sp>
      <p:sp>
        <p:nvSpPr>
          <p:cNvPr id="4" name="Espaço Reservado para Data 3">
            <a:extLst>
              <a:ext uri="{FF2B5EF4-FFF2-40B4-BE49-F238E27FC236}">
                <a16:creationId xmlns:a16="http://schemas.microsoft.com/office/drawing/2014/main" id="{058CF2B5-8042-474B-9756-D8990EF172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56EC35-B93D-1E44-BBC4-0D0DBC97BCD2}" type="datetimeFigureOut">
              <a:rPr lang="pt-AU" smtClean="0"/>
              <a:t>15/09/2020</a:t>
            </a:fld>
            <a:endParaRPr lang="pt-AU"/>
          </a:p>
        </p:txBody>
      </p:sp>
      <p:sp>
        <p:nvSpPr>
          <p:cNvPr id="5" name="Espaço Reservado para Rodapé 4">
            <a:extLst>
              <a:ext uri="{FF2B5EF4-FFF2-40B4-BE49-F238E27FC236}">
                <a16:creationId xmlns:a16="http://schemas.microsoft.com/office/drawing/2014/main" id="{79E8566A-42E2-D148-8A16-CEA9C23A5E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AU"/>
          </a:p>
        </p:txBody>
      </p:sp>
      <p:sp>
        <p:nvSpPr>
          <p:cNvPr id="6" name="Espaço Reservado para Número de Slide 5">
            <a:extLst>
              <a:ext uri="{FF2B5EF4-FFF2-40B4-BE49-F238E27FC236}">
                <a16:creationId xmlns:a16="http://schemas.microsoft.com/office/drawing/2014/main" id="{88E56674-0892-9644-A28D-78603C6BA5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015F2C-7369-5E47-8BC3-C307DF0EB87F}" type="slidenum">
              <a:rPr lang="pt-AU" smtClean="0"/>
              <a:t>‹nº›</a:t>
            </a:fld>
            <a:endParaRPr lang="pt-AU"/>
          </a:p>
        </p:txBody>
      </p:sp>
    </p:spTree>
    <p:extLst>
      <p:ext uri="{BB962C8B-B14F-4D97-AF65-F5344CB8AC3E}">
        <p14:creationId xmlns:p14="http://schemas.microsoft.com/office/powerpoint/2010/main" val="876684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A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F72578-12FE-0E42-8458-5ABFCE77F116}"/>
              </a:ext>
            </a:extLst>
          </p:cNvPr>
          <p:cNvSpPr>
            <a:spLocks noGrp="1"/>
          </p:cNvSpPr>
          <p:nvPr>
            <p:ph type="ctrTitle"/>
          </p:nvPr>
        </p:nvSpPr>
        <p:spPr/>
        <p:txBody>
          <a:bodyPr/>
          <a:lstStyle/>
          <a:p>
            <a:r>
              <a:rPr lang="pt-AU" dirty="0"/>
              <a:t>Equação NIOSH</a:t>
            </a:r>
          </a:p>
        </p:txBody>
      </p:sp>
      <p:sp>
        <p:nvSpPr>
          <p:cNvPr id="3" name="Subtítulo 2">
            <a:extLst>
              <a:ext uri="{FF2B5EF4-FFF2-40B4-BE49-F238E27FC236}">
                <a16:creationId xmlns:a16="http://schemas.microsoft.com/office/drawing/2014/main" id="{DDC4A372-F86B-1749-A0CF-AA6C427ED7AE}"/>
              </a:ext>
            </a:extLst>
          </p:cNvPr>
          <p:cNvSpPr>
            <a:spLocks noGrp="1"/>
          </p:cNvSpPr>
          <p:nvPr>
            <p:ph type="subTitle" idx="1"/>
          </p:nvPr>
        </p:nvSpPr>
        <p:spPr>
          <a:xfrm>
            <a:off x="1524000" y="4585854"/>
            <a:ext cx="9144000" cy="671945"/>
          </a:xfrm>
        </p:spPr>
        <p:txBody>
          <a:bodyPr/>
          <a:lstStyle/>
          <a:p>
            <a:r>
              <a:rPr lang="pt-AU" dirty="0"/>
              <a:t>(Itiro I</a:t>
            </a:r>
            <a:r>
              <a:rPr lang="pt-BR" dirty="0" err="1"/>
              <a:t>i</a:t>
            </a:r>
            <a:r>
              <a:rPr lang="pt-AU" dirty="0"/>
              <a:t>da. Ergonomia: projeto e produção. p.182)</a:t>
            </a:r>
          </a:p>
        </p:txBody>
      </p:sp>
    </p:spTree>
    <p:extLst>
      <p:ext uri="{BB962C8B-B14F-4D97-AF65-F5344CB8AC3E}">
        <p14:creationId xmlns:p14="http://schemas.microsoft.com/office/powerpoint/2010/main" val="4106022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DE8869-BBE6-B74F-B423-12B81E93B5DA}"/>
              </a:ext>
            </a:extLst>
          </p:cNvPr>
          <p:cNvSpPr>
            <a:spLocks noGrp="1"/>
          </p:cNvSpPr>
          <p:nvPr>
            <p:ph type="title"/>
          </p:nvPr>
        </p:nvSpPr>
        <p:spPr/>
        <p:txBody>
          <a:bodyPr/>
          <a:lstStyle/>
          <a:p>
            <a:pPr algn="ctr"/>
            <a:r>
              <a:rPr lang="pt-AU" dirty="0"/>
              <a:t>Equação NIOSH</a:t>
            </a:r>
          </a:p>
        </p:txBody>
      </p:sp>
      <p:sp>
        <p:nvSpPr>
          <p:cNvPr id="4" name="Retângulo 3">
            <a:extLst>
              <a:ext uri="{FF2B5EF4-FFF2-40B4-BE49-F238E27FC236}">
                <a16:creationId xmlns:a16="http://schemas.microsoft.com/office/drawing/2014/main" id="{E26BCE3C-3FB4-874F-91FB-DD5C8CAA2675}"/>
              </a:ext>
            </a:extLst>
          </p:cNvPr>
          <p:cNvSpPr/>
          <p:nvPr/>
        </p:nvSpPr>
        <p:spPr>
          <a:xfrm>
            <a:off x="1385455" y="1512884"/>
            <a:ext cx="8839200" cy="5021055"/>
          </a:xfrm>
          <a:prstGeom prst="rect">
            <a:avLst/>
          </a:prstGeom>
        </p:spPr>
        <p:txBody>
          <a:bodyPr wrap="square">
            <a:spAutoFit/>
          </a:bodyPr>
          <a:lstStyle/>
          <a:p>
            <a:pPr>
              <a:lnSpc>
                <a:spcPct val="150000"/>
              </a:lnSpc>
            </a:pPr>
            <a:r>
              <a:rPr lang="pt-BR" sz="2400" dirty="0"/>
              <a:t>A equação estabelece um valor de referência de 23 kg que corresponde à capacidade de levantamento no plano sagital, de uma altura de 75 cm do solo, para um deslocamento vertical de 25 cm, segurando-se a carga a 25 cm do corpo. </a:t>
            </a:r>
          </a:p>
          <a:p>
            <a:pPr>
              <a:lnSpc>
                <a:spcPct val="150000"/>
              </a:lnSpc>
            </a:pPr>
            <a:r>
              <a:rPr lang="pt-BR" sz="2400" dirty="0"/>
              <a:t>Essa seria a carga aceitável para 99% dos homens e 75% das mulheres, sem provocar nenhum dano físico, em trabalhos repetitivos. Esse valor de referência é multiplicado por 6 fatores de </a:t>
            </a:r>
            <a:r>
              <a:rPr lang="pt-BR" sz="2400" dirty="0" err="1"/>
              <a:t>redução</a:t>
            </a:r>
            <a:r>
              <a:rPr lang="pt-BR" sz="2400" dirty="0"/>
              <a:t> (valores iguais ou inferiores a 1,0), que dependem das </a:t>
            </a:r>
            <a:r>
              <a:rPr lang="pt-BR" sz="2400" dirty="0" err="1"/>
              <a:t>condições</a:t>
            </a:r>
            <a:r>
              <a:rPr lang="pt-BR" sz="2400" dirty="0"/>
              <a:t> de trabalho. </a:t>
            </a:r>
            <a:endParaRPr lang="pt-BR" sz="2400" dirty="0">
              <a:effectLst/>
            </a:endParaRPr>
          </a:p>
        </p:txBody>
      </p:sp>
    </p:spTree>
    <p:extLst>
      <p:ext uri="{BB962C8B-B14F-4D97-AF65-F5344CB8AC3E}">
        <p14:creationId xmlns:p14="http://schemas.microsoft.com/office/powerpoint/2010/main" val="2956062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a:extLst>
              <a:ext uri="{FF2B5EF4-FFF2-40B4-BE49-F238E27FC236}">
                <a16:creationId xmlns:a16="http://schemas.microsoft.com/office/drawing/2014/main" id="{1EDC2C30-0488-0C4D-AB17-29640E83BB44}"/>
              </a:ext>
            </a:extLst>
          </p:cNvPr>
          <p:cNvSpPr/>
          <p:nvPr/>
        </p:nvSpPr>
        <p:spPr>
          <a:xfrm>
            <a:off x="1163782" y="1083528"/>
            <a:ext cx="10224654" cy="3913059"/>
          </a:xfrm>
          <a:prstGeom prst="rect">
            <a:avLst/>
          </a:prstGeom>
        </p:spPr>
        <p:txBody>
          <a:bodyPr wrap="square">
            <a:spAutoFit/>
          </a:bodyPr>
          <a:lstStyle/>
          <a:p>
            <a:pPr>
              <a:lnSpc>
                <a:spcPct val="150000"/>
              </a:lnSpc>
            </a:pPr>
            <a:r>
              <a:rPr lang="pt-BR" sz="2400" dirty="0" err="1"/>
              <a:t>São</a:t>
            </a:r>
            <a:r>
              <a:rPr lang="pt-BR" sz="2400" dirty="0"/>
              <a:t> definidas as seguintes </a:t>
            </a:r>
            <a:r>
              <a:rPr lang="pt-BR" sz="2400" dirty="0" err="1"/>
              <a:t>variáveis</a:t>
            </a:r>
            <a:r>
              <a:rPr lang="pt-BR" sz="2400" dirty="0"/>
              <a:t>: PLR = peso limite </a:t>
            </a:r>
            <a:r>
              <a:rPr lang="pt-BR" sz="2400" dirty="0" err="1"/>
              <a:t>recomendável</a:t>
            </a:r>
            <a:r>
              <a:rPr lang="pt-BR" sz="2400" dirty="0"/>
              <a:t> </a:t>
            </a:r>
          </a:p>
          <a:p>
            <a:pPr>
              <a:lnSpc>
                <a:spcPct val="150000"/>
              </a:lnSpc>
            </a:pPr>
            <a:r>
              <a:rPr lang="pt-BR" sz="2400" dirty="0"/>
              <a:t>H = </a:t>
            </a:r>
            <a:r>
              <a:rPr lang="pt-BR" sz="2400" dirty="0" err="1"/>
              <a:t>distância</a:t>
            </a:r>
            <a:r>
              <a:rPr lang="pt-BR" sz="2400" dirty="0"/>
              <a:t> horizontal entre o </a:t>
            </a:r>
            <a:r>
              <a:rPr lang="pt-BR" sz="2400" dirty="0" err="1"/>
              <a:t>indivíduo</a:t>
            </a:r>
            <a:r>
              <a:rPr lang="pt-BR" sz="2400" dirty="0"/>
              <a:t> e a carga (</a:t>
            </a:r>
            <a:r>
              <a:rPr lang="pt-BR" sz="2400" dirty="0" err="1"/>
              <a:t>posição</a:t>
            </a:r>
            <a:r>
              <a:rPr lang="pt-BR" sz="2400" dirty="0"/>
              <a:t> das </a:t>
            </a:r>
            <a:r>
              <a:rPr lang="pt-BR" sz="2400" dirty="0" err="1"/>
              <a:t>mãos</a:t>
            </a:r>
            <a:r>
              <a:rPr lang="pt-BR" sz="2400" dirty="0"/>
              <a:t>) em cm. </a:t>
            </a:r>
          </a:p>
          <a:p>
            <a:pPr>
              <a:lnSpc>
                <a:spcPct val="150000"/>
              </a:lnSpc>
            </a:pPr>
            <a:r>
              <a:rPr lang="pt-BR" sz="2400" dirty="0"/>
              <a:t>V = </a:t>
            </a:r>
            <a:r>
              <a:rPr lang="pt-BR" sz="2400" dirty="0" err="1"/>
              <a:t>distância</a:t>
            </a:r>
            <a:r>
              <a:rPr lang="pt-BR" sz="2400" dirty="0"/>
              <a:t> vertical na origem da carga (</a:t>
            </a:r>
            <a:r>
              <a:rPr lang="pt-BR" sz="2400" dirty="0" err="1"/>
              <a:t>posição</a:t>
            </a:r>
            <a:r>
              <a:rPr lang="pt-BR" sz="2400" dirty="0"/>
              <a:t> das </a:t>
            </a:r>
            <a:r>
              <a:rPr lang="pt-BR" sz="2400" dirty="0" err="1"/>
              <a:t>mãos</a:t>
            </a:r>
            <a:r>
              <a:rPr lang="pt-BR" sz="2400" dirty="0"/>
              <a:t>) em cm.</a:t>
            </a:r>
            <a:br>
              <a:rPr lang="pt-BR" sz="2400" dirty="0"/>
            </a:br>
            <a:r>
              <a:rPr lang="pt-BR" sz="2400" dirty="0" err="1"/>
              <a:t>D</a:t>
            </a:r>
            <a:r>
              <a:rPr lang="pt-BR" sz="2400" dirty="0"/>
              <a:t> = deslocamento vertical, entre a origem e o destino, em cm.</a:t>
            </a:r>
            <a:br>
              <a:rPr lang="pt-BR" sz="2400" dirty="0"/>
            </a:br>
            <a:r>
              <a:rPr lang="pt-BR" sz="2400" dirty="0"/>
              <a:t>A = </a:t>
            </a:r>
            <a:r>
              <a:rPr lang="pt-BR" sz="2400" dirty="0" err="1"/>
              <a:t>ângulo</a:t>
            </a:r>
            <a:r>
              <a:rPr lang="pt-BR" sz="2400" dirty="0"/>
              <a:t> de assimetria, medido a partir do plano sagital, em graus.</a:t>
            </a:r>
            <a:br>
              <a:rPr lang="pt-BR" sz="2400" dirty="0"/>
            </a:br>
            <a:r>
              <a:rPr lang="pt-BR" sz="2400" dirty="0" err="1"/>
              <a:t>F</a:t>
            </a:r>
            <a:r>
              <a:rPr lang="pt-BR" sz="2400" dirty="0"/>
              <a:t> = </a:t>
            </a:r>
            <a:r>
              <a:rPr lang="pt-BR" sz="2400" dirty="0" err="1"/>
              <a:t>freqüência</a:t>
            </a:r>
            <a:r>
              <a:rPr lang="pt-BR" sz="2400" dirty="0"/>
              <a:t> </a:t>
            </a:r>
            <a:r>
              <a:rPr lang="pt-BR" sz="2400" dirty="0" err="1"/>
              <a:t>média</a:t>
            </a:r>
            <a:r>
              <a:rPr lang="pt-BR" sz="2400" dirty="0"/>
              <a:t> de levantamentos em levantamentos/min (Tabela 6.6)</a:t>
            </a:r>
            <a:br>
              <a:rPr lang="pt-BR" sz="2400" dirty="0"/>
            </a:br>
            <a:r>
              <a:rPr lang="pt-BR" sz="2400" dirty="0"/>
              <a:t>C = qualidade da pega (Tabela 6.7) </a:t>
            </a:r>
          </a:p>
        </p:txBody>
      </p:sp>
    </p:spTree>
    <p:extLst>
      <p:ext uri="{BB962C8B-B14F-4D97-AF65-F5344CB8AC3E}">
        <p14:creationId xmlns:p14="http://schemas.microsoft.com/office/powerpoint/2010/main" val="1451440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6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8" name="Freeform: Shape 7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9" name="Rectangle 7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Isosceles Triangle 7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5" name="Picture 1" descr="page203image20215408">
            <a:extLst>
              <a:ext uri="{FF2B5EF4-FFF2-40B4-BE49-F238E27FC236}">
                <a16:creationId xmlns:a16="http://schemas.microsoft.com/office/drawing/2014/main" id="{9167AB84-67BD-AD43-A9DD-1E4D6058CA8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048000" y="643467"/>
            <a:ext cx="5689600" cy="557106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82" name="Isosceles Triangle 8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435174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243</Words>
  <Application>Microsoft Macintosh PowerPoint</Application>
  <PresentationFormat>Widescreen</PresentationFormat>
  <Paragraphs>8</Paragraphs>
  <Slides>4</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4</vt:i4>
      </vt:variant>
    </vt:vector>
  </HeadingPairs>
  <TitlesOfParts>
    <vt:vector size="8" baseType="lpstr">
      <vt:lpstr>Arial</vt:lpstr>
      <vt:lpstr>Calibri</vt:lpstr>
      <vt:lpstr>Calibri Light</vt:lpstr>
      <vt:lpstr>Tema do Office</vt:lpstr>
      <vt:lpstr>Equação NIOSH</vt:lpstr>
      <vt:lpstr>Equação NIOSH</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Equação NIOSH</dc:title>
  <dc:creator>Uiara Montedo</dc:creator>
  <cp:lastModifiedBy>Uiara Montedo</cp:lastModifiedBy>
  <cp:revision>4</cp:revision>
  <dcterms:created xsi:type="dcterms:W3CDTF">2020-09-15T18:01:47Z</dcterms:created>
  <dcterms:modified xsi:type="dcterms:W3CDTF">2020-09-15T19:57:21Z</dcterms:modified>
</cp:coreProperties>
</file>