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2" r:id="rId5"/>
    <p:sldId id="267" r:id="rId6"/>
    <p:sldId id="257" r:id="rId7"/>
    <p:sldId id="261" r:id="rId8"/>
    <p:sldId id="264" r:id="rId9"/>
    <p:sldId id="266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pt.wikipedia.org/wiki/Beni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C2840-CA16-4600-9F67-ACC61502425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63813C9-BBE7-4041-9863-ED23279C838B}">
      <dgm:prSet phldrT="[Texto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Elementos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Decisivos</a:t>
          </a:r>
          <a:endParaRPr lang="en-US" sz="2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Amalgamation</a:t>
          </a:r>
          <a:endParaRPr lang="pt-BR" sz="1800" dirty="0">
            <a:latin typeface="Times New Roman" pitchFamily="18" charset="0"/>
            <a:cs typeface="Times New Roman" pitchFamily="18" charset="0"/>
          </a:endParaRPr>
        </a:p>
      </dgm:t>
    </dgm:pt>
    <dgm:pt modelId="{1453CD43-EA40-4C11-ABA8-221DEF7E5128}" type="parTrans" cxnId="{A3ABB4C6-7DFF-43D9-9801-51238A23710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B304D79-690F-43D9-8BC2-A9AC0793804C}" type="sibTrans" cxnId="{A3ABB4C6-7DFF-43D9-9801-51238A237103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A3D1751-1B8E-4728-B190-AAD3688E784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Compatibilidade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Valores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6A29FA0-05DD-4DE3-8034-E562436E43EA}" type="parTrans" cxnId="{7D4DAD78-4711-4941-BDF9-7E5A21348B7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EF933C7-8363-47C5-AFA6-71FC3FA9E7F3}" type="sibTrans" cxnId="{7D4DAD78-4711-4941-BDF9-7E5A21348B7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C1350AD-0774-40DF-8597-3D20FDE3D04A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Percepção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Ganhos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Econômicos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4CB3347-B120-4770-9357-61DE4DB5607D}" type="parTrans" cxnId="{D730BE33-829E-4A43-8A2E-565114F1266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FF30F52-C480-42C7-8CD7-019276903CD2}" type="sibTrans" cxnId="{D730BE33-829E-4A43-8A2E-565114F1266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45CC579-AB26-4BF9-8EB3-2B1202659116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Presença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Potência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Liderando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76EDF45-91F9-4F15-AB05-7BA9A384053C}" type="parTrans" cxnId="{F844592D-018E-46BB-9334-93CD46C07A9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E058CFF-164B-4E8C-AC9F-0B99E122F60C}" type="sibTrans" cxnId="{F844592D-018E-46BB-9334-93CD46C07A9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8E2BEDD-9880-43AF-A024-A180DBB1F340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678D632-95A9-415B-8BE5-F700DBD795B9}" type="parTrans" cxnId="{C724C8D2-72D8-483F-BCB1-6773BF72EEE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1E458F9-55D9-4C67-9949-1730B4F77638}" type="sibTrans" cxnId="{C724C8D2-72D8-483F-BCB1-6773BF72EEEB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9124499-A06F-45EC-86BF-4949D74F167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28C6AF0-DA11-4B11-A17A-7EB74274D5AE}" type="parTrans" cxnId="{4A1E4DCD-C148-482F-B065-E8518A2B8B2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FECA3E5-7922-445B-8180-2CE12A6E078C}" type="sibTrans" cxnId="{4A1E4DCD-C148-482F-B065-E8518A2B8B2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AAF9665-6589-4173-92C3-4CC9C1C7807A}" type="pres">
      <dgm:prSet presAssocID="{E39C2840-CA16-4600-9F67-ACC61502425C}" presName="vert0" presStyleCnt="0">
        <dgm:presLayoutVars>
          <dgm:dir/>
          <dgm:animOne val="branch"/>
          <dgm:animLvl val="lvl"/>
        </dgm:presLayoutVars>
      </dgm:prSet>
      <dgm:spPr/>
    </dgm:pt>
    <dgm:pt modelId="{3D81B270-3123-4E04-AFFA-1BCEC6627760}" type="pres">
      <dgm:prSet presAssocID="{B63813C9-BBE7-4041-9863-ED23279C838B}" presName="thickLine" presStyleLbl="alignNode1" presStyleIdx="0" presStyleCnt="1"/>
      <dgm:spPr/>
      <dgm:t>
        <a:bodyPr/>
        <a:lstStyle/>
        <a:p>
          <a:endParaRPr lang="pt-BR"/>
        </a:p>
      </dgm:t>
    </dgm:pt>
    <dgm:pt modelId="{55A7C75E-909D-4310-A865-5EF8327D096D}" type="pres">
      <dgm:prSet presAssocID="{B63813C9-BBE7-4041-9863-ED23279C838B}" presName="horz1" presStyleCnt="0"/>
      <dgm:spPr/>
    </dgm:pt>
    <dgm:pt modelId="{757433BA-D9DA-4A2F-A277-8C37A06DDEE2}" type="pres">
      <dgm:prSet presAssocID="{B63813C9-BBE7-4041-9863-ED23279C838B}" presName="tx1" presStyleLbl="revTx" presStyleIdx="0" presStyleCnt="6"/>
      <dgm:spPr/>
      <dgm:t>
        <a:bodyPr/>
        <a:lstStyle/>
        <a:p>
          <a:endParaRPr lang="pt-BR"/>
        </a:p>
      </dgm:t>
    </dgm:pt>
    <dgm:pt modelId="{C9B91FA9-1999-4E89-955B-2530889F14B5}" type="pres">
      <dgm:prSet presAssocID="{B63813C9-BBE7-4041-9863-ED23279C838B}" presName="vert1" presStyleCnt="0"/>
      <dgm:spPr/>
    </dgm:pt>
    <dgm:pt modelId="{95BCAB32-77FA-436D-9482-12230ECA4B94}" type="pres">
      <dgm:prSet presAssocID="{2A3D1751-1B8E-4728-B190-AAD3688E7846}" presName="vertSpace2a" presStyleCnt="0"/>
      <dgm:spPr/>
    </dgm:pt>
    <dgm:pt modelId="{66B59744-873D-4E25-8D8F-FC23E92D30BF}" type="pres">
      <dgm:prSet presAssocID="{2A3D1751-1B8E-4728-B190-AAD3688E7846}" presName="horz2" presStyleCnt="0"/>
      <dgm:spPr/>
    </dgm:pt>
    <dgm:pt modelId="{EC267960-283B-44C7-A347-6044DA37EF5C}" type="pres">
      <dgm:prSet presAssocID="{2A3D1751-1B8E-4728-B190-AAD3688E7846}" presName="horzSpace2" presStyleCnt="0"/>
      <dgm:spPr/>
    </dgm:pt>
    <dgm:pt modelId="{8157586E-BBA1-4BF4-A7B2-181FAC7A78E2}" type="pres">
      <dgm:prSet presAssocID="{2A3D1751-1B8E-4728-B190-AAD3688E7846}" presName="tx2" presStyleLbl="revTx" presStyleIdx="1" presStyleCnt="6"/>
      <dgm:spPr/>
    </dgm:pt>
    <dgm:pt modelId="{EF564E45-C307-4EC4-A352-BEA47609F4D2}" type="pres">
      <dgm:prSet presAssocID="{2A3D1751-1B8E-4728-B190-AAD3688E7846}" presName="vert2" presStyleCnt="0"/>
      <dgm:spPr/>
    </dgm:pt>
    <dgm:pt modelId="{B19603AD-457A-425F-A27C-326E48FEA893}" type="pres">
      <dgm:prSet presAssocID="{2A3D1751-1B8E-4728-B190-AAD3688E7846}" presName="thinLine2b" presStyleLbl="callout" presStyleIdx="0" presStyleCnt="5"/>
      <dgm:spPr/>
    </dgm:pt>
    <dgm:pt modelId="{706CA9C5-916B-401C-996F-D9BEEC670320}" type="pres">
      <dgm:prSet presAssocID="{2A3D1751-1B8E-4728-B190-AAD3688E7846}" presName="vertSpace2b" presStyleCnt="0"/>
      <dgm:spPr/>
    </dgm:pt>
    <dgm:pt modelId="{3E392213-9851-4A4A-BC6A-8BB8153A5501}" type="pres">
      <dgm:prSet presAssocID="{EC1350AD-0774-40DF-8597-3D20FDE3D04A}" presName="horz2" presStyleCnt="0"/>
      <dgm:spPr/>
    </dgm:pt>
    <dgm:pt modelId="{01D1D6BA-9189-475B-A067-9D43F1040E92}" type="pres">
      <dgm:prSet presAssocID="{EC1350AD-0774-40DF-8597-3D20FDE3D04A}" presName="horzSpace2" presStyleCnt="0"/>
      <dgm:spPr/>
    </dgm:pt>
    <dgm:pt modelId="{D3081B05-F88E-4AC4-A263-26AB63AA9245}" type="pres">
      <dgm:prSet presAssocID="{EC1350AD-0774-40DF-8597-3D20FDE3D04A}" presName="tx2" presStyleLbl="revTx" presStyleIdx="2" presStyleCnt="6"/>
      <dgm:spPr/>
    </dgm:pt>
    <dgm:pt modelId="{D9188A25-79ED-42F0-8453-07AE136EB231}" type="pres">
      <dgm:prSet presAssocID="{EC1350AD-0774-40DF-8597-3D20FDE3D04A}" presName="vert2" presStyleCnt="0"/>
      <dgm:spPr/>
    </dgm:pt>
    <dgm:pt modelId="{7BC25DFB-03B2-4FB2-8E96-C89DACB057E0}" type="pres">
      <dgm:prSet presAssocID="{EC1350AD-0774-40DF-8597-3D20FDE3D04A}" presName="thinLine2b" presStyleLbl="callout" presStyleIdx="1" presStyleCnt="5"/>
      <dgm:spPr/>
    </dgm:pt>
    <dgm:pt modelId="{1CC82B97-8C1E-473F-89CD-8951F67EEFED}" type="pres">
      <dgm:prSet presAssocID="{EC1350AD-0774-40DF-8597-3D20FDE3D04A}" presName="vertSpace2b" presStyleCnt="0"/>
      <dgm:spPr/>
    </dgm:pt>
    <dgm:pt modelId="{F9338009-4252-4AD1-AE50-E62EABCDD2D3}" type="pres">
      <dgm:prSet presAssocID="{445CC579-AB26-4BF9-8EB3-2B1202659116}" presName="horz2" presStyleCnt="0"/>
      <dgm:spPr/>
    </dgm:pt>
    <dgm:pt modelId="{A566173B-AA3B-4349-A8CB-41E6C9E582FE}" type="pres">
      <dgm:prSet presAssocID="{445CC579-AB26-4BF9-8EB3-2B1202659116}" presName="horzSpace2" presStyleCnt="0"/>
      <dgm:spPr/>
    </dgm:pt>
    <dgm:pt modelId="{633B463C-6052-4CE5-9653-9B4F1EC8D26A}" type="pres">
      <dgm:prSet presAssocID="{445CC579-AB26-4BF9-8EB3-2B1202659116}" presName="tx2" presStyleLbl="revTx" presStyleIdx="3" presStyleCnt="6"/>
      <dgm:spPr/>
      <dgm:t>
        <a:bodyPr/>
        <a:lstStyle/>
        <a:p>
          <a:endParaRPr lang="pt-BR"/>
        </a:p>
      </dgm:t>
    </dgm:pt>
    <dgm:pt modelId="{27010878-67D5-4DC6-848E-7BA8C8F2D24C}" type="pres">
      <dgm:prSet presAssocID="{445CC579-AB26-4BF9-8EB3-2B1202659116}" presName="vert2" presStyleCnt="0"/>
      <dgm:spPr/>
    </dgm:pt>
    <dgm:pt modelId="{C186CF4A-7736-4210-85E3-584D12647D7E}" type="pres">
      <dgm:prSet presAssocID="{445CC579-AB26-4BF9-8EB3-2B1202659116}" presName="thinLine2b" presStyleLbl="callout" presStyleIdx="2" presStyleCnt="5"/>
      <dgm:spPr/>
    </dgm:pt>
    <dgm:pt modelId="{57D7E7D1-4E72-44DE-AA97-15CC3655820D}" type="pres">
      <dgm:prSet presAssocID="{445CC579-AB26-4BF9-8EB3-2B1202659116}" presName="vertSpace2b" presStyleCnt="0"/>
      <dgm:spPr/>
    </dgm:pt>
    <dgm:pt modelId="{B61FD155-98CC-4B26-91C3-30D9FDF73267}" type="pres">
      <dgm:prSet presAssocID="{F9124499-A06F-45EC-86BF-4949D74F167C}" presName="horz2" presStyleCnt="0"/>
      <dgm:spPr/>
    </dgm:pt>
    <dgm:pt modelId="{C6AD4F8E-AABB-44E6-A457-81149A4A3241}" type="pres">
      <dgm:prSet presAssocID="{F9124499-A06F-45EC-86BF-4949D74F167C}" presName="horzSpace2" presStyleCnt="0"/>
      <dgm:spPr/>
    </dgm:pt>
    <dgm:pt modelId="{F98576B1-17BC-4A74-AD85-6C560C6BF626}" type="pres">
      <dgm:prSet presAssocID="{F9124499-A06F-45EC-86BF-4949D74F167C}" presName="tx2" presStyleLbl="revTx" presStyleIdx="4" presStyleCnt="6"/>
      <dgm:spPr/>
    </dgm:pt>
    <dgm:pt modelId="{1433972B-F993-4AF4-978C-E3651C2332A9}" type="pres">
      <dgm:prSet presAssocID="{F9124499-A06F-45EC-86BF-4949D74F167C}" presName="vert2" presStyleCnt="0"/>
      <dgm:spPr/>
    </dgm:pt>
    <dgm:pt modelId="{4ECA06EA-AC27-4FB3-AD68-12DB00500613}" type="pres">
      <dgm:prSet presAssocID="{F9124499-A06F-45EC-86BF-4949D74F167C}" presName="thinLine2b" presStyleLbl="callout" presStyleIdx="3" presStyleCnt="5"/>
      <dgm:spPr/>
    </dgm:pt>
    <dgm:pt modelId="{2E1F33A1-6C7D-4A3C-8051-EF56AA9B84CB}" type="pres">
      <dgm:prSet presAssocID="{F9124499-A06F-45EC-86BF-4949D74F167C}" presName="vertSpace2b" presStyleCnt="0"/>
      <dgm:spPr/>
    </dgm:pt>
    <dgm:pt modelId="{8F9140E3-39A1-4ECA-B192-D65FFE2B2152}" type="pres">
      <dgm:prSet presAssocID="{E8E2BEDD-9880-43AF-A024-A180DBB1F340}" presName="horz2" presStyleCnt="0"/>
      <dgm:spPr/>
    </dgm:pt>
    <dgm:pt modelId="{2CEF88C1-F4AC-4367-8AC4-0CE26AEDA3F0}" type="pres">
      <dgm:prSet presAssocID="{E8E2BEDD-9880-43AF-A024-A180DBB1F340}" presName="horzSpace2" presStyleCnt="0"/>
      <dgm:spPr/>
    </dgm:pt>
    <dgm:pt modelId="{10929569-81D3-496A-B3BE-17E9CD6BEF92}" type="pres">
      <dgm:prSet presAssocID="{E8E2BEDD-9880-43AF-A024-A180DBB1F340}" presName="tx2" presStyleLbl="revTx" presStyleIdx="5" presStyleCnt="6"/>
      <dgm:spPr/>
    </dgm:pt>
    <dgm:pt modelId="{3531186D-ED66-4DBF-A518-190D77B65EAE}" type="pres">
      <dgm:prSet presAssocID="{E8E2BEDD-9880-43AF-A024-A180DBB1F340}" presName="vert2" presStyleCnt="0"/>
      <dgm:spPr/>
    </dgm:pt>
    <dgm:pt modelId="{3EB5D409-3101-47C7-B220-4B6408FB00D3}" type="pres">
      <dgm:prSet presAssocID="{E8E2BEDD-9880-43AF-A024-A180DBB1F340}" presName="thinLine2b" presStyleLbl="callout" presStyleIdx="4" presStyleCnt="5"/>
      <dgm:spPr/>
    </dgm:pt>
    <dgm:pt modelId="{8253B821-C32D-462E-8D7A-CC98D07E8DC4}" type="pres">
      <dgm:prSet presAssocID="{E8E2BEDD-9880-43AF-A024-A180DBB1F340}" presName="vertSpace2b" presStyleCnt="0"/>
      <dgm:spPr/>
    </dgm:pt>
  </dgm:ptLst>
  <dgm:cxnLst>
    <dgm:cxn modelId="{F844592D-018E-46BB-9334-93CD46C07A9B}" srcId="{B63813C9-BBE7-4041-9863-ED23279C838B}" destId="{445CC579-AB26-4BF9-8EB3-2B1202659116}" srcOrd="2" destOrd="0" parTransId="{E76EDF45-91F9-4F15-AB05-7BA9A384053C}" sibTransId="{4E058CFF-164B-4E8C-AC9F-0B99E122F60C}"/>
    <dgm:cxn modelId="{9A2AF85C-0795-4366-B672-B6063495EE73}" type="presOf" srcId="{EC1350AD-0774-40DF-8597-3D20FDE3D04A}" destId="{D3081B05-F88E-4AC4-A263-26AB63AA9245}" srcOrd="0" destOrd="0" presId="urn:microsoft.com/office/officeart/2008/layout/LinedList"/>
    <dgm:cxn modelId="{C724C8D2-72D8-483F-BCB1-6773BF72EEEB}" srcId="{B63813C9-BBE7-4041-9863-ED23279C838B}" destId="{E8E2BEDD-9880-43AF-A024-A180DBB1F340}" srcOrd="4" destOrd="0" parTransId="{7678D632-95A9-415B-8BE5-F700DBD795B9}" sibTransId="{F1E458F9-55D9-4C67-9949-1730B4F77638}"/>
    <dgm:cxn modelId="{0E8DCE49-997C-44C1-9199-276681B57BDE}" type="presOf" srcId="{B63813C9-BBE7-4041-9863-ED23279C838B}" destId="{757433BA-D9DA-4A2F-A277-8C37A06DDEE2}" srcOrd="0" destOrd="0" presId="urn:microsoft.com/office/officeart/2008/layout/LinedList"/>
    <dgm:cxn modelId="{A3ABB4C6-7DFF-43D9-9801-51238A237103}" srcId="{E39C2840-CA16-4600-9F67-ACC61502425C}" destId="{B63813C9-BBE7-4041-9863-ED23279C838B}" srcOrd="0" destOrd="0" parTransId="{1453CD43-EA40-4C11-ABA8-221DEF7E5128}" sibTransId="{9B304D79-690F-43D9-8BC2-A9AC0793804C}"/>
    <dgm:cxn modelId="{4A1E4DCD-C148-482F-B065-E8518A2B8B22}" srcId="{B63813C9-BBE7-4041-9863-ED23279C838B}" destId="{F9124499-A06F-45EC-86BF-4949D74F167C}" srcOrd="3" destOrd="0" parTransId="{428C6AF0-DA11-4B11-A17A-7EB74274D5AE}" sibTransId="{4FECA3E5-7922-445B-8180-2CE12A6E078C}"/>
    <dgm:cxn modelId="{3214835D-747C-44F8-A0D5-2B57953D40AA}" type="presOf" srcId="{2A3D1751-1B8E-4728-B190-AAD3688E7846}" destId="{8157586E-BBA1-4BF4-A7B2-181FAC7A78E2}" srcOrd="0" destOrd="0" presId="urn:microsoft.com/office/officeart/2008/layout/LinedList"/>
    <dgm:cxn modelId="{F8A5CAFB-0987-4C3B-AE2A-C0F63BD12A62}" type="presOf" srcId="{445CC579-AB26-4BF9-8EB3-2B1202659116}" destId="{633B463C-6052-4CE5-9653-9B4F1EC8D26A}" srcOrd="0" destOrd="0" presId="urn:microsoft.com/office/officeart/2008/layout/LinedList"/>
    <dgm:cxn modelId="{D730BE33-829E-4A43-8A2E-565114F12666}" srcId="{B63813C9-BBE7-4041-9863-ED23279C838B}" destId="{EC1350AD-0774-40DF-8597-3D20FDE3D04A}" srcOrd="1" destOrd="0" parTransId="{04CB3347-B120-4770-9357-61DE4DB5607D}" sibTransId="{EFF30F52-C480-42C7-8CD7-019276903CD2}"/>
    <dgm:cxn modelId="{E78CDB14-99A4-4ADC-958E-3703C0F38BA4}" type="presOf" srcId="{F9124499-A06F-45EC-86BF-4949D74F167C}" destId="{F98576B1-17BC-4A74-AD85-6C560C6BF626}" srcOrd="0" destOrd="0" presId="urn:microsoft.com/office/officeart/2008/layout/LinedList"/>
    <dgm:cxn modelId="{BABDEB16-9E73-4F38-B99C-636BFDF7935F}" type="presOf" srcId="{E8E2BEDD-9880-43AF-A024-A180DBB1F340}" destId="{10929569-81D3-496A-B3BE-17E9CD6BEF92}" srcOrd="0" destOrd="0" presId="urn:microsoft.com/office/officeart/2008/layout/LinedList"/>
    <dgm:cxn modelId="{EF070DEA-9FEC-4F72-8C00-AAD08107F176}" type="presOf" srcId="{E39C2840-CA16-4600-9F67-ACC61502425C}" destId="{DAAF9665-6589-4173-92C3-4CC9C1C7807A}" srcOrd="0" destOrd="0" presId="urn:microsoft.com/office/officeart/2008/layout/LinedList"/>
    <dgm:cxn modelId="{7D4DAD78-4711-4941-BDF9-7E5A21348B7B}" srcId="{B63813C9-BBE7-4041-9863-ED23279C838B}" destId="{2A3D1751-1B8E-4728-B190-AAD3688E7846}" srcOrd="0" destOrd="0" parTransId="{26A29FA0-05DD-4DE3-8034-E562436E43EA}" sibTransId="{6EF933C7-8363-47C5-AFA6-71FC3FA9E7F3}"/>
    <dgm:cxn modelId="{20A1A334-D5CC-4C37-A9D3-96559F7D6DD2}" type="presParOf" srcId="{DAAF9665-6589-4173-92C3-4CC9C1C7807A}" destId="{3D81B270-3123-4E04-AFFA-1BCEC6627760}" srcOrd="0" destOrd="0" presId="urn:microsoft.com/office/officeart/2008/layout/LinedList"/>
    <dgm:cxn modelId="{0767F9CF-97BA-4BC4-9978-C1776CBF4776}" type="presParOf" srcId="{DAAF9665-6589-4173-92C3-4CC9C1C7807A}" destId="{55A7C75E-909D-4310-A865-5EF8327D096D}" srcOrd="1" destOrd="0" presId="urn:microsoft.com/office/officeart/2008/layout/LinedList"/>
    <dgm:cxn modelId="{26BEB1E7-4DBC-4B67-A6A3-58026D7BD323}" type="presParOf" srcId="{55A7C75E-909D-4310-A865-5EF8327D096D}" destId="{757433BA-D9DA-4A2F-A277-8C37A06DDEE2}" srcOrd="0" destOrd="0" presId="urn:microsoft.com/office/officeart/2008/layout/LinedList"/>
    <dgm:cxn modelId="{B6C4BAAD-29C4-43D7-BEA9-6CF4F023B80D}" type="presParOf" srcId="{55A7C75E-909D-4310-A865-5EF8327D096D}" destId="{C9B91FA9-1999-4E89-955B-2530889F14B5}" srcOrd="1" destOrd="0" presId="urn:microsoft.com/office/officeart/2008/layout/LinedList"/>
    <dgm:cxn modelId="{39E19710-8451-4ABA-9413-4D689FB23CD6}" type="presParOf" srcId="{C9B91FA9-1999-4E89-955B-2530889F14B5}" destId="{95BCAB32-77FA-436D-9482-12230ECA4B94}" srcOrd="0" destOrd="0" presId="urn:microsoft.com/office/officeart/2008/layout/LinedList"/>
    <dgm:cxn modelId="{BA9E44D7-2449-48BF-9CB5-CC8DC94D278D}" type="presParOf" srcId="{C9B91FA9-1999-4E89-955B-2530889F14B5}" destId="{66B59744-873D-4E25-8D8F-FC23E92D30BF}" srcOrd="1" destOrd="0" presId="urn:microsoft.com/office/officeart/2008/layout/LinedList"/>
    <dgm:cxn modelId="{F21E0C50-7F68-40E9-913A-671F7C31A193}" type="presParOf" srcId="{66B59744-873D-4E25-8D8F-FC23E92D30BF}" destId="{EC267960-283B-44C7-A347-6044DA37EF5C}" srcOrd="0" destOrd="0" presId="urn:microsoft.com/office/officeart/2008/layout/LinedList"/>
    <dgm:cxn modelId="{1F7096C5-82B0-4D14-9882-167095BF1477}" type="presParOf" srcId="{66B59744-873D-4E25-8D8F-FC23E92D30BF}" destId="{8157586E-BBA1-4BF4-A7B2-181FAC7A78E2}" srcOrd="1" destOrd="0" presId="urn:microsoft.com/office/officeart/2008/layout/LinedList"/>
    <dgm:cxn modelId="{7DA1440A-F934-4B22-B081-6DE806BD330F}" type="presParOf" srcId="{66B59744-873D-4E25-8D8F-FC23E92D30BF}" destId="{EF564E45-C307-4EC4-A352-BEA47609F4D2}" srcOrd="2" destOrd="0" presId="urn:microsoft.com/office/officeart/2008/layout/LinedList"/>
    <dgm:cxn modelId="{84E2EE40-C1DC-499E-8FA9-34A1D0461152}" type="presParOf" srcId="{C9B91FA9-1999-4E89-955B-2530889F14B5}" destId="{B19603AD-457A-425F-A27C-326E48FEA893}" srcOrd="2" destOrd="0" presId="urn:microsoft.com/office/officeart/2008/layout/LinedList"/>
    <dgm:cxn modelId="{A980C447-747A-433C-AE3D-9234F2F40A00}" type="presParOf" srcId="{C9B91FA9-1999-4E89-955B-2530889F14B5}" destId="{706CA9C5-916B-401C-996F-D9BEEC670320}" srcOrd="3" destOrd="0" presId="urn:microsoft.com/office/officeart/2008/layout/LinedList"/>
    <dgm:cxn modelId="{6105C782-B1B1-4BFD-9B35-355188B87118}" type="presParOf" srcId="{C9B91FA9-1999-4E89-955B-2530889F14B5}" destId="{3E392213-9851-4A4A-BC6A-8BB8153A5501}" srcOrd="4" destOrd="0" presId="urn:microsoft.com/office/officeart/2008/layout/LinedList"/>
    <dgm:cxn modelId="{86DB1583-A3D5-4ACB-9D97-340E08623C17}" type="presParOf" srcId="{3E392213-9851-4A4A-BC6A-8BB8153A5501}" destId="{01D1D6BA-9189-475B-A067-9D43F1040E92}" srcOrd="0" destOrd="0" presId="urn:microsoft.com/office/officeart/2008/layout/LinedList"/>
    <dgm:cxn modelId="{87021F08-9893-49B6-98CA-28E41EF8B47A}" type="presParOf" srcId="{3E392213-9851-4A4A-BC6A-8BB8153A5501}" destId="{D3081B05-F88E-4AC4-A263-26AB63AA9245}" srcOrd="1" destOrd="0" presId="urn:microsoft.com/office/officeart/2008/layout/LinedList"/>
    <dgm:cxn modelId="{33ED6A96-13CA-4B84-B246-1BB7EF770EDD}" type="presParOf" srcId="{3E392213-9851-4A4A-BC6A-8BB8153A5501}" destId="{D9188A25-79ED-42F0-8453-07AE136EB231}" srcOrd="2" destOrd="0" presId="urn:microsoft.com/office/officeart/2008/layout/LinedList"/>
    <dgm:cxn modelId="{AE4E9513-00C2-489D-AA74-B2E7E661269C}" type="presParOf" srcId="{C9B91FA9-1999-4E89-955B-2530889F14B5}" destId="{7BC25DFB-03B2-4FB2-8E96-C89DACB057E0}" srcOrd="5" destOrd="0" presId="urn:microsoft.com/office/officeart/2008/layout/LinedList"/>
    <dgm:cxn modelId="{834517E3-6A0A-4C1C-AA20-59D7FF235E83}" type="presParOf" srcId="{C9B91FA9-1999-4E89-955B-2530889F14B5}" destId="{1CC82B97-8C1E-473F-89CD-8951F67EEFED}" srcOrd="6" destOrd="0" presId="urn:microsoft.com/office/officeart/2008/layout/LinedList"/>
    <dgm:cxn modelId="{8CF3DADB-7871-48BC-8905-AE3F63B99DE8}" type="presParOf" srcId="{C9B91FA9-1999-4E89-955B-2530889F14B5}" destId="{F9338009-4252-4AD1-AE50-E62EABCDD2D3}" srcOrd="7" destOrd="0" presId="urn:microsoft.com/office/officeart/2008/layout/LinedList"/>
    <dgm:cxn modelId="{F477DA26-7132-4AE7-85F1-7B4A3C784AF4}" type="presParOf" srcId="{F9338009-4252-4AD1-AE50-E62EABCDD2D3}" destId="{A566173B-AA3B-4349-A8CB-41E6C9E582FE}" srcOrd="0" destOrd="0" presId="urn:microsoft.com/office/officeart/2008/layout/LinedList"/>
    <dgm:cxn modelId="{7FAD0D57-9039-421A-986E-01E56BDD156D}" type="presParOf" srcId="{F9338009-4252-4AD1-AE50-E62EABCDD2D3}" destId="{633B463C-6052-4CE5-9653-9B4F1EC8D26A}" srcOrd="1" destOrd="0" presId="urn:microsoft.com/office/officeart/2008/layout/LinedList"/>
    <dgm:cxn modelId="{83DA11A4-CF38-4DBF-A908-96DCC72FFD0C}" type="presParOf" srcId="{F9338009-4252-4AD1-AE50-E62EABCDD2D3}" destId="{27010878-67D5-4DC6-848E-7BA8C8F2D24C}" srcOrd="2" destOrd="0" presId="urn:microsoft.com/office/officeart/2008/layout/LinedList"/>
    <dgm:cxn modelId="{F43D135E-3E7B-4CB8-97F1-4B317D61C7C8}" type="presParOf" srcId="{C9B91FA9-1999-4E89-955B-2530889F14B5}" destId="{C186CF4A-7736-4210-85E3-584D12647D7E}" srcOrd="8" destOrd="0" presId="urn:microsoft.com/office/officeart/2008/layout/LinedList"/>
    <dgm:cxn modelId="{6DCC32B8-AA5A-4C33-BFFE-8245D4909256}" type="presParOf" srcId="{C9B91FA9-1999-4E89-955B-2530889F14B5}" destId="{57D7E7D1-4E72-44DE-AA97-15CC3655820D}" srcOrd="9" destOrd="0" presId="urn:microsoft.com/office/officeart/2008/layout/LinedList"/>
    <dgm:cxn modelId="{BA9D245B-EC4B-43DA-BB8E-8A71EEBC433F}" type="presParOf" srcId="{C9B91FA9-1999-4E89-955B-2530889F14B5}" destId="{B61FD155-98CC-4B26-91C3-30D9FDF73267}" srcOrd="10" destOrd="0" presId="urn:microsoft.com/office/officeart/2008/layout/LinedList"/>
    <dgm:cxn modelId="{641DAA6B-8D8D-4822-8202-010626054835}" type="presParOf" srcId="{B61FD155-98CC-4B26-91C3-30D9FDF73267}" destId="{C6AD4F8E-AABB-44E6-A457-81149A4A3241}" srcOrd="0" destOrd="0" presId="urn:microsoft.com/office/officeart/2008/layout/LinedList"/>
    <dgm:cxn modelId="{FA08A3CC-3616-4965-B1A9-C0AF1A778A41}" type="presParOf" srcId="{B61FD155-98CC-4B26-91C3-30D9FDF73267}" destId="{F98576B1-17BC-4A74-AD85-6C560C6BF626}" srcOrd="1" destOrd="0" presId="urn:microsoft.com/office/officeart/2008/layout/LinedList"/>
    <dgm:cxn modelId="{D58D4BCC-1695-4E7C-830B-7F227AD28DCD}" type="presParOf" srcId="{B61FD155-98CC-4B26-91C3-30D9FDF73267}" destId="{1433972B-F993-4AF4-978C-E3651C2332A9}" srcOrd="2" destOrd="0" presId="urn:microsoft.com/office/officeart/2008/layout/LinedList"/>
    <dgm:cxn modelId="{28B9CB8C-E05D-4F7E-BC99-F485C2AD86E5}" type="presParOf" srcId="{C9B91FA9-1999-4E89-955B-2530889F14B5}" destId="{4ECA06EA-AC27-4FB3-AD68-12DB00500613}" srcOrd="11" destOrd="0" presId="urn:microsoft.com/office/officeart/2008/layout/LinedList"/>
    <dgm:cxn modelId="{275FA1CE-0615-456B-91A8-AB03C683C72F}" type="presParOf" srcId="{C9B91FA9-1999-4E89-955B-2530889F14B5}" destId="{2E1F33A1-6C7D-4A3C-8051-EF56AA9B84CB}" srcOrd="12" destOrd="0" presId="urn:microsoft.com/office/officeart/2008/layout/LinedList"/>
    <dgm:cxn modelId="{A57F40EB-79AD-4944-BF80-466F39E94CAA}" type="presParOf" srcId="{C9B91FA9-1999-4E89-955B-2530889F14B5}" destId="{8F9140E3-39A1-4ECA-B192-D65FFE2B2152}" srcOrd="13" destOrd="0" presId="urn:microsoft.com/office/officeart/2008/layout/LinedList"/>
    <dgm:cxn modelId="{CCCFA788-906A-4354-8594-4835C695ADB1}" type="presParOf" srcId="{8F9140E3-39A1-4ECA-B192-D65FFE2B2152}" destId="{2CEF88C1-F4AC-4367-8AC4-0CE26AEDA3F0}" srcOrd="0" destOrd="0" presId="urn:microsoft.com/office/officeart/2008/layout/LinedList"/>
    <dgm:cxn modelId="{31263547-E180-47AC-9A7B-3FF697D27FFA}" type="presParOf" srcId="{8F9140E3-39A1-4ECA-B192-D65FFE2B2152}" destId="{10929569-81D3-496A-B3BE-17E9CD6BEF92}" srcOrd="1" destOrd="0" presId="urn:microsoft.com/office/officeart/2008/layout/LinedList"/>
    <dgm:cxn modelId="{9A04DC85-4577-4BAE-AA16-5E1A07516818}" type="presParOf" srcId="{8F9140E3-39A1-4ECA-B192-D65FFE2B2152}" destId="{3531186D-ED66-4DBF-A518-190D77B65EAE}" srcOrd="2" destOrd="0" presId="urn:microsoft.com/office/officeart/2008/layout/LinedList"/>
    <dgm:cxn modelId="{58DDD8EE-2F48-43BD-B661-4960ADD25D53}" type="presParOf" srcId="{C9B91FA9-1999-4E89-955B-2530889F14B5}" destId="{3EB5D409-3101-47C7-B220-4B6408FB00D3}" srcOrd="14" destOrd="0" presId="urn:microsoft.com/office/officeart/2008/layout/LinedList"/>
    <dgm:cxn modelId="{125C1B26-8DCF-400D-97B0-E8D82AC944B9}" type="presParOf" srcId="{C9B91FA9-1999-4E89-955B-2530889F14B5}" destId="{8253B821-C32D-462E-8D7A-CC98D07E8DC4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0C8CEF-65E5-43D6-B016-698F0B42D38F}" type="doc">
      <dgm:prSet loTypeId="urn:microsoft.com/office/officeart/2008/layout/Squa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68C9135-8FE3-4789-8A60-C736BE2129E7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EE96B098-4CF1-4506-9FC8-01D05BF5C88E}" type="parTrans" cxnId="{9936CF75-5D3B-42D3-9003-B39FD8BEA076}">
      <dgm:prSet/>
      <dgm:spPr/>
      <dgm:t>
        <a:bodyPr/>
        <a:lstStyle/>
        <a:p>
          <a:endParaRPr lang="pt-BR"/>
        </a:p>
      </dgm:t>
    </dgm:pt>
    <dgm:pt modelId="{AAEE01E2-1771-4A25-B12C-8D905A1C0AE3}" type="sibTrans" cxnId="{9936CF75-5D3B-42D3-9003-B39FD8BEA076}">
      <dgm:prSet/>
      <dgm:spPr/>
      <dgm:t>
        <a:bodyPr/>
        <a:lstStyle/>
        <a:p>
          <a:endParaRPr lang="pt-BR"/>
        </a:p>
      </dgm:t>
    </dgm:pt>
    <dgm:pt modelId="{8206830F-8390-4C13-BBF7-0E6E9C34CDB7}">
      <dgm:prSet phldrT="[Texto]" custT="1"/>
      <dgm:spPr/>
      <dgm:t>
        <a:bodyPr/>
        <a:lstStyle/>
        <a:p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dirty="0">
            <a:latin typeface="Times New Roman" pitchFamily="18" charset="0"/>
            <a:cs typeface="Times New Roman" pitchFamily="18" charset="0"/>
          </a:endParaRPr>
        </a:p>
      </dgm:t>
    </dgm:pt>
    <dgm:pt modelId="{5BE5B2B4-92D4-4ECB-8A8F-7F40F8D16D9E}" type="parTrans" cxnId="{2B52C66F-5512-4A4D-905D-31FBC8E4A647}">
      <dgm:prSet/>
      <dgm:spPr/>
      <dgm:t>
        <a:bodyPr/>
        <a:lstStyle/>
        <a:p>
          <a:endParaRPr lang="pt-BR"/>
        </a:p>
      </dgm:t>
    </dgm:pt>
    <dgm:pt modelId="{9FCB38CC-86C2-464D-BA7D-81FABEEA6483}" type="sibTrans" cxnId="{2B52C66F-5512-4A4D-905D-31FBC8E4A647}">
      <dgm:prSet/>
      <dgm:spPr/>
      <dgm:t>
        <a:bodyPr/>
        <a:lstStyle/>
        <a:p>
          <a:endParaRPr lang="pt-BR"/>
        </a:p>
      </dgm:t>
    </dgm:pt>
    <dgm:pt modelId="{FE0A5F37-D68E-482E-8455-4C63C2A48AAC}">
      <dgm:prSet phldrT="[Texto]" custT="1"/>
      <dgm:spPr/>
      <dgm:t>
        <a:bodyPr/>
        <a:lstStyle/>
        <a:p>
          <a:r>
            <a:rPr lang="pt-BR" sz="500" b="0" i="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gm:t>
    </dgm:pt>
    <dgm:pt modelId="{7238DDE1-165A-413D-9B0A-A65478D26485}" type="parTrans" cxnId="{DC49EBFF-2AAA-46B9-A3AA-00FBA6C96444}">
      <dgm:prSet/>
      <dgm:spPr/>
      <dgm:t>
        <a:bodyPr/>
        <a:lstStyle/>
        <a:p>
          <a:endParaRPr lang="pt-BR"/>
        </a:p>
      </dgm:t>
    </dgm:pt>
    <dgm:pt modelId="{C42AEFA8-1FCE-47C6-B77A-E121F3D9CA58}" type="sibTrans" cxnId="{DC49EBFF-2AAA-46B9-A3AA-00FBA6C96444}">
      <dgm:prSet/>
      <dgm:spPr/>
      <dgm:t>
        <a:bodyPr/>
        <a:lstStyle/>
        <a:p>
          <a:endParaRPr lang="pt-BR"/>
        </a:p>
      </dgm:t>
    </dgm:pt>
    <dgm:pt modelId="{D8D84025-67A0-4DCA-8D30-BB55BD34B38D}">
      <dgm:prSet phldrT="[Texto]" custT="1"/>
      <dgm:spPr/>
      <dgm:t>
        <a:bodyPr/>
        <a:lstStyle/>
        <a:p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5BC2A5FB-61B2-47C9-8385-DEC673DB2066}" type="parTrans" cxnId="{9AB69C11-77A7-4E54-A2CE-9D0B133C97EB}">
      <dgm:prSet/>
      <dgm:spPr/>
      <dgm:t>
        <a:bodyPr/>
        <a:lstStyle/>
        <a:p>
          <a:endParaRPr lang="pt-BR"/>
        </a:p>
      </dgm:t>
    </dgm:pt>
    <dgm:pt modelId="{46E4C411-7727-4D78-BDA7-BBF9A8D225FD}" type="sibTrans" cxnId="{9AB69C11-77A7-4E54-A2CE-9D0B133C97EB}">
      <dgm:prSet/>
      <dgm:spPr/>
      <dgm:t>
        <a:bodyPr/>
        <a:lstStyle/>
        <a:p>
          <a:endParaRPr lang="pt-BR"/>
        </a:p>
      </dgm:t>
    </dgm:pt>
    <dgm:pt modelId="{36D95360-5210-4BA1-93EA-DBEBC9BDD789}">
      <dgm:prSet phldrT="[Texto]"/>
      <dgm:spPr/>
      <dgm:t>
        <a:bodyPr/>
        <a:lstStyle/>
        <a:p>
          <a:r>
            <a:rPr lang="pt-BR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6AC7A6F-52E5-4B46-A5C1-ECDDD15DA09F}" type="parTrans" cxnId="{FBF75C09-A6B2-4940-AE1D-A5E5B90DCB7B}">
      <dgm:prSet/>
      <dgm:spPr/>
      <dgm:t>
        <a:bodyPr/>
        <a:lstStyle/>
        <a:p>
          <a:endParaRPr lang="pt-BR"/>
        </a:p>
      </dgm:t>
    </dgm:pt>
    <dgm:pt modelId="{6E914F7C-36A7-45E9-8EC1-2B725E5B7F34}" type="sibTrans" cxnId="{FBF75C09-A6B2-4940-AE1D-A5E5B90DCB7B}">
      <dgm:prSet/>
      <dgm:spPr/>
      <dgm:t>
        <a:bodyPr/>
        <a:lstStyle/>
        <a:p>
          <a:endParaRPr lang="pt-BR"/>
        </a:p>
      </dgm:t>
    </dgm:pt>
    <dgm:pt modelId="{B581CA38-9931-4981-919B-E918F46ECEB1}">
      <dgm:prSet phldrT="[Texto]" custT="1"/>
      <dgm:spPr/>
      <dgm:t>
        <a:bodyPr/>
        <a:lstStyle/>
        <a:p>
          <a:r>
            <a:rPr lang="pt-BR" sz="2800" dirty="0" smtClean="0">
              <a:latin typeface="Times New Roman" pitchFamily="18" charset="0"/>
              <a:cs typeface="Times New Roman" pitchFamily="18" charset="0"/>
            </a:rPr>
            <a:t>Burundi, Camarões, República Centro-Africana, Chade, Congo, Guiné Equatorial, Gabão, São Tomé e Príncipe, República Democrática do Congo e Angola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89C24974-7DB1-42F2-BDDC-99102A323D02}" type="parTrans" cxnId="{6434B3E7-6E46-4A62-9DEB-0FC51F5BE20E}">
      <dgm:prSet/>
      <dgm:spPr/>
      <dgm:t>
        <a:bodyPr/>
        <a:lstStyle/>
        <a:p>
          <a:endParaRPr lang="pt-BR"/>
        </a:p>
      </dgm:t>
    </dgm:pt>
    <dgm:pt modelId="{E6DAC121-2B3B-4D9A-A73D-CFE472AC5291}" type="sibTrans" cxnId="{6434B3E7-6E46-4A62-9DEB-0FC51F5BE20E}">
      <dgm:prSet/>
      <dgm:spPr/>
      <dgm:t>
        <a:bodyPr/>
        <a:lstStyle/>
        <a:p>
          <a:endParaRPr lang="pt-BR"/>
        </a:p>
      </dgm:t>
    </dgm:pt>
    <dgm:pt modelId="{689E0B26-49E7-4415-BE22-6E7A5E7E6844}" type="pres">
      <dgm:prSet presAssocID="{CB0C8CEF-65E5-43D6-B016-698F0B42D38F}" presName="layout" presStyleCnt="0">
        <dgm:presLayoutVars>
          <dgm:chMax/>
          <dgm:chPref/>
          <dgm:dir/>
          <dgm:resizeHandles/>
        </dgm:presLayoutVars>
      </dgm:prSet>
      <dgm:spPr/>
    </dgm:pt>
    <dgm:pt modelId="{127443E8-86CD-42F3-A9F9-556F094F2277}" type="pres">
      <dgm:prSet presAssocID="{568C9135-8FE3-4789-8A60-C736BE2129E7}" presName="root" presStyleCnt="0">
        <dgm:presLayoutVars>
          <dgm:chMax/>
          <dgm:chPref/>
        </dgm:presLayoutVars>
      </dgm:prSet>
      <dgm:spPr/>
    </dgm:pt>
    <dgm:pt modelId="{35BC3F97-31DC-48ED-A1E2-0BA5171C11FD}" type="pres">
      <dgm:prSet presAssocID="{568C9135-8FE3-4789-8A60-C736BE2129E7}" presName="rootComposite" presStyleCnt="0">
        <dgm:presLayoutVars/>
      </dgm:prSet>
      <dgm:spPr/>
    </dgm:pt>
    <dgm:pt modelId="{84EE27B3-1E3C-43A5-A5E9-C2C2434787D8}" type="pres">
      <dgm:prSet presAssocID="{568C9135-8FE3-4789-8A60-C736BE2129E7}" presName="ParentAccent" presStyleLbl="alignNode1" presStyleIdx="0" presStyleCnt="2"/>
      <dgm:spPr>
        <a:solidFill>
          <a:srgbClr val="00B050"/>
        </a:solidFill>
      </dgm:spPr>
    </dgm:pt>
    <dgm:pt modelId="{6D5A7490-E060-4151-A575-D2CEA9CC554A}" type="pres">
      <dgm:prSet presAssocID="{568C9135-8FE3-4789-8A60-C736BE2129E7}" presName="ParentSmallAccent" presStyleLbl="fgAcc1" presStyleIdx="0" presStyleCnt="2"/>
      <dgm:spPr/>
    </dgm:pt>
    <dgm:pt modelId="{334148C4-C4A3-4C0E-949A-03FD0A0B24B1}" type="pres">
      <dgm:prSet presAssocID="{568C9135-8FE3-4789-8A60-C736BE2129E7}" presName="Parent" presStyleLbl="revTx" presStyleIdx="0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8C0382-22C5-4BBB-B9FB-B55D5AE01BCB}" type="pres">
      <dgm:prSet presAssocID="{568C9135-8FE3-4789-8A60-C736BE2129E7}" presName="childShape" presStyleCnt="0">
        <dgm:presLayoutVars>
          <dgm:chMax val="0"/>
          <dgm:chPref val="0"/>
        </dgm:presLayoutVars>
      </dgm:prSet>
      <dgm:spPr/>
    </dgm:pt>
    <dgm:pt modelId="{93D93E95-9828-47F1-8CF7-489AF90782D1}" type="pres">
      <dgm:prSet presAssocID="{8206830F-8390-4C13-BBF7-0E6E9C34CDB7}" presName="childComposite" presStyleCnt="0">
        <dgm:presLayoutVars>
          <dgm:chMax val="0"/>
          <dgm:chPref val="0"/>
        </dgm:presLayoutVars>
      </dgm:prSet>
      <dgm:spPr/>
    </dgm:pt>
    <dgm:pt modelId="{3BF5EF93-D975-4B17-8B9C-76372B5EE90C}" type="pres">
      <dgm:prSet presAssocID="{8206830F-8390-4C13-BBF7-0E6E9C34CDB7}" presName="ChildAccent" presStyleLbl="solidFgAcc1" presStyleIdx="0" presStyleCnt="4"/>
      <dgm:spPr/>
    </dgm:pt>
    <dgm:pt modelId="{55C3427A-F1E5-47DF-B028-6E524E81213F}" type="pres">
      <dgm:prSet presAssocID="{8206830F-8390-4C13-BBF7-0E6E9C34CDB7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C2F6CA-C7A8-46F8-81ED-AB07E53FE94B}" type="pres">
      <dgm:prSet presAssocID="{FE0A5F37-D68E-482E-8455-4C63C2A48AAC}" presName="childComposite" presStyleCnt="0">
        <dgm:presLayoutVars>
          <dgm:chMax val="0"/>
          <dgm:chPref val="0"/>
        </dgm:presLayoutVars>
      </dgm:prSet>
      <dgm:spPr/>
    </dgm:pt>
    <dgm:pt modelId="{D545E949-76F0-43D1-9261-7C8DB025DC39}" type="pres">
      <dgm:prSet presAssocID="{FE0A5F37-D68E-482E-8455-4C63C2A48AAC}" presName="ChildAccent" presStyleLbl="solidFgAcc1" presStyleIdx="1" presStyleCnt="4"/>
      <dgm:spPr/>
    </dgm:pt>
    <dgm:pt modelId="{9B178D44-D93D-42E8-8076-D663A06AE42A}" type="pres">
      <dgm:prSet presAssocID="{FE0A5F37-D68E-482E-8455-4C63C2A48AAC}" presName="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112403-CA90-418F-89FD-DF124D8A9F73}" type="pres">
      <dgm:prSet presAssocID="{D8D84025-67A0-4DCA-8D30-BB55BD34B38D}" presName="childComposite" presStyleCnt="0">
        <dgm:presLayoutVars>
          <dgm:chMax val="0"/>
          <dgm:chPref val="0"/>
        </dgm:presLayoutVars>
      </dgm:prSet>
      <dgm:spPr/>
    </dgm:pt>
    <dgm:pt modelId="{16A60036-4507-4DED-ABC6-E5FD30D37B8C}" type="pres">
      <dgm:prSet presAssocID="{D8D84025-67A0-4DCA-8D30-BB55BD34B38D}" presName="ChildAccent" presStyleLbl="solidFgAcc1" presStyleIdx="2" presStyleCnt="4"/>
      <dgm:spPr/>
    </dgm:pt>
    <dgm:pt modelId="{1C5CF7E4-3821-42D1-907B-868E0F9EE3AA}" type="pres">
      <dgm:prSet presAssocID="{D8D84025-67A0-4DCA-8D30-BB55BD34B38D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212666-72DC-4C0F-970B-4511DFEC6031}" type="pres">
      <dgm:prSet presAssocID="{36D95360-5210-4BA1-93EA-DBEBC9BDD789}" presName="root" presStyleCnt="0">
        <dgm:presLayoutVars>
          <dgm:chMax/>
          <dgm:chPref/>
        </dgm:presLayoutVars>
      </dgm:prSet>
      <dgm:spPr/>
    </dgm:pt>
    <dgm:pt modelId="{D19DFBC4-E24D-4CF6-A8F8-BDFAC87C4389}" type="pres">
      <dgm:prSet presAssocID="{36D95360-5210-4BA1-93EA-DBEBC9BDD789}" presName="rootComposite" presStyleCnt="0">
        <dgm:presLayoutVars/>
      </dgm:prSet>
      <dgm:spPr/>
    </dgm:pt>
    <dgm:pt modelId="{E670663E-9430-481A-A346-7D88A95D2311}" type="pres">
      <dgm:prSet presAssocID="{36D95360-5210-4BA1-93EA-DBEBC9BDD789}" presName="ParentAccent" presStyleLbl="alignNode1" presStyleIdx="1" presStyleCnt="2"/>
      <dgm:spPr>
        <a:solidFill>
          <a:srgbClr val="FF0000"/>
        </a:solidFill>
      </dgm:spPr>
    </dgm:pt>
    <dgm:pt modelId="{FB53AF60-E0E4-4896-BEA3-6C4D281CDB95}" type="pres">
      <dgm:prSet presAssocID="{36D95360-5210-4BA1-93EA-DBEBC9BDD789}" presName="ParentSmallAccent" presStyleLbl="fgAcc1" presStyleIdx="1" presStyleCnt="2"/>
      <dgm:spPr/>
    </dgm:pt>
    <dgm:pt modelId="{7CF06D82-3C7E-41E5-9E79-9D8182A330D5}" type="pres">
      <dgm:prSet presAssocID="{36D95360-5210-4BA1-93EA-DBEBC9BDD789}" presName="Parent" presStyleLbl="revTx" presStyleIdx="4" presStyleCnt="6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5108FA-C573-4DAD-822F-9B3E68B97FB5}" type="pres">
      <dgm:prSet presAssocID="{36D95360-5210-4BA1-93EA-DBEBC9BDD789}" presName="childShape" presStyleCnt="0">
        <dgm:presLayoutVars>
          <dgm:chMax val="0"/>
          <dgm:chPref val="0"/>
        </dgm:presLayoutVars>
      </dgm:prSet>
      <dgm:spPr/>
    </dgm:pt>
    <dgm:pt modelId="{4BDBFDAD-F96F-4D91-B196-EC29EAD8A08F}" type="pres">
      <dgm:prSet presAssocID="{B581CA38-9931-4981-919B-E918F46ECEB1}" presName="childComposite" presStyleCnt="0">
        <dgm:presLayoutVars>
          <dgm:chMax val="0"/>
          <dgm:chPref val="0"/>
        </dgm:presLayoutVars>
      </dgm:prSet>
      <dgm:spPr/>
    </dgm:pt>
    <dgm:pt modelId="{F84D89AC-DB6D-453C-A70B-C502AB834344}" type="pres">
      <dgm:prSet presAssocID="{B581CA38-9931-4981-919B-E918F46ECEB1}" presName="ChildAccent" presStyleLbl="solidFgAcc1" presStyleIdx="3" presStyleCnt="4"/>
      <dgm:spPr/>
    </dgm:pt>
    <dgm:pt modelId="{9F5659EB-65C5-4AA0-A0CE-DEDAF30EB097}" type="pres">
      <dgm:prSet presAssocID="{B581CA38-9931-4981-919B-E918F46ECEB1}" presName="Child" presStyleLbl="revTx" presStyleIdx="5" presStyleCnt="6" custScaleY="408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936CF75-5D3B-42D3-9003-B39FD8BEA076}" srcId="{CB0C8CEF-65E5-43D6-B016-698F0B42D38F}" destId="{568C9135-8FE3-4789-8A60-C736BE2129E7}" srcOrd="0" destOrd="0" parTransId="{EE96B098-4CF1-4506-9FC8-01D05BF5C88E}" sibTransId="{AAEE01E2-1771-4A25-B12C-8D905A1C0AE3}"/>
    <dgm:cxn modelId="{1B35BBB2-8703-4E12-8F0E-D1570694EAA5}" type="presOf" srcId="{D8D84025-67A0-4DCA-8D30-BB55BD34B38D}" destId="{1C5CF7E4-3821-42D1-907B-868E0F9EE3AA}" srcOrd="0" destOrd="0" presId="urn:microsoft.com/office/officeart/2008/layout/SquareAccentList"/>
    <dgm:cxn modelId="{81C6ED0F-AB76-4900-BED1-6AC3872D1659}" type="presOf" srcId="{36D95360-5210-4BA1-93EA-DBEBC9BDD789}" destId="{7CF06D82-3C7E-41E5-9E79-9D8182A330D5}" srcOrd="0" destOrd="0" presId="urn:microsoft.com/office/officeart/2008/layout/SquareAccentList"/>
    <dgm:cxn modelId="{2B52C66F-5512-4A4D-905D-31FBC8E4A647}" srcId="{568C9135-8FE3-4789-8A60-C736BE2129E7}" destId="{8206830F-8390-4C13-BBF7-0E6E9C34CDB7}" srcOrd="0" destOrd="0" parTransId="{5BE5B2B4-92D4-4ECB-8A8F-7F40F8D16D9E}" sibTransId="{9FCB38CC-86C2-464D-BA7D-81FABEEA6483}"/>
    <dgm:cxn modelId="{DC49EBFF-2AAA-46B9-A3AA-00FBA6C96444}" srcId="{568C9135-8FE3-4789-8A60-C736BE2129E7}" destId="{FE0A5F37-D68E-482E-8455-4C63C2A48AAC}" srcOrd="1" destOrd="0" parTransId="{7238DDE1-165A-413D-9B0A-A65478D26485}" sibTransId="{C42AEFA8-1FCE-47C6-B77A-E121F3D9CA58}"/>
    <dgm:cxn modelId="{9AA0CC9A-89D5-4992-8E4F-6FFE88945EC6}" type="presOf" srcId="{FE0A5F37-D68E-482E-8455-4C63C2A48AAC}" destId="{9B178D44-D93D-42E8-8076-D663A06AE42A}" srcOrd="0" destOrd="0" presId="urn:microsoft.com/office/officeart/2008/layout/SquareAccentList"/>
    <dgm:cxn modelId="{FBF75C09-A6B2-4940-AE1D-A5E5B90DCB7B}" srcId="{CB0C8CEF-65E5-43D6-B016-698F0B42D38F}" destId="{36D95360-5210-4BA1-93EA-DBEBC9BDD789}" srcOrd="1" destOrd="0" parTransId="{A6AC7A6F-52E5-4B46-A5C1-ECDDD15DA09F}" sibTransId="{6E914F7C-36A7-45E9-8EC1-2B725E5B7F34}"/>
    <dgm:cxn modelId="{1E604F34-A64B-4F68-9051-E779D15626A2}" type="presOf" srcId="{CB0C8CEF-65E5-43D6-B016-698F0B42D38F}" destId="{689E0B26-49E7-4415-BE22-6E7A5E7E6844}" srcOrd="0" destOrd="0" presId="urn:microsoft.com/office/officeart/2008/layout/SquareAccentList"/>
    <dgm:cxn modelId="{2EC5983A-F784-4515-9724-F848CFE55148}" type="presOf" srcId="{8206830F-8390-4C13-BBF7-0E6E9C34CDB7}" destId="{55C3427A-F1E5-47DF-B028-6E524E81213F}" srcOrd="0" destOrd="0" presId="urn:microsoft.com/office/officeart/2008/layout/SquareAccentList"/>
    <dgm:cxn modelId="{F9F4F548-2BAD-42C5-AA6D-517E828647FE}" type="presOf" srcId="{568C9135-8FE3-4789-8A60-C736BE2129E7}" destId="{334148C4-C4A3-4C0E-949A-03FD0A0B24B1}" srcOrd="0" destOrd="0" presId="urn:microsoft.com/office/officeart/2008/layout/SquareAccentList"/>
    <dgm:cxn modelId="{9AB69C11-77A7-4E54-A2CE-9D0B133C97EB}" srcId="{568C9135-8FE3-4789-8A60-C736BE2129E7}" destId="{D8D84025-67A0-4DCA-8D30-BB55BD34B38D}" srcOrd="2" destOrd="0" parTransId="{5BC2A5FB-61B2-47C9-8385-DEC673DB2066}" sibTransId="{46E4C411-7727-4D78-BDA7-BBF9A8D225FD}"/>
    <dgm:cxn modelId="{B76DBFCF-2DF2-4502-98C8-91BD641A20E0}" type="presOf" srcId="{B581CA38-9931-4981-919B-E918F46ECEB1}" destId="{9F5659EB-65C5-4AA0-A0CE-DEDAF30EB097}" srcOrd="0" destOrd="0" presId="urn:microsoft.com/office/officeart/2008/layout/SquareAccentList"/>
    <dgm:cxn modelId="{6434B3E7-6E46-4A62-9DEB-0FC51F5BE20E}" srcId="{36D95360-5210-4BA1-93EA-DBEBC9BDD789}" destId="{B581CA38-9931-4981-919B-E918F46ECEB1}" srcOrd="0" destOrd="0" parTransId="{89C24974-7DB1-42F2-BDDC-99102A323D02}" sibTransId="{E6DAC121-2B3B-4D9A-A73D-CFE472AC5291}"/>
    <dgm:cxn modelId="{B5CCF0E2-D2FB-4820-9F2E-89F46AE8D3B3}" type="presParOf" srcId="{689E0B26-49E7-4415-BE22-6E7A5E7E6844}" destId="{127443E8-86CD-42F3-A9F9-556F094F2277}" srcOrd="0" destOrd="0" presId="urn:microsoft.com/office/officeart/2008/layout/SquareAccentList"/>
    <dgm:cxn modelId="{BF38C307-3C40-4F41-B284-C3213DAC69D8}" type="presParOf" srcId="{127443E8-86CD-42F3-A9F9-556F094F2277}" destId="{35BC3F97-31DC-48ED-A1E2-0BA5171C11FD}" srcOrd="0" destOrd="0" presId="urn:microsoft.com/office/officeart/2008/layout/SquareAccentList"/>
    <dgm:cxn modelId="{5B4931B4-BBE7-4FBA-9218-AE08C0623EB6}" type="presParOf" srcId="{35BC3F97-31DC-48ED-A1E2-0BA5171C11FD}" destId="{84EE27B3-1E3C-43A5-A5E9-C2C2434787D8}" srcOrd="0" destOrd="0" presId="urn:microsoft.com/office/officeart/2008/layout/SquareAccentList"/>
    <dgm:cxn modelId="{F29045D9-5D81-46D3-A96B-7D773D22BE6B}" type="presParOf" srcId="{35BC3F97-31DC-48ED-A1E2-0BA5171C11FD}" destId="{6D5A7490-E060-4151-A575-D2CEA9CC554A}" srcOrd="1" destOrd="0" presId="urn:microsoft.com/office/officeart/2008/layout/SquareAccentList"/>
    <dgm:cxn modelId="{BF443E13-8E83-4AB1-AA64-CD8A46767EB3}" type="presParOf" srcId="{35BC3F97-31DC-48ED-A1E2-0BA5171C11FD}" destId="{334148C4-C4A3-4C0E-949A-03FD0A0B24B1}" srcOrd="2" destOrd="0" presId="urn:microsoft.com/office/officeart/2008/layout/SquareAccentList"/>
    <dgm:cxn modelId="{151BF0C4-6BCB-41F5-AD5B-8C5B127A9F57}" type="presParOf" srcId="{127443E8-86CD-42F3-A9F9-556F094F2277}" destId="{918C0382-22C5-4BBB-B9FB-B55D5AE01BCB}" srcOrd="1" destOrd="0" presId="urn:microsoft.com/office/officeart/2008/layout/SquareAccentList"/>
    <dgm:cxn modelId="{B37EAF0C-213E-478B-B09D-D15529C8654D}" type="presParOf" srcId="{918C0382-22C5-4BBB-B9FB-B55D5AE01BCB}" destId="{93D93E95-9828-47F1-8CF7-489AF90782D1}" srcOrd="0" destOrd="0" presId="urn:microsoft.com/office/officeart/2008/layout/SquareAccentList"/>
    <dgm:cxn modelId="{4845873B-2007-44A3-A459-B704A474B90F}" type="presParOf" srcId="{93D93E95-9828-47F1-8CF7-489AF90782D1}" destId="{3BF5EF93-D975-4B17-8B9C-76372B5EE90C}" srcOrd="0" destOrd="0" presId="urn:microsoft.com/office/officeart/2008/layout/SquareAccentList"/>
    <dgm:cxn modelId="{D6417E43-5FF7-4D95-89A4-BFFFBD6FE35D}" type="presParOf" srcId="{93D93E95-9828-47F1-8CF7-489AF90782D1}" destId="{55C3427A-F1E5-47DF-B028-6E524E81213F}" srcOrd="1" destOrd="0" presId="urn:microsoft.com/office/officeart/2008/layout/SquareAccentList"/>
    <dgm:cxn modelId="{CAB227D9-B40B-4993-A6C9-C6022E592B97}" type="presParOf" srcId="{918C0382-22C5-4BBB-B9FB-B55D5AE01BCB}" destId="{74C2F6CA-C7A8-46F8-81ED-AB07E53FE94B}" srcOrd="1" destOrd="0" presId="urn:microsoft.com/office/officeart/2008/layout/SquareAccentList"/>
    <dgm:cxn modelId="{31D4D836-88A2-4794-A19A-FDD1B41618FA}" type="presParOf" srcId="{74C2F6CA-C7A8-46F8-81ED-AB07E53FE94B}" destId="{D545E949-76F0-43D1-9261-7C8DB025DC39}" srcOrd="0" destOrd="0" presId="urn:microsoft.com/office/officeart/2008/layout/SquareAccentList"/>
    <dgm:cxn modelId="{8D5597D7-B9F3-44A9-B51E-A8F3B0EB8C53}" type="presParOf" srcId="{74C2F6CA-C7A8-46F8-81ED-AB07E53FE94B}" destId="{9B178D44-D93D-42E8-8076-D663A06AE42A}" srcOrd="1" destOrd="0" presId="urn:microsoft.com/office/officeart/2008/layout/SquareAccentList"/>
    <dgm:cxn modelId="{025E9F36-AF08-4861-A8B5-ED218926B1DD}" type="presParOf" srcId="{918C0382-22C5-4BBB-B9FB-B55D5AE01BCB}" destId="{D2112403-CA90-418F-89FD-DF124D8A9F73}" srcOrd="2" destOrd="0" presId="urn:microsoft.com/office/officeart/2008/layout/SquareAccentList"/>
    <dgm:cxn modelId="{CA747F6B-A8FC-4B42-BCD0-19FE9A7EA735}" type="presParOf" srcId="{D2112403-CA90-418F-89FD-DF124D8A9F73}" destId="{16A60036-4507-4DED-ABC6-E5FD30D37B8C}" srcOrd="0" destOrd="0" presId="urn:microsoft.com/office/officeart/2008/layout/SquareAccentList"/>
    <dgm:cxn modelId="{C5A881A8-EC77-46CC-839F-00DADCAEED38}" type="presParOf" srcId="{D2112403-CA90-418F-89FD-DF124D8A9F73}" destId="{1C5CF7E4-3821-42D1-907B-868E0F9EE3AA}" srcOrd="1" destOrd="0" presId="urn:microsoft.com/office/officeart/2008/layout/SquareAccentList"/>
    <dgm:cxn modelId="{96E809A8-59D4-4740-B89F-4D544DFA76EB}" type="presParOf" srcId="{689E0B26-49E7-4415-BE22-6E7A5E7E6844}" destId="{21212666-72DC-4C0F-970B-4511DFEC6031}" srcOrd="1" destOrd="0" presId="urn:microsoft.com/office/officeart/2008/layout/SquareAccentList"/>
    <dgm:cxn modelId="{0F5B7F2C-75EA-4DAE-BF07-379DD64C634D}" type="presParOf" srcId="{21212666-72DC-4C0F-970B-4511DFEC6031}" destId="{D19DFBC4-E24D-4CF6-A8F8-BDFAC87C4389}" srcOrd="0" destOrd="0" presId="urn:microsoft.com/office/officeart/2008/layout/SquareAccentList"/>
    <dgm:cxn modelId="{B68C5B7C-6B01-400B-A1AA-049FBC745CEB}" type="presParOf" srcId="{D19DFBC4-E24D-4CF6-A8F8-BDFAC87C4389}" destId="{E670663E-9430-481A-A346-7D88A95D2311}" srcOrd="0" destOrd="0" presId="urn:microsoft.com/office/officeart/2008/layout/SquareAccentList"/>
    <dgm:cxn modelId="{D3BE31B9-A4D8-4BE9-9BE7-B2832D26CBFA}" type="presParOf" srcId="{D19DFBC4-E24D-4CF6-A8F8-BDFAC87C4389}" destId="{FB53AF60-E0E4-4896-BEA3-6C4D281CDB95}" srcOrd="1" destOrd="0" presId="urn:microsoft.com/office/officeart/2008/layout/SquareAccentList"/>
    <dgm:cxn modelId="{3F00F339-0350-4C76-A2FA-54EB1185B326}" type="presParOf" srcId="{D19DFBC4-E24D-4CF6-A8F8-BDFAC87C4389}" destId="{7CF06D82-3C7E-41E5-9E79-9D8182A330D5}" srcOrd="2" destOrd="0" presId="urn:microsoft.com/office/officeart/2008/layout/SquareAccentList"/>
    <dgm:cxn modelId="{F5A8419E-8369-4D8B-AE09-1ADA25ABF27F}" type="presParOf" srcId="{21212666-72DC-4C0F-970B-4511DFEC6031}" destId="{9A5108FA-C573-4DAD-822F-9B3E68B97FB5}" srcOrd="1" destOrd="0" presId="urn:microsoft.com/office/officeart/2008/layout/SquareAccentList"/>
    <dgm:cxn modelId="{D70C43FD-070D-4843-A2D5-33534FB46D93}" type="presParOf" srcId="{9A5108FA-C573-4DAD-822F-9B3E68B97FB5}" destId="{4BDBFDAD-F96F-4D91-B196-EC29EAD8A08F}" srcOrd="0" destOrd="0" presId="urn:microsoft.com/office/officeart/2008/layout/SquareAccentList"/>
    <dgm:cxn modelId="{F784352A-C684-4407-B2AF-2F3527F58885}" type="presParOf" srcId="{4BDBFDAD-F96F-4D91-B196-EC29EAD8A08F}" destId="{F84D89AC-DB6D-453C-A70B-C502AB834344}" srcOrd="0" destOrd="0" presId="urn:microsoft.com/office/officeart/2008/layout/SquareAccentList"/>
    <dgm:cxn modelId="{BD547E1F-2326-4AB6-A2FC-1C5041ABAF92}" type="presParOf" srcId="{4BDBFDAD-F96F-4D91-B196-EC29EAD8A08F}" destId="{9F5659EB-65C5-4AA0-A0CE-DEDAF30EB097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1B270-3123-4E04-AFFA-1BCEC6627760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433BA-D9DA-4A2F-A277-8C37A06DDEE2}">
      <dsp:nvSpPr>
        <dsp:cNvPr id="0" name=""/>
        <dsp:cNvSpPr/>
      </dsp:nvSpPr>
      <dsp:spPr>
        <a:xfrm>
          <a:off x="0" y="0"/>
          <a:ext cx="1645920" cy="506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Elementos</a:t>
          </a: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Decisivos</a:t>
          </a:r>
          <a:endParaRPr lang="en-US" sz="2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Amalgamation</a:t>
          </a:r>
          <a:endParaRPr lang="pt-B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645920" cy="5069160"/>
      </dsp:txXfrm>
    </dsp:sp>
    <dsp:sp modelId="{8157586E-BBA1-4BF4-A7B2-181FAC7A78E2}">
      <dsp:nvSpPr>
        <dsp:cNvPr id="0" name=""/>
        <dsp:cNvSpPr/>
      </dsp:nvSpPr>
      <dsp:spPr>
        <a:xfrm>
          <a:off x="1769364" y="47770"/>
          <a:ext cx="6460236" cy="95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Compatibilidade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Valores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47770"/>
        <a:ext cx="6460236" cy="955417"/>
      </dsp:txXfrm>
    </dsp:sp>
    <dsp:sp modelId="{B19603AD-457A-425F-A27C-326E48FEA893}">
      <dsp:nvSpPr>
        <dsp:cNvPr id="0" name=""/>
        <dsp:cNvSpPr/>
      </dsp:nvSpPr>
      <dsp:spPr>
        <a:xfrm>
          <a:off x="1645920" y="1003188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081B05-F88E-4AC4-A263-26AB63AA9245}">
      <dsp:nvSpPr>
        <dsp:cNvPr id="0" name=""/>
        <dsp:cNvSpPr/>
      </dsp:nvSpPr>
      <dsp:spPr>
        <a:xfrm>
          <a:off x="1769364" y="1050959"/>
          <a:ext cx="6460236" cy="95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Percepção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Ganhos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Econômicos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1050959"/>
        <a:ext cx="6460236" cy="955417"/>
      </dsp:txXfrm>
    </dsp:sp>
    <dsp:sp modelId="{7BC25DFB-03B2-4FB2-8E96-C89DACB057E0}">
      <dsp:nvSpPr>
        <dsp:cNvPr id="0" name=""/>
        <dsp:cNvSpPr/>
      </dsp:nvSpPr>
      <dsp:spPr>
        <a:xfrm>
          <a:off x="1645920" y="2006377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B463C-6052-4CE5-9653-9B4F1EC8D26A}">
      <dsp:nvSpPr>
        <dsp:cNvPr id="0" name=""/>
        <dsp:cNvSpPr/>
      </dsp:nvSpPr>
      <dsp:spPr>
        <a:xfrm>
          <a:off x="1769364" y="2054148"/>
          <a:ext cx="6460236" cy="95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Presença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Potência</a:t>
          </a:r>
          <a:r>
            <a:rPr lang="en-US" sz="3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kern="1200" dirty="0" err="1" smtClean="0">
              <a:latin typeface="Times New Roman" pitchFamily="18" charset="0"/>
              <a:cs typeface="Times New Roman" pitchFamily="18" charset="0"/>
            </a:rPr>
            <a:t>Liderando</a:t>
          </a:r>
          <a:endParaRPr lang="pt-BR" sz="3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364" y="2054148"/>
        <a:ext cx="6460236" cy="955417"/>
      </dsp:txXfrm>
    </dsp:sp>
    <dsp:sp modelId="{C186CF4A-7736-4210-85E3-584D12647D7E}">
      <dsp:nvSpPr>
        <dsp:cNvPr id="0" name=""/>
        <dsp:cNvSpPr/>
      </dsp:nvSpPr>
      <dsp:spPr>
        <a:xfrm>
          <a:off x="1645920" y="3009566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576B1-17BC-4A74-AD85-6C560C6BF626}">
      <dsp:nvSpPr>
        <dsp:cNvPr id="0" name=""/>
        <dsp:cNvSpPr/>
      </dsp:nvSpPr>
      <dsp:spPr>
        <a:xfrm>
          <a:off x="1769364" y="3057337"/>
          <a:ext cx="6460236" cy="95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>
            <a:latin typeface="Times New Roman" pitchFamily="18" charset="0"/>
            <a:cs typeface="Times New Roman" pitchFamily="18" charset="0"/>
          </a:endParaRPr>
        </a:p>
      </dsp:txBody>
      <dsp:txXfrm>
        <a:off x="1769364" y="3057337"/>
        <a:ext cx="6460236" cy="955417"/>
      </dsp:txXfrm>
    </dsp:sp>
    <dsp:sp modelId="{4ECA06EA-AC27-4FB3-AD68-12DB00500613}">
      <dsp:nvSpPr>
        <dsp:cNvPr id="0" name=""/>
        <dsp:cNvSpPr/>
      </dsp:nvSpPr>
      <dsp:spPr>
        <a:xfrm>
          <a:off x="1645920" y="4012754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929569-81D3-496A-B3BE-17E9CD6BEF92}">
      <dsp:nvSpPr>
        <dsp:cNvPr id="0" name=""/>
        <dsp:cNvSpPr/>
      </dsp:nvSpPr>
      <dsp:spPr>
        <a:xfrm>
          <a:off x="1769364" y="4060525"/>
          <a:ext cx="6460236" cy="955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500" kern="1200">
            <a:latin typeface="Times New Roman" pitchFamily="18" charset="0"/>
            <a:cs typeface="Times New Roman" pitchFamily="18" charset="0"/>
          </a:endParaRPr>
        </a:p>
      </dsp:txBody>
      <dsp:txXfrm>
        <a:off x="1769364" y="4060525"/>
        <a:ext cx="6460236" cy="955417"/>
      </dsp:txXfrm>
    </dsp:sp>
    <dsp:sp modelId="{3EB5D409-3101-47C7-B220-4B6408FB00D3}">
      <dsp:nvSpPr>
        <dsp:cNvPr id="0" name=""/>
        <dsp:cNvSpPr/>
      </dsp:nvSpPr>
      <dsp:spPr>
        <a:xfrm>
          <a:off x="1645920" y="5015943"/>
          <a:ext cx="6583680" cy="0"/>
        </a:xfrm>
        <a:prstGeom prst="line">
          <a:avLst/>
        </a:prstGeom>
        <a:solidFill>
          <a:schemeClr val="dk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E27B3-1E3C-43A5-A5E9-C2C2434787D8}">
      <dsp:nvSpPr>
        <dsp:cNvPr id="0" name=""/>
        <dsp:cNvSpPr/>
      </dsp:nvSpPr>
      <dsp:spPr>
        <a:xfrm>
          <a:off x="989" y="898054"/>
          <a:ext cx="4249262" cy="499913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A7490-E060-4151-A575-D2CEA9CC554A}">
      <dsp:nvSpPr>
        <dsp:cNvPr id="0" name=""/>
        <dsp:cNvSpPr/>
      </dsp:nvSpPr>
      <dsp:spPr>
        <a:xfrm>
          <a:off x="989" y="1085801"/>
          <a:ext cx="312166" cy="312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4148C4-C4A3-4C0E-949A-03FD0A0B24B1}">
      <dsp:nvSpPr>
        <dsp:cNvPr id="0" name=""/>
        <dsp:cNvSpPr/>
      </dsp:nvSpPr>
      <dsp:spPr>
        <a:xfrm>
          <a:off x="989" y="0"/>
          <a:ext cx="4249262" cy="8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itchFamily="18" charset="0"/>
              <a:cs typeface="Times New Roman" pitchFamily="18" charset="0"/>
            </a:rPr>
            <a:t>Comunidade Econômica de Estados do Leste Africano (ECOWAS)</a:t>
          </a:r>
          <a:endParaRPr lang="pt-BR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89" y="0"/>
        <a:ext cx="4249262" cy="898054"/>
      </dsp:txXfrm>
    </dsp:sp>
    <dsp:sp modelId="{3BF5EF93-D975-4B17-8B9C-76372B5EE90C}">
      <dsp:nvSpPr>
        <dsp:cNvPr id="0" name=""/>
        <dsp:cNvSpPr/>
      </dsp:nvSpPr>
      <dsp:spPr>
        <a:xfrm>
          <a:off x="989" y="1813451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C3427A-F1E5-47DF-B028-6E524E81213F}">
      <dsp:nvSpPr>
        <dsp:cNvPr id="0" name=""/>
        <dsp:cNvSpPr/>
      </dsp:nvSpPr>
      <dsp:spPr>
        <a:xfrm>
          <a:off x="298437" y="1605709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NIGÉRIA</a:t>
          </a:r>
          <a:endParaRPr lang="pt-BR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437" y="1605709"/>
        <a:ext cx="3951814" cy="727642"/>
      </dsp:txXfrm>
    </dsp:sp>
    <dsp:sp modelId="{D545E949-76F0-43D1-9261-7C8DB025DC39}">
      <dsp:nvSpPr>
        <dsp:cNvPr id="0" name=""/>
        <dsp:cNvSpPr/>
      </dsp:nvSpPr>
      <dsp:spPr>
        <a:xfrm>
          <a:off x="989" y="2541093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178D44-D93D-42E8-8076-D663A06AE42A}">
      <dsp:nvSpPr>
        <dsp:cNvPr id="0" name=""/>
        <dsp:cNvSpPr/>
      </dsp:nvSpPr>
      <dsp:spPr>
        <a:xfrm>
          <a:off x="298437" y="2333351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00" b="0" i="0" kern="1200" smtClean="0">
              <a:hlinkClick xmlns:r="http://schemas.openxmlformats.org/officeDocument/2006/relationships" r:id="rId1" tooltip="Benim"/>
            </a:rPr>
            <a:t> </a:t>
          </a:r>
          <a:endParaRPr lang="pt-BR" sz="1600" b="0" i="0" u="none" kern="1200" dirty="0" smtClean="0">
            <a:latin typeface="Times New Roman" pitchFamily="18" charset="0"/>
            <a:cs typeface="Times New Roman" pitchFamily="18" charset="0"/>
            <a:hlinkClick xmlns:r="http://schemas.openxmlformats.org/officeDocument/2006/relationships" r:id="rId1" tooltip="Benim"/>
          </a:endParaRPr>
        </a:p>
      </dsp:txBody>
      <dsp:txXfrm>
        <a:off x="298437" y="2333351"/>
        <a:ext cx="3951814" cy="727642"/>
      </dsp:txXfrm>
    </dsp:sp>
    <dsp:sp modelId="{16A60036-4507-4DED-ABC6-E5FD30D37B8C}">
      <dsp:nvSpPr>
        <dsp:cNvPr id="0" name=""/>
        <dsp:cNvSpPr/>
      </dsp:nvSpPr>
      <dsp:spPr>
        <a:xfrm>
          <a:off x="989" y="3268736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5CF7E4-3821-42D1-907B-868E0F9EE3AA}">
      <dsp:nvSpPr>
        <dsp:cNvPr id="0" name=""/>
        <dsp:cNvSpPr/>
      </dsp:nvSpPr>
      <dsp:spPr>
        <a:xfrm>
          <a:off x="298437" y="3060994"/>
          <a:ext cx="3951814" cy="727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Benim, Burkina Faso, Cabo Verde, Costa do Marfim, Gâmbia, Gana, Guiné, Guiné-Bissau, Libéria, Mali, Níger, Senegal, Serra Leoa, Togo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8437" y="3060994"/>
        <a:ext cx="3951814" cy="727642"/>
      </dsp:txXfrm>
    </dsp:sp>
    <dsp:sp modelId="{E670663E-9430-481A-A346-7D88A95D2311}">
      <dsp:nvSpPr>
        <dsp:cNvPr id="0" name=""/>
        <dsp:cNvSpPr/>
      </dsp:nvSpPr>
      <dsp:spPr>
        <a:xfrm>
          <a:off x="4462715" y="898054"/>
          <a:ext cx="4249262" cy="499913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3AF60-E0E4-4896-BEA3-6C4D281CDB95}">
      <dsp:nvSpPr>
        <dsp:cNvPr id="0" name=""/>
        <dsp:cNvSpPr/>
      </dsp:nvSpPr>
      <dsp:spPr>
        <a:xfrm>
          <a:off x="4462715" y="1085801"/>
          <a:ext cx="312166" cy="3121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F06D82-3C7E-41E5-9E79-9D8182A330D5}">
      <dsp:nvSpPr>
        <dsp:cNvPr id="0" name=""/>
        <dsp:cNvSpPr/>
      </dsp:nvSpPr>
      <dsp:spPr>
        <a:xfrm>
          <a:off x="4462715" y="0"/>
          <a:ext cx="4249262" cy="898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>
              <a:latin typeface="Times New Roman" pitchFamily="18" charset="0"/>
              <a:cs typeface="Times New Roman" pitchFamily="18" charset="0"/>
            </a:rPr>
            <a:t>Comunidade Econômica dos Estados da África Central (ECCAS)</a:t>
          </a:r>
          <a:endParaRPr lang="pt-BR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62715" y="0"/>
        <a:ext cx="4249262" cy="898054"/>
      </dsp:txXfrm>
    </dsp:sp>
    <dsp:sp modelId="{F84D89AC-DB6D-453C-A70B-C502AB834344}">
      <dsp:nvSpPr>
        <dsp:cNvPr id="0" name=""/>
        <dsp:cNvSpPr/>
      </dsp:nvSpPr>
      <dsp:spPr>
        <a:xfrm>
          <a:off x="4462715" y="2936483"/>
          <a:ext cx="312158" cy="312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5659EB-65C5-4AA0-A0CE-DEDAF30EB097}">
      <dsp:nvSpPr>
        <dsp:cNvPr id="0" name=""/>
        <dsp:cNvSpPr/>
      </dsp:nvSpPr>
      <dsp:spPr>
        <a:xfrm>
          <a:off x="4760163" y="1605709"/>
          <a:ext cx="3951814" cy="2973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itchFamily="18" charset="0"/>
              <a:cs typeface="Times New Roman" pitchFamily="18" charset="0"/>
            </a:rPr>
            <a:t>Burundi, Camarões, República Centro-Africana, Chade, Congo, Guiné Equatorial, Gabão, São Tomé e Príncipe, República Democrática do Congo e Angola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60163" y="1605709"/>
        <a:ext cx="3951814" cy="2973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06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67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831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7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00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949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91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226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30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48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63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D51D-8082-45FE-891C-14F6CF88ABD6}" type="datetimeFigureOut">
              <a:rPr lang="pt-BR" smtClean="0"/>
              <a:t>19/10/2019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0FBA6-75F0-4399-B755-D8D25C2A86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77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8. 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Liberalismo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Sociológico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https://ic.pics.livejournal.com/chtodelat2/77445220/50313/50313_9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" y="0"/>
            <a:ext cx="915712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6930" y="25091"/>
            <a:ext cx="913423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China nova Liderança de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Comunidade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egurança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pt-BR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1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e as Comunidades de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Segurança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Paulo\Documents\Documents\Teoria de RI 1\deutsch_lmagamation e pluralis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68309"/>
            <a:ext cx="8916378" cy="29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74349" cy="7780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e o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ito da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omunicação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Resultado de imagem para BREXIT and social med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3"/>
          <a:stretch/>
        </p:blipFill>
        <p:spPr bwMode="auto">
          <a:xfrm>
            <a:off x="107504" y="1340768"/>
            <a:ext cx="6052658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228184" y="1556792"/>
            <a:ext cx="2915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Instituições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Supranacionais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Comunicação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massa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Transporte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Alfabetismo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Idealismo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Página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125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15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Karl Deutsch (1957)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996584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95736" y="472514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Canais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sólidos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Comunicação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Social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267744" y="5805264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Mobilidade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de Bens,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Pessoas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Capital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Perspectiva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Sociológica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Senso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Comunidade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 e “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Eles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Compartilhamento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Sociais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“Way of Life”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Instituições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capazes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garantir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mesmos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valores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15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74863" y="5796"/>
            <a:ext cx="8229600" cy="614892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Amalgamation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na Europa?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8" name="Picture 4" descr="https://upload.wikimedia.org/wikipedia/commons/9/9a/EU_Constitution_Ratification_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7" y="764704"/>
            <a:ext cx="6083999" cy="60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7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1293" y="0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Comunidades Pluralísticas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6" descr="File:Economic integration stages (World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141" y="836712"/>
            <a:ext cx="9144000" cy="422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 rotWithShape="1">
          <a:blip r:embed="rId3"/>
          <a:srcRect l="27866" t="32309" r="11993" b="48870"/>
          <a:stretch/>
        </p:blipFill>
        <p:spPr bwMode="auto">
          <a:xfrm>
            <a:off x="1331640" y="4941168"/>
            <a:ext cx="6480720" cy="19168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3377608" y="2739131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ECOWAS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3596643" y="3312150"/>
            <a:ext cx="779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7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Liderança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Integração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32440968"/>
              </p:ext>
            </p:extLst>
          </p:nvPr>
        </p:nvGraphicFramePr>
        <p:xfrm>
          <a:off x="179512" y="1628800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683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6627030"/>
              </p:ext>
            </p:extLst>
          </p:nvPr>
        </p:nvGraphicFramePr>
        <p:xfrm>
          <a:off x="107503" y="332656"/>
          <a:ext cx="8856984" cy="6408712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967009"/>
                <a:gridCol w="1798748"/>
                <a:gridCol w="2091227"/>
              </a:tblGrid>
              <a:tr h="15797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4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Elementos</a:t>
                      </a:r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MERCOSUL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União Europeia</a:t>
                      </a:r>
                      <a:endParaRPr lang="pt-BR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390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Compatibilidade de Valores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79774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Percepção de Ganhos Econômicos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 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79774">
                <a:tc>
                  <a:txBody>
                    <a:bodyPr/>
                    <a:lstStyle/>
                    <a:p>
                      <a:pPr indent="-347472" algn="ctr" fontAlgn="ctr">
                        <a:buClr>
                          <a:srgbClr val="000000"/>
                        </a:buClr>
                        <a:buSzPts val="1600"/>
                        <a:buFont typeface="Times New Roman"/>
                        <a:buChar char="•"/>
                      </a:pPr>
                      <a:r>
                        <a:rPr lang="pt-BR" sz="36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Presença de Potência Liderando</a:t>
                      </a:r>
                      <a:endParaRPr lang="pt-BR" sz="3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 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091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222</Words>
  <Application>Microsoft Office PowerPoint</Application>
  <PresentationFormat>Apresentação na tela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Aula 8. O Liberalismo Sociológico </vt:lpstr>
      <vt:lpstr>Karl Deutsch e as Comunidades de Segurança</vt:lpstr>
      <vt:lpstr>Karl Deutsch e o Mito da Comunicação</vt:lpstr>
      <vt:lpstr>Karl Deutsch (1957)</vt:lpstr>
      <vt:lpstr>Perspectiva Sociológica</vt:lpstr>
      <vt:lpstr>Amalgamation na Europa?</vt:lpstr>
      <vt:lpstr>Comunidades Pluralísticas</vt:lpstr>
      <vt:lpstr>Liderança e Integração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8.</dc:title>
  <dc:creator>Paulo</dc:creator>
  <cp:lastModifiedBy>Paulo</cp:lastModifiedBy>
  <cp:revision>34</cp:revision>
  <dcterms:created xsi:type="dcterms:W3CDTF">2019-10-19T14:50:52Z</dcterms:created>
  <dcterms:modified xsi:type="dcterms:W3CDTF">2019-10-19T22:08:57Z</dcterms:modified>
</cp:coreProperties>
</file>