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5275C6-295D-40C9-9C19-730E72A8F6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9F8CA6C-3988-47E2-94C4-4426CD0656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C888394-67D6-441C-ADE2-53B1C6994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B1F6-1AD8-4061-B141-32DA40D46B83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F53C490-5C53-4BFD-BFA8-8C4E84EA6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D5A771-41D8-4804-8750-28DC5F155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194-CA4C-4087-8CAA-B5EC43D10A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5927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B7725-5EF1-4135-BCEF-CB4DEADA8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F46DE7D-DC3F-43BA-A955-8CE02E363E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4B27371-A51F-4054-91AE-1517B8C5E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B1F6-1AD8-4061-B141-32DA40D46B83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CD8C20B-3950-4756-917D-CE13EB60A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973010-80BE-4B20-AA5D-ED306D001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194-CA4C-4087-8CAA-B5EC43D10A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493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C3780A1-5506-456B-BB8B-D234A51329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518944E-720C-480B-9169-2560E2116E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3AD11CF-AA50-4269-B60D-D62B39F6D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B1F6-1AD8-4061-B141-32DA40D46B83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F02183E-49E9-4993-9659-A638DD50B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1F783CA-FE0B-46CC-AFF7-86DD8E7D6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194-CA4C-4087-8CAA-B5EC43D10A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21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85E6F1-C82C-4B1B-81FA-090E4633C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D7199B1-9D05-4FF1-B9AB-79560E7A4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7A3C72-1680-4F92-91E6-2BF7D8EFF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B1F6-1AD8-4061-B141-32DA40D46B83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3BC5A9-1099-4B7C-B81E-6E8289289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9D48255-D9D4-4CED-A1F8-01EF4F57E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194-CA4C-4087-8CAA-B5EC43D10A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1497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7217BC-C9A5-4B76-ACF4-B123D8B27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DAE75B4-7B35-4E76-A542-20B7E7628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368BC82-5A4C-4F50-92AC-6146D6818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B1F6-1AD8-4061-B141-32DA40D46B83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046EADD-BE54-4294-AD22-0D0EABD15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5829620-7313-45F7-8E56-FBC89C5AE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194-CA4C-4087-8CAA-B5EC43D10A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743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BBA76F-7745-4A43-A847-0DE103BCE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261928-CAB3-4DE3-826D-449040D750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E392C4A-2D30-4B9B-A67F-719DE7B343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F57BB86-D9C9-421B-8803-515A7C9D3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B1F6-1AD8-4061-B141-32DA40D46B83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8AEA707-3C0B-493C-B3CF-AFCF0294F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7C3D593-FE30-4BF1-96EC-48F6BDFAD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194-CA4C-4087-8CAA-B5EC43D10A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5911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9E8D26-178A-4536-8C64-B359FD258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25BB30D-BBFD-4A69-B97E-FA498173F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95A0DF5-DE9D-43A7-A237-287735D97C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E343379-B280-4398-A63E-1C83D77899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C26C7ED-391C-4F0D-8CDD-E5869ED52E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CD9E359-E3F4-42F9-BA1B-F76A907DF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B1F6-1AD8-4061-B141-32DA40D46B83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4ED9B33-6CC0-49BE-A4A7-7B973041C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03D6845-AE82-4715-AED6-2F71683DE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194-CA4C-4087-8CAA-B5EC43D10A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2064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CA8C25-712E-4E58-BF7F-CC7800F3A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44F2C0A-FC75-4947-BCD5-6547200DB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B1F6-1AD8-4061-B141-32DA40D46B83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F1538BF-FA7F-4E35-952D-EAC421756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2AB14BD-07BB-4AA5-8337-BF027CBF9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194-CA4C-4087-8CAA-B5EC43D10A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0959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4CA67BB-E550-4A5D-BA0B-992AA27B5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B1F6-1AD8-4061-B141-32DA40D46B83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8D58EC-62CC-4432-AB24-C8900FEB5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7F7A620-56B3-439C-9F0E-B1D45D295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194-CA4C-4087-8CAA-B5EC43D10A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5166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A69260-34B3-408A-8B31-8CF8B6CEE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A126D3-CFC0-4FE9-B317-273287C77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57FB08F-BE29-40A6-B216-DBED26F38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969D033-AA5F-43F7-BE51-5A33E04F9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B1F6-1AD8-4061-B141-32DA40D46B83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5247C0D-D89F-4F31-826B-3CD9DB651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C28876-6DD7-4AAA-AAEC-F1A8AC15B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194-CA4C-4087-8CAA-B5EC43D10A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0943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8C4A17-E9FF-4A53-9C44-E98984F42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D61A10C-1083-4137-8F4E-AFC4962C31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E5BEFE6-AD50-4BC5-8710-80E170780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8BD6671-F8A4-49DD-9F64-AF69EED9B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B1F6-1AD8-4061-B141-32DA40D46B83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030F2E0-66F1-42B1-8948-67CD561D6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BA21C32-83BE-47E9-A77C-F066F5A4E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194-CA4C-4087-8CAA-B5EC43D10A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576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7A297D7-755A-4766-A53C-D4F658C3C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1184D50-6055-4D66-BE25-37322CE16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14D9FAA-EFC6-482E-AD39-CF6760EB34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2B1F6-1AD8-4061-B141-32DA40D46B83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21D7508-A15E-4AE8-91F6-0F11AC13D7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37CA985-D4AC-4E6B-9B64-49BF9BE141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24194-CA4C-4087-8CAA-B5EC43D10A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6393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CE42C2-0BA0-491D-A79E-D1801B34BF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Plataforma</a:t>
            </a:r>
            <a:r>
              <a:rPr lang="en-US" b="1"/>
              <a:t> Digital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E10FE3-2D19-4B40-AB21-2407994D89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7503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D107CD77-CFF6-4E6B-87C2-C1BB0447E1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0724" y="750375"/>
            <a:ext cx="1964531" cy="1307306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97220385-AC74-41B9-B6E6-127296473D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2432" y="916205"/>
            <a:ext cx="2135981" cy="1200150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A8B48751-5C51-4EA8-A20C-CB09B4493B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9193" y="2606489"/>
            <a:ext cx="2135981" cy="1200150"/>
          </a:xfrm>
          <a:prstGeom prst="rect">
            <a:avLst/>
          </a:prstGeom>
        </p:spPr>
      </p:pic>
      <p:pic>
        <p:nvPicPr>
          <p:cNvPr id="1028" name="Picture 4" descr="Os trabalhadores essenciais em tempos de quarentena">
            <a:extLst>
              <a:ext uri="{FF2B5EF4-FFF2-40B4-BE49-F238E27FC236}">
                <a16:creationId xmlns:a16="http://schemas.microsoft.com/office/drawing/2014/main" id="{5872E517-DEA4-4CE2-8621-4673D05577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664" y="4278531"/>
            <a:ext cx="2271713" cy="1128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C547DA18-B600-4A23-83BD-A31D79C91F6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18193" y="2680090"/>
            <a:ext cx="3193158" cy="1385887"/>
          </a:xfrm>
          <a:prstGeom prst="rect">
            <a:avLst/>
          </a:prstGeom>
        </p:spPr>
      </p:pic>
      <p:sp>
        <p:nvSpPr>
          <p:cNvPr id="18" name="Seta: da Esquerda para a Direita 17">
            <a:extLst>
              <a:ext uri="{FF2B5EF4-FFF2-40B4-BE49-F238E27FC236}">
                <a16:creationId xmlns:a16="http://schemas.microsoft.com/office/drawing/2014/main" id="{1052D1ED-6079-4D0C-9D65-3A9CE030B0C9}"/>
              </a:ext>
            </a:extLst>
          </p:cNvPr>
          <p:cNvSpPr/>
          <p:nvPr/>
        </p:nvSpPr>
        <p:spPr>
          <a:xfrm rot="2079806">
            <a:off x="4000223" y="2382269"/>
            <a:ext cx="932688" cy="37333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100"/>
          </a:p>
        </p:txBody>
      </p:sp>
      <p:sp>
        <p:nvSpPr>
          <p:cNvPr id="27" name="Seta: da Esquerda para a Direita 26">
            <a:extLst>
              <a:ext uri="{FF2B5EF4-FFF2-40B4-BE49-F238E27FC236}">
                <a16:creationId xmlns:a16="http://schemas.microsoft.com/office/drawing/2014/main" id="{F4997A1A-EE36-4E6C-AEA0-8AE5CE0A0440}"/>
              </a:ext>
            </a:extLst>
          </p:cNvPr>
          <p:cNvSpPr/>
          <p:nvPr/>
        </p:nvSpPr>
        <p:spPr>
          <a:xfrm>
            <a:off x="3905173" y="3153506"/>
            <a:ext cx="932688" cy="37333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100"/>
          </a:p>
        </p:txBody>
      </p:sp>
      <p:sp>
        <p:nvSpPr>
          <p:cNvPr id="28" name="Seta: da Esquerda para a Direita 27">
            <a:extLst>
              <a:ext uri="{FF2B5EF4-FFF2-40B4-BE49-F238E27FC236}">
                <a16:creationId xmlns:a16="http://schemas.microsoft.com/office/drawing/2014/main" id="{B6519717-C2B4-4A7B-BF11-50B0BDF557CD}"/>
              </a:ext>
            </a:extLst>
          </p:cNvPr>
          <p:cNvSpPr/>
          <p:nvPr/>
        </p:nvSpPr>
        <p:spPr>
          <a:xfrm rot="19033506">
            <a:off x="4032318" y="4307319"/>
            <a:ext cx="932688" cy="37333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100"/>
          </a:p>
        </p:txBody>
      </p:sp>
      <p:sp>
        <p:nvSpPr>
          <p:cNvPr id="29" name="Seta: da Esquerda para a Direita 28">
            <a:extLst>
              <a:ext uri="{FF2B5EF4-FFF2-40B4-BE49-F238E27FC236}">
                <a16:creationId xmlns:a16="http://schemas.microsoft.com/office/drawing/2014/main" id="{4ABCD978-97F8-4B6B-B9F0-A744B14AF2BF}"/>
              </a:ext>
            </a:extLst>
          </p:cNvPr>
          <p:cNvSpPr/>
          <p:nvPr/>
        </p:nvSpPr>
        <p:spPr>
          <a:xfrm rot="3325434">
            <a:off x="6526205" y="4307318"/>
            <a:ext cx="932688" cy="37333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100"/>
          </a:p>
        </p:txBody>
      </p:sp>
      <p:sp>
        <p:nvSpPr>
          <p:cNvPr id="30" name="Seta: da Esquerda para a Direita 29">
            <a:extLst>
              <a:ext uri="{FF2B5EF4-FFF2-40B4-BE49-F238E27FC236}">
                <a16:creationId xmlns:a16="http://schemas.microsoft.com/office/drawing/2014/main" id="{5B9AF994-A4B0-487D-B6B3-4C1F0614589F}"/>
              </a:ext>
            </a:extLst>
          </p:cNvPr>
          <p:cNvSpPr/>
          <p:nvPr/>
        </p:nvSpPr>
        <p:spPr>
          <a:xfrm rot="1969030">
            <a:off x="7845235" y="4027541"/>
            <a:ext cx="932688" cy="37333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100"/>
          </a:p>
        </p:txBody>
      </p:sp>
      <p:sp>
        <p:nvSpPr>
          <p:cNvPr id="31" name="Seta: da Esquerda para a Direita 30">
            <a:extLst>
              <a:ext uri="{FF2B5EF4-FFF2-40B4-BE49-F238E27FC236}">
                <a16:creationId xmlns:a16="http://schemas.microsoft.com/office/drawing/2014/main" id="{C8D14564-BFBC-4E8E-B625-96981EE7DD0A}"/>
              </a:ext>
            </a:extLst>
          </p:cNvPr>
          <p:cNvSpPr/>
          <p:nvPr/>
        </p:nvSpPr>
        <p:spPr>
          <a:xfrm>
            <a:off x="7920031" y="3128922"/>
            <a:ext cx="818587" cy="40898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100"/>
          </a:p>
        </p:txBody>
      </p:sp>
      <p:sp>
        <p:nvSpPr>
          <p:cNvPr id="32" name="Seta: da Esquerda para a Direita 31">
            <a:extLst>
              <a:ext uri="{FF2B5EF4-FFF2-40B4-BE49-F238E27FC236}">
                <a16:creationId xmlns:a16="http://schemas.microsoft.com/office/drawing/2014/main" id="{926F2FAE-26AF-42FA-84DF-85C63C83A56A}"/>
              </a:ext>
            </a:extLst>
          </p:cNvPr>
          <p:cNvSpPr/>
          <p:nvPr/>
        </p:nvSpPr>
        <p:spPr>
          <a:xfrm rot="18929209">
            <a:off x="7725661" y="2332154"/>
            <a:ext cx="818587" cy="40898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100"/>
          </a:p>
        </p:txBody>
      </p:sp>
      <p:sp>
        <p:nvSpPr>
          <p:cNvPr id="33" name="Seta: da Esquerda para a Direita 32">
            <a:extLst>
              <a:ext uri="{FF2B5EF4-FFF2-40B4-BE49-F238E27FC236}">
                <a16:creationId xmlns:a16="http://schemas.microsoft.com/office/drawing/2014/main" id="{AAE6BFAA-D285-4257-B6E9-77BB9C5B1B05}"/>
              </a:ext>
            </a:extLst>
          </p:cNvPr>
          <p:cNvSpPr/>
          <p:nvPr/>
        </p:nvSpPr>
        <p:spPr>
          <a:xfrm rot="16200000">
            <a:off x="6765552" y="2276783"/>
            <a:ext cx="635192" cy="35481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100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CE707C0A-4DCF-442A-A238-BE43D8F40F2C}"/>
              </a:ext>
            </a:extLst>
          </p:cNvPr>
          <p:cNvSpPr/>
          <p:nvPr/>
        </p:nvSpPr>
        <p:spPr>
          <a:xfrm>
            <a:off x="5051095" y="2890718"/>
            <a:ext cx="425882" cy="9944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100"/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E9CC7405-DD0B-442E-A04E-8DF231884B7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65272" y="3197553"/>
            <a:ext cx="397531" cy="350959"/>
          </a:xfrm>
          <a:prstGeom prst="rect">
            <a:avLst/>
          </a:prstGeom>
        </p:spPr>
      </p:pic>
      <p:pic>
        <p:nvPicPr>
          <p:cNvPr id="34" name="Imagem 33">
            <a:extLst>
              <a:ext uri="{FF2B5EF4-FFF2-40B4-BE49-F238E27FC236}">
                <a16:creationId xmlns:a16="http://schemas.microsoft.com/office/drawing/2014/main" id="{3D279194-0318-488E-9F2E-A93A220CAF0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76630" y="2785568"/>
            <a:ext cx="340298" cy="607676"/>
          </a:xfrm>
          <a:prstGeom prst="rect">
            <a:avLst/>
          </a:prstGeom>
        </p:spPr>
      </p:pic>
      <p:pic>
        <p:nvPicPr>
          <p:cNvPr id="35" name="Imagem 34">
            <a:extLst>
              <a:ext uri="{FF2B5EF4-FFF2-40B4-BE49-F238E27FC236}">
                <a16:creationId xmlns:a16="http://schemas.microsoft.com/office/drawing/2014/main" id="{3F7089B5-8F21-4CA9-98B3-521C1EBBEED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42211" y="2792027"/>
            <a:ext cx="696740" cy="556619"/>
          </a:xfrm>
          <a:prstGeom prst="rect">
            <a:avLst/>
          </a:prstGeom>
        </p:spPr>
      </p:pic>
      <p:pic>
        <p:nvPicPr>
          <p:cNvPr id="36" name="Imagem 35">
            <a:extLst>
              <a:ext uri="{FF2B5EF4-FFF2-40B4-BE49-F238E27FC236}">
                <a16:creationId xmlns:a16="http://schemas.microsoft.com/office/drawing/2014/main" id="{53730436-FAA2-4CB7-81EF-16DBE4A78098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-1" t="18411" r="1435" b="17005"/>
          <a:stretch/>
        </p:blipFill>
        <p:spPr>
          <a:xfrm>
            <a:off x="5776631" y="3393244"/>
            <a:ext cx="1080497" cy="519134"/>
          </a:xfrm>
          <a:prstGeom prst="rect">
            <a:avLst/>
          </a:prstGeom>
        </p:spPr>
      </p:pic>
      <p:pic>
        <p:nvPicPr>
          <p:cNvPr id="2" name="Picture 2" descr="Telemedicina: saiba o que é e como funciona - Brasil Telemedicina">
            <a:extLst>
              <a:ext uri="{FF2B5EF4-FFF2-40B4-BE49-F238E27FC236}">
                <a16:creationId xmlns:a16="http://schemas.microsoft.com/office/drawing/2014/main" id="{25BF6D27-0FA8-4760-A50B-860DF0FF00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6836" y="2345505"/>
            <a:ext cx="1964532" cy="1307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O que é telemedicina? Entenda como funciona no Brasil e veja plataformas |  Internet | TechTudo">
            <a:extLst>
              <a:ext uri="{FF2B5EF4-FFF2-40B4-BE49-F238E27FC236}">
                <a16:creationId xmlns:a16="http://schemas.microsoft.com/office/drawing/2014/main" id="{36BC1533-DDE3-4995-A38C-0DF39EB1E2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2465" y="950270"/>
            <a:ext cx="2143125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9593CF81-925A-4375-B191-910B487D84FC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27142" r="24086" b="5688"/>
          <a:stretch/>
        </p:blipFill>
        <p:spPr>
          <a:xfrm>
            <a:off x="4960872" y="2743856"/>
            <a:ext cx="738239" cy="1168522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9955064C-EB99-4D3C-AAD4-21CA95C9A7C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985316" y="4118362"/>
            <a:ext cx="1682684" cy="865534"/>
          </a:xfrm>
          <a:prstGeom prst="rect">
            <a:avLst/>
          </a:prstGeom>
        </p:spPr>
      </p:pic>
      <p:pic>
        <p:nvPicPr>
          <p:cNvPr id="1030" name="Picture 6" descr="Coleta domiciliar: exames laboratoriais sem sair de casa">
            <a:extLst>
              <a:ext uri="{FF2B5EF4-FFF2-40B4-BE49-F238E27FC236}">
                <a16:creationId xmlns:a16="http://schemas.microsoft.com/office/drawing/2014/main" id="{AD02D90B-DA60-47C3-8923-47828873AE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409" y="5296873"/>
            <a:ext cx="1867022" cy="997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7A9EE153-627D-4CA8-9814-FE6888A1DFC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627454" y="5106768"/>
            <a:ext cx="2585153" cy="116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486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134CA7-EC1B-4462-82FC-58BF4B0D58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263CFD3-8627-4711-A042-1AEDFAE579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EC65D0E-D1FB-4DB5-AD49-69F740A573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487" y="395287"/>
            <a:ext cx="9567863" cy="6305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3115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Plataforma Digital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Ecosistemas e Plataforma Digital</dc:title>
  <dc:creator>Ana rossi</dc:creator>
  <cp:lastModifiedBy>ANA CLAUDIA ROSSI</cp:lastModifiedBy>
  <cp:revision>4</cp:revision>
  <dcterms:created xsi:type="dcterms:W3CDTF">2020-01-15T13:23:01Z</dcterms:created>
  <dcterms:modified xsi:type="dcterms:W3CDTF">2021-01-13T14:59:07Z</dcterms:modified>
</cp:coreProperties>
</file>