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51"/>
  </p:notesMasterIdLst>
  <p:sldIdLst>
    <p:sldId id="256" r:id="rId5"/>
    <p:sldId id="361" r:id="rId6"/>
    <p:sldId id="362" r:id="rId7"/>
    <p:sldId id="775" r:id="rId8"/>
    <p:sldId id="753" r:id="rId9"/>
    <p:sldId id="754" r:id="rId10"/>
    <p:sldId id="467" r:id="rId11"/>
    <p:sldId id="452" r:id="rId12"/>
    <p:sldId id="453" r:id="rId13"/>
    <p:sldId id="454" r:id="rId14"/>
    <p:sldId id="755" r:id="rId15"/>
    <p:sldId id="471" r:id="rId16"/>
    <p:sldId id="756" r:id="rId17"/>
    <p:sldId id="757" r:id="rId18"/>
    <p:sldId id="475" r:id="rId19"/>
    <p:sldId id="770" r:id="rId20"/>
    <p:sldId id="481" r:id="rId21"/>
    <p:sldId id="759" r:id="rId22"/>
    <p:sldId id="760" r:id="rId23"/>
    <p:sldId id="761" r:id="rId24"/>
    <p:sldId id="762" r:id="rId25"/>
    <p:sldId id="763" r:id="rId26"/>
    <p:sldId id="764" r:id="rId27"/>
    <p:sldId id="765" r:id="rId28"/>
    <p:sldId id="768" r:id="rId29"/>
    <p:sldId id="776" r:id="rId30"/>
    <p:sldId id="771" r:id="rId31"/>
    <p:sldId id="355" r:id="rId32"/>
    <p:sldId id="356" r:id="rId33"/>
    <p:sldId id="357" r:id="rId34"/>
    <p:sldId id="358" r:id="rId35"/>
    <p:sldId id="359" r:id="rId36"/>
    <p:sldId id="360" r:id="rId37"/>
    <p:sldId id="774" r:id="rId38"/>
    <p:sldId id="257" r:id="rId39"/>
    <p:sldId id="260" r:id="rId40"/>
    <p:sldId id="262" r:id="rId41"/>
    <p:sldId id="279" r:id="rId42"/>
    <p:sldId id="289" r:id="rId43"/>
    <p:sldId id="773" r:id="rId44"/>
    <p:sldId id="281" r:id="rId45"/>
    <p:sldId id="266" r:id="rId46"/>
    <p:sldId id="290" r:id="rId47"/>
    <p:sldId id="291" r:id="rId48"/>
    <p:sldId id="293" r:id="rId49"/>
    <p:sldId id="273" r:id="rId5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Riolfi" userId="e6ae4ebb1091cfbe" providerId="LiveId" clId="{16BA4454-7DA4-4B7C-9EE0-83CEBBC5B799}"/>
    <pc:docChg chg="custSel addSld modSld">
      <pc:chgData name="Claudia Riolfi" userId="e6ae4ebb1091cfbe" providerId="LiveId" clId="{16BA4454-7DA4-4B7C-9EE0-83CEBBC5B799}" dt="2021-03-22T14:43:07.971" v="19" actId="27636"/>
      <pc:docMkLst>
        <pc:docMk/>
      </pc:docMkLst>
      <pc:sldChg chg="modSp new mod">
        <pc:chgData name="Claudia Riolfi" userId="e6ae4ebb1091cfbe" providerId="LiveId" clId="{16BA4454-7DA4-4B7C-9EE0-83CEBBC5B799}" dt="2021-03-22T14:40:08.802" v="16" actId="20577"/>
        <pc:sldMkLst>
          <pc:docMk/>
          <pc:sldMk cId="2639774930" sldId="363"/>
        </pc:sldMkLst>
        <pc:spChg chg="mod">
          <ac:chgData name="Claudia Riolfi" userId="e6ae4ebb1091cfbe" providerId="LiveId" clId="{16BA4454-7DA4-4B7C-9EE0-83CEBBC5B799}" dt="2021-03-22T14:40:08.802" v="16" actId="20577"/>
          <ac:spMkLst>
            <pc:docMk/>
            <pc:sldMk cId="2639774930" sldId="363"/>
            <ac:spMk id="3" creationId="{ED6A4534-C7D2-47C7-8732-47588C2F0F66}"/>
          </ac:spMkLst>
        </pc:spChg>
      </pc:sldChg>
      <pc:sldChg chg="add">
        <pc:chgData name="Claudia Riolfi" userId="e6ae4ebb1091cfbe" providerId="LiveId" clId="{16BA4454-7DA4-4B7C-9EE0-83CEBBC5B799}" dt="2021-03-22T14:43:07.891" v="17"/>
        <pc:sldMkLst>
          <pc:docMk/>
          <pc:sldMk cId="1033240055" sldId="752"/>
        </pc:sldMkLst>
      </pc:sldChg>
      <pc:sldChg chg="add">
        <pc:chgData name="Claudia Riolfi" userId="e6ae4ebb1091cfbe" providerId="LiveId" clId="{16BA4454-7DA4-4B7C-9EE0-83CEBBC5B799}" dt="2021-03-22T14:43:07.891" v="17"/>
        <pc:sldMkLst>
          <pc:docMk/>
          <pc:sldMk cId="1107743094" sldId="758"/>
        </pc:sldMkLst>
      </pc:sldChg>
      <pc:sldChg chg="add">
        <pc:chgData name="Claudia Riolfi" userId="e6ae4ebb1091cfbe" providerId="LiveId" clId="{16BA4454-7DA4-4B7C-9EE0-83CEBBC5B799}" dt="2021-03-22T14:43:07.891" v="17"/>
        <pc:sldMkLst>
          <pc:docMk/>
          <pc:sldMk cId="3591740399" sldId="759"/>
        </pc:sldMkLst>
      </pc:sldChg>
      <pc:sldChg chg="add">
        <pc:chgData name="Claudia Riolfi" userId="e6ae4ebb1091cfbe" providerId="LiveId" clId="{16BA4454-7DA4-4B7C-9EE0-83CEBBC5B799}" dt="2021-03-22T14:43:07.891" v="17"/>
        <pc:sldMkLst>
          <pc:docMk/>
          <pc:sldMk cId="2421050437" sldId="760"/>
        </pc:sldMkLst>
      </pc:sldChg>
      <pc:sldChg chg="add">
        <pc:chgData name="Claudia Riolfi" userId="e6ae4ebb1091cfbe" providerId="LiveId" clId="{16BA4454-7DA4-4B7C-9EE0-83CEBBC5B799}" dt="2021-03-22T14:43:07.891" v="17"/>
        <pc:sldMkLst>
          <pc:docMk/>
          <pc:sldMk cId="934673325" sldId="761"/>
        </pc:sldMkLst>
      </pc:sldChg>
      <pc:sldChg chg="modSp add mod">
        <pc:chgData name="Claudia Riolfi" userId="e6ae4ebb1091cfbe" providerId="LiveId" clId="{16BA4454-7DA4-4B7C-9EE0-83CEBBC5B799}" dt="2021-03-22T14:43:07.956" v="18" actId="27636"/>
        <pc:sldMkLst>
          <pc:docMk/>
          <pc:sldMk cId="1291781051" sldId="762"/>
        </pc:sldMkLst>
        <pc:spChg chg="mod">
          <ac:chgData name="Claudia Riolfi" userId="e6ae4ebb1091cfbe" providerId="LiveId" clId="{16BA4454-7DA4-4B7C-9EE0-83CEBBC5B799}" dt="2021-03-22T14:43:07.956" v="18" actId="27636"/>
          <ac:spMkLst>
            <pc:docMk/>
            <pc:sldMk cId="1291781051" sldId="762"/>
            <ac:spMk id="3" creationId="{8DC35561-433F-4A8B-B164-E222281D2A98}"/>
          </ac:spMkLst>
        </pc:spChg>
      </pc:sldChg>
      <pc:sldChg chg="add">
        <pc:chgData name="Claudia Riolfi" userId="e6ae4ebb1091cfbe" providerId="LiveId" clId="{16BA4454-7DA4-4B7C-9EE0-83CEBBC5B799}" dt="2021-03-22T14:43:07.891" v="17"/>
        <pc:sldMkLst>
          <pc:docMk/>
          <pc:sldMk cId="1471897620" sldId="763"/>
        </pc:sldMkLst>
      </pc:sldChg>
      <pc:sldChg chg="modSp add mod">
        <pc:chgData name="Claudia Riolfi" userId="e6ae4ebb1091cfbe" providerId="LiveId" clId="{16BA4454-7DA4-4B7C-9EE0-83CEBBC5B799}" dt="2021-03-22T14:43:07.971" v="19" actId="27636"/>
        <pc:sldMkLst>
          <pc:docMk/>
          <pc:sldMk cId="1360432455" sldId="764"/>
        </pc:sldMkLst>
        <pc:spChg chg="mod">
          <ac:chgData name="Claudia Riolfi" userId="e6ae4ebb1091cfbe" providerId="LiveId" clId="{16BA4454-7DA4-4B7C-9EE0-83CEBBC5B799}" dt="2021-03-22T14:43:07.971" v="19" actId="27636"/>
          <ac:spMkLst>
            <pc:docMk/>
            <pc:sldMk cId="1360432455" sldId="764"/>
            <ac:spMk id="3" creationId="{1FDFAEAD-8128-4304-90BE-83E5B81D3881}"/>
          </ac:spMkLst>
        </pc:spChg>
      </pc:sldChg>
      <pc:sldChg chg="add">
        <pc:chgData name="Claudia Riolfi" userId="e6ae4ebb1091cfbe" providerId="LiveId" clId="{16BA4454-7DA4-4B7C-9EE0-83CEBBC5B799}" dt="2021-03-22T14:43:07.891" v="17"/>
        <pc:sldMkLst>
          <pc:docMk/>
          <pc:sldMk cId="332386629" sldId="765"/>
        </pc:sldMkLst>
      </pc:sldChg>
      <pc:sldChg chg="add">
        <pc:chgData name="Claudia Riolfi" userId="e6ae4ebb1091cfbe" providerId="LiveId" clId="{16BA4454-7DA4-4B7C-9EE0-83CEBBC5B799}" dt="2021-03-22T14:43:07.891" v="17"/>
        <pc:sldMkLst>
          <pc:docMk/>
          <pc:sldMk cId="49169449" sldId="766"/>
        </pc:sldMkLst>
      </pc:sldChg>
      <pc:sldChg chg="add">
        <pc:chgData name="Claudia Riolfi" userId="e6ae4ebb1091cfbe" providerId="LiveId" clId="{16BA4454-7DA4-4B7C-9EE0-83CEBBC5B799}" dt="2021-03-22T14:43:07.891" v="17"/>
        <pc:sldMkLst>
          <pc:docMk/>
          <pc:sldMk cId="3183568403" sldId="767"/>
        </pc:sldMkLst>
      </pc:sldChg>
      <pc:sldChg chg="add">
        <pc:chgData name="Claudia Riolfi" userId="e6ae4ebb1091cfbe" providerId="LiveId" clId="{16BA4454-7DA4-4B7C-9EE0-83CEBBC5B799}" dt="2021-03-22T14:43:07.891" v="17"/>
        <pc:sldMkLst>
          <pc:docMk/>
          <pc:sldMk cId="1671498418" sldId="76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EA608-27FC-49F4-857C-2345160D49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4748E3-A533-4D02-A8B8-357A3DF6FB3D}">
      <dgm:prSet/>
      <dgm:spPr/>
      <dgm:t>
        <a:bodyPr/>
        <a:lstStyle/>
        <a:p>
          <a:r>
            <a:rPr lang="pt-BR" dirty="0"/>
            <a:t>Constituição de </a:t>
          </a:r>
          <a:r>
            <a:rPr lang="pt-BR" dirty="0">
              <a:highlight>
                <a:srgbClr val="FFFF00"/>
              </a:highlight>
            </a:rPr>
            <a:t>1988</a:t>
          </a:r>
          <a:r>
            <a:rPr lang="pt-BR" dirty="0"/>
            <a:t>: Educação é direito de todos</a:t>
          </a:r>
          <a:endParaRPr lang="en-US" dirty="0"/>
        </a:p>
      </dgm:t>
    </dgm:pt>
    <dgm:pt modelId="{E41D9450-AA21-456E-ABAA-348E8999717B}" type="parTrans" cxnId="{01C63E55-A18B-4685-8767-6D039BEFCC60}">
      <dgm:prSet/>
      <dgm:spPr/>
      <dgm:t>
        <a:bodyPr/>
        <a:lstStyle/>
        <a:p>
          <a:endParaRPr lang="en-US"/>
        </a:p>
      </dgm:t>
    </dgm:pt>
    <dgm:pt modelId="{2CDD94AD-DF42-4F2D-8636-AB4EF44F20AD}" type="sibTrans" cxnId="{01C63E55-A18B-4685-8767-6D039BEFCC60}">
      <dgm:prSet/>
      <dgm:spPr/>
      <dgm:t>
        <a:bodyPr/>
        <a:lstStyle/>
        <a:p>
          <a:endParaRPr lang="en-US"/>
        </a:p>
      </dgm:t>
    </dgm:pt>
    <dgm:pt modelId="{8E5D1CD0-02FA-4C04-8AE3-B46221055A24}">
      <dgm:prSet/>
      <dgm:spPr/>
      <dgm:t>
        <a:bodyPr/>
        <a:lstStyle/>
        <a:p>
          <a:r>
            <a:rPr lang="pt-BR" dirty="0"/>
            <a:t>LDB de </a:t>
          </a:r>
          <a:r>
            <a:rPr lang="pt-BR" dirty="0">
              <a:highlight>
                <a:srgbClr val="FFFF00"/>
              </a:highlight>
            </a:rPr>
            <a:t>1996</a:t>
          </a:r>
          <a:r>
            <a:rPr lang="pt-BR" dirty="0"/>
            <a:t>: os currículos devem ter base comum </a:t>
          </a:r>
          <a:endParaRPr lang="en-US" dirty="0"/>
        </a:p>
      </dgm:t>
    </dgm:pt>
    <dgm:pt modelId="{D6E0F754-71E7-47FF-8A8E-31BBA89B826B}" type="parTrans" cxnId="{52DE03A2-2250-40CC-82F6-4D47D90EE08E}">
      <dgm:prSet/>
      <dgm:spPr/>
      <dgm:t>
        <a:bodyPr/>
        <a:lstStyle/>
        <a:p>
          <a:endParaRPr lang="en-US"/>
        </a:p>
      </dgm:t>
    </dgm:pt>
    <dgm:pt modelId="{A3410C6B-FF07-4FB2-BEA0-AE3D0837BD5F}" type="sibTrans" cxnId="{52DE03A2-2250-40CC-82F6-4D47D90EE08E}">
      <dgm:prSet/>
      <dgm:spPr/>
      <dgm:t>
        <a:bodyPr/>
        <a:lstStyle/>
        <a:p>
          <a:endParaRPr lang="en-US"/>
        </a:p>
      </dgm:t>
    </dgm:pt>
    <dgm:pt modelId="{730AD1EF-9CF3-4193-90DA-1F4F86C5A661}">
      <dgm:prSet/>
      <dgm:spPr/>
      <dgm:t>
        <a:bodyPr/>
        <a:lstStyle/>
        <a:p>
          <a:r>
            <a:rPr lang="pt-BR" dirty="0"/>
            <a:t>Plano Nacional de Educação de </a:t>
          </a:r>
          <a:r>
            <a:rPr lang="pt-BR" dirty="0">
              <a:highlight>
                <a:srgbClr val="FFFF00"/>
              </a:highlight>
            </a:rPr>
            <a:t>2014</a:t>
          </a:r>
          <a:r>
            <a:rPr lang="pt-BR" dirty="0"/>
            <a:t>: devemos saber os objetivos de aprendizagem</a:t>
          </a:r>
          <a:endParaRPr lang="en-US" dirty="0"/>
        </a:p>
      </dgm:t>
    </dgm:pt>
    <dgm:pt modelId="{4AD334D5-50A9-42C6-B0E1-A7A3C5A94BDB}" type="parTrans" cxnId="{421B424F-B848-4175-8AD5-1F5D47718663}">
      <dgm:prSet/>
      <dgm:spPr/>
      <dgm:t>
        <a:bodyPr/>
        <a:lstStyle/>
        <a:p>
          <a:endParaRPr lang="en-US"/>
        </a:p>
      </dgm:t>
    </dgm:pt>
    <dgm:pt modelId="{98FB9C6E-CD6B-4CA2-AAFD-F462B46B7488}" type="sibTrans" cxnId="{421B424F-B848-4175-8AD5-1F5D47718663}">
      <dgm:prSet/>
      <dgm:spPr/>
      <dgm:t>
        <a:bodyPr/>
        <a:lstStyle/>
        <a:p>
          <a:endParaRPr lang="en-US"/>
        </a:p>
      </dgm:t>
    </dgm:pt>
    <dgm:pt modelId="{2087D474-A1CE-4428-B35C-261F863DA98E}" type="pres">
      <dgm:prSet presAssocID="{C65EA608-27FC-49F4-857C-2345160D499C}" presName="root" presStyleCnt="0">
        <dgm:presLayoutVars>
          <dgm:dir/>
          <dgm:resizeHandles val="exact"/>
        </dgm:presLayoutVars>
      </dgm:prSet>
      <dgm:spPr/>
    </dgm:pt>
    <dgm:pt modelId="{10B1E9DC-ED42-4C35-A302-6F8F262166ED}" type="pres">
      <dgm:prSet presAssocID="{904748E3-A533-4D02-A8B8-357A3DF6FB3D}" presName="compNode" presStyleCnt="0"/>
      <dgm:spPr/>
    </dgm:pt>
    <dgm:pt modelId="{7CE2EA49-18B1-434F-87F4-3213DD277BCD}" type="pres">
      <dgm:prSet presAssocID="{904748E3-A533-4D02-A8B8-357A3DF6FB3D}" presName="bgRect" presStyleLbl="bgShp" presStyleIdx="0" presStyleCnt="3"/>
      <dgm:spPr/>
    </dgm:pt>
    <dgm:pt modelId="{0640FD42-756A-4252-9D59-B6331E531508}" type="pres">
      <dgm:prSet presAssocID="{904748E3-A533-4D02-A8B8-357A3DF6FB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417DCAF-FDCC-4FFD-A22F-A653D0DEAE47}" type="pres">
      <dgm:prSet presAssocID="{904748E3-A533-4D02-A8B8-357A3DF6FB3D}" presName="spaceRect" presStyleCnt="0"/>
      <dgm:spPr/>
    </dgm:pt>
    <dgm:pt modelId="{3E06042C-606A-4C81-B5BD-8D6CF03413ED}" type="pres">
      <dgm:prSet presAssocID="{904748E3-A533-4D02-A8B8-357A3DF6FB3D}" presName="parTx" presStyleLbl="revTx" presStyleIdx="0" presStyleCnt="3">
        <dgm:presLayoutVars>
          <dgm:chMax val="0"/>
          <dgm:chPref val="0"/>
        </dgm:presLayoutVars>
      </dgm:prSet>
      <dgm:spPr/>
    </dgm:pt>
    <dgm:pt modelId="{F9885716-9B3A-490A-8F3E-844DE6F02894}" type="pres">
      <dgm:prSet presAssocID="{2CDD94AD-DF42-4F2D-8636-AB4EF44F20AD}" presName="sibTrans" presStyleCnt="0"/>
      <dgm:spPr/>
    </dgm:pt>
    <dgm:pt modelId="{0B4199F6-A318-41AB-BD58-1039BC8341D2}" type="pres">
      <dgm:prSet presAssocID="{8E5D1CD0-02FA-4C04-8AE3-B46221055A24}" presName="compNode" presStyleCnt="0"/>
      <dgm:spPr/>
    </dgm:pt>
    <dgm:pt modelId="{7291802E-E92F-45D5-880C-B35776DB24F6}" type="pres">
      <dgm:prSet presAssocID="{8E5D1CD0-02FA-4C04-8AE3-B46221055A24}" presName="bgRect" presStyleLbl="bgShp" presStyleIdx="1" presStyleCnt="3"/>
      <dgm:spPr/>
    </dgm:pt>
    <dgm:pt modelId="{AF8CF2AD-0E4B-4C60-BF38-3CAB2BE06324}" type="pres">
      <dgm:prSet presAssocID="{8E5D1CD0-02FA-4C04-8AE3-B46221055A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3381220-D55C-43D1-9EF3-C97154D69BE5}" type="pres">
      <dgm:prSet presAssocID="{8E5D1CD0-02FA-4C04-8AE3-B46221055A24}" presName="spaceRect" presStyleCnt="0"/>
      <dgm:spPr/>
    </dgm:pt>
    <dgm:pt modelId="{5EFC13B8-62ED-4E4B-9725-EF44D64050CB}" type="pres">
      <dgm:prSet presAssocID="{8E5D1CD0-02FA-4C04-8AE3-B46221055A24}" presName="parTx" presStyleLbl="revTx" presStyleIdx="1" presStyleCnt="3">
        <dgm:presLayoutVars>
          <dgm:chMax val="0"/>
          <dgm:chPref val="0"/>
        </dgm:presLayoutVars>
      </dgm:prSet>
      <dgm:spPr/>
    </dgm:pt>
    <dgm:pt modelId="{E04ABC2B-992E-4C67-8706-B3F116CC15A3}" type="pres">
      <dgm:prSet presAssocID="{A3410C6B-FF07-4FB2-BEA0-AE3D0837BD5F}" presName="sibTrans" presStyleCnt="0"/>
      <dgm:spPr/>
    </dgm:pt>
    <dgm:pt modelId="{D9DF1BD3-0399-4B28-A10A-472C7392D585}" type="pres">
      <dgm:prSet presAssocID="{730AD1EF-9CF3-4193-90DA-1F4F86C5A661}" presName="compNode" presStyleCnt="0"/>
      <dgm:spPr/>
    </dgm:pt>
    <dgm:pt modelId="{0E80F27F-D48F-4F01-9AB1-280225A7B7FD}" type="pres">
      <dgm:prSet presAssocID="{730AD1EF-9CF3-4193-90DA-1F4F86C5A661}" presName="bgRect" presStyleLbl="bgShp" presStyleIdx="2" presStyleCnt="3"/>
      <dgm:spPr/>
    </dgm:pt>
    <dgm:pt modelId="{8CADCC69-FF1E-4902-B246-6D9048C42EB6}" type="pres">
      <dgm:prSet presAssocID="{730AD1EF-9CF3-4193-90DA-1F4F86C5A6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FB19E3-34E4-4A2B-A04E-D6A29DFB16D3}" type="pres">
      <dgm:prSet presAssocID="{730AD1EF-9CF3-4193-90DA-1F4F86C5A661}" presName="spaceRect" presStyleCnt="0"/>
      <dgm:spPr/>
    </dgm:pt>
    <dgm:pt modelId="{873874A1-62A6-487C-B0C2-69C3774EDB1E}" type="pres">
      <dgm:prSet presAssocID="{730AD1EF-9CF3-4193-90DA-1F4F86C5A661}" presName="parTx" presStyleLbl="revTx" presStyleIdx="2" presStyleCnt="3">
        <dgm:presLayoutVars>
          <dgm:chMax val="0"/>
          <dgm:chPref val="0"/>
        </dgm:presLayoutVars>
      </dgm:prSet>
      <dgm:spPr/>
    </dgm:pt>
  </dgm:ptLst>
  <dgm:cxnLst>
    <dgm:cxn modelId="{D57D7020-D0A3-4A1E-ABDB-8F43CB8C0654}" type="presOf" srcId="{730AD1EF-9CF3-4193-90DA-1F4F86C5A661}" destId="{873874A1-62A6-487C-B0C2-69C3774EDB1E}" srcOrd="0" destOrd="0" presId="urn:microsoft.com/office/officeart/2018/2/layout/IconVerticalSolidList"/>
    <dgm:cxn modelId="{1478584C-1585-45FD-AC70-8D4C2C74319E}" type="presOf" srcId="{8E5D1CD0-02FA-4C04-8AE3-B46221055A24}" destId="{5EFC13B8-62ED-4E4B-9725-EF44D64050CB}" srcOrd="0" destOrd="0" presId="urn:microsoft.com/office/officeart/2018/2/layout/IconVerticalSolidList"/>
    <dgm:cxn modelId="{FF18B14C-874D-44C0-80A4-09B5EDAEC40C}" type="presOf" srcId="{C65EA608-27FC-49F4-857C-2345160D499C}" destId="{2087D474-A1CE-4428-B35C-261F863DA98E}" srcOrd="0" destOrd="0" presId="urn:microsoft.com/office/officeart/2018/2/layout/IconVerticalSolidList"/>
    <dgm:cxn modelId="{421B424F-B848-4175-8AD5-1F5D47718663}" srcId="{C65EA608-27FC-49F4-857C-2345160D499C}" destId="{730AD1EF-9CF3-4193-90DA-1F4F86C5A661}" srcOrd="2" destOrd="0" parTransId="{4AD334D5-50A9-42C6-B0E1-A7A3C5A94BDB}" sibTransId="{98FB9C6E-CD6B-4CA2-AAFD-F462B46B7488}"/>
    <dgm:cxn modelId="{7DE5DA74-61EB-4F9D-8A9F-3EE0D6A27781}" type="presOf" srcId="{904748E3-A533-4D02-A8B8-357A3DF6FB3D}" destId="{3E06042C-606A-4C81-B5BD-8D6CF03413ED}" srcOrd="0" destOrd="0" presId="urn:microsoft.com/office/officeart/2018/2/layout/IconVerticalSolidList"/>
    <dgm:cxn modelId="{01C63E55-A18B-4685-8767-6D039BEFCC60}" srcId="{C65EA608-27FC-49F4-857C-2345160D499C}" destId="{904748E3-A533-4D02-A8B8-357A3DF6FB3D}" srcOrd="0" destOrd="0" parTransId="{E41D9450-AA21-456E-ABAA-348E8999717B}" sibTransId="{2CDD94AD-DF42-4F2D-8636-AB4EF44F20AD}"/>
    <dgm:cxn modelId="{52DE03A2-2250-40CC-82F6-4D47D90EE08E}" srcId="{C65EA608-27FC-49F4-857C-2345160D499C}" destId="{8E5D1CD0-02FA-4C04-8AE3-B46221055A24}" srcOrd="1" destOrd="0" parTransId="{D6E0F754-71E7-47FF-8A8E-31BBA89B826B}" sibTransId="{A3410C6B-FF07-4FB2-BEA0-AE3D0837BD5F}"/>
    <dgm:cxn modelId="{59C1E789-CE10-4BC3-9372-8C8B8D3233EA}" type="presParOf" srcId="{2087D474-A1CE-4428-B35C-261F863DA98E}" destId="{10B1E9DC-ED42-4C35-A302-6F8F262166ED}" srcOrd="0" destOrd="0" presId="urn:microsoft.com/office/officeart/2018/2/layout/IconVerticalSolidList"/>
    <dgm:cxn modelId="{97C94B0F-6C85-48E3-BA05-E0A53B93C7FF}" type="presParOf" srcId="{10B1E9DC-ED42-4C35-A302-6F8F262166ED}" destId="{7CE2EA49-18B1-434F-87F4-3213DD277BCD}" srcOrd="0" destOrd="0" presId="urn:microsoft.com/office/officeart/2018/2/layout/IconVerticalSolidList"/>
    <dgm:cxn modelId="{F7E946D9-C0AF-4473-A60E-7868B75321AE}" type="presParOf" srcId="{10B1E9DC-ED42-4C35-A302-6F8F262166ED}" destId="{0640FD42-756A-4252-9D59-B6331E531508}" srcOrd="1" destOrd="0" presId="urn:microsoft.com/office/officeart/2018/2/layout/IconVerticalSolidList"/>
    <dgm:cxn modelId="{F22FE328-38D7-4867-BC41-ADD1EF363251}" type="presParOf" srcId="{10B1E9DC-ED42-4C35-A302-6F8F262166ED}" destId="{4417DCAF-FDCC-4FFD-A22F-A653D0DEAE47}" srcOrd="2" destOrd="0" presId="urn:microsoft.com/office/officeart/2018/2/layout/IconVerticalSolidList"/>
    <dgm:cxn modelId="{AA02CD80-3903-40D2-811E-0CC0A688BEC3}" type="presParOf" srcId="{10B1E9DC-ED42-4C35-A302-6F8F262166ED}" destId="{3E06042C-606A-4C81-B5BD-8D6CF03413ED}" srcOrd="3" destOrd="0" presId="urn:microsoft.com/office/officeart/2018/2/layout/IconVerticalSolidList"/>
    <dgm:cxn modelId="{63C91FB3-462F-4E4C-982E-6200C784755B}" type="presParOf" srcId="{2087D474-A1CE-4428-B35C-261F863DA98E}" destId="{F9885716-9B3A-490A-8F3E-844DE6F02894}" srcOrd="1" destOrd="0" presId="urn:microsoft.com/office/officeart/2018/2/layout/IconVerticalSolidList"/>
    <dgm:cxn modelId="{B743DADA-E1C4-4617-92AF-A316A72C47D1}" type="presParOf" srcId="{2087D474-A1CE-4428-B35C-261F863DA98E}" destId="{0B4199F6-A318-41AB-BD58-1039BC8341D2}" srcOrd="2" destOrd="0" presId="urn:microsoft.com/office/officeart/2018/2/layout/IconVerticalSolidList"/>
    <dgm:cxn modelId="{65CA4DC1-8E58-4C63-964A-CDE37176B571}" type="presParOf" srcId="{0B4199F6-A318-41AB-BD58-1039BC8341D2}" destId="{7291802E-E92F-45D5-880C-B35776DB24F6}" srcOrd="0" destOrd="0" presId="urn:microsoft.com/office/officeart/2018/2/layout/IconVerticalSolidList"/>
    <dgm:cxn modelId="{8703480F-5B88-49F8-AB21-44D5C001BFF7}" type="presParOf" srcId="{0B4199F6-A318-41AB-BD58-1039BC8341D2}" destId="{AF8CF2AD-0E4B-4C60-BF38-3CAB2BE06324}" srcOrd="1" destOrd="0" presId="urn:microsoft.com/office/officeart/2018/2/layout/IconVerticalSolidList"/>
    <dgm:cxn modelId="{BD1B2BEA-78DF-4EC2-8754-0C40647EA514}" type="presParOf" srcId="{0B4199F6-A318-41AB-BD58-1039BC8341D2}" destId="{93381220-D55C-43D1-9EF3-C97154D69BE5}" srcOrd="2" destOrd="0" presId="urn:microsoft.com/office/officeart/2018/2/layout/IconVerticalSolidList"/>
    <dgm:cxn modelId="{DC529104-EC44-4C99-9B4B-0C10A352CE98}" type="presParOf" srcId="{0B4199F6-A318-41AB-BD58-1039BC8341D2}" destId="{5EFC13B8-62ED-4E4B-9725-EF44D64050CB}" srcOrd="3" destOrd="0" presId="urn:microsoft.com/office/officeart/2018/2/layout/IconVerticalSolidList"/>
    <dgm:cxn modelId="{BF5E2ECD-53D4-4944-A1A4-A05CD1B64F69}" type="presParOf" srcId="{2087D474-A1CE-4428-B35C-261F863DA98E}" destId="{E04ABC2B-992E-4C67-8706-B3F116CC15A3}" srcOrd="3" destOrd="0" presId="urn:microsoft.com/office/officeart/2018/2/layout/IconVerticalSolidList"/>
    <dgm:cxn modelId="{693566A9-1F2B-484C-85C1-3D23011D1FA1}" type="presParOf" srcId="{2087D474-A1CE-4428-B35C-261F863DA98E}" destId="{D9DF1BD3-0399-4B28-A10A-472C7392D585}" srcOrd="4" destOrd="0" presId="urn:microsoft.com/office/officeart/2018/2/layout/IconVerticalSolidList"/>
    <dgm:cxn modelId="{710EB5AE-BC6E-4815-B77E-B40E4BF601F9}" type="presParOf" srcId="{D9DF1BD3-0399-4B28-A10A-472C7392D585}" destId="{0E80F27F-D48F-4F01-9AB1-280225A7B7FD}" srcOrd="0" destOrd="0" presId="urn:microsoft.com/office/officeart/2018/2/layout/IconVerticalSolidList"/>
    <dgm:cxn modelId="{307B9116-6085-48B6-8A39-3868467A1810}" type="presParOf" srcId="{D9DF1BD3-0399-4B28-A10A-472C7392D585}" destId="{8CADCC69-FF1E-4902-B246-6D9048C42EB6}" srcOrd="1" destOrd="0" presId="urn:microsoft.com/office/officeart/2018/2/layout/IconVerticalSolidList"/>
    <dgm:cxn modelId="{A0294CED-FF31-4FC3-A146-9BCFB2B2B3D6}" type="presParOf" srcId="{D9DF1BD3-0399-4B28-A10A-472C7392D585}" destId="{ADFB19E3-34E4-4A2B-A04E-D6A29DFB16D3}" srcOrd="2" destOrd="0" presId="urn:microsoft.com/office/officeart/2018/2/layout/IconVerticalSolidList"/>
    <dgm:cxn modelId="{BBE84204-FE3B-410A-BA35-9CF365E6CD11}" type="presParOf" srcId="{D9DF1BD3-0399-4B28-A10A-472C7392D585}" destId="{873874A1-62A6-487C-B0C2-69C3774EDB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E849CB-25F1-4FA3-B4B1-1DF8DCDF0C0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A930715-908C-45D4-A23F-9D688FB28071}">
      <dgm:prSet/>
      <dgm:spPr/>
      <dgm:t>
        <a:bodyPr/>
        <a:lstStyle/>
        <a:p>
          <a:r>
            <a:rPr lang="pt-BR" dirty="0"/>
            <a:t>Caráter normativo </a:t>
          </a:r>
          <a:endParaRPr lang="en-US" dirty="0"/>
        </a:p>
      </dgm:t>
    </dgm:pt>
    <dgm:pt modelId="{CED21A62-7034-4E86-B7A9-4AFE69602104}" type="parTrans" cxnId="{A6E8604E-116A-4EAA-B9E1-97B0A325C788}">
      <dgm:prSet/>
      <dgm:spPr/>
      <dgm:t>
        <a:bodyPr/>
        <a:lstStyle/>
        <a:p>
          <a:endParaRPr lang="en-US"/>
        </a:p>
      </dgm:t>
    </dgm:pt>
    <dgm:pt modelId="{CAB5226C-40A7-4247-8A49-358751824707}" type="sibTrans" cxnId="{A6E8604E-116A-4EAA-B9E1-97B0A325C788}">
      <dgm:prSet/>
      <dgm:spPr/>
      <dgm:t>
        <a:bodyPr/>
        <a:lstStyle/>
        <a:p>
          <a:endParaRPr lang="en-US"/>
        </a:p>
      </dgm:t>
    </dgm:pt>
    <dgm:pt modelId="{CA11134D-6ED3-4F2A-9743-994A3E2E919C}">
      <dgm:prSet/>
      <dgm:spPr/>
      <dgm:t>
        <a:bodyPr/>
        <a:lstStyle/>
        <a:p>
          <a:r>
            <a:rPr lang="pt-BR" dirty="0"/>
            <a:t>Define as aprendizagens essenciais</a:t>
          </a:r>
          <a:endParaRPr lang="en-US" dirty="0"/>
        </a:p>
      </dgm:t>
    </dgm:pt>
    <dgm:pt modelId="{EDE8E968-D7A2-4D05-8219-A4231A09BEAD}" type="parTrans" cxnId="{CEE5CC59-9A7C-4926-BC8A-87859C481263}">
      <dgm:prSet/>
      <dgm:spPr/>
      <dgm:t>
        <a:bodyPr/>
        <a:lstStyle/>
        <a:p>
          <a:endParaRPr lang="en-US"/>
        </a:p>
      </dgm:t>
    </dgm:pt>
    <dgm:pt modelId="{9D653C76-4072-44CD-A2B8-630B2253E0DA}" type="sibTrans" cxnId="{CEE5CC59-9A7C-4926-BC8A-87859C481263}">
      <dgm:prSet/>
      <dgm:spPr/>
      <dgm:t>
        <a:bodyPr/>
        <a:lstStyle/>
        <a:p>
          <a:endParaRPr lang="en-US"/>
        </a:p>
      </dgm:t>
    </dgm:pt>
    <dgm:pt modelId="{ABE52F73-8A80-48A7-9F80-00BC169B171F}">
      <dgm:prSet/>
      <dgm:spPr/>
      <dgm:t>
        <a:bodyPr/>
        <a:lstStyle/>
        <a:p>
          <a:r>
            <a:rPr lang="pt-BR" dirty="0"/>
            <a:t>Elas devem assegurar o desenvolvimento de 10 competências</a:t>
          </a:r>
          <a:endParaRPr lang="en-US" dirty="0"/>
        </a:p>
      </dgm:t>
    </dgm:pt>
    <dgm:pt modelId="{92C6F01D-660A-4C37-A49F-75A728CB8F2E}" type="parTrans" cxnId="{AE1F4443-8C48-4608-A730-E1FD76964455}">
      <dgm:prSet/>
      <dgm:spPr/>
      <dgm:t>
        <a:bodyPr/>
        <a:lstStyle/>
        <a:p>
          <a:endParaRPr lang="en-US"/>
        </a:p>
      </dgm:t>
    </dgm:pt>
    <dgm:pt modelId="{18D0B0E1-D892-4E13-B60C-022F8B45EEF1}" type="sibTrans" cxnId="{AE1F4443-8C48-4608-A730-E1FD76964455}">
      <dgm:prSet/>
      <dgm:spPr/>
      <dgm:t>
        <a:bodyPr/>
        <a:lstStyle/>
        <a:p>
          <a:endParaRPr lang="en-US"/>
        </a:p>
      </dgm:t>
    </dgm:pt>
    <dgm:pt modelId="{9A19D3BF-604D-483B-A4E6-6912B6C6EB50}" type="pres">
      <dgm:prSet presAssocID="{37E849CB-25F1-4FA3-B4B1-1DF8DCDF0C09}" presName="linear" presStyleCnt="0">
        <dgm:presLayoutVars>
          <dgm:animLvl val="lvl"/>
          <dgm:resizeHandles val="exact"/>
        </dgm:presLayoutVars>
      </dgm:prSet>
      <dgm:spPr/>
    </dgm:pt>
    <dgm:pt modelId="{E93E9563-88FD-4258-84B7-9AF928E6BD52}" type="pres">
      <dgm:prSet presAssocID="{7A930715-908C-45D4-A23F-9D688FB28071}" presName="parentText" presStyleLbl="node1" presStyleIdx="0" presStyleCnt="3">
        <dgm:presLayoutVars>
          <dgm:chMax val="0"/>
          <dgm:bulletEnabled val="1"/>
        </dgm:presLayoutVars>
      </dgm:prSet>
      <dgm:spPr/>
    </dgm:pt>
    <dgm:pt modelId="{20F15851-838B-4330-8455-019513E647C4}" type="pres">
      <dgm:prSet presAssocID="{CAB5226C-40A7-4247-8A49-358751824707}" presName="spacer" presStyleCnt="0"/>
      <dgm:spPr/>
    </dgm:pt>
    <dgm:pt modelId="{5D176FB7-26BC-4456-8C3F-2A4F1D514A25}" type="pres">
      <dgm:prSet presAssocID="{CA11134D-6ED3-4F2A-9743-994A3E2E919C}" presName="parentText" presStyleLbl="node1" presStyleIdx="1" presStyleCnt="3">
        <dgm:presLayoutVars>
          <dgm:chMax val="0"/>
          <dgm:bulletEnabled val="1"/>
        </dgm:presLayoutVars>
      </dgm:prSet>
      <dgm:spPr/>
    </dgm:pt>
    <dgm:pt modelId="{5349224F-218A-4AD2-BE97-4DC51FBFA73D}" type="pres">
      <dgm:prSet presAssocID="{9D653C76-4072-44CD-A2B8-630B2253E0DA}" presName="spacer" presStyleCnt="0"/>
      <dgm:spPr/>
    </dgm:pt>
    <dgm:pt modelId="{EDA48EEF-B768-4B8E-807F-A40D2B3B235A}" type="pres">
      <dgm:prSet presAssocID="{ABE52F73-8A80-48A7-9F80-00BC169B171F}" presName="parentText" presStyleLbl="node1" presStyleIdx="2" presStyleCnt="3">
        <dgm:presLayoutVars>
          <dgm:chMax val="0"/>
          <dgm:bulletEnabled val="1"/>
        </dgm:presLayoutVars>
      </dgm:prSet>
      <dgm:spPr/>
    </dgm:pt>
  </dgm:ptLst>
  <dgm:cxnLst>
    <dgm:cxn modelId="{34223F21-291D-4784-BFA6-340A94D8F8CA}" type="presOf" srcId="{7A930715-908C-45D4-A23F-9D688FB28071}" destId="{E93E9563-88FD-4258-84B7-9AF928E6BD52}" srcOrd="0" destOrd="0" presId="urn:microsoft.com/office/officeart/2005/8/layout/vList2"/>
    <dgm:cxn modelId="{AE1F4443-8C48-4608-A730-E1FD76964455}" srcId="{37E849CB-25F1-4FA3-B4B1-1DF8DCDF0C09}" destId="{ABE52F73-8A80-48A7-9F80-00BC169B171F}" srcOrd="2" destOrd="0" parTransId="{92C6F01D-660A-4C37-A49F-75A728CB8F2E}" sibTransId="{18D0B0E1-D892-4E13-B60C-022F8B45EEF1}"/>
    <dgm:cxn modelId="{A6E8604E-116A-4EAA-B9E1-97B0A325C788}" srcId="{37E849CB-25F1-4FA3-B4B1-1DF8DCDF0C09}" destId="{7A930715-908C-45D4-A23F-9D688FB28071}" srcOrd="0" destOrd="0" parTransId="{CED21A62-7034-4E86-B7A9-4AFE69602104}" sibTransId="{CAB5226C-40A7-4247-8A49-358751824707}"/>
    <dgm:cxn modelId="{CEE5CC59-9A7C-4926-BC8A-87859C481263}" srcId="{37E849CB-25F1-4FA3-B4B1-1DF8DCDF0C09}" destId="{CA11134D-6ED3-4F2A-9743-994A3E2E919C}" srcOrd="1" destOrd="0" parTransId="{EDE8E968-D7A2-4D05-8219-A4231A09BEAD}" sibTransId="{9D653C76-4072-44CD-A2B8-630B2253E0DA}"/>
    <dgm:cxn modelId="{5A1FE87C-CF03-4F07-B109-5761FF7455DB}" type="presOf" srcId="{ABE52F73-8A80-48A7-9F80-00BC169B171F}" destId="{EDA48EEF-B768-4B8E-807F-A40D2B3B235A}" srcOrd="0" destOrd="0" presId="urn:microsoft.com/office/officeart/2005/8/layout/vList2"/>
    <dgm:cxn modelId="{E9FB12F4-CCAF-4EF6-B081-E6BE3D8137F8}" type="presOf" srcId="{37E849CB-25F1-4FA3-B4B1-1DF8DCDF0C09}" destId="{9A19D3BF-604D-483B-A4E6-6912B6C6EB50}" srcOrd="0" destOrd="0" presId="urn:microsoft.com/office/officeart/2005/8/layout/vList2"/>
    <dgm:cxn modelId="{5DD4F7FB-2D15-437D-BD48-F358B070CDDA}" type="presOf" srcId="{CA11134D-6ED3-4F2A-9743-994A3E2E919C}" destId="{5D176FB7-26BC-4456-8C3F-2A4F1D514A25}" srcOrd="0" destOrd="0" presId="urn:microsoft.com/office/officeart/2005/8/layout/vList2"/>
    <dgm:cxn modelId="{C06D3F0C-702A-4AE8-87D5-9DEEE2A7A462}" type="presParOf" srcId="{9A19D3BF-604D-483B-A4E6-6912B6C6EB50}" destId="{E93E9563-88FD-4258-84B7-9AF928E6BD52}" srcOrd="0" destOrd="0" presId="urn:microsoft.com/office/officeart/2005/8/layout/vList2"/>
    <dgm:cxn modelId="{CFC480E4-2B9A-450E-B4B5-89A9E299A70A}" type="presParOf" srcId="{9A19D3BF-604D-483B-A4E6-6912B6C6EB50}" destId="{20F15851-838B-4330-8455-019513E647C4}" srcOrd="1" destOrd="0" presId="urn:microsoft.com/office/officeart/2005/8/layout/vList2"/>
    <dgm:cxn modelId="{D0AA21DA-C56B-4A16-9C88-1E1542DAD3BC}" type="presParOf" srcId="{9A19D3BF-604D-483B-A4E6-6912B6C6EB50}" destId="{5D176FB7-26BC-4456-8C3F-2A4F1D514A25}" srcOrd="2" destOrd="0" presId="urn:microsoft.com/office/officeart/2005/8/layout/vList2"/>
    <dgm:cxn modelId="{E3FDDC67-C3EE-46A1-AABE-1EF67CCE31A6}" type="presParOf" srcId="{9A19D3BF-604D-483B-A4E6-6912B6C6EB50}" destId="{5349224F-218A-4AD2-BE97-4DC51FBFA73D}" srcOrd="3" destOrd="0" presId="urn:microsoft.com/office/officeart/2005/8/layout/vList2"/>
    <dgm:cxn modelId="{0CDD0866-62C4-437B-B0E9-63DEE399696A}" type="presParOf" srcId="{9A19D3BF-604D-483B-A4E6-6912B6C6EB50}" destId="{EDA48EEF-B768-4B8E-807F-A40D2B3B23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86229-67E8-4B97-AE0C-7D9DE6FDAEF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EC7A0B5-F8AA-41A9-A66E-C503ACCABA6B}">
      <dgm:prSet/>
      <dgm:spPr/>
      <dgm:t>
        <a:bodyPr/>
        <a:lstStyle/>
        <a:p>
          <a:pPr>
            <a:lnSpc>
              <a:spcPct val="100000"/>
            </a:lnSpc>
          </a:pPr>
          <a:r>
            <a:rPr lang="pt-BR"/>
            <a:t>Ligada ao “saber fazer”</a:t>
          </a:r>
          <a:endParaRPr lang="en-US"/>
        </a:p>
      </dgm:t>
    </dgm:pt>
    <dgm:pt modelId="{AB443DB5-6E57-486C-ACA3-554BF2CC0546}" type="parTrans" cxnId="{214333E5-66A7-4337-BFF3-F5F83652E28A}">
      <dgm:prSet/>
      <dgm:spPr/>
      <dgm:t>
        <a:bodyPr/>
        <a:lstStyle/>
        <a:p>
          <a:endParaRPr lang="en-US"/>
        </a:p>
      </dgm:t>
    </dgm:pt>
    <dgm:pt modelId="{7ED6CEBA-C8EA-4B4B-8CF8-9DC8C227CAAA}" type="sibTrans" cxnId="{214333E5-66A7-4337-BFF3-F5F83652E28A}">
      <dgm:prSet/>
      <dgm:spPr/>
      <dgm:t>
        <a:bodyPr/>
        <a:lstStyle/>
        <a:p>
          <a:pPr>
            <a:lnSpc>
              <a:spcPct val="100000"/>
            </a:lnSpc>
          </a:pPr>
          <a:endParaRPr lang="en-US"/>
        </a:p>
      </dgm:t>
    </dgm:pt>
    <dgm:pt modelId="{3B192A46-6919-4041-8891-BBFDEECE1078}">
      <dgm:prSet custT="1"/>
      <dgm:spPr/>
      <dgm:t>
        <a:bodyPr/>
        <a:lstStyle/>
        <a:p>
          <a:pPr>
            <a:lnSpc>
              <a:spcPct val="100000"/>
            </a:lnSpc>
          </a:pPr>
          <a:r>
            <a:rPr lang="pt-BR" sz="1800" dirty="0"/>
            <a:t>É a mobilização de conhecimentos (conceitos e procedimentos), habilidades (práticas, cognitivas e socioemocionais), atitudes e valores para resolver demandas complexas da vida cotidiana, do pleno exercício da cidadania e do mundo do trabalho</a:t>
          </a:r>
          <a:endParaRPr lang="en-US" sz="1800" dirty="0"/>
        </a:p>
      </dgm:t>
    </dgm:pt>
    <dgm:pt modelId="{900C1D46-CD3D-468F-846F-44DBBAA56611}" type="parTrans" cxnId="{8F28741C-F8D1-4A07-9F59-B1F190A71ACF}">
      <dgm:prSet/>
      <dgm:spPr/>
      <dgm:t>
        <a:bodyPr/>
        <a:lstStyle/>
        <a:p>
          <a:endParaRPr lang="en-US"/>
        </a:p>
      </dgm:t>
    </dgm:pt>
    <dgm:pt modelId="{7091DA14-F596-4069-96D1-0DE1433782EC}" type="sibTrans" cxnId="{8F28741C-F8D1-4A07-9F59-B1F190A71ACF}">
      <dgm:prSet/>
      <dgm:spPr/>
      <dgm:t>
        <a:bodyPr/>
        <a:lstStyle/>
        <a:p>
          <a:endParaRPr lang="en-US"/>
        </a:p>
      </dgm:t>
    </dgm:pt>
    <dgm:pt modelId="{7D30F36C-F3AB-495C-BA85-E6A0B277A2AB}" type="pres">
      <dgm:prSet presAssocID="{AAC86229-67E8-4B97-AE0C-7D9DE6FDAEF6}" presName="root" presStyleCnt="0">
        <dgm:presLayoutVars>
          <dgm:dir/>
          <dgm:resizeHandles val="exact"/>
        </dgm:presLayoutVars>
      </dgm:prSet>
      <dgm:spPr/>
    </dgm:pt>
    <dgm:pt modelId="{AF0C0ADE-D96C-402A-9D0B-C6B4C661E44A}" type="pres">
      <dgm:prSet presAssocID="{AAC86229-67E8-4B97-AE0C-7D9DE6FDAEF6}" presName="container" presStyleCnt="0">
        <dgm:presLayoutVars>
          <dgm:dir/>
          <dgm:resizeHandles val="exact"/>
        </dgm:presLayoutVars>
      </dgm:prSet>
      <dgm:spPr/>
    </dgm:pt>
    <dgm:pt modelId="{78CAC715-AA7F-420B-B773-98233E0BA667}" type="pres">
      <dgm:prSet presAssocID="{EEC7A0B5-F8AA-41A9-A66E-C503ACCABA6B}" presName="compNode" presStyleCnt="0"/>
      <dgm:spPr/>
    </dgm:pt>
    <dgm:pt modelId="{DBCABF8C-56EB-450F-8566-6A6FE5D5AF50}" type="pres">
      <dgm:prSet presAssocID="{EEC7A0B5-F8AA-41A9-A66E-C503ACCABA6B}" presName="iconBgRect" presStyleLbl="bgShp" presStyleIdx="0" presStyleCnt="2"/>
      <dgm:spPr/>
    </dgm:pt>
    <dgm:pt modelId="{42DBCA57-6DED-406D-B9F2-CA37D7388F31}" type="pres">
      <dgm:prSet presAssocID="{EEC7A0B5-F8AA-41A9-A66E-C503ACCABA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BBEB08D3-DCE4-48A9-835F-A39550AD6E6C}" type="pres">
      <dgm:prSet presAssocID="{EEC7A0B5-F8AA-41A9-A66E-C503ACCABA6B}" presName="spaceRect" presStyleCnt="0"/>
      <dgm:spPr/>
    </dgm:pt>
    <dgm:pt modelId="{49F2AA32-E15E-4DA3-B172-117CA980CA05}" type="pres">
      <dgm:prSet presAssocID="{EEC7A0B5-F8AA-41A9-A66E-C503ACCABA6B}" presName="textRect" presStyleLbl="revTx" presStyleIdx="0" presStyleCnt="2">
        <dgm:presLayoutVars>
          <dgm:chMax val="1"/>
          <dgm:chPref val="1"/>
        </dgm:presLayoutVars>
      </dgm:prSet>
      <dgm:spPr/>
    </dgm:pt>
    <dgm:pt modelId="{620C4295-7153-497B-BE6E-94EE9CC8AF06}" type="pres">
      <dgm:prSet presAssocID="{7ED6CEBA-C8EA-4B4B-8CF8-9DC8C227CAAA}" presName="sibTrans" presStyleLbl="sibTrans2D1" presStyleIdx="0" presStyleCnt="0"/>
      <dgm:spPr/>
    </dgm:pt>
    <dgm:pt modelId="{CD022E74-DC76-47EB-AE36-3284B4D9F9EB}" type="pres">
      <dgm:prSet presAssocID="{3B192A46-6919-4041-8891-BBFDEECE1078}" presName="compNode" presStyleCnt="0"/>
      <dgm:spPr/>
    </dgm:pt>
    <dgm:pt modelId="{7567E897-3EFC-4A89-B8B5-EE5B423D241A}" type="pres">
      <dgm:prSet presAssocID="{3B192A46-6919-4041-8891-BBFDEECE1078}" presName="iconBgRect" presStyleLbl="bgShp" presStyleIdx="1" presStyleCnt="2"/>
      <dgm:spPr/>
    </dgm:pt>
    <dgm:pt modelId="{54E2968E-24A1-4EE0-98AC-72BC3F8CB6C8}" type="pres">
      <dgm:prSet presAssocID="{3B192A46-6919-4041-8891-BBFDEECE10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724A60AD-C3DC-45D0-A0F3-CB9346B3E783}" type="pres">
      <dgm:prSet presAssocID="{3B192A46-6919-4041-8891-BBFDEECE1078}" presName="spaceRect" presStyleCnt="0"/>
      <dgm:spPr/>
    </dgm:pt>
    <dgm:pt modelId="{43733CA7-230F-48D9-91CD-EAFDF5B6458D}" type="pres">
      <dgm:prSet presAssocID="{3B192A46-6919-4041-8891-BBFDEECE1078}" presName="textRect" presStyleLbl="revTx" presStyleIdx="1" presStyleCnt="2">
        <dgm:presLayoutVars>
          <dgm:chMax val="1"/>
          <dgm:chPref val="1"/>
        </dgm:presLayoutVars>
      </dgm:prSet>
      <dgm:spPr/>
    </dgm:pt>
  </dgm:ptLst>
  <dgm:cxnLst>
    <dgm:cxn modelId="{8F28741C-F8D1-4A07-9F59-B1F190A71ACF}" srcId="{AAC86229-67E8-4B97-AE0C-7D9DE6FDAEF6}" destId="{3B192A46-6919-4041-8891-BBFDEECE1078}" srcOrd="1" destOrd="0" parTransId="{900C1D46-CD3D-468F-846F-44DBBAA56611}" sibTransId="{7091DA14-F596-4069-96D1-0DE1433782EC}"/>
    <dgm:cxn modelId="{D223D929-3DC2-4830-828E-AF1B72D0EE92}" type="presOf" srcId="{EEC7A0B5-F8AA-41A9-A66E-C503ACCABA6B}" destId="{49F2AA32-E15E-4DA3-B172-117CA980CA05}" srcOrd="0" destOrd="0" presId="urn:microsoft.com/office/officeart/2018/2/layout/IconCircleList"/>
    <dgm:cxn modelId="{337AEB95-C34B-46ED-90A2-2093E7579F4D}" type="presOf" srcId="{7ED6CEBA-C8EA-4B4B-8CF8-9DC8C227CAAA}" destId="{620C4295-7153-497B-BE6E-94EE9CC8AF06}" srcOrd="0" destOrd="0" presId="urn:microsoft.com/office/officeart/2018/2/layout/IconCircleList"/>
    <dgm:cxn modelId="{CE5B5FBE-DE22-415F-8FA3-99E876100E3B}" type="presOf" srcId="{3B192A46-6919-4041-8891-BBFDEECE1078}" destId="{43733CA7-230F-48D9-91CD-EAFDF5B6458D}" srcOrd="0" destOrd="0" presId="urn:microsoft.com/office/officeart/2018/2/layout/IconCircleList"/>
    <dgm:cxn modelId="{559481D6-6924-421B-B484-D4D3D779A189}" type="presOf" srcId="{AAC86229-67E8-4B97-AE0C-7D9DE6FDAEF6}" destId="{7D30F36C-F3AB-495C-BA85-E6A0B277A2AB}" srcOrd="0" destOrd="0" presId="urn:microsoft.com/office/officeart/2018/2/layout/IconCircleList"/>
    <dgm:cxn modelId="{214333E5-66A7-4337-BFF3-F5F83652E28A}" srcId="{AAC86229-67E8-4B97-AE0C-7D9DE6FDAEF6}" destId="{EEC7A0B5-F8AA-41A9-A66E-C503ACCABA6B}" srcOrd="0" destOrd="0" parTransId="{AB443DB5-6E57-486C-ACA3-554BF2CC0546}" sibTransId="{7ED6CEBA-C8EA-4B4B-8CF8-9DC8C227CAAA}"/>
    <dgm:cxn modelId="{AA44B550-D45B-4D84-870F-0BFC15B5A82B}" type="presParOf" srcId="{7D30F36C-F3AB-495C-BA85-E6A0B277A2AB}" destId="{AF0C0ADE-D96C-402A-9D0B-C6B4C661E44A}" srcOrd="0" destOrd="0" presId="urn:microsoft.com/office/officeart/2018/2/layout/IconCircleList"/>
    <dgm:cxn modelId="{BEC60FFA-9784-44A5-ABF0-872D88B7348A}" type="presParOf" srcId="{AF0C0ADE-D96C-402A-9D0B-C6B4C661E44A}" destId="{78CAC715-AA7F-420B-B773-98233E0BA667}" srcOrd="0" destOrd="0" presId="urn:microsoft.com/office/officeart/2018/2/layout/IconCircleList"/>
    <dgm:cxn modelId="{6107D5AA-AEB7-4B61-9B72-3F8434B854F7}" type="presParOf" srcId="{78CAC715-AA7F-420B-B773-98233E0BA667}" destId="{DBCABF8C-56EB-450F-8566-6A6FE5D5AF50}" srcOrd="0" destOrd="0" presId="urn:microsoft.com/office/officeart/2018/2/layout/IconCircleList"/>
    <dgm:cxn modelId="{BC71122D-48E5-4320-BE91-A45F5453E5F2}" type="presParOf" srcId="{78CAC715-AA7F-420B-B773-98233E0BA667}" destId="{42DBCA57-6DED-406D-B9F2-CA37D7388F31}" srcOrd="1" destOrd="0" presId="urn:microsoft.com/office/officeart/2018/2/layout/IconCircleList"/>
    <dgm:cxn modelId="{11A70614-1BDE-48D6-8581-EB1F8B2AE7CC}" type="presParOf" srcId="{78CAC715-AA7F-420B-B773-98233E0BA667}" destId="{BBEB08D3-DCE4-48A9-835F-A39550AD6E6C}" srcOrd="2" destOrd="0" presId="urn:microsoft.com/office/officeart/2018/2/layout/IconCircleList"/>
    <dgm:cxn modelId="{1E902FB6-604F-4082-B924-90E3ABF1D412}" type="presParOf" srcId="{78CAC715-AA7F-420B-B773-98233E0BA667}" destId="{49F2AA32-E15E-4DA3-B172-117CA980CA05}" srcOrd="3" destOrd="0" presId="urn:microsoft.com/office/officeart/2018/2/layout/IconCircleList"/>
    <dgm:cxn modelId="{E6725466-9E73-439D-AE73-DB3A1603E774}" type="presParOf" srcId="{AF0C0ADE-D96C-402A-9D0B-C6B4C661E44A}" destId="{620C4295-7153-497B-BE6E-94EE9CC8AF06}" srcOrd="1" destOrd="0" presId="urn:microsoft.com/office/officeart/2018/2/layout/IconCircleList"/>
    <dgm:cxn modelId="{829B0B77-4078-4410-B73A-07A893F9D1B3}" type="presParOf" srcId="{AF0C0ADE-D96C-402A-9D0B-C6B4C661E44A}" destId="{CD022E74-DC76-47EB-AE36-3284B4D9F9EB}" srcOrd="2" destOrd="0" presId="urn:microsoft.com/office/officeart/2018/2/layout/IconCircleList"/>
    <dgm:cxn modelId="{06381B73-9C73-4934-BD4D-25EC8806D216}" type="presParOf" srcId="{CD022E74-DC76-47EB-AE36-3284B4D9F9EB}" destId="{7567E897-3EFC-4A89-B8B5-EE5B423D241A}" srcOrd="0" destOrd="0" presId="urn:microsoft.com/office/officeart/2018/2/layout/IconCircleList"/>
    <dgm:cxn modelId="{C49BD87E-F72F-41A2-9D65-F287E06057C4}" type="presParOf" srcId="{CD022E74-DC76-47EB-AE36-3284B4D9F9EB}" destId="{54E2968E-24A1-4EE0-98AC-72BC3F8CB6C8}" srcOrd="1" destOrd="0" presId="urn:microsoft.com/office/officeart/2018/2/layout/IconCircleList"/>
    <dgm:cxn modelId="{CA5D35E7-40DF-4B1B-944F-CF853887270C}" type="presParOf" srcId="{CD022E74-DC76-47EB-AE36-3284B4D9F9EB}" destId="{724A60AD-C3DC-45D0-A0F3-CB9346B3E783}" srcOrd="2" destOrd="0" presId="urn:microsoft.com/office/officeart/2018/2/layout/IconCircleList"/>
    <dgm:cxn modelId="{8CBDA1DB-45CA-4F31-9C88-DDC14C20A14A}" type="presParOf" srcId="{CD022E74-DC76-47EB-AE36-3284B4D9F9EB}" destId="{43733CA7-230F-48D9-91CD-EAFDF5B6458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2D9ED-6592-4330-82F0-73C42B8D9B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80EDE7-4395-470B-908A-D5BA44F2F8E2}">
      <dgm:prSet/>
      <dgm:spPr/>
      <dgm:t>
        <a:bodyPr/>
        <a:lstStyle/>
        <a:p>
          <a:r>
            <a:rPr lang="pt-BR"/>
            <a:t>Componentes curriculares: </a:t>
          </a:r>
          <a:endParaRPr lang="en-US"/>
        </a:p>
      </dgm:t>
    </dgm:pt>
    <dgm:pt modelId="{C6C946B9-8339-44A0-9E87-A87F3DB3BA72}" type="parTrans" cxnId="{74772134-462E-4081-A4EE-26D77E02F296}">
      <dgm:prSet/>
      <dgm:spPr/>
      <dgm:t>
        <a:bodyPr/>
        <a:lstStyle/>
        <a:p>
          <a:endParaRPr lang="en-US"/>
        </a:p>
      </dgm:t>
    </dgm:pt>
    <dgm:pt modelId="{9C4932C5-7EB6-428A-859A-0590B56E6D31}" type="sibTrans" cxnId="{74772134-462E-4081-A4EE-26D77E02F296}">
      <dgm:prSet/>
      <dgm:spPr/>
      <dgm:t>
        <a:bodyPr/>
        <a:lstStyle/>
        <a:p>
          <a:endParaRPr lang="en-US"/>
        </a:p>
      </dgm:t>
    </dgm:pt>
    <dgm:pt modelId="{AEEF60BA-410A-41A8-82E0-1AE8FC1EABC2}">
      <dgm:prSet/>
      <dgm:spPr/>
      <dgm:t>
        <a:bodyPr/>
        <a:lstStyle/>
        <a:p>
          <a:r>
            <a:rPr lang="pt-BR"/>
            <a:t>Língua Portuguesa</a:t>
          </a:r>
          <a:endParaRPr lang="en-US"/>
        </a:p>
      </dgm:t>
    </dgm:pt>
    <dgm:pt modelId="{80633805-BD86-4B36-B828-DC0DCD624DBF}" type="parTrans" cxnId="{1A3E566E-5791-43BA-9055-2F9E743F4E76}">
      <dgm:prSet/>
      <dgm:spPr/>
      <dgm:t>
        <a:bodyPr/>
        <a:lstStyle/>
        <a:p>
          <a:endParaRPr lang="en-US"/>
        </a:p>
      </dgm:t>
    </dgm:pt>
    <dgm:pt modelId="{1A05E567-5FD1-4109-BF40-84F4B4F7E7D5}" type="sibTrans" cxnId="{1A3E566E-5791-43BA-9055-2F9E743F4E76}">
      <dgm:prSet/>
      <dgm:spPr/>
      <dgm:t>
        <a:bodyPr/>
        <a:lstStyle/>
        <a:p>
          <a:endParaRPr lang="en-US"/>
        </a:p>
      </dgm:t>
    </dgm:pt>
    <dgm:pt modelId="{00FB14E3-1311-48A4-993F-E60512BD5857}">
      <dgm:prSet/>
      <dgm:spPr/>
      <dgm:t>
        <a:bodyPr/>
        <a:lstStyle/>
        <a:p>
          <a:r>
            <a:rPr lang="pt-BR"/>
            <a:t>Arte</a:t>
          </a:r>
          <a:endParaRPr lang="en-US"/>
        </a:p>
      </dgm:t>
    </dgm:pt>
    <dgm:pt modelId="{89473D9B-0844-40C9-B024-80275B2E69A8}" type="parTrans" cxnId="{D1141568-1458-4B40-A553-C3BD9B46E26C}">
      <dgm:prSet/>
      <dgm:spPr/>
      <dgm:t>
        <a:bodyPr/>
        <a:lstStyle/>
        <a:p>
          <a:endParaRPr lang="en-US"/>
        </a:p>
      </dgm:t>
    </dgm:pt>
    <dgm:pt modelId="{AF5FC4A9-9BB1-4876-905F-57D50C9B16C3}" type="sibTrans" cxnId="{D1141568-1458-4B40-A553-C3BD9B46E26C}">
      <dgm:prSet/>
      <dgm:spPr/>
      <dgm:t>
        <a:bodyPr/>
        <a:lstStyle/>
        <a:p>
          <a:endParaRPr lang="en-US"/>
        </a:p>
      </dgm:t>
    </dgm:pt>
    <dgm:pt modelId="{A5A30B3C-EA4C-433D-ACD4-BE8BC41B4B52}">
      <dgm:prSet/>
      <dgm:spPr/>
      <dgm:t>
        <a:bodyPr/>
        <a:lstStyle/>
        <a:p>
          <a:r>
            <a:rPr lang="pt-BR"/>
            <a:t>Educação Física </a:t>
          </a:r>
          <a:endParaRPr lang="en-US"/>
        </a:p>
      </dgm:t>
    </dgm:pt>
    <dgm:pt modelId="{501CE402-6D5E-44C0-ABDC-0B88C8985D55}" type="parTrans" cxnId="{83A3E965-0DE3-4E01-95BE-8FD3BCA26575}">
      <dgm:prSet/>
      <dgm:spPr/>
      <dgm:t>
        <a:bodyPr/>
        <a:lstStyle/>
        <a:p>
          <a:endParaRPr lang="en-US"/>
        </a:p>
      </dgm:t>
    </dgm:pt>
    <dgm:pt modelId="{C907D355-BFD3-4F07-B80E-F8BA02F8BBA7}" type="sibTrans" cxnId="{83A3E965-0DE3-4E01-95BE-8FD3BCA26575}">
      <dgm:prSet/>
      <dgm:spPr/>
      <dgm:t>
        <a:bodyPr/>
        <a:lstStyle/>
        <a:p>
          <a:endParaRPr lang="en-US"/>
        </a:p>
      </dgm:t>
    </dgm:pt>
    <dgm:pt modelId="{B86B75E9-16D8-4181-8C7F-8EB67A86F20B}">
      <dgm:prSet/>
      <dgm:spPr/>
      <dgm:t>
        <a:bodyPr/>
        <a:lstStyle/>
        <a:p>
          <a:r>
            <a:rPr lang="pt-BR"/>
            <a:t>Língua Inglesa </a:t>
          </a:r>
          <a:endParaRPr lang="en-US"/>
        </a:p>
      </dgm:t>
    </dgm:pt>
    <dgm:pt modelId="{B7732EAD-B346-4BEF-9C48-7DDDC5E6BF28}" type="parTrans" cxnId="{FDFE3CC1-77AB-4B2C-A59C-FA48E62D2998}">
      <dgm:prSet/>
      <dgm:spPr/>
      <dgm:t>
        <a:bodyPr/>
        <a:lstStyle/>
        <a:p>
          <a:endParaRPr lang="en-US"/>
        </a:p>
      </dgm:t>
    </dgm:pt>
    <dgm:pt modelId="{5686E5B2-D73D-4EB4-A928-15ECA2C04734}" type="sibTrans" cxnId="{FDFE3CC1-77AB-4B2C-A59C-FA48E62D2998}">
      <dgm:prSet/>
      <dgm:spPr/>
      <dgm:t>
        <a:bodyPr/>
        <a:lstStyle/>
        <a:p>
          <a:endParaRPr lang="en-US"/>
        </a:p>
      </dgm:t>
    </dgm:pt>
    <dgm:pt modelId="{53BCAAD5-B2C7-49BF-A0E6-B27DA54C463A}" type="pres">
      <dgm:prSet presAssocID="{BA92D9ED-6592-4330-82F0-73C42B8D9B23}" presName="root" presStyleCnt="0">
        <dgm:presLayoutVars>
          <dgm:dir/>
          <dgm:resizeHandles val="exact"/>
        </dgm:presLayoutVars>
      </dgm:prSet>
      <dgm:spPr/>
    </dgm:pt>
    <dgm:pt modelId="{EA13D94C-7B0B-489C-81FA-B07A5B944E04}" type="pres">
      <dgm:prSet presAssocID="{5080EDE7-4395-470B-908A-D5BA44F2F8E2}" presName="compNode" presStyleCnt="0"/>
      <dgm:spPr/>
    </dgm:pt>
    <dgm:pt modelId="{D1203660-4872-4EE9-95BF-92849277F2BC}" type="pres">
      <dgm:prSet presAssocID="{5080EDE7-4395-470B-908A-D5BA44F2F8E2}" presName="bgRect" presStyleLbl="bgShp" presStyleIdx="0" presStyleCnt="5"/>
      <dgm:spPr/>
    </dgm:pt>
    <dgm:pt modelId="{B3C0D279-FDE1-4A69-A97F-62DB9FDF4011}" type="pres">
      <dgm:prSet presAssocID="{5080EDE7-4395-470B-908A-D5BA44F2F8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BEFF6F1D-54B6-4A29-BC21-70090C82364B}" type="pres">
      <dgm:prSet presAssocID="{5080EDE7-4395-470B-908A-D5BA44F2F8E2}" presName="spaceRect" presStyleCnt="0"/>
      <dgm:spPr/>
    </dgm:pt>
    <dgm:pt modelId="{917630F6-B952-4536-9DFB-641636E93402}" type="pres">
      <dgm:prSet presAssocID="{5080EDE7-4395-470B-908A-D5BA44F2F8E2}" presName="parTx" presStyleLbl="revTx" presStyleIdx="0" presStyleCnt="5">
        <dgm:presLayoutVars>
          <dgm:chMax val="0"/>
          <dgm:chPref val="0"/>
        </dgm:presLayoutVars>
      </dgm:prSet>
      <dgm:spPr/>
    </dgm:pt>
    <dgm:pt modelId="{03E8E560-5CF3-4EA8-9970-1678B0366B27}" type="pres">
      <dgm:prSet presAssocID="{9C4932C5-7EB6-428A-859A-0590B56E6D31}" presName="sibTrans" presStyleCnt="0"/>
      <dgm:spPr/>
    </dgm:pt>
    <dgm:pt modelId="{A07DDB90-7AD0-46D1-93F8-B0E015485907}" type="pres">
      <dgm:prSet presAssocID="{AEEF60BA-410A-41A8-82E0-1AE8FC1EABC2}" presName="compNode" presStyleCnt="0"/>
      <dgm:spPr/>
    </dgm:pt>
    <dgm:pt modelId="{EEB2CDF9-B36C-4209-B0BC-A964D9F2583F}" type="pres">
      <dgm:prSet presAssocID="{AEEF60BA-410A-41A8-82E0-1AE8FC1EABC2}" presName="bgRect" presStyleLbl="bgShp" presStyleIdx="1" presStyleCnt="5"/>
      <dgm:spPr/>
    </dgm:pt>
    <dgm:pt modelId="{F57BBB8A-59C2-413E-AF18-4D5AD4C91E00}" type="pres">
      <dgm:prSet presAssocID="{AEEF60BA-410A-41A8-82E0-1AE8FC1EAB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51785201-9C4D-49EC-89A1-2DD0A62721D9}" type="pres">
      <dgm:prSet presAssocID="{AEEF60BA-410A-41A8-82E0-1AE8FC1EABC2}" presName="spaceRect" presStyleCnt="0"/>
      <dgm:spPr/>
    </dgm:pt>
    <dgm:pt modelId="{BD48356D-305F-4490-B689-A51787F466E2}" type="pres">
      <dgm:prSet presAssocID="{AEEF60BA-410A-41A8-82E0-1AE8FC1EABC2}" presName="parTx" presStyleLbl="revTx" presStyleIdx="1" presStyleCnt="5">
        <dgm:presLayoutVars>
          <dgm:chMax val="0"/>
          <dgm:chPref val="0"/>
        </dgm:presLayoutVars>
      </dgm:prSet>
      <dgm:spPr/>
    </dgm:pt>
    <dgm:pt modelId="{B2A02168-817E-4117-B1C6-CA6276A8F31B}" type="pres">
      <dgm:prSet presAssocID="{1A05E567-5FD1-4109-BF40-84F4B4F7E7D5}" presName="sibTrans" presStyleCnt="0"/>
      <dgm:spPr/>
    </dgm:pt>
    <dgm:pt modelId="{8728D8BD-FABD-45D1-A8BC-5450C8A30D4B}" type="pres">
      <dgm:prSet presAssocID="{00FB14E3-1311-48A4-993F-E60512BD5857}" presName="compNode" presStyleCnt="0"/>
      <dgm:spPr/>
    </dgm:pt>
    <dgm:pt modelId="{612819A9-B6CF-4119-B544-AA7B6F6863DA}" type="pres">
      <dgm:prSet presAssocID="{00FB14E3-1311-48A4-993F-E60512BD5857}" presName="bgRect" presStyleLbl="bgShp" presStyleIdx="2" presStyleCnt="5"/>
      <dgm:spPr/>
    </dgm:pt>
    <dgm:pt modelId="{DF357D93-E9F1-4BCE-82FB-AC8366E46EE6}" type="pres">
      <dgm:prSet presAssocID="{00FB14E3-1311-48A4-993F-E60512BD58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ll paint brush"/>
        </a:ext>
      </dgm:extLst>
    </dgm:pt>
    <dgm:pt modelId="{0A5FE15D-ACB5-4866-9333-84693FB013E2}" type="pres">
      <dgm:prSet presAssocID="{00FB14E3-1311-48A4-993F-E60512BD5857}" presName="spaceRect" presStyleCnt="0"/>
      <dgm:spPr/>
    </dgm:pt>
    <dgm:pt modelId="{CFBBCA24-90DD-44D9-A2D1-4CEFB9BD4BB6}" type="pres">
      <dgm:prSet presAssocID="{00FB14E3-1311-48A4-993F-E60512BD5857}" presName="parTx" presStyleLbl="revTx" presStyleIdx="2" presStyleCnt="5">
        <dgm:presLayoutVars>
          <dgm:chMax val="0"/>
          <dgm:chPref val="0"/>
        </dgm:presLayoutVars>
      </dgm:prSet>
      <dgm:spPr/>
    </dgm:pt>
    <dgm:pt modelId="{75370815-0958-4E49-98FD-061918375FEA}" type="pres">
      <dgm:prSet presAssocID="{AF5FC4A9-9BB1-4876-905F-57D50C9B16C3}" presName="sibTrans" presStyleCnt="0"/>
      <dgm:spPr/>
    </dgm:pt>
    <dgm:pt modelId="{F065AB28-97BA-4681-802B-7FF2F3FE680D}" type="pres">
      <dgm:prSet presAssocID="{A5A30B3C-EA4C-433D-ACD4-BE8BC41B4B52}" presName="compNode" presStyleCnt="0"/>
      <dgm:spPr/>
    </dgm:pt>
    <dgm:pt modelId="{2D6A73B5-39E7-4337-AC96-E483F0D7DDD8}" type="pres">
      <dgm:prSet presAssocID="{A5A30B3C-EA4C-433D-ACD4-BE8BC41B4B52}" presName="bgRect" presStyleLbl="bgShp" presStyleIdx="3" presStyleCnt="5"/>
      <dgm:spPr/>
    </dgm:pt>
    <dgm:pt modelId="{BB881C13-F27B-4C15-8B74-D389A2B5F65B}" type="pres">
      <dgm:prSet presAssocID="{A5A30B3C-EA4C-433D-ACD4-BE8BC41B4B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C40A339-BC7E-4EBE-AC8B-F6A4AB21EC67}" type="pres">
      <dgm:prSet presAssocID="{A5A30B3C-EA4C-433D-ACD4-BE8BC41B4B52}" presName="spaceRect" presStyleCnt="0"/>
      <dgm:spPr/>
    </dgm:pt>
    <dgm:pt modelId="{DE0FE299-AF93-4138-A930-BAF16DFC2B8B}" type="pres">
      <dgm:prSet presAssocID="{A5A30B3C-EA4C-433D-ACD4-BE8BC41B4B52}" presName="parTx" presStyleLbl="revTx" presStyleIdx="3" presStyleCnt="5">
        <dgm:presLayoutVars>
          <dgm:chMax val="0"/>
          <dgm:chPref val="0"/>
        </dgm:presLayoutVars>
      </dgm:prSet>
      <dgm:spPr/>
    </dgm:pt>
    <dgm:pt modelId="{E4AD78CC-CC96-4137-82A0-95C1591F5326}" type="pres">
      <dgm:prSet presAssocID="{C907D355-BFD3-4F07-B80E-F8BA02F8BBA7}" presName="sibTrans" presStyleCnt="0"/>
      <dgm:spPr/>
    </dgm:pt>
    <dgm:pt modelId="{8EE3F913-BB17-4BD6-88F7-AD179F846C5A}" type="pres">
      <dgm:prSet presAssocID="{B86B75E9-16D8-4181-8C7F-8EB67A86F20B}" presName="compNode" presStyleCnt="0"/>
      <dgm:spPr/>
    </dgm:pt>
    <dgm:pt modelId="{14A72866-7410-4BD6-BE56-9290E675510F}" type="pres">
      <dgm:prSet presAssocID="{B86B75E9-16D8-4181-8C7F-8EB67A86F20B}" presName="bgRect" presStyleLbl="bgShp" presStyleIdx="4" presStyleCnt="5"/>
      <dgm:spPr/>
    </dgm:pt>
    <dgm:pt modelId="{B80349D7-2B9D-435F-AA12-36ED490B61A8}" type="pres">
      <dgm:prSet presAssocID="{B86B75E9-16D8-4181-8C7F-8EB67A86F20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ngue Face with Solid Fill"/>
        </a:ext>
      </dgm:extLst>
    </dgm:pt>
    <dgm:pt modelId="{0FBB5857-E7EB-48D2-9593-33F0D6D734D9}" type="pres">
      <dgm:prSet presAssocID="{B86B75E9-16D8-4181-8C7F-8EB67A86F20B}" presName="spaceRect" presStyleCnt="0"/>
      <dgm:spPr/>
    </dgm:pt>
    <dgm:pt modelId="{230FB94E-5D9D-4C40-8770-5B8603C0CB0D}" type="pres">
      <dgm:prSet presAssocID="{B86B75E9-16D8-4181-8C7F-8EB67A86F20B}" presName="parTx" presStyleLbl="revTx" presStyleIdx="4" presStyleCnt="5">
        <dgm:presLayoutVars>
          <dgm:chMax val="0"/>
          <dgm:chPref val="0"/>
        </dgm:presLayoutVars>
      </dgm:prSet>
      <dgm:spPr/>
    </dgm:pt>
  </dgm:ptLst>
  <dgm:cxnLst>
    <dgm:cxn modelId="{8B5F8007-81F8-4F00-9169-FCFF3BBAE948}" type="presOf" srcId="{00FB14E3-1311-48A4-993F-E60512BD5857}" destId="{CFBBCA24-90DD-44D9-A2D1-4CEFB9BD4BB6}" srcOrd="0" destOrd="0" presId="urn:microsoft.com/office/officeart/2018/2/layout/IconVerticalSolidList"/>
    <dgm:cxn modelId="{189ED10A-D92D-4F46-8540-3E362832FB60}" type="presOf" srcId="{B86B75E9-16D8-4181-8C7F-8EB67A86F20B}" destId="{230FB94E-5D9D-4C40-8770-5B8603C0CB0D}" srcOrd="0" destOrd="0" presId="urn:microsoft.com/office/officeart/2018/2/layout/IconVerticalSolidList"/>
    <dgm:cxn modelId="{901A8C19-213C-44B1-8F71-CA2F071315CD}" type="presOf" srcId="{5080EDE7-4395-470B-908A-D5BA44F2F8E2}" destId="{917630F6-B952-4536-9DFB-641636E93402}" srcOrd="0" destOrd="0" presId="urn:microsoft.com/office/officeart/2018/2/layout/IconVerticalSolidList"/>
    <dgm:cxn modelId="{74772134-462E-4081-A4EE-26D77E02F296}" srcId="{BA92D9ED-6592-4330-82F0-73C42B8D9B23}" destId="{5080EDE7-4395-470B-908A-D5BA44F2F8E2}" srcOrd="0" destOrd="0" parTransId="{C6C946B9-8339-44A0-9E87-A87F3DB3BA72}" sibTransId="{9C4932C5-7EB6-428A-859A-0590B56E6D31}"/>
    <dgm:cxn modelId="{83A3E965-0DE3-4E01-95BE-8FD3BCA26575}" srcId="{BA92D9ED-6592-4330-82F0-73C42B8D9B23}" destId="{A5A30B3C-EA4C-433D-ACD4-BE8BC41B4B52}" srcOrd="3" destOrd="0" parTransId="{501CE402-6D5E-44C0-ABDC-0B88C8985D55}" sibTransId="{C907D355-BFD3-4F07-B80E-F8BA02F8BBA7}"/>
    <dgm:cxn modelId="{D1141568-1458-4B40-A553-C3BD9B46E26C}" srcId="{BA92D9ED-6592-4330-82F0-73C42B8D9B23}" destId="{00FB14E3-1311-48A4-993F-E60512BD5857}" srcOrd="2" destOrd="0" parTransId="{89473D9B-0844-40C9-B024-80275B2E69A8}" sibTransId="{AF5FC4A9-9BB1-4876-905F-57D50C9B16C3}"/>
    <dgm:cxn modelId="{F438666C-97F5-4A66-B121-D90B9F6B99BB}" type="presOf" srcId="{AEEF60BA-410A-41A8-82E0-1AE8FC1EABC2}" destId="{BD48356D-305F-4490-B689-A51787F466E2}" srcOrd="0" destOrd="0" presId="urn:microsoft.com/office/officeart/2018/2/layout/IconVerticalSolidList"/>
    <dgm:cxn modelId="{1A3E566E-5791-43BA-9055-2F9E743F4E76}" srcId="{BA92D9ED-6592-4330-82F0-73C42B8D9B23}" destId="{AEEF60BA-410A-41A8-82E0-1AE8FC1EABC2}" srcOrd="1" destOrd="0" parTransId="{80633805-BD86-4B36-B828-DC0DCD624DBF}" sibTransId="{1A05E567-5FD1-4109-BF40-84F4B4F7E7D5}"/>
    <dgm:cxn modelId="{B2B5D6B5-013C-4058-B336-4C758904021B}" type="presOf" srcId="{BA92D9ED-6592-4330-82F0-73C42B8D9B23}" destId="{53BCAAD5-B2C7-49BF-A0E6-B27DA54C463A}" srcOrd="0" destOrd="0" presId="urn:microsoft.com/office/officeart/2018/2/layout/IconVerticalSolidList"/>
    <dgm:cxn modelId="{FDFE3CC1-77AB-4B2C-A59C-FA48E62D2998}" srcId="{BA92D9ED-6592-4330-82F0-73C42B8D9B23}" destId="{B86B75E9-16D8-4181-8C7F-8EB67A86F20B}" srcOrd="4" destOrd="0" parTransId="{B7732EAD-B346-4BEF-9C48-7DDDC5E6BF28}" sibTransId="{5686E5B2-D73D-4EB4-A928-15ECA2C04734}"/>
    <dgm:cxn modelId="{2777F2F5-50FC-404B-8C9E-306DB71DC463}" type="presOf" srcId="{A5A30B3C-EA4C-433D-ACD4-BE8BC41B4B52}" destId="{DE0FE299-AF93-4138-A930-BAF16DFC2B8B}" srcOrd="0" destOrd="0" presId="urn:microsoft.com/office/officeart/2018/2/layout/IconVerticalSolidList"/>
    <dgm:cxn modelId="{BD0BCEBF-EB46-423B-B199-49E95B6728DF}" type="presParOf" srcId="{53BCAAD5-B2C7-49BF-A0E6-B27DA54C463A}" destId="{EA13D94C-7B0B-489C-81FA-B07A5B944E04}" srcOrd="0" destOrd="0" presId="urn:microsoft.com/office/officeart/2018/2/layout/IconVerticalSolidList"/>
    <dgm:cxn modelId="{BE7077C3-AF1B-4ED2-A325-5F9A058D3D44}" type="presParOf" srcId="{EA13D94C-7B0B-489C-81FA-B07A5B944E04}" destId="{D1203660-4872-4EE9-95BF-92849277F2BC}" srcOrd="0" destOrd="0" presId="urn:microsoft.com/office/officeart/2018/2/layout/IconVerticalSolidList"/>
    <dgm:cxn modelId="{2B6AEB57-BC09-4E32-B3D0-CEA95C68B454}" type="presParOf" srcId="{EA13D94C-7B0B-489C-81FA-B07A5B944E04}" destId="{B3C0D279-FDE1-4A69-A97F-62DB9FDF4011}" srcOrd="1" destOrd="0" presId="urn:microsoft.com/office/officeart/2018/2/layout/IconVerticalSolidList"/>
    <dgm:cxn modelId="{5B8E6D1A-2311-48D8-BCE5-C5DAE3E93CF2}" type="presParOf" srcId="{EA13D94C-7B0B-489C-81FA-B07A5B944E04}" destId="{BEFF6F1D-54B6-4A29-BC21-70090C82364B}" srcOrd="2" destOrd="0" presId="urn:microsoft.com/office/officeart/2018/2/layout/IconVerticalSolidList"/>
    <dgm:cxn modelId="{8266FF83-5FF3-4BA8-B9C0-EFC1A226D6D3}" type="presParOf" srcId="{EA13D94C-7B0B-489C-81FA-B07A5B944E04}" destId="{917630F6-B952-4536-9DFB-641636E93402}" srcOrd="3" destOrd="0" presId="urn:microsoft.com/office/officeart/2018/2/layout/IconVerticalSolidList"/>
    <dgm:cxn modelId="{31530740-2DD8-451A-9076-B103E26964D4}" type="presParOf" srcId="{53BCAAD5-B2C7-49BF-A0E6-B27DA54C463A}" destId="{03E8E560-5CF3-4EA8-9970-1678B0366B27}" srcOrd="1" destOrd="0" presId="urn:microsoft.com/office/officeart/2018/2/layout/IconVerticalSolidList"/>
    <dgm:cxn modelId="{C0C4F728-1C5F-4967-97A8-A43875788E0B}" type="presParOf" srcId="{53BCAAD5-B2C7-49BF-A0E6-B27DA54C463A}" destId="{A07DDB90-7AD0-46D1-93F8-B0E015485907}" srcOrd="2" destOrd="0" presId="urn:microsoft.com/office/officeart/2018/2/layout/IconVerticalSolidList"/>
    <dgm:cxn modelId="{19574510-71DF-4A85-820B-7B7006F453D8}" type="presParOf" srcId="{A07DDB90-7AD0-46D1-93F8-B0E015485907}" destId="{EEB2CDF9-B36C-4209-B0BC-A964D9F2583F}" srcOrd="0" destOrd="0" presId="urn:microsoft.com/office/officeart/2018/2/layout/IconVerticalSolidList"/>
    <dgm:cxn modelId="{4CAD963F-099C-4F50-9C4E-71EAAB29996E}" type="presParOf" srcId="{A07DDB90-7AD0-46D1-93F8-B0E015485907}" destId="{F57BBB8A-59C2-413E-AF18-4D5AD4C91E00}" srcOrd="1" destOrd="0" presId="urn:microsoft.com/office/officeart/2018/2/layout/IconVerticalSolidList"/>
    <dgm:cxn modelId="{CFE88825-257B-45AC-BC78-A0DBBFF17D26}" type="presParOf" srcId="{A07DDB90-7AD0-46D1-93F8-B0E015485907}" destId="{51785201-9C4D-49EC-89A1-2DD0A62721D9}" srcOrd="2" destOrd="0" presId="urn:microsoft.com/office/officeart/2018/2/layout/IconVerticalSolidList"/>
    <dgm:cxn modelId="{CFEFB069-2728-4B23-BFF7-E5A80B18301C}" type="presParOf" srcId="{A07DDB90-7AD0-46D1-93F8-B0E015485907}" destId="{BD48356D-305F-4490-B689-A51787F466E2}" srcOrd="3" destOrd="0" presId="urn:microsoft.com/office/officeart/2018/2/layout/IconVerticalSolidList"/>
    <dgm:cxn modelId="{5DBF2FC1-5975-402C-B8D3-25CEBBF72C59}" type="presParOf" srcId="{53BCAAD5-B2C7-49BF-A0E6-B27DA54C463A}" destId="{B2A02168-817E-4117-B1C6-CA6276A8F31B}" srcOrd="3" destOrd="0" presId="urn:microsoft.com/office/officeart/2018/2/layout/IconVerticalSolidList"/>
    <dgm:cxn modelId="{7EA099E2-C4CE-4521-A5A9-2F12A429232B}" type="presParOf" srcId="{53BCAAD5-B2C7-49BF-A0E6-B27DA54C463A}" destId="{8728D8BD-FABD-45D1-A8BC-5450C8A30D4B}" srcOrd="4" destOrd="0" presId="urn:microsoft.com/office/officeart/2018/2/layout/IconVerticalSolidList"/>
    <dgm:cxn modelId="{37AFF51D-CE03-4889-B466-1A6A24B1819B}" type="presParOf" srcId="{8728D8BD-FABD-45D1-A8BC-5450C8A30D4B}" destId="{612819A9-B6CF-4119-B544-AA7B6F6863DA}" srcOrd="0" destOrd="0" presId="urn:microsoft.com/office/officeart/2018/2/layout/IconVerticalSolidList"/>
    <dgm:cxn modelId="{05DA126D-9BAA-45BB-A918-A57D65121010}" type="presParOf" srcId="{8728D8BD-FABD-45D1-A8BC-5450C8A30D4B}" destId="{DF357D93-E9F1-4BCE-82FB-AC8366E46EE6}" srcOrd="1" destOrd="0" presId="urn:microsoft.com/office/officeart/2018/2/layout/IconVerticalSolidList"/>
    <dgm:cxn modelId="{F1C7E66D-F425-4477-A001-02EBF446AEBF}" type="presParOf" srcId="{8728D8BD-FABD-45D1-A8BC-5450C8A30D4B}" destId="{0A5FE15D-ACB5-4866-9333-84693FB013E2}" srcOrd="2" destOrd="0" presId="urn:microsoft.com/office/officeart/2018/2/layout/IconVerticalSolidList"/>
    <dgm:cxn modelId="{87C7378B-7608-4696-95BF-11B54E6D5263}" type="presParOf" srcId="{8728D8BD-FABD-45D1-A8BC-5450C8A30D4B}" destId="{CFBBCA24-90DD-44D9-A2D1-4CEFB9BD4BB6}" srcOrd="3" destOrd="0" presId="urn:microsoft.com/office/officeart/2018/2/layout/IconVerticalSolidList"/>
    <dgm:cxn modelId="{2E91D5DB-5F48-41D2-ABE0-DDBE76AA3CD1}" type="presParOf" srcId="{53BCAAD5-B2C7-49BF-A0E6-B27DA54C463A}" destId="{75370815-0958-4E49-98FD-061918375FEA}" srcOrd="5" destOrd="0" presId="urn:microsoft.com/office/officeart/2018/2/layout/IconVerticalSolidList"/>
    <dgm:cxn modelId="{415B12ED-DFB4-4B31-9E35-5728B2075714}" type="presParOf" srcId="{53BCAAD5-B2C7-49BF-A0E6-B27DA54C463A}" destId="{F065AB28-97BA-4681-802B-7FF2F3FE680D}" srcOrd="6" destOrd="0" presId="urn:microsoft.com/office/officeart/2018/2/layout/IconVerticalSolidList"/>
    <dgm:cxn modelId="{42D5EE5C-AFDB-489F-83F8-D5F634C022DF}" type="presParOf" srcId="{F065AB28-97BA-4681-802B-7FF2F3FE680D}" destId="{2D6A73B5-39E7-4337-AC96-E483F0D7DDD8}" srcOrd="0" destOrd="0" presId="urn:microsoft.com/office/officeart/2018/2/layout/IconVerticalSolidList"/>
    <dgm:cxn modelId="{D5108E92-E4F5-4E36-900D-DA219BE8AC09}" type="presParOf" srcId="{F065AB28-97BA-4681-802B-7FF2F3FE680D}" destId="{BB881C13-F27B-4C15-8B74-D389A2B5F65B}" srcOrd="1" destOrd="0" presId="urn:microsoft.com/office/officeart/2018/2/layout/IconVerticalSolidList"/>
    <dgm:cxn modelId="{1E66A9BA-EEEB-484A-816F-55F0C598B731}" type="presParOf" srcId="{F065AB28-97BA-4681-802B-7FF2F3FE680D}" destId="{9C40A339-BC7E-4EBE-AC8B-F6A4AB21EC67}" srcOrd="2" destOrd="0" presId="urn:microsoft.com/office/officeart/2018/2/layout/IconVerticalSolidList"/>
    <dgm:cxn modelId="{D1C2B490-A4F1-4244-A47F-CDC83421BBAA}" type="presParOf" srcId="{F065AB28-97BA-4681-802B-7FF2F3FE680D}" destId="{DE0FE299-AF93-4138-A930-BAF16DFC2B8B}" srcOrd="3" destOrd="0" presId="urn:microsoft.com/office/officeart/2018/2/layout/IconVerticalSolidList"/>
    <dgm:cxn modelId="{39702328-1C5F-4F84-AA91-8A7622B3CFAE}" type="presParOf" srcId="{53BCAAD5-B2C7-49BF-A0E6-B27DA54C463A}" destId="{E4AD78CC-CC96-4137-82A0-95C1591F5326}" srcOrd="7" destOrd="0" presId="urn:microsoft.com/office/officeart/2018/2/layout/IconVerticalSolidList"/>
    <dgm:cxn modelId="{56ADFBE0-C69C-4C31-AE62-2175E58B82CA}" type="presParOf" srcId="{53BCAAD5-B2C7-49BF-A0E6-B27DA54C463A}" destId="{8EE3F913-BB17-4BD6-88F7-AD179F846C5A}" srcOrd="8" destOrd="0" presId="urn:microsoft.com/office/officeart/2018/2/layout/IconVerticalSolidList"/>
    <dgm:cxn modelId="{E6C29A58-0113-4C35-B3CF-3538DE12F8E3}" type="presParOf" srcId="{8EE3F913-BB17-4BD6-88F7-AD179F846C5A}" destId="{14A72866-7410-4BD6-BE56-9290E675510F}" srcOrd="0" destOrd="0" presId="urn:microsoft.com/office/officeart/2018/2/layout/IconVerticalSolidList"/>
    <dgm:cxn modelId="{745E4914-AE85-4AA8-BB49-9254D7FF9C14}" type="presParOf" srcId="{8EE3F913-BB17-4BD6-88F7-AD179F846C5A}" destId="{B80349D7-2B9D-435F-AA12-36ED490B61A8}" srcOrd="1" destOrd="0" presId="urn:microsoft.com/office/officeart/2018/2/layout/IconVerticalSolidList"/>
    <dgm:cxn modelId="{FA35692C-5FF0-44C5-9D70-73248865BB0A}" type="presParOf" srcId="{8EE3F913-BB17-4BD6-88F7-AD179F846C5A}" destId="{0FBB5857-E7EB-48D2-9593-33F0D6D734D9}" srcOrd="2" destOrd="0" presId="urn:microsoft.com/office/officeart/2018/2/layout/IconVerticalSolidList"/>
    <dgm:cxn modelId="{9C0E79CB-C857-48F8-89C6-77ADEAB5A66A}" type="presParOf" srcId="{8EE3F913-BB17-4BD6-88F7-AD179F846C5A}" destId="{230FB94E-5D9D-4C40-8770-5B8603C0CB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E75D5-DDAF-474F-BA3B-476C4FEED02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51637516-B358-4BAC-AA21-2FF2C04CFE9F}">
      <dgm:prSet/>
      <dgm:spPr/>
      <dgm:t>
        <a:bodyPr/>
        <a:lstStyle/>
        <a:p>
          <a:r>
            <a:rPr lang="pt-BR"/>
            <a:t>Compreender as linguagens como construção humana de natureza dinâmica</a:t>
          </a:r>
          <a:endParaRPr lang="en-US"/>
        </a:p>
      </dgm:t>
    </dgm:pt>
    <dgm:pt modelId="{3B2F68E9-A451-440A-8D03-EE6D421B7DCA}" type="parTrans" cxnId="{10539F44-2DDB-4B00-A292-9459B934DA07}">
      <dgm:prSet/>
      <dgm:spPr/>
      <dgm:t>
        <a:bodyPr/>
        <a:lstStyle/>
        <a:p>
          <a:endParaRPr lang="en-US"/>
        </a:p>
      </dgm:t>
    </dgm:pt>
    <dgm:pt modelId="{2E10E7B1-5BAD-4D90-92A6-050B0AC373FD}" type="sibTrans" cxnId="{10539F44-2DDB-4B00-A292-9459B934DA07}">
      <dgm:prSet/>
      <dgm:spPr/>
      <dgm:t>
        <a:bodyPr/>
        <a:lstStyle/>
        <a:p>
          <a:endParaRPr lang="en-US"/>
        </a:p>
      </dgm:t>
    </dgm:pt>
    <dgm:pt modelId="{D2061B93-D3A3-4843-A640-BD827E505623}">
      <dgm:prSet/>
      <dgm:spPr/>
      <dgm:t>
        <a:bodyPr/>
        <a:lstStyle/>
        <a:p>
          <a:r>
            <a:rPr lang="pt-BR"/>
            <a:t>Explorar diversas práticas de linguagem em diferentes campos da atividade</a:t>
          </a:r>
          <a:endParaRPr lang="en-US"/>
        </a:p>
      </dgm:t>
    </dgm:pt>
    <dgm:pt modelId="{B0A7EE03-EA79-48BA-BF2A-AD548E7A311D}" type="parTrans" cxnId="{2D2DC104-69FB-480D-9B23-FD5E5E6CEFCF}">
      <dgm:prSet/>
      <dgm:spPr/>
      <dgm:t>
        <a:bodyPr/>
        <a:lstStyle/>
        <a:p>
          <a:endParaRPr lang="en-US"/>
        </a:p>
      </dgm:t>
    </dgm:pt>
    <dgm:pt modelId="{C570E6E3-018D-477B-8A94-B5E32384CBD0}" type="sibTrans" cxnId="{2D2DC104-69FB-480D-9B23-FD5E5E6CEFCF}">
      <dgm:prSet/>
      <dgm:spPr/>
      <dgm:t>
        <a:bodyPr/>
        <a:lstStyle/>
        <a:p>
          <a:endParaRPr lang="en-US"/>
        </a:p>
      </dgm:t>
    </dgm:pt>
    <dgm:pt modelId="{C1F24F28-1DA3-4E3D-8B98-3FBEC5CA0F6B}">
      <dgm:prSet/>
      <dgm:spPr/>
      <dgm:t>
        <a:bodyPr/>
        <a:lstStyle/>
        <a:p>
          <a:r>
            <a:rPr lang="pt-BR"/>
            <a:t>Expressar-se e partilhar informações, experiências, ideias e sentimentos em diferentes contextos</a:t>
          </a:r>
          <a:endParaRPr lang="en-US"/>
        </a:p>
      </dgm:t>
    </dgm:pt>
    <dgm:pt modelId="{0069A38B-3DE4-46F3-9B09-BD5C6624CDC0}" type="parTrans" cxnId="{D70B5106-8135-4ED6-AD83-1CEE8C46FB3C}">
      <dgm:prSet/>
      <dgm:spPr/>
      <dgm:t>
        <a:bodyPr/>
        <a:lstStyle/>
        <a:p>
          <a:endParaRPr lang="en-US"/>
        </a:p>
      </dgm:t>
    </dgm:pt>
    <dgm:pt modelId="{970282FD-8F64-4C67-A440-790E6FA15F6C}" type="sibTrans" cxnId="{D70B5106-8135-4ED6-AD83-1CEE8C46FB3C}">
      <dgm:prSet/>
      <dgm:spPr/>
      <dgm:t>
        <a:bodyPr/>
        <a:lstStyle/>
        <a:p>
          <a:endParaRPr lang="en-US"/>
        </a:p>
      </dgm:t>
    </dgm:pt>
    <dgm:pt modelId="{4D74C3E9-D9EC-4D80-93D8-2C01736524C9}">
      <dgm:prSet/>
      <dgm:spPr/>
      <dgm:t>
        <a:bodyPr/>
        <a:lstStyle/>
        <a:p>
          <a:r>
            <a:rPr lang="pt-BR" dirty="0"/>
            <a:t>Atuar criticamente frente a questões do mundo contemporâneo</a:t>
          </a:r>
          <a:endParaRPr lang="en-US" dirty="0"/>
        </a:p>
      </dgm:t>
    </dgm:pt>
    <dgm:pt modelId="{F88526D1-4106-4EF5-AE81-9A556BA3C036}" type="parTrans" cxnId="{4DE8E1BF-D1A8-444F-8B81-8460B9AE44C5}">
      <dgm:prSet/>
      <dgm:spPr/>
      <dgm:t>
        <a:bodyPr/>
        <a:lstStyle/>
        <a:p>
          <a:endParaRPr lang="en-US"/>
        </a:p>
      </dgm:t>
    </dgm:pt>
    <dgm:pt modelId="{5CE3DEE4-0AB9-42FB-BFA6-21654C02E0B3}" type="sibTrans" cxnId="{4DE8E1BF-D1A8-444F-8B81-8460B9AE44C5}">
      <dgm:prSet/>
      <dgm:spPr/>
      <dgm:t>
        <a:bodyPr/>
        <a:lstStyle/>
        <a:p>
          <a:endParaRPr lang="en-US"/>
        </a:p>
      </dgm:t>
    </dgm:pt>
    <dgm:pt modelId="{F9E47659-4C97-4E99-896C-E1D701C5586C}">
      <dgm:prSet/>
      <dgm:spPr/>
      <dgm:t>
        <a:bodyPr/>
        <a:lstStyle/>
        <a:p>
          <a:r>
            <a:rPr lang="pt-BR"/>
            <a:t>Desenvolver o senso estético para fruir as manifestações artísticas e culturais</a:t>
          </a:r>
          <a:endParaRPr lang="en-US"/>
        </a:p>
      </dgm:t>
    </dgm:pt>
    <dgm:pt modelId="{0FE0C25F-72A2-4FCD-A6AD-ADABF8A1E130}" type="parTrans" cxnId="{C1EE5E40-1782-41A7-B582-91559B2095FD}">
      <dgm:prSet/>
      <dgm:spPr/>
      <dgm:t>
        <a:bodyPr/>
        <a:lstStyle/>
        <a:p>
          <a:endParaRPr lang="en-US"/>
        </a:p>
      </dgm:t>
    </dgm:pt>
    <dgm:pt modelId="{00EDEB5F-08A8-4874-8CA8-50B160BA4E53}" type="sibTrans" cxnId="{C1EE5E40-1782-41A7-B582-91559B2095FD}">
      <dgm:prSet/>
      <dgm:spPr/>
      <dgm:t>
        <a:bodyPr/>
        <a:lstStyle/>
        <a:p>
          <a:endParaRPr lang="en-US"/>
        </a:p>
      </dgm:t>
    </dgm:pt>
    <dgm:pt modelId="{D529ABAF-0AEC-4380-85CD-F159E1175BF1}">
      <dgm:prSet/>
      <dgm:spPr/>
      <dgm:t>
        <a:bodyPr/>
        <a:lstStyle/>
        <a:p>
          <a:r>
            <a:rPr lang="pt-BR"/>
            <a:t>Utilizar tecnologias digitais de informação e comunicação de forma crítica</a:t>
          </a:r>
          <a:endParaRPr lang="en-US"/>
        </a:p>
      </dgm:t>
    </dgm:pt>
    <dgm:pt modelId="{C8805A0E-EF2E-403C-B5E1-7AF5F96F12A1}" type="parTrans" cxnId="{0D5F4625-6A8B-40DD-9AF2-987B721BCB0E}">
      <dgm:prSet/>
      <dgm:spPr/>
      <dgm:t>
        <a:bodyPr/>
        <a:lstStyle/>
        <a:p>
          <a:endParaRPr lang="en-US"/>
        </a:p>
      </dgm:t>
    </dgm:pt>
    <dgm:pt modelId="{DC382668-8709-46E7-9190-AC5C7B08FCD3}" type="sibTrans" cxnId="{0D5F4625-6A8B-40DD-9AF2-987B721BCB0E}">
      <dgm:prSet/>
      <dgm:spPr/>
      <dgm:t>
        <a:bodyPr/>
        <a:lstStyle/>
        <a:p>
          <a:endParaRPr lang="en-US"/>
        </a:p>
      </dgm:t>
    </dgm:pt>
    <dgm:pt modelId="{C1F0CD83-996E-42E2-A53E-10BA633C5ADB}" type="pres">
      <dgm:prSet presAssocID="{785E75D5-DDAF-474F-BA3B-476C4FEED02C}" presName="diagram" presStyleCnt="0">
        <dgm:presLayoutVars>
          <dgm:dir/>
          <dgm:resizeHandles val="exact"/>
        </dgm:presLayoutVars>
      </dgm:prSet>
      <dgm:spPr/>
    </dgm:pt>
    <dgm:pt modelId="{AB3FDA38-FE76-4AE8-9540-FAB0145E2E1C}" type="pres">
      <dgm:prSet presAssocID="{51637516-B358-4BAC-AA21-2FF2C04CFE9F}" presName="node" presStyleLbl="node1" presStyleIdx="0" presStyleCnt="6">
        <dgm:presLayoutVars>
          <dgm:bulletEnabled val="1"/>
        </dgm:presLayoutVars>
      </dgm:prSet>
      <dgm:spPr/>
    </dgm:pt>
    <dgm:pt modelId="{A5FAFC05-AFA3-44D0-B3A6-5460C3C984A0}" type="pres">
      <dgm:prSet presAssocID="{2E10E7B1-5BAD-4D90-92A6-050B0AC373FD}" presName="sibTrans" presStyleCnt="0"/>
      <dgm:spPr/>
    </dgm:pt>
    <dgm:pt modelId="{03DE51C8-7644-4B5F-9658-21B48A98BA88}" type="pres">
      <dgm:prSet presAssocID="{D2061B93-D3A3-4843-A640-BD827E505623}" presName="node" presStyleLbl="node1" presStyleIdx="1" presStyleCnt="6">
        <dgm:presLayoutVars>
          <dgm:bulletEnabled val="1"/>
        </dgm:presLayoutVars>
      </dgm:prSet>
      <dgm:spPr/>
    </dgm:pt>
    <dgm:pt modelId="{42B53CED-2BDC-447E-BA50-98EC42762825}" type="pres">
      <dgm:prSet presAssocID="{C570E6E3-018D-477B-8A94-B5E32384CBD0}" presName="sibTrans" presStyleCnt="0"/>
      <dgm:spPr/>
    </dgm:pt>
    <dgm:pt modelId="{B5A058B9-4FC5-468B-835A-2D62E743F4F7}" type="pres">
      <dgm:prSet presAssocID="{C1F24F28-1DA3-4E3D-8B98-3FBEC5CA0F6B}" presName="node" presStyleLbl="node1" presStyleIdx="2" presStyleCnt="6">
        <dgm:presLayoutVars>
          <dgm:bulletEnabled val="1"/>
        </dgm:presLayoutVars>
      </dgm:prSet>
      <dgm:spPr/>
    </dgm:pt>
    <dgm:pt modelId="{9D2A5C37-190E-48CF-81F9-3E1A10D2DD53}" type="pres">
      <dgm:prSet presAssocID="{970282FD-8F64-4C67-A440-790E6FA15F6C}" presName="sibTrans" presStyleCnt="0"/>
      <dgm:spPr/>
    </dgm:pt>
    <dgm:pt modelId="{22582A4C-3DFD-4CF1-85B7-92DF0099C2DE}" type="pres">
      <dgm:prSet presAssocID="{4D74C3E9-D9EC-4D80-93D8-2C01736524C9}" presName="node" presStyleLbl="node1" presStyleIdx="3" presStyleCnt="6">
        <dgm:presLayoutVars>
          <dgm:bulletEnabled val="1"/>
        </dgm:presLayoutVars>
      </dgm:prSet>
      <dgm:spPr/>
    </dgm:pt>
    <dgm:pt modelId="{09B77841-E309-433E-BCF9-AD6BC5158524}" type="pres">
      <dgm:prSet presAssocID="{5CE3DEE4-0AB9-42FB-BFA6-21654C02E0B3}" presName="sibTrans" presStyleCnt="0"/>
      <dgm:spPr/>
    </dgm:pt>
    <dgm:pt modelId="{B4EDA9C9-0415-413F-A7DA-918AD5C3D192}" type="pres">
      <dgm:prSet presAssocID="{F9E47659-4C97-4E99-896C-E1D701C5586C}" presName="node" presStyleLbl="node1" presStyleIdx="4" presStyleCnt="6">
        <dgm:presLayoutVars>
          <dgm:bulletEnabled val="1"/>
        </dgm:presLayoutVars>
      </dgm:prSet>
      <dgm:spPr/>
    </dgm:pt>
    <dgm:pt modelId="{6862333A-9A76-41C5-9312-7038DD45B35C}" type="pres">
      <dgm:prSet presAssocID="{00EDEB5F-08A8-4874-8CA8-50B160BA4E53}" presName="sibTrans" presStyleCnt="0"/>
      <dgm:spPr/>
    </dgm:pt>
    <dgm:pt modelId="{845A49AE-3BD1-4F64-BBD0-28601E6B641F}" type="pres">
      <dgm:prSet presAssocID="{D529ABAF-0AEC-4380-85CD-F159E1175BF1}" presName="node" presStyleLbl="node1" presStyleIdx="5" presStyleCnt="6">
        <dgm:presLayoutVars>
          <dgm:bulletEnabled val="1"/>
        </dgm:presLayoutVars>
      </dgm:prSet>
      <dgm:spPr/>
    </dgm:pt>
  </dgm:ptLst>
  <dgm:cxnLst>
    <dgm:cxn modelId="{2D2DC104-69FB-480D-9B23-FD5E5E6CEFCF}" srcId="{785E75D5-DDAF-474F-BA3B-476C4FEED02C}" destId="{D2061B93-D3A3-4843-A640-BD827E505623}" srcOrd="1" destOrd="0" parTransId="{B0A7EE03-EA79-48BA-BF2A-AD548E7A311D}" sibTransId="{C570E6E3-018D-477B-8A94-B5E32384CBD0}"/>
    <dgm:cxn modelId="{D70B5106-8135-4ED6-AD83-1CEE8C46FB3C}" srcId="{785E75D5-DDAF-474F-BA3B-476C4FEED02C}" destId="{C1F24F28-1DA3-4E3D-8B98-3FBEC5CA0F6B}" srcOrd="2" destOrd="0" parTransId="{0069A38B-3DE4-46F3-9B09-BD5C6624CDC0}" sibTransId="{970282FD-8F64-4C67-A440-790E6FA15F6C}"/>
    <dgm:cxn modelId="{CCFE411D-4F7B-47F9-AD2C-FBF0853343ED}" type="presOf" srcId="{D2061B93-D3A3-4843-A640-BD827E505623}" destId="{03DE51C8-7644-4B5F-9658-21B48A98BA88}" srcOrd="0" destOrd="0" presId="urn:microsoft.com/office/officeart/2005/8/layout/default"/>
    <dgm:cxn modelId="{0D5F4625-6A8B-40DD-9AF2-987B721BCB0E}" srcId="{785E75D5-DDAF-474F-BA3B-476C4FEED02C}" destId="{D529ABAF-0AEC-4380-85CD-F159E1175BF1}" srcOrd="5" destOrd="0" parTransId="{C8805A0E-EF2E-403C-B5E1-7AF5F96F12A1}" sibTransId="{DC382668-8709-46E7-9190-AC5C7B08FCD3}"/>
    <dgm:cxn modelId="{9D495025-27FE-4228-A0EF-078289BB95FC}" type="presOf" srcId="{51637516-B358-4BAC-AA21-2FF2C04CFE9F}" destId="{AB3FDA38-FE76-4AE8-9540-FAB0145E2E1C}" srcOrd="0" destOrd="0" presId="urn:microsoft.com/office/officeart/2005/8/layout/default"/>
    <dgm:cxn modelId="{CD10CA2E-CB0F-4CC9-8A97-E01655248CA9}" type="presOf" srcId="{D529ABAF-0AEC-4380-85CD-F159E1175BF1}" destId="{845A49AE-3BD1-4F64-BBD0-28601E6B641F}" srcOrd="0" destOrd="0" presId="urn:microsoft.com/office/officeart/2005/8/layout/default"/>
    <dgm:cxn modelId="{C1EE5E40-1782-41A7-B582-91559B2095FD}" srcId="{785E75D5-DDAF-474F-BA3B-476C4FEED02C}" destId="{F9E47659-4C97-4E99-896C-E1D701C5586C}" srcOrd="4" destOrd="0" parTransId="{0FE0C25F-72A2-4FCD-A6AD-ADABF8A1E130}" sibTransId="{00EDEB5F-08A8-4874-8CA8-50B160BA4E53}"/>
    <dgm:cxn modelId="{10539F44-2DDB-4B00-A292-9459B934DA07}" srcId="{785E75D5-DDAF-474F-BA3B-476C4FEED02C}" destId="{51637516-B358-4BAC-AA21-2FF2C04CFE9F}" srcOrd="0" destOrd="0" parTransId="{3B2F68E9-A451-440A-8D03-EE6D421B7DCA}" sibTransId="{2E10E7B1-5BAD-4D90-92A6-050B0AC373FD}"/>
    <dgm:cxn modelId="{7D9C7D48-5CEE-4CDF-BC35-C04F951A9008}" type="presOf" srcId="{F9E47659-4C97-4E99-896C-E1D701C5586C}" destId="{B4EDA9C9-0415-413F-A7DA-918AD5C3D192}" srcOrd="0" destOrd="0" presId="urn:microsoft.com/office/officeart/2005/8/layout/default"/>
    <dgm:cxn modelId="{4DE8E1BF-D1A8-444F-8B81-8460B9AE44C5}" srcId="{785E75D5-DDAF-474F-BA3B-476C4FEED02C}" destId="{4D74C3E9-D9EC-4D80-93D8-2C01736524C9}" srcOrd="3" destOrd="0" parTransId="{F88526D1-4106-4EF5-AE81-9A556BA3C036}" sibTransId="{5CE3DEE4-0AB9-42FB-BFA6-21654C02E0B3}"/>
    <dgm:cxn modelId="{DB1D26DC-9322-4303-B54B-13AD63D4F6F0}" type="presOf" srcId="{785E75D5-DDAF-474F-BA3B-476C4FEED02C}" destId="{C1F0CD83-996E-42E2-A53E-10BA633C5ADB}" srcOrd="0" destOrd="0" presId="urn:microsoft.com/office/officeart/2005/8/layout/default"/>
    <dgm:cxn modelId="{9F9BFCE9-FC50-45D2-8BF3-96C1E39F8AF7}" type="presOf" srcId="{C1F24F28-1DA3-4E3D-8B98-3FBEC5CA0F6B}" destId="{B5A058B9-4FC5-468B-835A-2D62E743F4F7}" srcOrd="0" destOrd="0" presId="urn:microsoft.com/office/officeart/2005/8/layout/default"/>
    <dgm:cxn modelId="{C250DBEB-CFDB-4B31-AE81-176555493E19}" type="presOf" srcId="{4D74C3E9-D9EC-4D80-93D8-2C01736524C9}" destId="{22582A4C-3DFD-4CF1-85B7-92DF0099C2DE}" srcOrd="0" destOrd="0" presId="urn:microsoft.com/office/officeart/2005/8/layout/default"/>
    <dgm:cxn modelId="{AF83D653-DFEC-4CE0-997E-4C2C9C2B49C4}" type="presParOf" srcId="{C1F0CD83-996E-42E2-A53E-10BA633C5ADB}" destId="{AB3FDA38-FE76-4AE8-9540-FAB0145E2E1C}" srcOrd="0" destOrd="0" presId="urn:microsoft.com/office/officeart/2005/8/layout/default"/>
    <dgm:cxn modelId="{AA2E91D5-8B92-42F1-8639-D8290F5DE520}" type="presParOf" srcId="{C1F0CD83-996E-42E2-A53E-10BA633C5ADB}" destId="{A5FAFC05-AFA3-44D0-B3A6-5460C3C984A0}" srcOrd="1" destOrd="0" presId="urn:microsoft.com/office/officeart/2005/8/layout/default"/>
    <dgm:cxn modelId="{0A5E478D-3A5C-4E52-95B3-AEE3F6DC86AC}" type="presParOf" srcId="{C1F0CD83-996E-42E2-A53E-10BA633C5ADB}" destId="{03DE51C8-7644-4B5F-9658-21B48A98BA88}" srcOrd="2" destOrd="0" presId="urn:microsoft.com/office/officeart/2005/8/layout/default"/>
    <dgm:cxn modelId="{D9738904-8868-4120-B317-2E2F1A246A66}" type="presParOf" srcId="{C1F0CD83-996E-42E2-A53E-10BA633C5ADB}" destId="{42B53CED-2BDC-447E-BA50-98EC42762825}" srcOrd="3" destOrd="0" presId="urn:microsoft.com/office/officeart/2005/8/layout/default"/>
    <dgm:cxn modelId="{984836F6-4C93-48E4-AB31-A28E25DEAA62}" type="presParOf" srcId="{C1F0CD83-996E-42E2-A53E-10BA633C5ADB}" destId="{B5A058B9-4FC5-468B-835A-2D62E743F4F7}" srcOrd="4" destOrd="0" presId="urn:microsoft.com/office/officeart/2005/8/layout/default"/>
    <dgm:cxn modelId="{AB155642-A841-44C5-AD0C-4BE931417A2A}" type="presParOf" srcId="{C1F0CD83-996E-42E2-A53E-10BA633C5ADB}" destId="{9D2A5C37-190E-48CF-81F9-3E1A10D2DD53}" srcOrd="5" destOrd="0" presId="urn:microsoft.com/office/officeart/2005/8/layout/default"/>
    <dgm:cxn modelId="{742FFDB1-EBB2-4D68-82EC-695D509D58FF}" type="presParOf" srcId="{C1F0CD83-996E-42E2-A53E-10BA633C5ADB}" destId="{22582A4C-3DFD-4CF1-85B7-92DF0099C2DE}" srcOrd="6" destOrd="0" presId="urn:microsoft.com/office/officeart/2005/8/layout/default"/>
    <dgm:cxn modelId="{40C960F4-86C9-441F-ACA3-69AB0CF1ACCA}" type="presParOf" srcId="{C1F0CD83-996E-42E2-A53E-10BA633C5ADB}" destId="{09B77841-E309-433E-BCF9-AD6BC5158524}" srcOrd="7" destOrd="0" presId="urn:microsoft.com/office/officeart/2005/8/layout/default"/>
    <dgm:cxn modelId="{A553361C-8A7C-423E-94E2-2C8D0A7331BF}" type="presParOf" srcId="{C1F0CD83-996E-42E2-A53E-10BA633C5ADB}" destId="{B4EDA9C9-0415-413F-A7DA-918AD5C3D192}" srcOrd="8" destOrd="0" presId="urn:microsoft.com/office/officeart/2005/8/layout/default"/>
    <dgm:cxn modelId="{83ED7F3C-1565-4638-B696-83E0C338028A}" type="presParOf" srcId="{C1F0CD83-996E-42E2-A53E-10BA633C5ADB}" destId="{6862333A-9A76-41C5-9312-7038DD45B35C}" srcOrd="9" destOrd="0" presId="urn:microsoft.com/office/officeart/2005/8/layout/default"/>
    <dgm:cxn modelId="{8F0F192A-7449-403E-A2CF-E23FAEF5396D}" type="presParOf" srcId="{C1F0CD83-996E-42E2-A53E-10BA633C5ADB}" destId="{845A49AE-3BD1-4F64-BBD0-28601E6B641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2074F6-3783-4527-B28F-3209ABC9B70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C48282-00B5-4743-B611-3A18F316932A}">
      <dgm:prSet/>
      <dgm:spPr/>
      <dgm:t>
        <a:bodyPr/>
        <a:lstStyle/>
        <a:p>
          <a:r>
            <a:rPr lang="pt-BR" dirty="0"/>
            <a:t>Eixo da leitura</a:t>
          </a:r>
          <a:endParaRPr lang="en-US" dirty="0"/>
        </a:p>
      </dgm:t>
    </dgm:pt>
    <dgm:pt modelId="{ED7805E0-31AF-42CA-B4B9-F3485E282723}" type="parTrans" cxnId="{6F7567C4-876C-4785-B3ED-C9E03AD083F6}">
      <dgm:prSet/>
      <dgm:spPr/>
      <dgm:t>
        <a:bodyPr/>
        <a:lstStyle/>
        <a:p>
          <a:endParaRPr lang="en-US"/>
        </a:p>
      </dgm:t>
    </dgm:pt>
    <dgm:pt modelId="{9738AC0F-AE36-4B44-B0DD-6EE9E54C8FCD}" type="sibTrans" cxnId="{6F7567C4-876C-4785-B3ED-C9E03AD083F6}">
      <dgm:prSet/>
      <dgm:spPr/>
      <dgm:t>
        <a:bodyPr/>
        <a:lstStyle/>
        <a:p>
          <a:endParaRPr lang="en-US"/>
        </a:p>
      </dgm:t>
    </dgm:pt>
    <dgm:pt modelId="{726679E2-21DF-417C-8819-D9FE3EC5A0F3}">
      <dgm:prSet/>
      <dgm:spPr/>
      <dgm:t>
        <a:bodyPr/>
        <a:lstStyle/>
        <a:p>
          <a:r>
            <a:rPr lang="pt-BR" dirty="0"/>
            <a:t>Eixo da produção de textos</a:t>
          </a:r>
          <a:endParaRPr lang="en-US" dirty="0"/>
        </a:p>
      </dgm:t>
    </dgm:pt>
    <dgm:pt modelId="{3C31CD01-38E9-4B56-A0F4-9D3CF29B2A74}" type="parTrans" cxnId="{1CAC139C-6AFB-4D2C-B702-8FDECF96B025}">
      <dgm:prSet/>
      <dgm:spPr/>
      <dgm:t>
        <a:bodyPr/>
        <a:lstStyle/>
        <a:p>
          <a:endParaRPr lang="en-US"/>
        </a:p>
      </dgm:t>
    </dgm:pt>
    <dgm:pt modelId="{7F8E505E-3DDA-4A6E-BE2E-7D1A7954E928}" type="sibTrans" cxnId="{1CAC139C-6AFB-4D2C-B702-8FDECF96B025}">
      <dgm:prSet/>
      <dgm:spPr/>
      <dgm:t>
        <a:bodyPr/>
        <a:lstStyle/>
        <a:p>
          <a:endParaRPr lang="en-US"/>
        </a:p>
      </dgm:t>
    </dgm:pt>
    <dgm:pt modelId="{E7C7E89B-8CC7-49D6-B6F3-24C8694B2DE7}">
      <dgm:prSet/>
      <dgm:spPr/>
      <dgm:t>
        <a:bodyPr/>
        <a:lstStyle/>
        <a:p>
          <a:r>
            <a:rPr lang="pt-BR" dirty="0"/>
            <a:t>Eixo da oralidade</a:t>
          </a:r>
          <a:endParaRPr lang="en-US" dirty="0"/>
        </a:p>
      </dgm:t>
    </dgm:pt>
    <dgm:pt modelId="{8616E48D-9F82-4C65-90A4-B5B7ABC0F637}" type="parTrans" cxnId="{5F2C207D-113B-4F13-AF49-01D6BAA3159A}">
      <dgm:prSet/>
      <dgm:spPr/>
      <dgm:t>
        <a:bodyPr/>
        <a:lstStyle/>
        <a:p>
          <a:endParaRPr lang="en-US"/>
        </a:p>
      </dgm:t>
    </dgm:pt>
    <dgm:pt modelId="{0957F6D3-3976-4DCB-8354-2E2931136E26}" type="sibTrans" cxnId="{5F2C207D-113B-4F13-AF49-01D6BAA3159A}">
      <dgm:prSet/>
      <dgm:spPr/>
      <dgm:t>
        <a:bodyPr/>
        <a:lstStyle/>
        <a:p>
          <a:endParaRPr lang="en-US"/>
        </a:p>
      </dgm:t>
    </dgm:pt>
    <dgm:pt modelId="{A430EEA5-203A-4ED8-BE33-D3378253E6D3}">
      <dgm:prSet/>
      <dgm:spPr/>
      <dgm:t>
        <a:bodyPr/>
        <a:lstStyle/>
        <a:p>
          <a:r>
            <a:rPr lang="pt-BR" dirty="0"/>
            <a:t>Eixo da Análise Linguística/Semiótica</a:t>
          </a:r>
          <a:endParaRPr lang="en-US" dirty="0"/>
        </a:p>
      </dgm:t>
    </dgm:pt>
    <dgm:pt modelId="{E4AEDAB0-63FC-499C-AD3E-D6C50D1A2D02}" type="sibTrans" cxnId="{F026C5A2-31E7-4D5A-8719-DE78B4ADEDD2}">
      <dgm:prSet/>
      <dgm:spPr/>
      <dgm:t>
        <a:bodyPr/>
        <a:lstStyle/>
        <a:p>
          <a:endParaRPr lang="en-US"/>
        </a:p>
      </dgm:t>
    </dgm:pt>
    <dgm:pt modelId="{E5DFA569-73AD-4BF4-B6AB-08750F740FC9}" type="parTrans" cxnId="{F026C5A2-31E7-4D5A-8719-DE78B4ADEDD2}">
      <dgm:prSet/>
      <dgm:spPr/>
      <dgm:t>
        <a:bodyPr/>
        <a:lstStyle/>
        <a:p>
          <a:endParaRPr lang="en-US"/>
        </a:p>
      </dgm:t>
    </dgm:pt>
    <dgm:pt modelId="{F5FA5F2C-EE45-40C0-A5D6-E2C0E756632F}" type="pres">
      <dgm:prSet presAssocID="{D42074F6-3783-4527-B28F-3209ABC9B704}" presName="vert0" presStyleCnt="0">
        <dgm:presLayoutVars>
          <dgm:dir/>
          <dgm:animOne val="branch"/>
          <dgm:animLvl val="lvl"/>
        </dgm:presLayoutVars>
      </dgm:prSet>
      <dgm:spPr/>
    </dgm:pt>
    <dgm:pt modelId="{EA0924BA-441C-487B-9FC4-DA0D1936267C}" type="pres">
      <dgm:prSet presAssocID="{E0C48282-00B5-4743-B611-3A18F316932A}" presName="thickLine" presStyleLbl="alignNode1" presStyleIdx="0" presStyleCnt="4"/>
      <dgm:spPr/>
    </dgm:pt>
    <dgm:pt modelId="{E60EA4E2-474F-473C-A149-08D9396E7AB3}" type="pres">
      <dgm:prSet presAssocID="{E0C48282-00B5-4743-B611-3A18F316932A}" presName="horz1" presStyleCnt="0"/>
      <dgm:spPr/>
    </dgm:pt>
    <dgm:pt modelId="{B7F00312-6ACD-4C14-9C5C-53F9A310F520}" type="pres">
      <dgm:prSet presAssocID="{E0C48282-00B5-4743-B611-3A18F316932A}" presName="tx1" presStyleLbl="revTx" presStyleIdx="0" presStyleCnt="4"/>
      <dgm:spPr/>
    </dgm:pt>
    <dgm:pt modelId="{2C86A203-33EB-4F03-AED2-60E51589D8B7}" type="pres">
      <dgm:prSet presAssocID="{E0C48282-00B5-4743-B611-3A18F316932A}" presName="vert1" presStyleCnt="0"/>
      <dgm:spPr/>
    </dgm:pt>
    <dgm:pt modelId="{E78FEF60-A4D1-4C20-95DD-02678B5AE2C4}" type="pres">
      <dgm:prSet presAssocID="{726679E2-21DF-417C-8819-D9FE3EC5A0F3}" presName="thickLine" presStyleLbl="alignNode1" presStyleIdx="1" presStyleCnt="4"/>
      <dgm:spPr/>
    </dgm:pt>
    <dgm:pt modelId="{F333727B-7328-4A95-91FF-7C05F2CCC9C8}" type="pres">
      <dgm:prSet presAssocID="{726679E2-21DF-417C-8819-D9FE3EC5A0F3}" presName="horz1" presStyleCnt="0"/>
      <dgm:spPr/>
    </dgm:pt>
    <dgm:pt modelId="{358FAE05-CBBA-4A8B-A515-5C30F8C8558D}" type="pres">
      <dgm:prSet presAssocID="{726679E2-21DF-417C-8819-D9FE3EC5A0F3}" presName="tx1" presStyleLbl="revTx" presStyleIdx="1" presStyleCnt="4"/>
      <dgm:spPr/>
    </dgm:pt>
    <dgm:pt modelId="{6B95D0AA-ACAE-4540-9151-C942BF0FC437}" type="pres">
      <dgm:prSet presAssocID="{726679E2-21DF-417C-8819-D9FE3EC5A0F3}" presName="vert1" presStyleCnt="0"/>
      <dgm:spPr/>
    </dgm:pt>
    <dgm:pt modelId="{284EC9FD-DB58-42ED-9DFF-35ECB7524DE5}" type="pres">
      <dgm:prSet presAssocID="{E7C7E89B-8CC7-49D6-B6F3-24C8694B2DE7}" presName="thickLine" presStyleLbl="alignNode1" presStyleIdx="2" presStyleCnt="4"/>
      <dgm:spPr/>
    </dgm:pt>
    <dgm:pt modelId="{9BE855DD-87C5-4528-9E20-F2583CD19950}" type="pres">
      <dgm:prSet presAssocID="{E7C7E89B-8CC7-49D6-B6F3-24C8694B2DE7}" presName="horz1" presStyleCnt="0"/>
      <dgm:spPr/>
    </dgm:pt>
    <dgm:pt modelId="{DF75A9AB-D422-43C6-BCD7-23DB34C1BF81}" type="pres">
      <dgm:prSet presAssocID="{E7C7E89B-8CC7-49D6-B6F3-24C8694B2DE7}" presName="tx1" presStyleLbl="revTx" presStyleIdx="2" presStyleCnt="4"/>
      <dgm:spPr/>
    </dgm:pt>
    <dgm:pt modelId="{C45B9C25-7FA5-4957-BD03-96FEF7568E51}" type="pres">
      <dgm:prSet presAssocID="{E7C7E89B-8CC7-49D6-B6F3-24C8694B2DE7}" presName="vert1" presStyleCnt="0"/>
      <dgm:spPr/>
    </dgm:pt>
    <dgm:pt modelId="{B102EEAB-58C2-48FA-A30C-B2EFDED9C0BA}" type="pres">
      <dgm:prSet presAssocID="{A430EEA5-203A-4ED8-BE33-D3378253E6D3}" presName="thickLine" presStyleLbl="alignNode1" presStyleIdx="3" presStyleCnt="4"/>
      <dgm:spPr/>
    </dgm:pt>
    <dgm:pt modelId="{ADFC6C49-A942-4B0E-8476-353431A52B94}" type="pres">
      <dgm:prSet presAssocID="{A430EEA5-203A-4ED8-BE33-D3378253E6D3}" presName="horz1" presStyleCnt="0"/>
      <dgm:spPr/>
    </dgm:pt>
    <dgm:pt modelId="{5C8F9E77-F245-4FDE-A8F5-99739C04B7BE}" type="pres">
      <dgm:prSet presAssocID="{A430EEA5-203A-4ED8-BE33-D3378253E6D3}" presName="tx1" presStyleLbl="revTx" presStyleIdx="3" presStyleCnt="4"/>
      <dgm:spPr/>
    </dgm:pt>
    <dgm:pt modelId="{EC4D7B74-FE2E-4ABD-A364-F2FA498884F1}" type="pres">
      <dgm:prSet presAssocID="{A430EEA5-203A-4ED8-BE33-D3378253E6D3}" presName="vert1" presStyleCnt="0"/>
      <dgm:spPr/>
    </dgm:pt>
  </dgm:ptLst>
  <dgm:cxnLst>
    <dgm:cxn modelId="{C629CA1A-CA4D-4364-BC96-1B83D594E2F8}" type="presOf" srcId="{726679E2-21DF-417C-8819-D9FE3EC5A0F3}" destId="{358FAE05-CBBA-4A8B-A515-5C30F8C8558D}" srcOrd="0" destOrd="0" presId="urn:microsoft.com/office/officeart/2008/layout/LinedList"/>
    <dgm:cxn modelId="{D2BC766F-B194-4618-B2AC-3F1B03163CA6}" type="presOf" srcId="{A430EEA5-203A-4ED8-BE33-D3378253E6D3}" destId="{5C8F9E77-F245-4FDE-A8F5-99739C04B7BE}" srcOrd="0" destOrd="0" presId="urn:microsoft.com/office/officeart/2008/layout/LinedList"/>
    <dgm:cxn modelId="{5F2C207D-113B-4F13-AF49-01D6BAA3159A}" srcId="{D42074F6-3783-4527-B28F-3209ABC9B704}" destId="{E7C7E89B-8CC7-49D6-B6F3-24C8694B2DE7}" srcOrd="2" destOrd="0" parTransId="{8616E48D-9F82-4C65-90A4-B5B7ABC0F637}" sibTransId="{0957F6D3-3976-4DCB-8354-2E2931136E26}"/>
    <dgm:cxn modelId="{1CAC139C-6AFB-4D2C-B702-8FDECF96B025}" srcId="{D42074F6-3783-4527-B28F-3209ABC9B704}" destId="{726679E2-21DF-417C-8819-D9FE3EC5A0F3}" srcOrd="1" destOrd="0" parTransId="{3C31CD01-38E9-4B56-A0F4-9D3CF29B2A74}" sibTransId="{7F8E505E-3DDA-4A6E-BE2E-7D1A7954E928}"/>
    <dgm:cxn modelId="{F026C5A2-31E7-4D5A-8719-DE78B4ADEDD2}" srcId="{D42074F6-3783-4527-B28F-3209ABC9B704}" destId="{A430EEA5-203A-4ED8-BE33-D3378253E6D3}" srcOrd="3" destOrd="0" parTransId="{E5DFA569-73AD-4BF4-B6AB-08750F740FC9}" sibTransId="{E4AEDAB0-63FC-499C-AD3E-D6C50D1A2D02}"/>
    <dgm:cxn modelId="{374EBEBE-6CB0-4BE4-8335-447C0842A28F}" type="presOf" srcId="{E0C48282-00B5-4743-B611-3A18F316932A}" destId="{B7F00312-6ACD-4C14-9C5C-53F9A310F520}" srcOrd="0" destOrd="0" presId="urn:microsoft.com/office/officeart/2008/layout/LinedList"/>
    <dgm:cxn modelId="{6F7567C4-876C-4785-B3ED-C9E03AD083F6}" srcId="{D42074F6-3783-4527-B28F-3209ABC9B704}" destId="{E0C48282-00B5-4743-B611-3A18F316932A}" srcOrd="0" destOrd="0" parTransId="{ED7805E0-31AF-42CA-B4B9-F3485E282723}" sibTransId="{9738AC0F-AE36-4B44-B0DD-6EE9E54C8FCD}"/>
    <dgm:cxn modelId="{249C64CD-BA82-49EE-8FCF-5A40ACEBCBF4}" type="presOf" srcId="{D42074F6-3783-4527-B28F-3209ABC9B704}" destId="{F5FA5F2C-EE45-40C0-A5D6-E2C0E756632F}" srcOrd="0" destOrd="0" presId="urn:microsoft.com/office/officeart/2008/layout/LinedList"/>
    <dgm:cxn modelId="{5568EAD2-2488-48B7-B7B7-9908A894CDB2}" type="presOf" srcId="{E7C7E89B-8CC7-49D6-B6F3-24C8694B2DE7}" destId="{DF75A9AB-D422-43C6-BCD7-23DB34C1BF81}" srcOrd="0" destOrd="0" presId="urn:microsoft.com/office/officeart/2008/layout/LinedList"/>
    <dgm:cxn modelId="{FA33B881-38E6-4210-A630-30145C17AB83}" type="presParOf" srcId="{F5FA5F2C-EE45-40C0-A5D6-E2C0E756632F}" destId="{EA0924BA-441C-487B-9FC4-DA0D1936267C}" srcOrd="0" destOrd="0" presId="urn:microsoft.com/office/officeart/2008/layout/LinedList"/>
    <dgm:cxn modelId="{DF1F4DDB-C2AC-41C9-8CB7-DBEAB2D9B2F5}" type="presParOf" srcId="{F5FA5F2C-EE45-40C0-A5D6-E2C0E756632F}" destId="{E60EA4E2-474F-473C-A149-08D9396E7AB3}" srcOrd="1" destOrd="0" presId="urn:microsoft.com/office/officeart/2008/layout/LinedList"/>
    <dgm:cxn modelId="{53132204-B95C-46B0-AE76-70E724707FFE}" type="presParOf" srcId="{E60EA4E2-474F-473C-A149-08D9396E7AB3}" destId="{B7F00312-6ACD-4C14-9C5C-53F9A310F520}" srcOrd="0" destOrd="0" presId="urn:microsoft.com/office/officeart/2008/layout/LinedList"/>
    <dgm:cxn modelId="{34B54DA5-0756-4577-9292-72BBE59BE28D}" type="presParOf" srcId="{E60EA4E2-474F-473C-A149-08D9396E7AB3}" destId="{2C86A203-33EB-4F03-AED2-60E51589D8B7}" srcOrd="1" destOrd="0" presId="urn:microsoft.com/office/officeart/2008/layout/LinedList"/>
    <dgm:cxn modelId="{C1D9108A-7E61-4D1A-9E0B-C26FE98F7900}" type="presParOf" srcId="{F5FA5F2C-EE45-40C0-A5D6-E2C0E756632F}" destId="{E78FEF60-A4D1-4C20-95DD-02678B5AE2C4}" srcOrd="2" destOrd="0" presId="urn:microsoft.com/office/officeart/2008/layout/LinedList"/>
    <dgm:cxn modelId="{17C6794C-1722-4D18-B6F2-D0FB2C7ABB04}" type="presParOf" srcId="{F5FA5F2C-EE45-40C0-A5D6-E2C0E756632F}" destId="{F333727B-7328-4A95-91FF-7C05F2CCC9C8}" srcOrd="3" destOrd="0" presId="urn:microsoft.com/office/officeart/2008/layout/LinedList"/>
    <dgm:cxn modelId="{DA5289B4-3CB9-462F-A7EE-9EB1D7C0377B}" type="presParOf" srcId="{F333727B-7328-4A95-91FF-7C05F2CCC9C8}" destId="{358FAE05-CBBA-4A8B-A515-5C30F8C8558D}" srcOrd="0" destOrd="0" presId="urn:microsoft.com/office/officeart/2008/layout/LinedList"/>
    <dgm:cxn modelId="{BE872006-1D7E-410D-98C6-912D0C7015C5}" type="presParOf" srcId="{F333727B-7328-4A95-91FF-7C05F2CCC9C8}" destId="{6B95D0AA-ACAE-4540-9151-C942BF0FC437}" srcOrd="1" destOrd="0" presId="urn:microsoft.com/office/officeart/2008/layout/LinedList"/>
    <dgm:cxn modelId="{E410F7E2-0039-4992-8A44-449BA5E6ED6B}" type="presParOf" srcId="{F5FA5F2C-EE45-40C0-A5D6-E2C0E756632F}" destId="{284EC9FD-DB58-42ED-9DFF-35ECB7524DE5}" srcOrd="4" destOrd="0" presId="urn:microsoft.com/office/officeart/2008/layout/LinedList"/>
    <dgm:cxn modelId="{82F6F3EE-299B-4851-8AFA-3C563808335E}" type="presParOf" srcId="{F5FA5F2C-EE45-40C0-A5D6-E2C0E756632F}" destId="{9BE855DD-87C5-4528-9E20-F2583CD19950}" srcOrd="5" destOrd="0" presId="urn:microsoft.com/office/officeart/2008/layout/LinedList"/>
    <dgm:cxn modelId="{09E69E80-A38A-45B1-BF3A-70544D7EAB55}" type="presParOf" srcId="{9BE855DD-87C5-4528-9E20-F2583CD19950}" destId="{DF75A9AB-D422-43C6-BCD7-23DB34C1BF81}" srcOrd="0" destOrd="0" presId="urn:microsoft.com/office/officeart/2008/layout/LinedList"/>
    <dgm:cxn modelId="{E26621BC-93D4-43DB-AE35-6D5583C2CA10}" type="presParOf" srcId="{9BE855DD-87C5-4528-9E20-F2583CD19950}" destId="{C45B9C25-7FA5-4957-BD03-96FEF7568E51}" srcOrd="1" destOrd="0" presId="urn:microsoft.com/office/officeart/2008/layout/LinedList"/>
    <dgm:cxn modelId="{9DCE4980-8A7C-41A4-95D3-824F08027F93}" type="presParOf" srcId="{F5FA5F2C-EE45-40C0-A5D6-E2C0E756632F}" destId="{B102EEAB-58C2-48FA-A30C-B2EFDED9C0BA}" srcOrd="6" destOrd="0" presId="urn:microsoft.com/office/officeart/2008/layout/LinedList"/>
    <dgm:cxn modelId="{85D2D7F4-3938-4F7A-B458-347AC03E6A7B}" type="presParOf" srcId="{F5FA5F2C-EE45-40C0-A5D6-E2C0E756632F}" destId="{ADFC6C49-A942-4B0E-8476-353431A52B94}" srcOrd="7" destOrd="0" presId="urn:microsoft.com/office/officeart/2008/layout/LinedList"/>
    <dgm:cxn modelId="{3E9819F9-758E-41C3-A203-1E7AB0913A6A}" type="presParOf" srcId="{ADFC6C49-A942-4B0E-8476-353431A52B94}" destId="{5C8F9E77-F245-4FDE-A8F5-99739C04B7BE}" srcOrd="0" destOrd="0" presId="urn:microsoft.com/office/officeart/2008/layout/LinedList"/>
    <dgm:cxn modelId="{A23A96BD-95AB-46EA-894D-D0ABD31FF109}" type="presParOf" srcId="{ADFC6C49-A942-4B0E-8476-353431A52B94}" destId="{EC4D7B74-FE2E-4ABD-A364-F2FA498884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2EA49-18B1-434F-87F4-3213DD277BCD}">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0FD42-756A-4252-9D59-B6331E53150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06042C-606A-4C81-B5BD-8D6CF03413ED}">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pt-BR" sz="1800" kern="1200" dirty="0"/>
            <a:t>Constituição de </a:t>
          </a:r>
          <a:r>
            <a:rPr lang="pt-BR" sz="1800" kern="1200" dirty="0">
              <a:highlight>
                <a:srgbClr val="FFFF00"/>
              </a:highlight>
            </a:rPr>
            <a:t>1988</a:t>
          </a:r>
          <a:r>
            <a:rPr lang="pt-BR" sz="1800" kern="1200" dirty="0"/>
            <a:t>: Educação é direito de todos</a:t>
          </a:r>
          <a:endParaRPr lang="en-US" sz="1800" kern="1200" dirty="0"/>
        </a:p>
      </dsp:txBody>
      <dsp:txXfrm>
        <a:off x="1941716" y="718"/>
        <a:ext cx="2943486" cy="1681139"/>
      </dsp:txXfrm>
    </dsp:sp>
    <dsp:sp modelId="{7291802E-E92F-45D5-880C-B35776DB24F6}">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CF2AD-0E4B-4C60-BF38-3CAB2BE0632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C13B8-62ED-4E4B-9725-EF44D64050CB}">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pt-BR" sz="1800" kern="1200" dirty="0"/>
            <a:t>LDB de </a:t>
          </a:r>
          <a:r>
            <a:rPr lang="pt-BR" sz="1800" kern="1200" dirty="0">
              <a:highlight>
                <a:srgbClr val="FFFF00"/>
              </a:highlight>
            </a:rPr>
            <a:t>1996</a:t>
          </a:r>
          <a:r>
            <a:rPr lang="pt-BR" sz="1800" kern="1200" dirty="0"/>
            <a:t>: os currículos devem ter base comum </a:t>
          </a:r>
          <a:endParaRPr lang="en-US" sz="1800" kern="1200" dirty="0"/>
        </a:p>
      </dsp:txBody>
      <dsp:txXfrm>
        <a:off x="1941716" y="2102143"/>
        <a:ext cx="2943486" cy="1681139"/>
      </dsp:txXfrm>
    </dsp:sp>
    <dsp:sp modelId="{0E80F27F-D48F-4F01-9AB1-280225A7B7FD}">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DCC69-FF1E-4902-B246-6D9048C42EB6}">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3874A1-62A6-487C-B0C2-69C3774EDB1E}">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pt-BR" sz="1800" kern="1200" dirty="0"/>
            <a:t>Plano Nacional de Educação de </a:t>
          </a:r>
          <a:r>
            <a:rPr lang="pt-BR" sz="1800" kern="1200" dirty="0">
              <a:highlight>
                <a:srgbClr val="FFFF00"/>
              </a:highlight>
            </a:rPr>
            <a:t>2014</a:t>
          </a:r>
          <a:r>
            <a:rPr lang="pt-BR" sz="1800" kern="1200" dirty="0"/>
            <a:t>: devemos saber os objetivos de aprendizagem</a:t>
          </a:r>
          <a:endParaRPr lang="en-US" sz="1800" kern="1200" dirty="0"/>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9563-88FD-4258-84B7-9AF928E6BD52}">
      <dsp:nvSpPr>
        <dsp:cNvPr id="0" name=""/>
        <dsp:cNvSpPr/>
      </dsp:nvSpPr>
      <dsp:spPr>
        <a:xfrm>
          <a:off x="0" y="82429"/>
          <a:ext cx="4885203" cy="18434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dirty="0"/>
            <a:t>Caráter normativo </a:t>
          </a:r>
          <a:endParaRPr lang="en-US" sz="3300" kern="1200" dirty="0"/>
        </a:p>
      </dsp:txBody>
      <dsp:txXfrm>
        <a:off x="89992" y="172421"/>
        <a:ext cx="4705219" cy="1663511"/>
      </dsp:txXfrm>
    </dsp:sp>
    <dsp:sp modelId="{5D176FB7-26BC-4456-8C3F-2A4F1D514A25}">
      <dsp:nvSpPr>
        <dsp:cNvPr id="0" name=""/>
        <dsp:cNvSpPr/>
      </dsp:nvSpPr>
      <dsp:spPr>
        <a:xfrm>
          <a:off x="0" y="2020965"/>
          <a:ext cx="4885203" cy="18434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dirty="0"/>
            <a:t>Define as aprendizagens essenciais</a:t>
          </a:r>
          <a:endParaRPr lang="en-US" sz="3300" kern="1200" dirty="0"/>
        </a:p>
      </dsp:txBody>
      <dsp:txXfrm>
        <a:off x="89992" y="2110957"/>
        <a:ext cx="4705219" cy="1663511"/>
      </dsp:txXfrm>
    </dsp:sp>
    <dsp:sp modelId="{EDA48EEF-B768-4B8E-807F-A40D2B3B235A}">
      <dsp:nvSpPr>
        <dsp:cNvPr id="0" name=""/>
        <dsp:cNvSpPr/>
      </dsp:nvSpPr>
      <dsp:spPr>
        <a:xfrm>
          <a:off x="0" y="3959500"/>
          <a:ext cx="4885203" cy="18434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dirty="0"/>
            <a:t>Elas devem assegurar o desenvolvimento de 10 competências</a:t>
          </a:r>
          <a:endParaRPr lang="en-US" sz="3300" kern="1200" dirty="0"/>
        </a:p>
      </dsp:txBody>
      <dsp:txXfrm>
        <a:off x="89992" y="4049492"/>
        <a:ext cx="4705219" cy="1663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ABF8C-56EB-450F-8566-6A6FE5D5AF50}">
      <dsp:nvSpPr>
        <dsp:cNvPr id="0" name=""/>
        <dsp:cNvSpPr/>
      </dsp:nvSpPr>
      <dsp:spPr>
        <a:xfrm>
          <a:off x="212335" y="1301697"/>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BCA57-6DED-406D-B9F2-CA37D7388F31}">
      <dsp:nvSpPr>
        <dsp:cNvPr id="0" name=""/>
        <dsp:cNvSpPr/>
      </dsp:nvSpPr>
      <dsp:spPr>
        <a:xfrm>
          <a:off x="492877" y="1582239"/>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2AA32-E15E-4DA3-B172-117CA980CA05}">
      <dsp:nvSpPr>
        <dsp:cNvPr id="0" name=""/>
        <dsp:cNvSpPr/>
      </dsp:nvSpPr>
      <dsp:spPr>
        <a:xfrm>
          <a:off x="1834517" y="13016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pt-BR" sz="2400" kern="1200"/>
            <a:t>Ligada ao “saber fazer”</a:t>
          </a:r>
          <a:endParaRPr lang="en-US" sz="2400" kern="1200"/>
        </a:p>
      </dsp:txBody>
      <dsp:txXfrm>
        <a:off x="1834517" y="1301697"/>
        <a:ext cx="3148942" cy="1335915"/>
      </dsp:txXfrm>
    </dsp:sp>
    <dsp:sp modelId="{7567E897-3EFC-4A89-B8B5-EE5B423D241A}">
      <dsp:nvSpPr>
        <dsp:cNvPr id="0" name=""/>
        <dsp:cNvSpPr/>
      </dsp:nvSpPr>
      <dsp:spPr>
        <a:xfrm>
          <a:off x="5532139" y="1301697"/>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2968E-24A1-4EE0-98AC-72BC3F8CB6C8}">
      <dsp:nvSpPr>
        <dsp:cNvPr id="0" name=""/>
        <dsp:cNvSpPr/>
      </dsp:nvSpPr>
      <dsp:spPr>
        <a:xfrm>
          <a:off x="5812681" y="158223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33CA7-230F-48D9-91CD-EAFDF5B6458D}">
      <dsp:nvSpPr>
        <dsp:cNvPr id="0" name=""/>
        <dsp:cNvSpPr/>
      </dsp:nvSpPr>
      <dsp:spPr>
        <a:xfrm>
          <a:off x="7154322" y="13016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pt-BR" sz="1800" kern="1200" dirty="0"/>
            <a:t>É a mobilização de conhecimentos (conceitos e procedimentos), habilidades (práticas, cognitivas e socioemocionais), atitudes e valores para resolver demandas complexas da vida cotidiana, do pleno exercício da cidadania e do mundo do trabalho</a:t>
          </a:r>
          <a:endParaRPr lang="en-US" sz="1800" kern="1200" dirty="0"/>
        </a:p>
      </dsp:txBody>
      <dsp:txXfrm>
        <a:off x="7154322" y="1301697"/>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03660-4872-4EE9-95BF-92849277F2BC}">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0D279-FDE1-4A69-A97F-62DB9FDF4011}">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7630F6-B952-4536-9DFB-641636E93402}">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pt-BR" sz="1900" kern="1200"/>
            <a:t>Componentes curriculares: </a:t>
          </a:r>
          <a:endParaRPr lang="en-US" sz="1900" kern="1200"/>
        </a:p>
      </dsp:txBody>
      <dsp:txXfrm>
        <a:off x="1131174" y="4597"/>
        <a:ext cx="5382429" cy="979371"/>
      </dsp:txXfrm>
    </dsp:sp>
    <dsp:sp modelId="{EEB2CDF9-B36C-4209-B0BC-A964D9F2583F}">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BBB8A-59C2-413E-AF18-4D5AD4C91E00}">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48356D-305F-4490-B689-A51787F466E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pt-BR" sz="1900" kern="1200"/>
            <a:t>Língua Portuguesa</a:t>
          </a:r>
          <a:endParaRPr lang="en-US" sz="1900" kern="1200"/>
        </a:p>
      </dsp:txBody>
      <dsp:txXfrm>
        <a:off x="1131174" y="1228812"/>
        <a:ext cx="5382429" cy="979371"/>
      </dsp:txXfrm>
    </dsp:sp>
    <dsp:sp modelId="{612819A9-B6CF-4119-B544-AA7B6F6863DA}">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57D93-E9F1-4BCE-82FB-AC8366E46EE6}">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BBCA24-90DD-44D9-A2D1-4CEFB9BD4BB6}">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pt-BR" sz="1900" kern="1200"/>
            <a:t>Arte</a:t>
          </a:r>
          <a:endParaRPr lang="en-US" sz="1900" kern="1200"/>
        </a:p>
      </dsp:txBody>
      <dsp:txXfrm>
        <a:off x="1131174" y="2453027"/>
        <a:ext cx="5382429" cy="979371"/>
      </dsp:txXfrm>
    </dsp:sp>
    <dsp:sp modelId="{2D6A73B5-39E7-4337-AC96-E483F0D7DDD8}">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81C13-F27B-4C15-8B74-D389A2B5F65B}">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0FE299-AF93-4138-A930-BAF16DFC2B8B}">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pt-BR" sz="1900" kern="1200"/>
            <a:t>Educação Física </a:t>
          </a:r>
          <a:endParaRPr lang="en-US" sz="1900" kern="1200"/>
        </a:p>
      </dsp:txBody>
      <dsp:txXfrm>
        <a:off x="1131174" y="3677241"/>
        <a:ext cx="5382429" cy="979371"/>
      </dsp:txXfrm>
    </dsp:sp>
    <dsp:sp modelId="{14A72866-7410-4BD6-BE56-9290E675510F}">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49D7-2B9D-435F-AA12-36ED490B61A8}">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FB94E-5D9D-4C40-8770-5B8603C0CB0D}">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pt-BR" sz="1900" kern="1200"/>
            <a:t>Língua Inglesa </a:t>
          </a:r>
          <a:endParaRPr lang="en-US" sz="1900" kern="1200"/>
        </a:p>
      </dsp:txBody>
      <dsp:txXfrm>
        <a:off x="1131174" y="4901456"/>
        <a:ext cx="5382429" cy="979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FDA38-FE76-4AE8-9540-FAB0145E2E1C}">
      <dsp:nvSpPr>
        <dsp:cNvPr id="0" name=""/>
        <dsp:cNvSpPr/>
      </dsp:nvSpPr>
      <dsp:spPr>
        <a:xfrm>
          <a:off x="0"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a:t>Compreender as linguagens como construção humana de natureza dinâmica</a:t>
          </a:r>
          <a:endParaRPr lang="en-US" sz="2500" kern="1200"/>
        </a:p>
      </dsp:txBody>
      <dsp:txXfrm>
        <a:off x="0" y="40290"/>
        <a:ext cx="3286125" cy="1971675"/>
      </dsp:txXfrm>
    </dsp:sp>
    <dsp:sp modelId="{03DE51C8-7644-4B5F-9658-21B48A98BA88}">
      <dsp:nvSpPr>
        <dsp:cNvPr id="0" name=""/>
        <dsp:cNvSpPr/>
      </dsp:nvSpPr>
      <dsp:spPr>
        <a:xfrm>
          <a:off x="3614737"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a:t>Explorar diversas práticas de linguagem em diferentes campos da atividade</a:t>
          </a:r>
          <a:endParaRPr lang="en-US" sz="2500" kern="1200"/>
        </a:p>
      </dsp:txBody>
      <dsp:txXfrm>
        <a:off x="3614737" y="40290"/>
        <a:ext cx="3286125" cy="1971675"/>
      </dsp:txXfrm>
    </dsp:sp>
    <dsp:sp modelId="{B5A058B9-4FC5-468B-835A-2D62E743F4F7}">
      <dsp:nvSpPr>
        <dsp:cNvPr id="0" name=""/>
        <dsp:cNvSpPr/>
      </dsp:nvSpPr>
      <dsp:spPr>
        <a:xfrm>
          <a:off x="7229475"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a:t>Expressar-se e partilhar informações, experiências, ideias e sentimentos em diferentes contextos</a:t>
          </a:r>
          <a:endParaRPr lang="en-US" sz="2500" kern="1200"/>
        </a:p>
      </dsp:txBody>
      <dsp:txXfrm>
        <a:off x="7229475" y="40290"/>
        <a:ext cx="3286125" cy="1971675"/>
      </dsp:txXfrm>
    </dsp:sp>
    <dsp:sp modelId="{22582A4C-3DFD-4CF1-85B7-92DF0099C2DE}">
      <dsp:nvSpPr>
        <dsp:cNvPr id="0" name=""/>
        <dsp:cNvSpPr/>
      </dsp:nvSpPr>
      <dsp:spPr>
        <a:xfrm>
          <a:off x="0"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Atuar criticamente frente a questões do mundo contemporâneo</a:t>
          </a:r>
          <a:endParaRPr lang="en-US" sz="2500" kern="1200" dirty="0"/>
        </a:p>
      </dsp:txBody>
      <dsp:txXfrm>
        <a:off x="0" y="2340578"/>
        <a:ext cx="3286125" cy="1971675"/>
      </dsp:txXfrm>
    </dsp:sp>
    <dsp:sp modelId="{B4EDA9C9-0415-413F-A7DA-918AD5C3D192}">
      <dsp:nvSpPr>
        <dsp:cNvPr id="0" name=""/>
        <dsp:cNvSpPr/>
      </dsp:nvSpPr>
      <dsp:spPr>
        <a:xfrm>
          <a:off x="3614737"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a:t>Desenvolver o senso estético para fruir as manifestações artísticas e culturais</a:t>
          </a:r>
          <a:endParaRPr lang="en-US" sz="2500" kern="1200"/>
        </a:p>
      </dsp:txBody>
      <dsp:txXfrm>
        <a:off x="3614737" y="2340578"/>
        <a:ext cx="3286125" cy="1971675"/>
      </dsp:txXfrm>
    </dsp:sp>
    <dsp:sp modelId="{845A49AE-3BD1-4F64-BBD0-28601E6B641F}">
      <dsp:nvSpPr>
        <dsp:cNvPr id="0" name=""/>
        <dsp:cNvSpPr/>
      </dsp:nvSpPr>
      <dsp:spPr>
        <a:xfrm>
          <a:off x="7229475"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a:t>Utilizar tecnologias digitais de informação e comunicação de forma crítica</a:t>
          </a:r>
          <a:endParaRPr lang="en-US" sz="2500" kern="1200"/>
        </a:p>
      </dsp:txBody>
      <dsp:txXfrm>
        <a:off x="7229475" y="2340578"/>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924BA-441C-487B-9FC4-DA0D1936267C}">
      <dsp:nvSpPr>
        <dsp:cNvPr id="0" name=""/>
        <dsp:cNvSpPr/>
      </dsp:nvSpPr>
      <dsp:spPr>
        <a:xfrm>
          <a:off x="0" y="0"/>
          <a:ext cx="48852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00312-6ACD-4C14-9C5C-53F9A310F520}">
      <dsp:nvSpPr>
        <dsp:cNvPr id="0" name=""/>
        <dsp:cNvSpPr/>
      </dsp:nvSpPr>
      <dsp:spPr>
        <a:xfrm>
          <a:off x="0" y="0"/>
          <a:ext cx="48852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pt-BR" sz="4100" kern="1200" dirty="0"/>
            <a:t>Eixo da leitura</a:t>
          </a:r>
          <a:endParaRPr lang="en-US" sz="4100" kern="1200" dirty="0"/>
        </a:p>
      </dsp:txBody>
      <dsp:txXfrm>
        <a:off x="0" y="0"/>
        <a:ext cx="4885203" cy="1471356"/>
      </dsp:txXfrm>
    </dsp:sp>
    <dsp:sp modelId="{E78FEF60-A4D1-4C20-95DD-02678B5AE2C4}">
      <dsp:nvSpPr>
        <dsp:cNvPr id="0" name=""/>
        <dsp:cNvSpPr/>
      </dsp:nvSpPr>
      <dsp:spPr>
        <a:xfrm>
          <a:off x="0" y="1471356"/>
          <a:ext cx="48852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FAE05-CBBA-4A8B-A515-5C30F8C8558D}">
      <dsp:nvSpPr>
        <dsp:cNvPr id="0" name=""/>
        <dsp:cNvSpPr/>
      </dsp:nvSpPr>
      <dsp:spPr>
        <a:xfrm>
          <a:off x="0" y="1471356"/>
          <a:ext cx="48852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pt-BR" sz="4100" kern="1200" dirty="0"/>
            <a:t>Eixo da produção de textos</a:t>
          </a:r>
          <a:endParaRPr lang="en-US" sz="4100" kern="1200" dirty="0"/>
        </a:p>
      </dsp:txBody>
      <dsp:txXfrm>
        <a:off x="0" y="1471356"/>
        <a:ext cx="4885203" cy="1471356"/>
      </dsp:txXfrm>
    </dsp:sp>
    <dsp:sp modelId="{284EC9FD-DB58-42ED-9DFF-35ECB7524DE5}">
      <dsp:nvSpPr>
        <dsp:cNvPr id="0" name=""/>
        <dsp:cNvSpPr/>
      </dsp:nvSpPr>
      <dsp:spPr>
        <a:xfrm>
          <a:off x="0" y="2942712"/>
          <a:ext cx="48852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5A9AB-D422-43C6-BCD7-23DB34C1BF81}">
      <dsp:nvSpPr>
        <dsp:cNvPr id="0" name=""/>
        <dsp:cNvSpPr/>
      </dsp:nvSpPr>
      <dsp:spPr>
        <a:xfrm>
          <a:off x="0" y="2942713"/>
          <a:ext cx="48852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pt-BR" sz="4100" kern="1200" dirty="0"/>
            <a:t>Eixo da oralidade</a:t>
          </a:r>
          <a:endParaRPr lang="en-US" sz="4100" kern="1200" dirty="0"/>
        </a:p>
      </dsp:txBody>
      <dsp:txXfrm>
        <a:off x="0" y="2942713"/>
        <a:ext cx="4885203" cy="1471356"/>
      </dsp:txXfrm>
    </dsp:sp>
    <dsp:sp modelId="{B102EEAB-58C2-48FA-A30C-B2EFDED9C0BA}">
      <dsp:nvSpPr>
        <dsp:cNvPr id="0" name=""/>
        <dsp:cNvSpPr/>
      </dsp:nvSpPr>
      <dsp:spPr>
        <a:xfrm>
          <a:off x="0" y="4414069"/>
          <a:ext cx="48852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F9E77-F245-4FDE-A8F5-99739C04B7BE}">
      <dsp:nvSpPr>
        <dsp:cNvPr id="0" name=""/>
        <dsp:cNvSpPr/>
      </dsp:nvSpPr>
      <dsp:spPr>
        <a:xfrm>
          <a:off x="0" y="4414069"/>
          <a:ext cx="48852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pt-BR" sz="4100" kern="1200" dirty="0"/>
            <a:t>Eixo da Análise Linguística/Semiótica</a:t>
          </a:r>
          <a:endParaRPr lang="en-US" sz="4100" kern="1200" dirty="0"/>
        </a:p>
      </dsp:txBody>
      <dsp:txXfrm>
        <a:off x="0" y="4414069"/>
        <a:ext cx="4885203" cy="14713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FAC1-949A-4BFB-B8F9-0EE345275E60}" type="datetimeFigureOut">
              <a:rPr lang="pt-BR" smtClean="0"/>
              <a:t>25/03/2021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12E75-EF80-406E-B9FA-112DF810CE0A}" type="slidenum">
              <a:rPr lang="pt-BR" smtClean="0"/>
              <a:t>‹nº›</a:t>
            </a:fld>
            <a:endParaRPr lang="pt-BR"/>
          </a:p>
        </p:txBody>
      </p:sp>
    </p:spTree>
    <p:extLst>
      <p:ext uri="{BB962C8B-B14F-4D97-AF65-F5344CB8AC3E}">
        <p14:creationId xmlns:p14="http://schemas.microsoft.com/office/powerpoint/2010/main" val="26375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98B84A38-D306-49BA-A4AB-0B84F9FD74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DFF90BD1-E8F2-4555-9454-FF466369E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9876" name="Espace réservé du numéro de diapositive 3">
            <a:extLst>
              <a:ext uri="{FF2B5EF4-FFF2-40B4-BE49-F238E27FC236}">
                <a16:creationId xmlns:a16="http://schemas.microsoft.com/office/drawing/2014/main" id="{0BBCF03A-E64C-4F26-8E71-157AABB793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498DA488-35EF-49B6-A980-5507AD4C9AF2}" type="slidenum">
              <a:rPr lang="pt-BR" altLang="pt-BR">
                <a:latin typeface="Calibri" panose="020F0502020204030204" pitchFamily="34" charset="0"/>
              </a:rPr>
              <a:pPr fontAlgn="base">
                <a:spcBef>
                  <a:spcPct val="0"/>
                </a:spcBef>
                <a:spcAft>
                  <a:spcPct val="0"/>
                </a:spcAft>
              </a:pPr>
              <a:t>28</a:t>
            </a:fld>
            <a:endParaRPr lang="pt-BR" altLang="pt-B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183c08c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183c08c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27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f30386fa7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f30386fa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29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183c08c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183c08c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75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f30386f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f30386f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04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f30386fa7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f30386fa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867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f30386fa7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f30386fa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95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183c08c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183c08c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52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7f30386fa7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7f30386fa7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33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a:extLst>
              <a:ext uri="{FF2B5EF4-FFF2-40B4-BE49-F238E27FC236}">
                <a16:creationId xmlns:a16="http://schemas.microsoft.com/office/drawing/2014/main" id="{0768E8E3-30CD-44FF-81E8-7D267E297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a:extLst>
              <a:ext uri="{FF2B5EF4-FFF2-40B4-BE49-F238E27FC236}">
                <a16:creationId xmlns:a16="http://schemas.microsoft.com/office/drawing/2014/main" id="{F1AA6227-504E-43D3-A6DA-D7EA3D066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1924" name="Espace réservé du numéro de diapositive 3">
            <a:extLst>
              <a:ext uri="{FF2B5EF4-FFF2-40B4-BE49-F238E27FC236}">
                <a16:creationId xmlns:a16="http://schemas.microsoft.com/office/drawing/2014/main" id="{9B9F2266-30B8-4A53-BD7E-7240DDCCF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D3F83A81-C44E-4BE2-9AD1-8FB4EDFA7C23}" type="slidenum">
              <a:rPr lang="pt-BR" altLang="pt-BR">
                <a:latin typeface="Calibri" panose="020F0502020204030204" pitchFamily="34" charset="0"/>
              </a:rPr>
              <a:pPr fontAlgn="base">
                <a:spcBef>
                  <a:spcPct val="0"/>
                </a:spcBef>
                <a:spcAft>
                  <a:spcPct val="0"/>
                </a:spcAft>
              </a:pPr>
              <a:t>29</a:t>
            </a:fld>
            <a:endParaRPr lang="pt-BR" altLang="pt-B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a:extLst>
              <a:ext uri="{FF2B5EF4-FFF2-40B4-BE49-F238E27FC236}">
                <a16:creationId xmlns:a16="http://schemas.microsoft.com/office/drawing/2014/main" id="{838653BB-6F42-436A-A8FE-2224EFECB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a:extLst>
              <a:ext uri="{FF2B5EF4-FFF2-40B4-BE49-F238E27FC236}">
                <a16:creationId xmlns:a16="http://schemas.microsoft.com/office/drawing/2014/main" id="{48C12F91-0EB3-4E82-B6F8-8341AD87BF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3972" name="Espace réservé du numéro de diapositive 3">
            <a:extLst>
              <a:ext uri="{FF2B5EF4-FFF2-40B4-BE49-F238E27FC236}">
                <a16:creationId xmlns:a16="http://schemas.microsoft.com/office/drawing/2014/main" id="{8973A09C-C7CB-4930-B39C-A31974512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D8C81071-EAAC-4DF3-B5CB-640A91CC6FDA}" type="slidenum">
              <a:rPr lang="pt-BR" altLang="pt-BR">
                <a:latin typeface="Calibri" panose="020F0502020204030204" pitchFamily="34" charset="0"/>
              </a:rPr>
              <a:pPr fontAlgn="base">
                <a:spcBef>
                  <a:spcPct val="0"/>
                </a:spcBef>
                <a:spcAft>
                  <a:spcPct val="0"/>
                </a:spcAft>
              </a:pPr>
              <a:t>30</a:t>
            </a:fld>
            <a:endParaRPr lang="pt-BR" altLang="pt-B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a:extLst>
              <a:ext uri="{FF2B5EF4-FFF2-40B4-BE49-F238E27FC236}">
                <a16:creationId xmlns:a16="http://schemas.microsoft.com/office/drawing/2014/main" id="{DB54B054-5732-49BD-862D-39D47050F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a:extLst>
              <a:ext uri="{FF2B5EF4-FFF2-40B4-BE49-F238E27FC236}">
                <a16:creationId xmlns:a16="http://schemas.microsoft.com/office/drawing/2014/main" id="{2DC60B5E-1E35-4E52-9676-E2ECD9DB88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6020" name="Espace réservé du numéro de diapositive 3">
            <a:extLst>
              <a:ext uri="{FF2B5EF4-FFF2-40B4-BE49-F238E27FC236}">
                <a16:creationId xmlns:a16="http://schemas.microsoft.com/office/drawing/2014/main" id="{D75BB82E-7B0C-4F72-ACAC-BD1F4FA0B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FF0D3F0D-D785-4200-9DFA-E77D4FC1E01F}" type="slidenum">
              <a:rPr lang="pt-BR" altLang="pt-BR">
                <a:latin typeface="Calibri" panose="020F0502020204030204" pitchFamily="34" charset="0"/>
              </a:rPr>
              <a:pPr fontAlgn="base">
                <a:spcBef>
                  <a:spcPct val="0"/>
                </a:spcBef>
                <a:spcAft>
                  <a:spcPct val="0"/>
                </a:spcAft>
              </a:pPr>
              <a:t>31</a:t>
            </a:fld>
            <a:endParaRPr lang="pt-BR" altLang="pt-B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a:extLst>
              <a:ext uri="{FF2B5EF4-FFF2-40B4-BE49-F238E27FC236}">
                <a16:creationId xmlns:a16="http://schemas.microsoft.com/office/drawing/2014/main" id="{3DD5B6F9-AD1B-478E-A6CF-544A706338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a:extLst>
              <a:ext uri="{FF2B5EF4-FFF2-40B4-BE49-F238E27FC236}">
                <a16:creationId xmlns:a16="http://schemas.microsoft.com/office/drawing/2014/main" id="{38698D92-F4DA-44B4-A90F-7A97EE0BD7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88068" name="Espace réservé du numéro de diapositive 3">
            <a:extLst>
              <a:ext uri="{FF2B5EF4-FFF2-40B4-BE49-F238E27FC236}">
                <a16:creationId xmlns:a16="http://schemas.microsoft.com/office/drawing/2014/main" id="{81B9CF50-7C67-4F3A-B7D2-F3049CF3BD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F47940F7-879B-422D-B23F-B8BCF9EE738D}" type="slidenum">
              <a:rPr lang="pt-BR" altLang="pt-BR">
                <a:latin typeface="Calibri" panose="020F0502020204030204" pitchFamily="34" charset="0"/>
              </a:rPr>
              <a:pPr fontAlgn="base">
                <a:spcBef>
                  <a:spcPct val="0"/>
                </a:spcBef>
                <a:spcAft>
                  <a:spcPct val="0"/>
                </a:spcAft>
              </a:pPr>
              <a:t>32</a:t>
            </a:fld>
            <a:endParaRPr lang="pt-BR" altLang="pt-B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a:extLst>
              <a:ext uri="{FF2B5EF4-FFF2-40B4-BE49-F238E27FC236}">
                <a16:creationId xmlns:a16="http://schemas.microsoft.com/office/drawing/2014/main" id="{4200FEF9-BC95-4D08-975C-A901DB7FCC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a:extLst>
              <a:ext uri="{FF2B5EF4-FFF2-40B4-BE49-F238E27FC236}">
                <a16:creationId xmlns:a16="http://schemas.microsoft.com/office/drawing/2014/main" id="{732AA702-3385-4E79-BF5B-0A22EE436A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90116" name="Espace réservé du numéro de diapositive 3">
            <a:extLst>
              <a:ext uri="{FF2B5EF4-FFF2-40B4-BE49-F238E27FC236}">
                <a16:creationId xmlns:a16="http://schemas.microsoft.com/office/drawing/2014/main" id="{18330FDD-0EB0-4914-AA39-05565AC362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531028EC-078B-4D3F-8B4B-0B0B323FC805}" type="slidenum">
              <a:rPr lang="pt-BR" altLang="pt-BR">
                <a:latin typeface="Calibri" panose="020F0502020204030204" pitchFamily="34" charset="0"/>
              </a:rPr>
              <a:pPr fontAlgn="base">
                <a:spcBef>
                  <a:spcPct val="0"/>
                </a:spcBef>
                <a:spcAft>
                  <a:spcPct val="0"/>
                </a:spcAft>
              </a:pPr>
              <a:t>33</a:t>
            </a:fld>
            <a:endParaRPr lang="pt-BR" altLang="pt-B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f30386fa7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f30386fa7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04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183c08c8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183c08c8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87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166d2176e_0_4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166d2176e_0_4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08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D0498-8553-42DA-A4A3-DBC33E106E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2F5D7BF-6262-424A-8D08-8C98DBEE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344567A-0BA5-454B-9DB3-455695A61FA4}"/>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ADA79E81-26F8-4235-BD68-002F329F70D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17243C-5BCC-4590-8B2B-B7E925FED750}"/>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30553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23D1-79A1-42C1-BC15-E5B882C4B8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65E939-67D4-4BA7-BDC6-2D1A3B41311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7D3DFEA-8276-4CE0-8775-595E8CD7B9A7}"/>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0B523A42-CACB-4674-AE50-1D0C05DE19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4B32A3A-2B54-45B9-B316-44A4E0BDCD6D}"/>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37873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C6D760-6697-4760-9C83-AB8F529F084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FE55CF-CAD8-4C8B-9AD5-1AF8FA07CF9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F62E95-CE72-4205-8791-E9810156AEFE}"/>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8D8A5718-61A3-4F7A-A9E3-4CBBA2E51E8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0685BB-E116-4E91-9739-09C7059ECD87}"/>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191380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8F544-B2D5-4931-A74C-E4C67A6E9E37}"/>
              </a:ext>
            </a:extLst>
          </p:cNvPr>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C1D742B8-17A3-495D-B8BE-5C601D05AFA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3B8BEB-8F90-48E3-BD95-40F1A2F1E69C}"/>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9A04599-95EF-4916-ABA6-28215B6538A3}"/>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212784F-8570-42AD-89EA-8A7E63AF70D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98946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F8D42-6BFB-4022-B5CB-A745A547F4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FB3463F-C4BC-418A-8D6A-3F8FB70FB2E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DBB19A-E328-4534-8B63-A45E24DFF208}"/>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CF51B3DF-9553-4B26-B5D3-23A1AD3FE809}"/>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4AD48892-EC1C-4895-A8AC-C105B46E605E}"/>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742756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32DEF-E5D8-4B9F-832C-438A4B6CC341}"/>
              </a:ext>
            </a:extLst>
          </p:cNvPr>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31292270-C8C5-4DE7-99DC-2CA8A78E4EC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5CCAB3D9-1B81-4B3E-BB60-CB348A6B36FD}"/>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2EC92E6-C310-48E8-A9A9-D8D15D59D0C7}"/>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00DE860C-402C-4865-80C1-BF9821122DD6}"/>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832911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DB66D-00F7-4CA5-98B0-5447315220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9CA79B-11DD-432B-A33C-1B797FDEAAD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646BA23-A27B-48D7-950B-BADFB3460A9C}"/>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4BA1D5A-473D-4DC4-8FC6-E151C7C4F67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B60CA7EC-CE2D-46BE-B561-057E1C305A70}"/>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719A6212-1065-4344-8771-8AC3B83B484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171488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3BEC1-E9BE-4FBC-AFBE-54E70A470C10}"/>
              </a:ext>
            </a:extLst>
          </p:cNvPr>
          <p:cNvSpPr>
            <a:spLocks noGrp="1"/>
          </p:cNvSpPr>
          <p:nvPr>
            <p:ph type="title"/>
          </p:nvPr>
        </p:nvSpPr>
        <p:spPr>
          <a:xfrm>
            <a:off x="839788" y="365127"/>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8EC8555-5BE3-45AB-B0D1-51D7494DAAB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D42BC0C-6C3B-46C4-B634-8E1DF0557803}"/>
              </a:ext>
            </a:extLst>
          </p:cNvPr>
          <p:cNvSpPr>
            <a:spLocks noGrp="1"/>
          </p:cNvSpPr>
          <p:nvPr>
            <p:ph sz="half" idx="2"/>
          </p:nvPr>
        </p:nvSpPr>
        <p:spPr>
          <a:xfrm>
            <a:off x="839789"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977C1F2-A4F2-4DBF-882C-2A4B9B7A86F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A62E171E-C7AD-464D-BD80-BEF5BF6E7B72}"/>
              </a:ext>
            </a:extLst>
          </p:cNvPr>
          <p:cNvSpPr>
            <a:spLocks noGrp="1"/>
          </p:cNvSpPr>
          <p:nvPr>
            <p:ph sz="quarter" idx="4"/>
          </p:nvPr>
        </p:nvSpPr>
        <p:spPr>
          <a:xfrm>
            <a:off x="6172201"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EE09DB3-0F8B-4415-B529-3BFA93F8E983}"/>
              </a:ext>
            </a:extLst>
          </p:cNvPr>
          <p:cNvSpPr>
            <a:spLocks noGrp="1"/>
          </p:cNvSpPr>
          <p:nvPr>
            <p:ph type="dt" sz="half" idx="10"/>
          </p:nvPr>
        </p:nvSpPr>
        <p:spPr/>
        <p:txBody>
          <a:bodyPr/>
          <a:lstStyle/>
          <a:p>
            <a:pPr>
              <a:defRPr/>
            </a:pPr>
            <a:endParaRPr lang="pt-BR"/>
          </a:p>
        </p:txBody>
      </p:sp>
      <p:sp>
        <p:nvSpPr>
          <p:cNvPr id="8" name="Espaço Reservado para Rodapé 7">
            <a:extLst>
              <a:ext uri="{FF2B5EF4-FFF2-40B4-BE49-F238E27FC236}">
                <a16:creationId xmlns:a16="http://schemas.microsoft.com/office/drawing/2014/main" id="{320765D2-613C-44BE-9869-35FD8694C1A5}"/>
              </a:ext>
            </a:extLst>
          </p:cNvPr>
          <p:cNvSpPr>
            <a:spLocks noGrp="1"/>
          </p:cNvSpPr>
          <p:nvPr>
            <p:ph type="ftr" sz="quarter" idx="11"/>
          </p:nvPr>
        </p:nvSpPr>
        <p:spPr/>
        <p:txBody>
          <a:bodyPr/>
          <a:lstStyle/>
          <a:p>
            <a:pPr>
              <a:defRPr/>
            </a:pPr>
            <a:endParaRPr lang="pt-BR"/>
          </a:p>
        </p:txBody>
      </p:sp>
      <p:sp>
        <p:nvSpPr>
          <p:cNvPr id="9" name="Espaço Reservado para Número de Slide 8">
            <a:extLst>
              <a:ext uri="{FF2B5EF4-FFF2-40B4-BE49-F238E27FC236}">
                <a16:creationId xmlns:a16="http://schemas.microsoft.com/office/drawing/2014/main" id="{88E5E07F-E7FF-4007-A261-1EDDE92E957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17030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3E11-3EAE-4E5E-8CA1-622AE669624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A1ECEBE-98D6-4475-A886-DEE1E771F87D}"/>
              </a:ext>
            </a:extLst>
          </p:cNvPr>
          <p:cNvSpPr>
            <a:spLocks noGrp="1"/>
          </p:cNvSpPr>
          <p:nvPr>
            <p:ph type="dt" sz="half" idx="10"/>
          </p:nvPr>
        </p:nvSpPr>
        <p:spPr/>
        <p:txBody>
          <a:bodyPr/>
          <a:lstStyle/>
          <a:p>
            <a:pPr>
              <a:defRPr/>
            </a:pPr>
            <a:endParaRPr lang="pt-BR"/>
          </a:p>
        </p:txBody>
      </p:sp>
      <p:sp>
        <p:nvSpPr>
          <p:cNvPr id="4" name="Espaço Reservado para Rodapé 3">
            <a:extLst>
              <a:ext uri="{FF2B5EF4-FFF2-40B4-BE49-F238E27FC236}">
                <a16:creationId xmlns:a16="http://schemas.microsoft.com/office/drawing/2014/main" id="{6B7C741E-616E-4DCD-80CE-4427AA2676B0}"/>
              </a:ext>
            </a:extLst>
          </p:cNvPr>
          <p:cNvSpPr>
            <a:spLocks noGrp="1"/>
          </p:cNvSpPr>
          <p:nvPr>
            <p:ph type="ftr" sz="quarter" idx="11"/>
          </p:nvPr>
        </p:nvSpPr>
        <p:spPr/>
        <p:txBody>
          <a:bodyPr/>
          <a:lstStyle/>
          <a:p>
            <a:pPr>
              <a:defRPr/>
            </a:pPr>
            <a:endParaRPr lang="pt-BR"/>
          </a:p>
        </p:txBody>
      </p:sp>
      <p:sp>
        <p:nvSpPr>
          <p:cNvPr id="5" name="Espaço Reservado para Número de Slide 4">
            <a:extLst>
              <a:ext uri="{FF2B5EF4-FFF2-40B4-BE49-F238E27FC236}">
                <a16:creationId xmlns:a16="http://schemas.microsoft.com/office/drawing/2014/main" id="{B935FC1C-C114-4560-8E22-8040264DBDD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467514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D86A169-6062-4043-A46A-3D20D561FABE}"/>
              </a:ext>
            </a:extLst>
          </p:cNvPr>
          <p:cNvSpPr>
            <a:spLocks noGrp="1"/>
          </p:cNvSpPr>
          <p:nvPr>
            <p:ph type="dt" sz="half" idx="10"/>
          </p:nvPr>
        </p:nvSpPr>
        <p:spPr/>
        <p:txBody>
          <a:bodyPr/>
          <a:lstStyle/>
          <a:p>
            <a:pPr>
              <a:defRPr/>
            </a:pPr>
            <a:endParaRPr lang="pt-BR"/>
          </a:p>
        </p:txBody>
      </p:sp>
      <p:sp>
        <p:nvSpPr>
          <p:cNvPr id="3" name="Espaço Reservado para Rodapé 2">
            <a:extLst>
              <a:ext uri="{FF2B5EF4-FFF2-40B4-BE49-F238E27FC236}">
                <a16:creationId xmlns:a16="http://schemas.microsoft.com/office/drawing/2014/main" id="{82A53770-35A3-4349-8A24-CFB9037B3C03}"/>
              </a:ext>
            </a:extLst>
          </p:cNvPr>
          <p:cNvSpPr>
            <a:spLocks noGrp="1"/>
          </p:cNvSpPr>
          <p:nvPr>
            <p:ph type="ftr" sz="quarter" idx="11"/>
          </p:nvPr>
        </p:nvSpPr>
        <p:spPr/>
        <p:txBody>
          <a:bodyPr/>
          <a:lstStyle/>
          <a:p>
            <a:pPr>
              <a:defRPr/>
            </a:pPr>
            <a:endParaRPr lang="pt-BR"/>
          </a:p>
        </p:txBody>
      </p:sp>
      <p:sp>
        <p:nvSpPr>
          <p:cNvPr id="4" name="Espaço Reservado para Número de Slide 3">
            <a:extLst>
              <a:ext uri="{FF2B5EF4-FFF2-40B4-BE49-F238E27FC236}">
                <a16:creationId xmlns:a16="http://schemas.microsoft.com/office/drawing/2014/main" id="{242E35B0-E88D-43F4-8CA2-E6C01E9BCC30}"/>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410473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43AE0-7055-42C7-B5E2-E35A27C97673}"/>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33F2E1E-3915-4B78-9B09-D725ED1B3F7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0DF026D-30DA-43D6-844C-45C10818EFA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A4AE575-BF7B-4BE9-9051-EF437DA80903}"/>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98A2FE51-A9FD-42BC-A683-3C8B1982826F}"/>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9F797744-D7DC-4BA1-9593-EF82EC963FED}"/>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80304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14FC3-C731-4ACF-B748-875A4770753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C30E038-3A00-4A7B-8229-D2F3C76814E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BF2435-85C4-4150-8440-52CFEED74FA2}"/>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4F481708-55B2-403E-B5B3-FB614EEC2F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51DD20-DE2C-47A6-B793-BD5D48203FA3}"/>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1503107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E26F2-A772-40A8-835D-4A487895C565}"/>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26E81457-BBCB-4A4F-91F4-3E1E3F1A4BA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A0FAD001-2431-4BB6-8A97-BECEC56FCB0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752FEE4-755A-4E34-A2C1-1AEBF6D5BF8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3E7B2E2B-DC90-4626-8CE6-AE4757D3023B}"/>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6D3F9500-4771-4CD9-B922-31B751AA88A8}"/>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4124828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AF612A-8640-44EB-AAA0-ADBB98CE74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7BB132E-02DC-4BD6-AC9B-255DCC24047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D880E1-52C3-4755-94B2-446A497BAC25}"/>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D73627D0-3CA6-47B8-9550-4660FE592FF2}"/>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F4B57F1D-991A-465B-9EE9-E7C1CD5BF814}"/>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27983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3323E6-0F29-40F1-827F-39082B8B024A}"/>
              </a:ext>
            </a:extLst>
          </p:cNvPr>
          <p:cNvSpPr>
            <a:spLocks noGrp="1"/>
          </p:cNvSpPr>
          <p:nvPr>
            <p:ph type="title" orient="vert"/>
          </p:nvPr>
        </p:nvSpPr>
        <p:spPr>
          <a:xfrm>
            <a:off x="8724901"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5490683-B7DC-4062-AC30-4C521D223800}"/>
              </a:ext>
            </a:extLst>
          </p:cNvPr>
          <p:cNvSpPr>
            <a:spLocks noGrp="1"/>
          </p:cNvSpPr>
          <p:nvPr>
            <p:ph type="body" orient="vert" idx="1"/>
          </p:nvPr>
        </p:nvSpPr>
        <p:spPr>
          <a:xfrm>
            <a:off x="838201"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17F6F6-3BB3-40BA-A01A-43986D05C4D3}"/>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8EABF021-FF96-4BB7-8ACF-F381B7999034}"/>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DB67D1C2-044B-4FE4-B638-7170B54DBF05}"/>
              </a:ext>
            </a:extLst>
          </p:cNvPr>
          <p:cNvSpPr>
            <a:spLocks noGrp="1"/>
          </p:cNvSpPr>
          <p:nvPr>
            <p:ph type="sldNum" sz="quarter" idx="12"/>
          </p:nvPr>
        </p:nvSpPr>
        <p:spPr/>
        <p:txBody>
          <a:body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276024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275FC-585B-4078-A1D8-37CC0E30FA2A}"/>
              </a:ext>
            </a:extLst>
          </p:cNvPr>
          <p:cNvSpPr>
            <a:spLocks noGrp="1"/>
          </p:cNvSpPr>
          <p:nvPr>
            <p:ph type="ctrTitle"/>
          </p:nvPr>
        </p:nvSpPr>
        <p:spPr>
          <a:xfrm>
            <a:off x="1524000" y="1122363"/>
            <a:ext cx="9144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4628B184-1FD6-4A33-B05E-2885B806BA1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E9483C8-4534-4CFA-B246-15BFA47E738B}"/>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89FFBF5F-23FA-4ABA-8E04-5D1189E51121}"/>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27986928-039D-46BF-A583-864E0647DD09}"/>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324611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710E9-8AA9-43DD-BEFC-54389A18142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051458E-1665-4DFA-9D49-CA95E89C3AC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373CA0D-9B38-4417-82E6-73CAC6EEFDC3}"/>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EE237C46-AA0B-4579-8D91-7F624DD83695}"/>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35E6AC84-9199-4260-9490-CDE3998A092B}"/>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304782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0131F-ACED-476B-930A-EE5FFBF35067}"/>
              </a:ext>
            </a:extLst>
          </p:cNvPr>
          <p:cNvSpPr>
            <a:spLocks noGrp="1"/>
          </p:cNvSpPr>
          <p:nvPr>
            <p:ph type="title"/>
          </p:nvPr>
        </p:nvSpPr>
        <p:spPr>
          <a:xfrm>
            <a:off x="831851" y="1709740"/>
            <a:ext cx="105156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EEB9E956-9789-4E09-8ADA-305DBF2F96D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297AF75-AA45-428F-918A-C6DFA1CAFD54}"/>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1C542C7E-FFD3-48A0-BE80-A82A20D1406A}"/>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9EBA72C0-65CE-4BFE-91D5-5C5AEA35D023}"/>
              </a:ext>
            </a:extLst>
          </p:cNvPr>
          <p:cNvSpPr>
            <a:spLocks noGrp="1"/>
          </p:cNvSpPr>
          <p:nvPr>
            <p:ph type="sldNum" sz="quarter" idx="12"/>
          </p:nvPr>
        </p:nvSpPr>
        <p:spPr/>
        <p:txBody>
          <a:bodyPr/>
          <a:lstStyle/>
          <a:p>
            <a:pPr>
              <a:defRPr/>
            </a:pPr>
            <a:fld id="{A84A6A29-2BA7-4F33-8C14-8CFF67C44B4C}" type="slidenum">
              <a:rPr lang="pt-BR" smtClean="0"/>
              <a:pPr>
                <a:defRPr/>
              </a:pPr>
              <a:t>‹nº›</a:t>
            </a:fld>
            <a:endParaRPr lang="pt-BR"/>
          </a:p>
        </p:txBody>
      </p:sp>
    </p:spTree>
    <p:extLst>
      <p:ext uri="{BB962C8B-B14F-4D97-AF65-F5344CB8AC3E}">
        <p14:creationId xmlns:p14="http://schemas.microsoft.com/office/powerpoint/2010/main" val="758511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262FE-1A71-4B75-8754-A4383B4ABDA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22E574A-AA91-4601-8879-39920C3B064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9D29331-B198-412E-9970-6AA31161D4A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3BB9D33-DD27-4175-9DC3-C778F518B9F6}"/>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5D060779-F492-47E9-99AC-1889A8352DFC}"/>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32798312-837E-42D6-B5C9-764DD79FD525}"/>
              </a:ext>
            </a:extLst>
          </p:cNvPr>
          <p:cNvSpPr>
            <a:spLocks noGrp="1"/>
          </p:cNvSpPr>
          <p:nvPr>
            <p:ph type="sldNum" sz="quarter" idx="12"/>
          </p:nvPr>
        </p:nvSpPr>
        <p:spPr/>
        <p:txBody>
          <a:bodyPr/>
          <a:lstStyle/>
          <a:p>
            <a:pPr>
              <a:defRPr/>
            </a:pPr>
            <a:fld id="{92AD5FBC-1C74-461A-8359-66C691F64DE5}" type="slidenum">
              <a:rPr lang="pt-BR" smtClean="0"/>
              <a:pPr>
                <a:defRPr/>
              </a:pPr>
              <a:t>‹nº›</a:t>
            </a:fld>
            <a:endParaRPr lang="pt-BR"/>
          </a:p>
        </p:txBody>
      </p:sp>
    </p:spTree>
    <p:extLst>
      <p:ext uri="{BB962C8B-B14F-4D97-AF65-F5344CB8AC3E}">
        <p14:creationId xmlns:p14="http://schemas.microsoft.com/office/powerpoint/2010/main" val="2557744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EA80-7144-47BC-AE66-1FA61750DF19}"/>
              </a:ext>
            </a:extLst>
          </p:cNvPr>
          <p:cNvSpPr>
            <a:spLocks noGrp="1"/>
          </p:cNvSpPr>
          <p:nvPr>
            <p:ph type="title"/>
          </p:nvPr>
        </p:nvSpPr>
        <p:spPr>
          <a:xfrm>
            <a:off x="839788" y="365127"/>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0010376-DB4E-4ECA-8E71-A50938D6557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C5C0CE0-16CD-4E8F-8A2E-B3F35767EBC7}"/>
              </a:ext>
            </a:extLst>
          </p:cNvPr>
          <p:cNvSpPr>
            <a:spLocks noGrp="1"/>
          </p:cNvSpPr>
          <p:nvPr>
            <p:ph sz="half" idx="2"/>
          </p:nvPr>
        </p:nvSpPr>
        <p:spPr>
          <a:xfrm>
            <a:off x="839789"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4564DF0-E064-490D-84A0-E043D4FE4D8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ACAD751-2A7E-4D1B-8BB2-FCDC6DCA7643}"/>
              </a:ext>
            </a:extLst>
          </p:cNvPr>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A3BB76D-EB34-4091-84DE-2684154BD2EF}"/>
              </a:ext>
            </a:extLst>
          </p:cNvPr>
          <p:cNvSpPr>
            <a:spLocks noGrp="1"/>
          </p:cNvSpPr>
          <p:nvPr>
            <p:ph type="dt" sz="half" idx="10"/>
          </p:nvPr>
        </p:nvSpPr>
        <p:spPr/>
        <p:txBody>
          <a:bodyPr/>
          <a:lstStyle/>
          <a:p>
            <a:pPr>
              <a:defRPr/>
            </a:pPr>
            <a:endParaRPr lang="pt-BR"/>
          </a:p>
        </p:txBody>
      </p:sp>
      <p:sp>
        <p:nvSpPr>
          <p:cNvPr id="8" name="Espaço Reservado para Rodapé 7">
            <a:extLst>
              <a:ext uri="{FF2B5EF4-FFF2-40B4-BE49-F238E27FC236}">
                <a16:creationId xmlns:a16="http://schemas.microsoft.com/office/drawing/2014/main" id="{A096D4F0-FC4B-4007-90CA-E9AEA4A0E716}"/>
              </a:ext>
            </a:extLst>
          </p:cNvPr>
          <p:cNvSpPr>
            <a:spLocks noGrp="1"/>
          </p:cNvSpPr>
          <p:nvPr>
            <p:ph type="ftr" sz="quarter" idx="11"/>
          </p:nvPr>
        </p:nvSpPr>
        <p:spPr/>
        <p:txBody>
          <a:bodyPr/>
          <a:lstStyle/>
          <a:p>
            <a:pPr>
              <a:defRPr/>
            </a:pPr>
            <a:endParaRPr lang="pt-BR"/>
          </a:p>
        </p:txBody>
      </p:sp>
      <p:sp>
        <p:nvSpPr>
          <p:cNvPr id="9" name="Espaço Reservado para Número de Slide 8">
            <a:extLst>
              <a:ext uri="{FF2B5EF4-FFF2-40B4-BE49-F238E27FC236}">
                <a16:creationId xmlns:a16="http://schemas.microsoft.com/office/drawing/2014/main" id="{95CC55E3-5B75-40C3-B51E-16B5A82181B0}"/>
              </a:ext>
            </a:extLst>
          </p:cNvPr>
          <p:cNvSpPr>
            <a:spLocks noGrp="1"/>
          </p:cNvSpPr>
          <p:nvPr>
            <p:ph type="sldNum" sz="quarter" idx="12"/>
          </p:nvPr>
        </p:nvSpPr>
        <p:spPr/>
        <p:txBody>
          <a:bodyPr/>
          <a:lstStyle/>
          <a:p>
            <a:pPr>
              <a:defRPr/>
            </a:pPr>
            <a:fld id="{325FB3C7-1895-48F4-9729-33AA72E53975}" type="slidenum">
              <a:rPr lang="pt-BR" smtClean="0"/>
              <a:pPr>
                <a:defRPr/>
              </a:pPr>
              <a:t>‹nº›</a:t>
            </a:fld>
            <a:endParaRPr lang="pt-BR"/>
          </a:p>
        </p:txBody>
      </p:sp>
    </p:spTree>
    <p:extLst>
      <p:ext uri="{BB962C8B-B14F-4D97-AF65-F5344CB8AC3E}">
        <p14:creationId xmlns:p14="http://schemas.microsoft.com/office/powerpoint/2010/main" val="3616667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9E195D-9F46-49CA-9E8B-EADD2A3768D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8B6BFA2-7CBC-4C9F-AB62-7D7DC3CADE10}"/>
              </a:ext>
            </a:extLst>
          </p:cNvPr>
          <p:cNvSpPr>
            <a:spLocks noGrp="1"/>
          </p:cNvSpPr>
          <p:nvPr>
            <p:ph type="dt" sz="half" idx="10"/>
          </p:nvPr>
        </p:nvSpPr>
        <p:spPr/>
        <p:txBody>
          <a:bodyPr/>
          <a:lstStyle/>
          <a:p>
            <a:pPr>
              <a:defRPr/>
            </a:pPr>
            <a:endParaRPr lang="pt-BR"/>
          </a:p>
        </p:txBody>
      </p:sp>
      <p:sp>
        <p:nvSpPr>
          <p:cNvPr id="4" name="Espaço Reservado para Rodapé 3">
            <a:extLst>
              <a:ext uri="{FF2B5EF4-FFF2-40B4-BE49-F238E27FC236}">
                <a16:creationId xmlns:a16="http://schemas.microsoft.com/office/drawing/2014/main" id="{EF0663E1-F7F5-4175-94BA-FF7BD2430E94}"/>
              </a:ext>
            </a:extLst>
          </p:cNvPr>
          <p:cNvSpPr>
            <a:spLocks noGrp="1"/>
          </p:cNvSpPr>
          <p:nvPr>
            <p:ph type="ftr" sz="quarter" idx="11"/>
          </p:nvPr>
        </p:nvSpPr>
        <p:spPr/>
        <p:txBody>
          <a:bodyPr/>
          <a:lstStyle/>
          <a:p>
            <a:pPr>
              <a:defRPr/>
            </a:pPr>
            <a:endParaRPr lang="pt-BR"/>
          </a:p>
        </p:txBody>
      </p:sp>
      <p:sp>
        <p:nvSpPr>
          <p:cNvPr id="5" name="Espaço Reservado para Número de Slide 4">
            <a:extLst>
              <a:ext uri="{FF2B5EF4-FFF2-40B4-BE49-F238E27FC236}">
                <a16:creationId xmlns:a16="http://schemas.microsoft.com/office/drawing/2014/main" id="{6C4D444E-62FD-4142-8B22-BDEB1AC1358C}"/>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2977626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F4D59B4-4D8C-48D1-8CCB-7AE6A3BD41DB}"/>
              </a:ext>
            </a:extLst>
          </p:cNvPr>
          <p:cNvSpPr>
            <a:spLocks noGrp="1"/>
          </p:cNvSpPr>
          <p:nvPr>
            <p:ph type="dt" sz="half" idx="10"/>
          </p:nvPr>
        </p:nvSpPr>
        <p:spPr/>
        <p:txBody>
          <a:bodyPr/>
          <a:lstStyle/>
          <a:p>
            <a:pPr>
              <a:defRPr/>
            </a:pPr>
            <a:endParaRPr lang="pt-BR"/>
          </a:p>
        </p:txBody>
      </p:sp>
      <p:sp>
        <p:nvSpPr>
          <p:cNvPr id="3" name="Espaço Reservado para Rodapé 2">
            <a:extLst>
              <a:ext uri="{FF2B5EF4-FFF2-40B4-BE49-F238E27FC236}">
                <a16:creationId xmlns:a16="http://schemas.microsoft.com/office/drawing/2014/main" id="{76AE059F-7779-4A7D-B6A9-3DE4F5B03E55}"/>
              </a:ext>
            </a:extLst>
          </p:cNvPr>
          <p:cNvSpPr>
            <a:spLocks noGrp="1"/>
          </p:cNvSpPr>
          <p:nvPr>
            <p:ph type="ftr" sz="quarter" idx="11"/>
          </p:nvPr>
        </p:nvSpPr>
        <p:spPr/>
        <p:txBody>
          <a:bodyPr/>
          <a:lstStyle/>
          <a:p>
            <a:pPr>
              <a:defRPr/>
            </a:pPr>
            <a:endParaRPr lang="pt-BR"/>
          </a:p>
        </p:txBody>
      </p:sp>
      <p:sp>
        <p:nvSpPr>
          <p:cNvPr id="4" name="Espaço Reservado para Número de Slide 3">
            <a:extLst>
              <a:ext uri="{FF2B5EF4-FFF2-40B4-BE49-F238E27FC236}">
                <a16:creationId xmlns:a16="http://schemas.microsoft.com/office/drawing/2014/main" id="{5036BDCE-F714-4175-B3DE-38BAD75F5B42}"/>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61359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49EC1-A656-4C5B-B193-9853CBBB9A7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3CEEEE-0262-4B81-8B01-AEAB98F75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FB6E02B-9E57-4419-9B75-CD80745ECF2B}"/>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0EB16171-E1BC-4368-8B2D-7B47E9D9FAF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86C0345-ED01-4FEF-BFC4-4AAA4BFEA74E}"/>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1898090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81AD3-FB98-47FE-BA5B-C2399A4243BF}"/>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777D575-1B7D-41EF-86E4-AC32A1F4DC7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360362E-1AEC-4740-A521-759F089A81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25D7AD1-080B-4727-A15B-73C07B8EBA1E}"/>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F4A533AF-40CB-46CA-856C-3EDA24CD4087}"/>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F27548FB-ADCA-4430-ADF8-9FBDEEAB61F6}"/>
              </a:ext>
            </a:extLst>
          </p:cNvPr>
          <p:cNvSpPr>
            <a:spLocks noGrp="1"/>
          </p:cNvSpPr>
          <p:nvPr>
            <p:ph type="sldNum" sz="quarter" idx="12"/>
          </p:nvPr>
        </p:nvSpPr>
        <p:spPr/>
        <p:txBody>
          <a:bodyPr/>
          <a:lstStyle/>
          <a:p>
            <a:pPr>
              <a:defRPr/>
            </a:pPr>
            <a:fld id="{B18CC178-5C7A-4D8B-86A9-F5C5102A0643}" type="slidenum">
              <a:rPr lang="pt-BR" smtClean="0"/>
              <a:pPr>
                <a:defRPr/>
              </a:pPr>
              <a:t>‹nº›</a:t>
            </a:fld>
            <a:endParaRPr lang="pt-BR"/>
          </a:p>
        </p:txBody>
      </p:sp>
    </p:spTree>
    <p:extLst>
      <p:ext uri="{BB962C8B-B14F-4D97-AF65-F5344CB8AC3E}">
        <p14:creationId xmlns:p14="http://schemas.microsoft.com/office/powerpoint/2010/main" val="2397819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70400-8A3F-45D1-9A24-3675033AA22F}"/>
              </a:ext>
            </a:extLst>
          </p:cNvPr>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30C086F6-C6A7-419E-81D2-86E762CD44B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AD4915F3-6498-4840-AF4A-088DE1E956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08AE588-50BA-4765-BEC3-13535F61088A}"/>
              </a:ext>
            </a:extLst>
          </p:cNvPr>
          <p:cNvSpPr>
            <a:spLocks noGrp="1"/>
          </p:cNvSpPr>
          <p:nvPr>
            <p:ph type="dt" sz="half" idx="10"/>
          </p:nvPr>
        </p:nvSpPr>
        <p:spPr/>
        <p:txBody>
          <a:bodyPr/>
          <a:lstStyle/>
          <a:p>
            <a:pPr>
              <a:defRPr/>
            </a:pPr>
            <a:endParaRPr lang="pt-BR"/>
          </a:p>
        </p:txBody>
      </p:sp>
      <p:sp>
        <p:nvSpPr>
          <p:cNvPr id="6" name="Espaço Reservado para Rodapé 5">
            <a:extLst>
              <a:ext uri="{FF2B5EF4-FFF2-40B4-BE49-F238E27FC236}">
                <a16:creationId xmlns:a16="http://schemas.microsoft.com/office/drawing/2014/main" id="{4E7A8923-9B12-4751-8A8D-CED21B3FE697}"/>
              </a:ext>
            </a:extLst>
          </p:cNvPr>
          <p:cNvSpPr>
            <a:spLocks noGrp="1"/>
          </p:cNvSpPr>
          <p:nvPr>
            <p:ph type="ftr" sz="quarter" idx="11"/>
          </p:nvPr>
        </p:nvSpPr>
        <p:spPr/>
        <p:txBody>
          <a:bodyPr/>
          <a:lstStyle/>
          <a:p>
            <a:pPr>
              <a:defRPr/>
            </a:pPr>
            <a:endParaRPr lang="pt-BR"/>
          </a:p>
        </p:txBody>
      </p:sp>
      <p:sp>
        <p:nvSpPr>
          <p:cNvPr id="7" name="Espaço Reservado para Número de Slide 6">
            <a:extLst>
              <a:ext uri="{FF2B5EF4-FFF2-40B4-BE49-F238E27FC236}">
                <a16:creationId xmlns:a16="http://schemas.microsoft.com/office/drawing/2014/main" id="{4C1564BE-DA74-4F35-BBEB-0A95B7DDB3C5}"/>
              </a:ext>
            </a:extLst>
          </p:cNvPr>
          <p:cNvSpPr>
            <a:spLocks noGrp="1"/>
          </p:cNvSpPr>
          <p:nvPr>
            <p:ph type="sldNum" sz="quarter" idx="12"/>
          </p:nvPr>
        </p:nvSpPr>
        <p:spPr/>
        <p:txBody>
          <a:bodyPr/>
          <a:lstStyle/>
          <a:p>
            <a:pPr>
              <a:defRPr/>
            </a:pPr>
            <a:fld id="{45672B2A-F762-4B95-8F18-8A460E58A7F6}" type="slidenum">
              <a:rPr lang="pt-BR" smtClean="0"/>
              <a:pPr>
                <a:defRPr/>
              </a:pPr>
              <a:t>‹nº›</a:t>
            </a:fld>
            <a:endParaRPr lang="pt-BR"/>
          </a:p>
        </p:txBody>
      </p:sp>
    </p:spTree>
    <p:extLst>
      <p:ext uri="{BB962C8B-B14F-4D97-AF65-F5344CB8AC3E}">
        <p14:creationId xmlns:p14="http://schemas.microsoft.com/office/powerpoint/2010/main" val="3399309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CB491-3954-4960-8F1E-826431279DF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8C1A06F-0215-4D19-A4D3-96327F09DF1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23E01E-0E88-4FC5-B35E-B0B6298B7B54}"/>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A0583C1F-9A0E-45B3-B104-032BF96662C2}"/>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E19A06E3-D2CD-4FC8-9C5D-E81F67943923}"/>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237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103ACB-597E-45C8-8497-27D7F1179185}"/>
              </a:ext>
            </a:extLst>
          </p:cNvPr>
          <p:cNvSpPr>
            <a:spLocks noGrp="1"/>
          </p:cNvSpPr>
          <p:nvPr>
            <p:ph type="title" orient="vert"/>
          </p:nvPr>
        </p:nvSpPr>
        <p:spPr>
          <a:xfrm>
            <a:off x="8724901"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2EEDEED-5B97-40A8-A5FB-6CC2F0345339}"/>
              </a:ext>
            </a:extLst>
          </p:cNvPr>
          <p:cNvSpPr>
            <a:spLocks noGrp="1"/>
          </p:cNvSpPr>
          <p:nvPr>
            <p:ph type="body" orient="vert" idx="1"/>
          </p:nvPr>
        </p:nvSpPr>
        <p:spPr>
          <a:xfrm>
            <a:off x="838201"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710625-B222-4C96-A922-484232770421}"/>
              </a:ext>
            </a:extLst>
          </p:cNvPr>
          <p:cNvSpPr>
            <a:spLocks noGrp="1"/>
          </p:cNvSpPr>
          <p:nvPr>
            <p:ph type="dt" sz="half" idx="10"/>
          </p:nvPr>
        </p:nvSpPr>
        <p:spPr/>
        <p:txBody>
          <a:bodyPr/>
          <a:lstStyle/>
          <a:p>
            <a:pPr>
              <a:defRPr/>
            </a:pPr>
            <a:endParaRPr lang="pt-BR"/>
          </a:p>
        </p:txBody>
      </p:sp>
      <p:sp>
        <p:nvSpPr>
          <p:cNvPr id="5" name="Espaço Reservado para Rodapé 4">
            <a:extLst>
              <a:ext uri="{FF2B5EF4-FFF2-40B4-BE49-F238E27FC236}">
                <a16:creationId xmlns:a16="http://schemas.microsoft.com/office/drawing/2014/main" id="{7807616E-472B-4B5D-8D5A-567004BF2C53}"/>
              </a:ext>
            </a:extLst>
          </p:cNvPr>
          <p:cNvSpPr>
            <a:spLocks noGrp="1"/>
          </p:cNvSpPr>
          <p:nvPr>
            <p:ph type="ftr" sz="quarter" idx="11"/>
          </p:nvPr>
        </p:nvSpPr>
        <p:spPr/>
        <p:txBody>
          <a:bodyPr/>
          <a:lstStyle/>
          <a:p>
            <a:pPr>
              <a:defRPr/>
            </a:pPr>
            <a:endParaRPr lang="pt-BR"/>
          </a:p>
        </p:txBody>
      </p:sp>
      <p:sp>
        <p:nvSpPr>
          <p:cNvPr id="6" name="Espaço Reservado para Número de Slide 5">
            <a:extLst>
              <a:ext uri="{FF2B5EF4-FFF2-40B4-BE49-F238E27FC236}">
                <a16:creationId xmlns:a16="http://schemas.microsoft.com/office/drawing/2014/main" id="{85ACDA6C-468D-4AF9-9D13-18869671568A}"/>
              </a:ext>
            </a:extLst>
          </p:cNvPr>
          <p:cNvSpPr>
            <a:spLocks noGrp="1"/>
          </p:cNvSpPr>
          <p:nvPr>
            <p:ph type="sldNum" sz="quarter" idx="12"/>
          </p:nvPr>
        </p:nvSpPr>
        <p:spPr/>
        <p:txBody>
          <a:body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221360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766233" y="304801"/>
            <a:ext cx="10668000" cy="1216025"/>
          </a:xfrm>
        </p:spPr>
        <p:txBody>
          <a:bodyPr/>
          <a:lstStyle/>
          <a:p>
            <a:r>
              <a:rPr lang="pt-BR"/>
              <a:t>Clique para editar o estilo do título mestre</a:t>
            </a:r>
          </a:p>
        </p:txBody>
      </p:sp>
      <p:sp>
        <p:nvSpPr>
          <p:cNvPr id="3" name="Espaço Reservado para Tabela 2"/>
          <p:cNvSpPr>
            <a:spLocks noGrp="1"/>
          </p:cNvSpPr>
          <p:nvPr>
            <p:ph type="tbl" idx="1"/>
          </p:nvPr>
        </p:nvSpPr>
        <p:spPr>
          <a:xfrm>
            <a:off x="755651" y="1752600"/>
            <a:ext cx="10668000" cy="4267200"/>
          </a:xfrm>
        </p:spPr>
        <p:txBody>
          <a:bodyPr/>
          <a:lstStyle/>
          <a:p>
            <a:pPr lvl="0"/>
            <a:endParaRPr lang="pt-BR" noProof="0"/>
          </a:p>
        </p:txBody>
      </p:sp>
      <p:sp>
        <p:nvSpPr>
          <p:cNvPr id="4" name="Rectangle 6">
            <a:extLst>
              <a:ext uri="{FF2B5EF4-FFF2-40B4-BE49-F238E27FC236}">
                <a16:creationId xmlns:a16="http://schemas.microsoft.com/office/drawing/2014/main" id="{9BB9133F-F9CD-4C02-9CC4-12F10FF7897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7">
            <a:extLst>
              <a:ext uri="{FF2B5EF4-FFF2-40B4-BE49-F238E27FC236}">
                <a16:creationId xmlns:a16="http://schemas.microsoft.com/office/drawing/2014/main" id="{3C73D6FF-CD4C-4762-89F5-AF690969DDE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8">
            <a:extLst>
              <a:ext uri="{FF2B5EF4-FFF2-40B4-BE49-F238E27FC236}">
                <a16:creationId xmlns:a16="http://schemas.microsoft.com/office/drawing/2014/main" id="{2E99A343-CF2E-44A6-BE21-0B585E97B3D7}"/>
              </a:ext>
            </a:extLst>
          </p:cNvPr>
          <p:cNvSpPr>
            <a:spLocks noGrp="1" noChangeArrowheads="1"/>
          </p:cNvSpPr>
          <p:nvPr>
            <p:ph type="sldNum" sz="quarter" idx="12"/>
          </p:nvPr>
        </p:nvSpPr>
        <p:spPr>
          <a:ln/>
        </p:spPr>
        <p:txBody>
          <a:bodyPr/>
          <a:lstStyle>
            <a:lvl1pPr>
              <a:defRPr/>
            </a:lvl1pPr>
          </a:lstStyle>
          <a:p>
            <a:pPr>
              <a:defRPr/>
            </a:pPr>
            <a:fld id="{FE5A8F4C-7157-4206-8991-93B3D36554ED}" type="slidenum">
              <a:rPr lang="pt-BR"/>
              <a:pPr>
                <a:defRPr/>
              </a:pPr>
              <a:t>‹nº›</a:t>
            </a:fld>
            <a:endParaRPr lang="pt-BR"/>
          </a:p>
        </p:txBody>
      </p:sp>
    </p:spTree>
    <p:extLst>
      <p:ext uri="{BB962C8B-B14F-4D97-AF65-F5344CB8AC3E}">
        <p14:creationId xmlns:p14="http://schemas.microsoft.com/office/powerpoint/2010/main" val="644971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022400" y="1669233"/>
            <a:ext cx="9849600" cy="3678000"/>
          </a:xfrm>
          <a:prstGeom prst="rect">
            <a:avLst/>
          </a:prstGeom>
        </p:spPr>
        <p:txBody>
          <a:bodyPr spcFirstLastPara="1" wrap="square" lIns="91425" tIns="91425" rIns="91425" bIns="91425" anchor="t" anchorCtr="0">
            <a:noAutofit/>
          </a:bodyPr>
          <a:lstStyle>
            <a:lvl1pPr marL="609585" lvl="0" indent="-410623">
              <a:spcBef>
                <a:spcPts val="0"/>
              </a:spcBef>
              <a:spcAft>
                <a:spcPts val="0"/>
              </a:spcAft>
              <a:buSzPts val="1250"/>
              <a:buChar char="●"/>
              <a:defRPr sz="1667"/>
            </a:lvl1pPr>
            <a:lvl2pPr marL="1219170" lvl="1" indent="-410623">
              <a:spcBef>
                <a:spcPts val="2133"/>
              </a:spcBef>
              <a:spcAft>
                <a:spcPts val="0"/>
              </a:spcAft>
              <a:buSzPts val="1250"/>
              <a:buChar char="○"/>
              <a:defRPr sz="1667"/>
            </a:lvl2pPr>
            <a:lvl3pPr marL="1828754" lvl="2" indent="-410623">
              <a:spcBef>
                <a:spcPts val="2133"/>
              </a:spcBef>
              <a:spcAft>
                <a:spcPts val="0"/>
              </a:spcAft>
              <a:buSzPts val="1250"/>
              <a:buChar char="■"/>
              <a:defRPr sz="1667"/>
            </a:lvl3pPr>
            <a:lvl4pPr marL="2438339" lvl="3" indent="-410623">
              <a:spcBef>
                <a:spcPts val="2133"/>
              </a:spcBef>
              <a:spcAft>
                <a:spcPts val="0"/>
              </a:spcAft>
              <a:buSzPts val="1250"/>
              <a:buChar char="●"/>
              <a:defRPr sz="1667"/>
            </a:lvl4pPr>
            <a:lvl5pPr marL="3047924" lvl="4" indent="-410623">
              <a:spcBef>
                <a:spcPts val="2133"/>
              </a:spcBef>
              <a:spcAft>
                <a:spcPts val="0"/>
              </a:spcAft>
              <a:buSzPts val="1250"/>
              <a:buChar char="○"/>
              <a:defRPr sz="1667"/>
            </a:lvl5pPr>
            <a:lvl6pPr marL="3657509" lvl="5" indent="-410623">
              <a:spcBef>
                <a:spcPts val="2133"/>
              </a:spcBef>
              <a:spcAft>
                <a:spcPts val="0"/>
              </a:spcAft>
              <a:buSzPts val="1250"/>
              <a:buChar char="■"/>
              <a:defRPr sz="1667"/>
            </a:lvl6pPr>
            <a:lvl7pPr marL="4267093" lvl="6" indent="-410623">
              <a:spcBef>
                <a:spcPts val="2133"/>
              </a:spcBef>
              <a:spcAft>
                <a:spcPts val="0"/>
              </a:spcAft>
              <a:buSzPts val="1250"/>
              <a:buChar char="●"/>
              <a:defRPr sz="1667"/>
            </a:lvl7pPr>
            <a:lvl8pPr marL="4876678" lvl="7" indent="-410623">
              <a:spcBef>
                <a:spcPts val="2133"/>
              </a:spcBef>
              <a:spcAft>
                <a:spcPts val="0"/>
              </a:spcAft>
              <a:buSzPts val="1250"/>
              <a:buChar char="○"/>
              <a:defRPr sz="1667"/>
            </a:lvl8pPr>
            <a:lvl9pPr marL="5486263" lvl="8" indent="-410623">
              <a:spcBef>
                <a:spcPts val="2133"/>
              </a:spcBef>
              <a:spcAft>
                <a:spcPts val="2133"/>
              </a:spcAft>
              <a:buSzPts val="1250"/>
              <a:buChar char="■"/>
              <a:defRPr sz="1667"/>
            </a:lvl9pPr>
          </a:lstStyle>
          <a:p>
            <a:endParaRPr/>
          </a:p>
        </p:txBody>
      </p:sp>
      <p:sp>
        <p:nvSpPr>
          <p:cNvPr id="19" name="Google Shape;19;p4"/>
          <p:cNvSpPr txBox="1">
            <a:spLocks noGrp="1"/>
          </p:cNvSpPr>
          <p:nvPr>
            <p:ph type="title"/>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00950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1413467" y="3163000"/>
            <a:ext cx="4396400" cy="3274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accent1"/>
              </a:buClr>
              <a:buSzPts val="1400"/>
              <a:buChar char="●"/>
              <a:defRPr sz="1867">
                <a:solidFill>
                  <a:schemeClr val="accent1"/>
                </a:solidFill>
              </a:defRPr>
            </a:lvl1pPr>
            <a:lvl2pPr marL="1219170" lvl="1" indent="-406390">
              <a:spcBef>
                <a:spcPts val="2133"/>
              </a:spcBef>
              <a:spcAft>
                <a:spcPts val="0"/>
              </a:spcAft>
              <a:buClr>
                <a:schemeClr val="accent1"/>
              </a:buClr>
              <a:buSzPts val="1200"/>
              <a:buChar char="○"/>
              <a:defRPr sz="1600">
                <a:solidFill>
                  <a:schemeClr val="accent1"/>
                </a:solidFill>
              </a:defRPr>
            </a:lvl2pPr>
            <a:lvl3pPr marL="1828754" lvl="2" indent="-406390">
              <a:spcBef>
                <a:spcPts val="2133"/>
              </a:spcBef>
              <a:spcAft>
                <a:spcPts val="0"/>
              </a:spcAft>
              <a:buClr>
                <a:schemeClr val="accent1"/>
              </a:buClr>
              <a:buSzPts val="1200"/>
              <a:buChar char="■"/>
              <a:defRPr sz="1600">
                <a:solidFill>
                  <a:schemeClr val="accent1"/>
                </a:solidFill>
              </a:defRPr>
            </a:lvl3pPr>
            <a:lvl4pPr marL="2438339" lvl="3" indent="-406390">
              <a:spcBef>
                <a:spcPts val="2133"/>
              </a:spcBef>
              <a:spcAft>
                <a:spcPts val="0"/>
              </a:spcAft>
              <a:buClr>
                <a:schemeClr val="accent1"/>
              </a:buClr>
              <a:buSzPts val="1200"/>
              <a:buChar char="●"/>
              <a:defRPr sz="1600">
                <a:solidFill>
                  <a:schemeClr val="accent1"/>
                </a:solidFill>
              </a:defRPr>
            </a:lvl4pPr>
            <a:lvl5pPr marL="3047924" lvl="4" indent="-406390">
              <a:spcBef>
                <a:spcPts val="2133"/>
              </a:spcBef>
              <a:spcAft>
                <a:spcPts val="0"/>
              </a:spcAft>
              <a:buClr>
                <a:schemeClr val="accent1"/>
              </a:buClr>
              <a:buSzPts val="1200"/>
              <a:buChar char="○"/>
              <a:defRPr sz="1600">
                <a:solidFill>
                  <a:schemeClr val="accent1"/>
                </a:solidFill>
              </a:defRPr>
            </a:lvl5pPr>
            <a:lvl6pPr marL="3657509" lvl="5" indent="-406390">
              <a:spcBef>
                <a:spcPts val="2133"/>
              </a:spcBef>
              <a:spcAft>
                <a:spcPts val="0"/>
              </a:spcAft>
              <a:buClr>
                <a:schemeClr val="accent1"/>
              </a:buClr>
              <a:buSzPts val="1200"/>
              <a:buChar char="■"/>
              <a:defRPr sz="1600">
                <a:solidFill>
                  <a:schemeClr val="accent1"/>
                </a:solidFill>
              </a:defRPr>
            </a:lvl6pPr>
            <a:lvl7pPr marL="4267093" lvl="6" indent="-406390">
              <a:spcBef>
                <a:spcPts val="2133"/>
              </a:spcBef>
              <a:spcAft>
                <a:spcPts val="0"/>
              </a:spcAft>
              <a:buClr>
                <a:schemeClr val="accent1"/>
              </a:buClr>
              <a:buSzPts val="1200"/>
              <a:buChar char="●"/>
              <a:defRPr sz="1600">
                <a:solidFill>
                  <a:schemeClr val="accent1"/>
                </a:solidFill>
              </a:defRPr>
            </a:lvl7pPr>
            <a:lvl8pPr marL="4876678" lvl="7" indent="-406390">
              <a:spcBef>
                <a:spcPts val="2133"/>
              </a:spcBef>
              <a:spcAft>
                <a:spcPts val="0"/>
              </a:spcAft>
              <a:buClr>
                <a:schemeClr val="accent1"/>
              </a:buClr>
              <a:buSzPts val="1200"/>
              <a:buChar char="○"/>
              <a:defRPr sz="1600">
                <a:solidFill>
                  <a:schemeClr val="accent1"/>
                </a:solidFill>
              </a:defRPr>
            </a:lvl8pPr>
            <a:lvl9pPr marL="5486263" lvl="8" indent="-406390">
              <a:spcBef>
                <a:spcPts val="2133"/>
              </a:spcBef>
              <a:spcAft>
                <a:spcPts val="2133"/>
              </a:spcAft>
              <a:buClr>
                <a:schemeClr val="accent1"/>
              </a:buClr>
              <a:buSzPts val="1200"/>
              <a:buChar char="■"/>
              <a:defRPr sz="1600">
                <a:solidFill>
                  <a:schemeClr val="accent1"/>
                </a:solidFill>
              </a:defRPr>
            </a:lvl9pPr>
          </a:lstStyle>
          <a:p>
            <a:endParaRPr/>
          </a:p>
        </p:txBody>
      </p:sp>
      <p:sp>
        <p:nvSpPr>
          <p:cNvPr id="22" name="Google Shape;22;p5"/>
          <p:cNvSpPr txBox="1">
            <a:spLocks noGrp="1"/>
          </p:cNvSpPr>
          <p:nvPr>
            <p:ph type="body" idx="2"/>
          </p:nvPr>
        </p:nvSpPr>
        <p:spPr>
          <a:xfrm>
            <a:off x="6382135" y="3163000"/>
            <a:ext cx="4396400" cy="3274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accent1"/>
              </a:buClr>
              <a:buSzPts val="1400"/>
              <a:buChar char="●"/>
              <a:defRPr sz="1867">
                <a:solidFill>
                  <a:schemeClr val="accent1"/>
                </a:solidFill>
              </a:defRPr>
            </a:lvl1pPr>
            <a:lvl2pPr marL="1219170" lvl="1" indent="-406390">
              <a:spcBef>
                <a:spcPts val="2133"/>
              </a:spcBef>
              <a:spcAft>
                <a:spcPts val="0"/>
              </a:spcAft>
              <a:buClr>
                <a:schemeClr val="accent1"/>
              </a:buClr>
              <a:buSzPts val="1200"/>
              <a:buChar char="○"/>
              <a:defRPr sz="1600">
                <a:solidFill>
                  <a:schemeClr val="accent1"/>
                </a:solidFill>
              </a:defRPr>
            </a:lvl2pPr>
            <a:lvl3pPr marL="1828754" lvl="2" indent="-406390">
              <a:spcBef>
                <a:spcPts val="2133"/>
              </a:spcBef>
              <a:spcAft>
                <a:spcPts val="0"/>
              </a:spcAft>
              <a:buClr>
                <a:schemeClr val="accent1"/>
              </a:buClr>
              <a:buSzPts val="1200"/>
              <a:buChar char="■"/>
              <a:defRPr sz="1600">
                <a:solidFill>
                  <a:schemeClr val="accent1"/>
                </a:solidFill>
              </a:defRPr>
            </a:lvl3pPr>
            <a:lvl4pPr marL="2438339" lvl="3" indent="-406390">
              <a:spcBef>
                <a:spcPts val="2133"/>
              </a:spcBef>
              <a:spcAft>
                <a:spcPts val="0"/>
              </a:spcAft>
              <a:buClr>
                <a:schemeClr val="accent1"/>
              </a:buClr>
              <a:buSzPts val="1200"/>
              <a:buChar char="●"/>
              <a:defRPr sz="1600">
                <a:solidFill>
                  <a:schemeClr val="accent1"/>
                </a:solidFill>
              </a:defRPr>
            </a:lvl4pPr>
            <a:lvl5pPr marL="3047924" lvl="4" indent="-406390">
              <a:spcBef>
                <a:spcPts val="2133"/>
              </a:spcBef>
              <a:spcAft>
                <a:spcPts val="0"/>
              </a:spcAft>
              <a:buClr>
                <a:schemeClr val="accent1"/>
              </a:buClr>
              <a:buSzPts val="1200"/>
              <a:buChar char="○"/>
              <a:defRPr sz="1600">
                <a:solidFill>
                  <a:schemeClr val="accent1"/>
                </a:solidFill>
              </a:defRPr>
            </a:lvl5pPr>
            <a:lvl6pPr marL="3657509" lvl="5" indent="-406390">
              <a:spcBef>
                <a:spcPts val="2133"/>
              </a:spcBef>
              <a:spcAft>
                <a:spcPts val="0"/>
              </a:spcAft>
              <a:buClr>
                <a:schemeClr val="accent1"/>
              </a:buClr>
              <a:buSzPts val="1200"/>
              <a:buChar char="■"/>
              <a:defRPr sz="1600">
                <a:solidFill>
                  <a:schemeClr val="accent1"/>
                </a:solidFill>
              </a:defRPr>
            </a:lvl6pPr>
            <a:lvl7pPr marL="4267093" lvl="6" indent="-406390">
              <a:spcBef>
                <a:spcPts val="2133"/>
              </a:spcBef>
              <a:spcAft>
                <a:spcPts val="0"/>
              </a:spcAft>
              <a:buClr>
                <a:schemeClr val="accent1"/>
              </a:buClr>
              <a:buSzPts val="1200"/>
              <a:buChar char="●"/>
              <a:defRPr sz="1600">
                <a:solidFill>
                  <a:schemeClr val="accent1"/>
                </a:solidFill>
              </a:defRPr>
            </a:lvl7pPr>
            <a:lvl8pPr marL="4876678" lvl="7" indent="-406390">
              <a:spcBef>
                <a:spcPts val="2133"/>
              </a:spcBef>
              <a:spcAft>
                <a:spcPts val="0"/>
              </a:spcAft>
              <a:buClr>
                <a:schemeClr val="accent1"/>
              </a:buClr>
              <a:buSzPts val="1200"/>
              <a:buChar char="○"/>
              <a:defRPr sz="1600">
                <a:solidFill>
                  <a:schemeClr val="accent1"/>
                </a:solidFill>
              </a:defRPr>
            </a:lvl8pPr>
            <a:lvl9pPr marL="5486263" lvl="8" indent="-406390">
              <a:spcBef>
                <a:spcPts val="2133"/>
              </a:spcBef>
              <a:spcAft>
                <a:spcPts val="2133"/>
              </a:spcAft>
              <a:buClr>
                <a:schemeClr val="accent1"/>
              </a:buClr>
              <a:buSzPts val="1200"/>
              <a:buChar char="■"/>
              <a:defRPr sz="1600">
                <a:solidFill>
                  <a:schemeClr val="accent1"/>
                </a:solidFill>
              </a:defRPr>
            </a:lvl9pPr>
          </a:lstStyle>
          <a:p>
            <a:endParaRPr/>
          </a:p>
        </p:txBody>
      </p:sp>
      <p:sp>
        <p:nvSpPr>
          <p:cNvPr id="23" name="Google Shape;23;p5"/>
          <p:cNvSpPr txBox="1">
            <a:spLocks noGrp="1"/>
          </p:cNvSpPr>
          <p:nvPr>
            <p:ph type="title"/>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4000">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sp>
        <p:nvSpPr>
          <p:cNvPr id="24" name="Google Shape;24;p5"/>
          <p:cNvSpPr txBox="1">
            <a:spLocks noGrp="1"/>
          </p:cNvSpPr>
          <p:nvPr>
            <p:ph type="title" idx="3"/>
          </p:nvPr>
        </p:nvSpPr>
        <p:spPr>
          <a:xfrm>
            <a:off x="1413467" y="2237800"/>
            <a:ext cx="32948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a:p>
        </p:txBody>
      </p:sp>
      <p:sp>
        <p:nvSpPr>
          <p:cNvPr id="25" name="Google Shape;25;p5"/>
          <p:cNvSpPr txBox="1">
            <a:spLocks noGrp="1"/>
          </p:cNvSpPr>
          <p:nvPr>
            <p:ph type="title" idx="4"/>
          </p:nvPr>
        </p:nvSpPr>
        <p:spPr>
          <a:xfrm>
            <a:off x="6382133" y="2237800"/>
            <a:ext cx="32948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a:p>
        </p:txBody>
      </p:sp>
    </p:spTree>
    <p:extLst>
      <p:ext uri="{BB962C8B-B14F-4D97-AF65-F5344CB8AC3E}">
        <p14:creationId xmlns:p14="http://schemas.microsoft.com/office/powerpoint/2010/main" val="4082750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28" name="Google Shape;28;p6"/>
          <p:cNvSpPr/>
          <p:nvPr/>
        </p:nvSpPr>
        <p:spPr>
          <a:xfrm>
            <a:off x="-30333" y="-22133"/>
            <a:ext cx="320800" cy="69116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37407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45573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1327667" y="4311100"/>
            <a:ext cx="2773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5" name="Google Shape;65;p14"/>
          <p:cNvSpPr txBox="1">
            <a:spLocks noGrp="1"/>
          </p:cNvSpPr>
          <p:nvPr>
            <p:ph type="subTitle" idx="1"/>
          </p:nvPr>
        </p:nvSpPr>
        <p:spPr>
          <a:xfrm>
            <a:off x="1327667" y="4789033"/>
            <a:ext cx="2773600" cy="10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6" name="Google Shape;66;p14"/>
          <p:cNvSpPr txBox="1">
            <a:spLocks noGrp="1"/>
          </p:cNvSpPr>
          <p:nvPr>
            <p:ph type="title" idx="2"/>
          </p:nvPr>
        </p:nvSpPr>
        <p:spPr>
          <a:xfrm>
            <a:off x="4709200" y="4311100"/>
            <a:ext cx="2773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7" name="Google Shape;67;p14"/>
          <p:cNvSpPr txBox="1">
            <a:spLocks noGrp="1"/>
          </p:cNvSpPr>
          <p:nvPr>
            <p:ph type="subTitle" idx="3"/>
          </p:nvPr>
        </p:nvSpPr>
        <p:spPr>
          <a:xfrm>
            <a:off x="4709200" y="4789033"/>
            <a:ext cx="2773600" cy="10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 name="Google Shape;68;p14"/>
          <p:cNvSpPr txBox="1">
            <a:spLocks noGrp="1"/>
          </p:cNvSpPr>
          <p:nvPr>
            <p:ph type="title" idx="4"/>
          </p:nvPr>
        </p:nvSpPr>
        <p:spPr>
          <a:xfrm>
            <a:off x="8090733" y="4311100"/>
            <a:ext cx="2773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9" name="Google Shape;69;p14"/>
          <p:cNvSpPr txBox="1">
            <a:spLocks noGrp="1"/>
          </p:cNvSpPr>
          <p:nvPr>
            <p:ph type="subTitle" idx="5"/>
          </p:nvPr>
        </p:nvSpPr>
        <p:spPr>
          <a:xfrm>
            <a:off x="8090733" y="4789033"/>
            <a:ext cx="2773600" cy="10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0" name="Google Shape;70;p14"/>
          <p:cNvSpPr txBox="1">
            <a:spLocks noGrp="1"/>
          </p:cNvSpPr>
          <p:nvPr>
            <p:ph type="title" idx="6"/>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6862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9CD8A-9D1D-439B-8E5F-A9817522341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6AAB98-1218-4E96-A57A-392991F05FF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1FD4327-BC63-4786-A3FE-65DD275D06D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BCFF712-96FD-4AD5-8CFE-08526F38DBEF}"/>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6" name="Espaço Reservado para Rodapé 5">
            <a:extLst>
              <a:ext uri="{FF2B5EF4-FFF2-40B4-BE49-F238E27FC236}">
                <a16:creationId xmlns:a16="http://schemas.microsoft.com/office/drawing/2014/main" id="{DF2B9D0A-E5DB-4647-B039-9F99EA62A5D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729A56-ECD0-4E3D-AE3F-AB1F9D3EFD0B}"/>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60090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71"/>
        <p:cNvGrpSpPr/>
        <p:nvPr/>
      </p:nvGrpSpPr>
      <p:grpSpPr>
        <a:xfrm>
          <a:off x="0" y="0"/>
          <a:ext cx="0" cy="0"/>
          <a:chOff x="0" y="0"/>
          <a:chExt cx="0" cy="0"/>
        </a:xfrm>
      </p:grpSpPr>
      <p:sp>
        <p:nvSpPr>
          <p:cNvPr id="72" name="Google Shape;72;p15"/>
          <p:cNvSpPr/>
          <p:nvPr/>
        </p:nvSpPr>
        <p:spPr>
          <a:xfrm>
            <a:off x="9274933" y="-16333"/>
            <a:ext cx="2949200" cy="692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5"/>
          <p:cNvSpPr/>
          <p:nvPr/>
        </p:nvSpPr>
        <p:spPr>
          <a:xfrm>
            <a:off x="1203000" y="813667"/>
            <a:ext cx="9786000" cy="5268000"/>
          </a:xfrm>
          <a:prstGeom prst="rect">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5"/>
          <p:cNvSpPr txBox="1">
            <a:spLocks noGrp="1"/>
          </p:cNvSpPr>
          <p:nvPr>
            <p:ph type="title"/>
          </p:nvPr>
        </p:nvSpPr>
        <p:spPr>
          <a:xfrm>
            <a:off x="2443233" y="4052900"/>
            <a:ext cx="5643600" cy="790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2400">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sp>
        <p:nvSpPr>
          <p:cNvPr id="75" name="Google Shape;75;p15"/>
          <p:cNvSpPr txBox="1">
            <a:spLocks noGrp="1"/>
          </p:cNvSpPr>
          <p:nvPr>
            <p:ph type="body" idx="1"/>
          </p:nvPr>
        </p:nvSpPr>
        <p:spPr>
          <a:xfrm>
            <a:off x="2443233" y="1936867"/>
            <a:ext cx="5643600" cy="1906400"/>
          </a:xfrm>
          <a:prstGeom prst="rect">
            <a:avLst/>
          </a:prstGeom>
        </p:spPr>
        <p:txBody>
          <a:bodyPr spcFirstLastPara="1" wrap="square" lIns="91425" tIns="91425" rIns="91425" bIns="91425" anchor="t" anchorCtr="0">
            <a:noAutofit/>
          </a:bodyPr>
          <a:lstStyle>
            <a:lvl1pPr marL="609585" lvl="0" indent="-457189" algn="r" rtl="0">
              <a:spcBef>
                <a:spcPts val="0"/>
              </a:spcBef>
              <a:spcAft>
                <a:spcPts val="0"/>
              </a:spcAft>
              <a:buClr>
                <a:schemeClr val="accent1"/>
              </a:buClr>
              <a:buSzPts val="1800"/>
              <a:buChar char="●"/>
              <a:defRPr>
                <a:solidFill>
                  <a:schemeClr val="accent1"/>
                </a:solidFill>
              </a:defRPr>
            </a:lvl1pPr>
            <a:lvl2pPr marL="1219170" lvl="1" indent="-457189" algn="ctr" rtl="0">
              <a:spcBef>
                <a:spcPts val="2133"/>
              </a:spcBef>
              <a:spcAft>
                <a:spcPts val="0"/>
              </a:spcAft>
              <a:buClr>
                <a:schemeClr val="accent1"/>
              </a:buClr>
              <a:buSzPts val="1800"/>
              <a:buChar char="○"/>
              <a:defRPr sz="2400">
                <a:solidFill>
                  <a:schemeClr val="accent1"/>
                </a:solidFill>
              </a:defRPr>
            </a:lvl2pPr>
            <a:lvl3pPr marL="1828754" lvl="2" indent="-457189" algn="ctr" rtl="0">
              <a:spcBef>
                <a:spcPts val="2133"/>
              </a:spcBef>
              <a:spcAft>
                <a:spcPts val="0"/>
              </a:spcAft>
              <a:buClr>
                <a:schemeClr val="accent1"/>
              </a:buClr>
              <a:buSzPts val="1800"/>
              <a:buChar char="■"/>
              <a:defRPr sz="2400">
                <a:solidFill>
                  <a:schemeClr val="accent1"/>
                </a:solidFill>
              </a:defRPr>
            </a:lvl3pPr>
            <a:lvl4pPr marL="2438339" lvl="3" indent="-457189" algn="ctr" rtl="0">
              <a:spcBef>
                <a:spcPts val="2133"/>
              </a:spcBef>
              <a:spcAft>
                <a:spcPts val="0"/>
              </a:spcAft>
              <a:buClr>
                <a:schemeClr val="accent1"/>
              </a:buClr>
              <a:buSzPts val="1800"/>
              <a:buChar char="●"/>
              <a:defRPr sz="2400">
                <a:solidFill>
                  <a:schemeClr val="accent1"/>
                </a:solidFill>
              </a:defRPr>
            </a:lvl4pPr>
            <a:lvl5pPr marL="3047924" lvl="4" indent="-457189" algn="ctr" rtl="0">
              <a:spcBef>
                <a:spcPts val="2133"/>
              </a:spcBef>
              <a:spcAft>
                <a:spcPts val="0"/>
              </a:spcAft>
              <a:buClr>
                <a:schemeClr val="accent1"/>
              </a:buClr>
              <a:buSzPts val="1800"/>
              <a:buChar char="○"/>
              <a:defRPr sz="2400">
                <a:solidFill>
                  <a:schemeClr val="accent1"/>
                </a:solidFill>
              </a:defRPr>
            </a:lvl5pPr>
            <a:lvl6pPr marL="3657509" lvl="5" indent="-457189" algn="ctr" rtl="0">
              <a:spcBef>
                <a:spcPts val="2133"/>
              </a:spcBef>
              <a:spcAft>
                <a:spcPts val="0"/>
              </a:spcAft>
              <a:buClr>
                <a:schemeClr val="accent1"/>
              </a:buClr>
              <a:buSzPts val="1800"/>
              <a:buChar char="■"/>
              <a:defRPr sz="2400">
                <a:solidFill>
                  <a:schemeClr val="accent1"/>
                </a:solidFill>
              </a:defRPr>
            </a:lvl6pPr>
            <a:lvl7pPr marL="4267093" lvl="6" indent="-457189" algn="ctr" rtl="0">
              <a:spcBef>
                <a:spcPts val="2133"/>
              </a:spcBef>
              <a:spcAft>
                <a:spcPts val="0"/>
              </a:spcAft>
              <a:buClr>
                <a:schemeClr val="accent1"/>
              </a:buClr>
              <a:buSzPts val="1800"/>
              <a:buChar char="●"/>
              <a:defRPr sz="2400">
                <a:solidFill>
                  <a:schemeClr val="accent1"/>
                </a:solidFill>
              </a:defRPr>
            </a:lvl7pPr>
            <a:lvl8pPr marL="4876678" lvl="7" indent="-457189" algn="ctr" rtl="0">
              <a:spcBef>
                <a:spcPts val="2133"/>
              </a:spcBef>
              <a:spcAft>
                <a:spcPts val="0"/>
              </a:spcAft>
              <a:buClr>
                <a:schemeClr val="accent1"/>
              </a:buClr>
              <a:buSzPts val="1800"/>
              <a:buChar char="○"/>
              <a:defRPr sz="2400">
                <a:solidFill>
                  <a:schemeClr val="accent1"/>
                </a:solidFill>
              </a:defRPr>
            </a:lvl8pPr>
            <a:lvl9pPr marL="5486263" lvl="8" indent="-457189" algn="ctr" rtl="0">
              <a:spcBef>
                <a:spcPts val="2133"/>
              </a:spcBef>
              <a:spcAft>
                <a:spcPts val="2133"/>
              </a:spcAft>
              <a:buClr>
                <a:schemeClr val="accent1"/>
              </a:buClr>
              <a:buSzPts val="1800"/>
              <a:buChar char="■"/>
              <a:defRPr sz="2400">
                <a:solidFill>
                  <a:schemeClr val="accent1"/>
                </a:solidFill>
              </a:defRPr>
            </a:lvl9pPr>
          </a:lstStyle>
          <a:p>
            <a:endParaRPr/>
          </a:p>
        </p:txBody>
      </p:sp>
    </p:spTree>
    <p:extLst>
      <p:ext uri="{BB962C8B-B14F-4D97-AF65-F5344CB8AC3E}">
        <p14:creationId xmlns:p14="http://schemas.microsoft.com/office/powerpoint/2010/main" val="1560461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4"/>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1022400" y="1974033"/>
            <a:ext cx="4474400" cy="4259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1"/>
              </a:buClr>
              <a:buSzPts val="1400"/>
              <a:buChar char="●"/>
              <a:defRPr sz="1867">
                <a:solidFill>
                  <a:schemeClr val="accent1"/>
                </a:solidFill>
              </a:defRPr>
            </a:lvl1pPr>
            <a:lvl2pPr marL="1219170" lvl="1" indent="-423323" rtl="0">
              <a:spcBef>
                <a:spcPts val="2133"/>
              </a:spcBef>
              <a:spcAft>
                <a:spcPts val="0"/>
              </a:spcAft>
              <a:buClr>
                <a:schemeClr val="accent1"/>
              </a:buClr>
              <a:buSzPts val="1400"/>
              <a:buChar char="○"/>
              <a:defRPr>
                <a:solidFill>
                  <a:schemeClr val="accent1"/>
                </a:solidFill>
              </a:defRPr>
            </a:lvl2pPr>
            <a:lvl3pPr marL="1828754" lvl="2" indent="-423323" rtl="0">
              <a:spcBef>
                <a:spcPts val="2133"/>
              </a:spcBef>
              <a:spcAft>
                <a:spcPts val="0"/>
              </a:spcAft>
              <a:buClr>
                <a:schemeClr val="accent1"/>
              </a:buClr>
              <a:buSzPts val="1400"/>
              <a:buChar char="■"/>
              <a:defRPr>
                <a:solidFill>
                  <a:schemeClr val="accent1"/>
                </a:solidFill>
              </a:defRPr>
            </a:lvl3pPr>
            <a:lvl4pPr marL="2438339" lvl="3" indent="-423323" rtl="0">
              <a:spcBef>
                <a:spcPts val="2133"/>
              </a:spcBef>
              <a:spcAft>
                <a:spcPts val="0"/>
              </a:spcAft>
              <a:buClr>
                <a:schemeClr val="accent1"/>
              </a:buClr>
              <a:buSzPts val="1400"/>
              <a:buChar char="●"/>
              <a:defRPr>
                <a:solidFill>
                  <a:schemeClr val="accent1"/>
                </a:solidFill>
              </a:defRPr>
            </a:lvl4pPr>
            <a:lvl5pPr marL="3047924" lvl="4" indent="-423323" rtl="0">
              <a:spcBef>
                <a:spcPts val="2133"/>
              </a:spcBef>
              <a:spcAft>
                <a:spcPts val="0"/>
              </a:spcAft>
              <a:buClr>
                <a:schemeClr val="accent1"/>
              </a:buClr>
              <a:buSzPts val="1400"/>
              <a:buChar char="○"/>
              <a:defRPr>
                <a:solidFill>
                  <a:schemeClr val="accent1"/>
                </a:solidFill>
              </a:defRPr>
            </a:lvl5pPr>
            <a:lvl6pPr marL="3657509" lvl="5" indent="-423323" rtl="0">
              <a:spcBef>
                <a:spcPts val="2133"/>
              </a:spcBef>
              <a:spcAft>
                <a:spcPts val="0"/>
              </a:spcAft>
              <a:buClr>
                <a:schemeClr val="accent1"/>
              </a:buClr>
              <a:buSzPts val="1400"/>
              <a:buChar char="■"/>
              <a:defRPr>
                <a:solidFill>
                  <a:schemeClr val="accent1"/>
                </a:solidFill>
              </a:defRPr>
            </a:lvl6pPr>
            <a:lvl7pPr marL="4267093" lvl="6" indent="-423323" rtl="0">
              <a:spcBef>
                <a:spcPts val="2133"/>
              </a:spcBef>
              <a:spcAft>
                <a:spcPts val="0"/>
              </a:spcAft>
              <a:buClr>
                <a:schemeClr val="accent1"/>
              </a:buClr>
              <a:buSzPts val="1400"/>
              <a:buChar char="●"/>
              <a:defRPr>
                <a:solidFill>
                  <a:schemeClr val="accent1"/>
                </a:solidFill>
              </a:defRPr>
            </a:lvl7pPr>
            <a:lvl8pPr marL="4876678" lvl="7" indent="-423323" rtl="0">
              <a:spcBef>
                <a:spcPts val="2133"/>
              </a:spcBef>
              <a:spcAft>
                <a:spcPts val="0"/>
              </a:spcAft>
              <a:buClr>
                <a:schemeClr val="accent1"/>
              </a:buClr>
              <a:buSzPts val="1400"/>
              <a:buChar char="○"/>
              <a:defRPr>
                <a:solidFill>
                  <a:schemeClr val="accent1"/>
                </a:solidFill>
              </a:defRPr>
            </a:lvl8pPr>
            <a:lvl9pPr marL="5486263" lvl="8" indent="-423323" rtl="0">
              <a:spcBef>
                <a:spcPts val="2133"/>
              </a:spcBef>
              <a:spcAft>
                <a:spcPts val="2133"/>
              </a:spcAft>
              <a:buClr>
                <a:schemeClr val="accent1"/>
              </a:buClr>
              <a:buSzPts val="1400"/>
              <a:buChar char="■"/>
              <a:defRPr>
                <a:solidFill>
                  <a:schemeClr val="accent1"/>
                </a:solidFill>
              </a:defRPr>
            </a:lvl9pPr>
          </a:lstStyle>
          <a:p>
            <a:endParaRPr/>
          </a:p>
        </p:txBody>
      </p:sp>
      <p:sp>
        <p:nvSpPr>
          <p:cNvPr id="132" name="Google Shape;132;p23"/>
          <p:cNvSpPr txBox="1">
            <a:spLocks noGrp="1"/>
          </p:cNvSpPr>
          <p:nvPr>
            <p:ph type="title"/>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4000">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sp>
        <p:nvSpPr>
          <p:cNvPr id="133" name="Google Shape;133;p23"/>
          <p:cNvSpPr txBox="1">
            <a:spLocks noGrp="1"/>
          </p:cNvSpPr>
          <p:nvPr>
            <p:ph type="body" idx="2"/>
          </p:nvPr>
        </p:nvSpPr>
        <p:spPr>
          <a:xfrm>
            <a:off x="6695167" y="1974033"/>
            <a:ext cx="4474400" cy="4259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1"/>
              </a:buClr>
              <a:buSzPts val="1400"/>
              <a:buChar char="●"/>
              <a:defRPr sz="1867">
                <a:solidFill>
                  <a:schemeClr val="accent1"/>
                </a:solidFill>
              </a:defRPr>
            </a:lvl1pPr>
            <a:lvl2pPr marL="1219170" lvl="1" indent="-423323" rtl="0">
              <a:spcBef>
                <a:spcPts val="2133"/>
              </a:spcBef>
              <a:spcAft>
                <a:spcPts val="0"/>
              </a:spcAft>
              <a:buClr>
                <a:schemeClr val="accent1"/>
              </a:buClr>
              <a:buSzPts val="1400"/>
              <a:buChar char="○"/>
              <a:defRPr>
                <a:solidFill>
                  <a:schemeClr val="accent1"/>
                </a:solidFill>
              </a:defRPr>
            </a:lvl2pPr>
            <a:lvl3pPr marL="1828754" lvl="2" indent="-423323" rtl="0">
              <a:spcBef>
                <a:spcPts val="2133"/>
              </a:spcBef>
              <a:spcAft>
                <a:spcPts val="0"/>
              </a:spcAft>
              <a:buClr>
                <a:schemeClr val="accent1"/>
              </a:buClr>
              <a:buSzPts val="1400"/>
              <a:buChar char="■"/>
              <a:defRPr>
                <a:solidFill>
                  <a:schemeClr val="accent1"/>
                </a:solidFill>
              </a:defRPr>
            </a:lvl3pPr>
            <a:lvl4pPr marL="2438339" lvl="3" indent="-423323" rtl="0">
              <a:spcBef>
                <a:spcPts val="2133"/>
              </a:spcBef>
              <a:spcAft>
                <a:spcPts val="0"/>
              </a:spcAft>
              <a:buClr>
                <a:schemeClr val="accent1"/>
              </a:buClr>
              <a:buSzPts val="1400"/>
              <a:buChar char="●"/>
              <a:defRPr>
                <a:solidFill>
                  <a:schemeClr val="accent1"/>
                </a:solidFill>
              </a:defRPr>
            </a:lvl4pPr>
            <a:lvl5pPr marL="3047924" lvl="4" indent="-423323" rtl="0">
              <a:spcBef>
                <a:spcPts val="2133"/>
              </a:spcBef>
              <a:spcAft>
                <a:spcPts val="0"/>
              </a:spcAft>
              <a:buClr>
                <a:schemeClr val="accent1"/>
              </a:buClr>
              <a:buSzPts val="1400"/>
              <a:buChar char="○"/>
              <a:defRPr>
                <a:solidFill>
                  <a:schemeClr val="accent1"/>
                </a:solidFill>
              </a:defRPr>
            </a:lvl5pPr>
            <a:lvl6pPr marL="3657509" lvl="5" indent="-423323" rtl="0">
              <a:spcBef>
                <a:spcPts val="2133"/>
              </a:spcBef>
              <a:spcAft>
                <a:spcPts val="0"/>
              </a:spcAft>
              <a:buClr>
                <a:schemeClr val="accent1"/>
              </a:buClr>
              <a:buSzPts val="1400"/>
              <a:buChar char="■"/>
              <a:defRPr>
                <a:solidFill>
                  <a:schemeClr val="accent1"/>
                </a:solidFill>
              </a:defRPr>
            </a:lvl6pPr>
            <a:lvl7pPr marL="4267093" lvl="6" indent="-423323" rtl="0">
              <a:spcBef>
                <a:spcPts val="2133"/>
              </a:spcBef>
              <a:spcAft>
                <a:spcPts val="0"/>
              </a:spcAft>
              <a:buClr>
                <a:schemeClr val="accent1"/>
              </a:buClr>
              <a:buSzPts val="1400"/>
              <a:buChar char="●"/>
              <a:defRPr>
                <a:solidFill>
                  <a:schemeClr val="accent1"/>
                </a:solidFill>
              </a:defRPr>
            </a:lvl7pPr>
            <a:lvl8pPr marL="4876678" lvl="7" indent="-423323" rtl="0">
              <a:spcBef>
                <a:spcPts val="2133"/>
              </a:spcBef>
              <a:spcAft>
                <a:spcPts val="0"/>
              </a:spcAft>
              <a:buClr>
                <a:schemeClr val="accent1"/>
              </a:buClr>
              <a:buSzPts val="1400"/>
              <a:buChar char="○"/>
              <a:defRPr>
                <a:solidFill>
                  <a:schemeClr val="accent1"/>
                </a:solidFill>
              </a:defRPr>
            </a:lvl8pPr>
            <a:lvl9pPr marL="5486263" lvl="8" indent="-423323" rtl="0">
              <a:spcBef>
                <a:spcPts val="2133"/>
              </a:spcBef>
              <a:spcAft>
                <a:spcPts val="2133"/>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1995125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34"/>
        <p:cNvGrpSpPr/>
        <p:nvPr/>
      </p:nvGrpSpPr>
      <p:grpSpPr>
        <a:xfrm>
          <a:off x="0" y="0"/>
          <a:ext cx="0" cy="0"/>
          <a:chOff x="0" y="0"/>
          <a:chExt cx="0" cy="0"/>
        </a:xfrm>
      </p:grpSpPr>
      <p:sp>
        <p:nvSpPr>
          <p:cNvPr id="135" name="Google Shape;135;p24"/>
          <p:cNvSpPr/>
          <p:nvPr/>
        </p:nvSpPr>
        <p:spPr>
          <a:xfrm>
            <a:off x="9274933" y="-16333"/>
            <a:ext cx="2949200" cy="692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24"/>
          <p:cNvSpPr/>
          <p:nvPr/>
        </p:nvSpPr>
        <p:spPr>
          <a:xfrm>
            <a:off x="1203000" y="813667"/>
            <a:ext cx="9786000" cy="5268000"/>
          </a:xfrm>
          <a:prstGeom prst="rect">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30651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7"/>
        <p:cNvGrpSpPr/>
        <p:nvPr/>
      </p:nvGrpSpPr>
      <p:grpSpPr>
        <a:xfrm>
          <a:off x="0" y="0"/>
          <a:ext cx="0" cy="0"/>
          <a:chOff x="0" y="0"/>
          <a:chExt cx="0" cy="0"/>
        </a:xfrm>
      </p:grpSpPr>
      <p:sp>
        <p:nvSpPr>
          <p:cNvPr id="138" name="Google Shape;138;p25"/>
          <p:cNvSpPr/>
          <p:nvPr/>
        </p:nvSpPr>
        <p:spPr>
          <a:xfrm>
            <a:off x="6096000" y="-55967"/>
            <a:ext cx="6082400" cy="69296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05500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2979325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20900" y="3201127"/>
            <a:ext cx="2580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2400">
                <a:solidFill>
                  <a:schemeClr val="accent1"/>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87" name="Google Shape;87;p17"/>
          <p:cNvSpPr txBox="1">
            <a:spLocks noGrp="1"/>
          </p:cNvSpPr>
          <p:nvPr>
            <p:ph type="subTitle" idx="1"/>
          </p:nvPr>
        </p:nvSpPr>
        <p:spPr>
          <a:xfrm>
            <a:off x="1020900" y="3577461"/>
            <a:ext cx="2580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lnSpc>
                <a:spcPct val="100000"/>
              </a:lnSpc>
              <a:spcBef>
                <a:spcPts val="0"/>
              </a:spcBef>
              <a:spcAft>
                <a:spcPts val="0"/>
              </a:spcAft>
              <a:buClr>
                <a:schemeClr val="accent1"/>
              </a:buClr>
              <a:buSzPts val="2100"/>
              <a:buNone/>
              <a:defRPr sz="2800">
                <a:solidFill>
                  <a:schemeClr val="accent1"/>
                </a:solidFill>
              </a:defRPr>
            </a:lvl2pPr>
            <a:lvl3pPr lvl="2" algn="ctr" rtl="0">
              <a:lnSpc>
                <a:spcPct val="100000"/>
              </a:lnSpc>
              <a:spcBef>
                <a:spcPts val="0"/>
              </a:spcBef>
              <a:spcAft>
                <a:spcPts val="0"/>
              </a:spcAft>
              <a:buClr>
                <a:schemeClr val="accent1"/>
              </a:buClr>
              <a:buSzPts val="2100"/>
              <a:buNone/>
              <a:defRPr sz="2800">
                <a:solidFill>
                  <a:schemeClr val="accent1"/>
                </a:solidFill>
              </a:defRPr>
            </a:lvl3pPr>
            <a:lvl4pPr lvl="3" algn="ctr" rtl="0">
              <a:lnSpc>
                <a:spcPct val="100000"/>
              </a:lnSpc>
              <a:spcBef>
                <a:spcPts val="0"/>
              </a:spcBef>
              <a:spcAft>
                <a:spcPts val="0"/>
              </a:spcAft>
              <a:buClr>
                <a:schemeClr val="accent1"/>
              </a:buClr>
              <a:buSzPts val="2100"/>
              <a:buNone/>
              <a:defRPr sz="2800">
                <a:solidFill>
                  <a:schemeClr val="accent1"/>
                </a:solidFill>
              </a:defRPr>
            </a:lvl4pPr>
            <a:lvl5pPr lvl="4" algn="ctr" rtl="0">
              <a:lnSpc>
                <a:spcPct val="100000"/>
              </a:lnSpc>
              <a:spcBef>
                <a:spcPts val="0"/>
              </a:spcBef>
              <a:spcAft>
                <a:spcPts val="0"/>
              </a:spcAft>
              <a:buClr>
                <a:schemeClr val="accent1"/>
              </a:buClr>
              <a:buSzPts val="2100"/>
              <a:buNone/>
              <a:defRPr sz="2800">
                <a:solidFill>
                  <a:schemeClr val="accent1"/>
                </a:solidFill>
              </a:defRPr>
            </a:lvl5pPr>
            <a:lvl6pPr lvl="5" algn="ctr" rtl="0">
              <a:lnSpc>
                <a:spcPct val="100000"/>
              </a:lnSpc>
              <a:spcBef>
                <a:spcPts val="0"/>
              </a:spcBef>
              <a:spcAft>
                <a:spcPts val="0"/>
              </a:spcAft>
              <a:buClr>
                <a:schemeClr val="accent1"/>
              </a:buClr>
              <a:buSzPts val="2100"/>
              <a:buNone/>
              <a:defRPr sz="2800">
                <a:solidFill>
                  <a:schemeClr val="accent1"/>
                </a:solidFill>
              </a:defRPr>
            </a:lvl6pPr>
            <a:lvl7pPr lvl="6" algn="ctr" rtl="0">
              <a:lnSpc>
                <a:spcPct val="100000"/>
              </a:lnSpc>
              <a:spcBef>
                <a:spcPts val="0"/>
              </a:spcBef>
              <a:spcAft>
                <a:spcPts val="0"/>
              </a:spcAft>
              <a:buClr>
                <a:schemeClr val="accent1"/>
              </a:buClr>
              <a:buSzPts val="2100"/>
              <a:buNone/>
              <a:defRPr sz="2800">
                <a:solidFill>
                  <a:schemeClr val="accent1"/>
                </a:solidFill>
              </a:defRPr>
            </a:lvl7pPr>
            <a:lvl8pPr lvl="7" algn="ctr" rtl="0">
              <a:lnSpc>
                <a:spcPct val="100000"/>
              </a:lnSpc>
              <a:spcBef>
                <a:spcPts val="0"/>
              </a:spcBef>
              <a:spcAft>
                <a:spcPts val="0"/>
              </a:spcAft>
              <a:buClr>
                <a:schemeClr val="accent1"/>
              </a:buClr>
              <a:buSzPts val="2100"/>
              <a:buNone/>
              <a:defRPr sz="2800">
                <a:solidFill>
                  <a:schemeClr val="accent1"/>
                </a:solidFill>
              </a:defRPr>
            </a:lvl8pPr>
            <a:lvl9pPr lvl="8" algn="ctr"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88" name="Google Shape;88;p17"/>
          <p:cNvSpPr txBox="1">
            <a:spLocks noGrp="1"/>
          </p:cNvSpPr>
          <p:nvPr>
            <p:ph type="title" idx="2"/>
          </p:nvPr>
        </p:nvSpPr>
        <p:spPr>
          <a:xfrm>
            <a:off x="1020900" y="4932224"/>
            <a:ext cx="2580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2400">
                <a:solidFill>
                  <a:schemeClr val="accent1"/>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89" name="Google Shape;89;p17"/>
          <p:cNvSpPr txBox="1">
            <a:spLocks noGrp="1"/>
          </p:cNvSpPr>
          <p:nvPr>
            <p:ph type="subTitle" idx="3"/>
          </p:nvPr>
        </p:nvSpPr>
        <p:spPr>
          <a:xfrm>
            <a:off x="1020900" y="5308560"/>
            <a:ext cx="2580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lnSpc>
                <a:spcPct val="100000"/>
              </a:lnSpc>
              <a:spcBef>
                <a:spcPts val="0"/>
              </a:spcBef>
              <a:spcAft>
                <a:spcPts val="0"/>
              </a:spcAft>
              <a:buClr>
                <a:schemeClr val="accent1"/>
              </a:buClr>
              <a:buSzPts val="2100"/>
              <a:buNone/>
              <a:defRPr sz="2800">
                <a:solidFill>
                  <a:schemeClr val="accent1"/>
                </a:solidFill>
              </a:defRPr>
            </a:lvl2pPr>
            <a:lvl3pPr lvl="2" algn="ctr" rtl="0">
              <a:lnSpc>
                <a:spcPct val="100000"/>
              </a:lnSpc>
              <a:spcBef>
                <a:spcPts val="0"/>
              </a:spcBef>
              <a:spcAft>
                <a:spcPts val="0"/>
              </a:spcAft>
              <a:buClr>
                <a:schemeClr val="accent1"/>
              </a:buClr>
              <a:buSzPts val="2100"/>
              <a:buNone/>
              <a:defRPr sz="2800">
                <a:solidFill>
                  <a:schemeClr val="accent1"/>
                </a:solidFill>
              </a:defRPr>
            </a:lvl3pPr>
            <a:lvl4pPr lvl="3" algn="ctr" rtl="0">
              <a:lnSpc>
                <a:spcPct val="100000"/>
              </a:lnSpc>
              <a:spcBef>
                <a:spcPts val="0"/>
              </a:spcBef>
              <a:spcAft>
                <a:spcPts val="0"/>
              </a:spcAft>
              <a:buClr>
                <a:schemeClr val="accent1"/>
              </a:buClr>
              <a:buSzPts val="2100"/>
              <a:buNone/>
              <a:defRPr sz="2800">
                <a:solidFill>
                  <a:schemeClr val="accent1"/>
                </a:solidFill>
              </a:defRPr>
            </a:lvl4pPr>
            <a:lvl5pPr lvl="4" algn="ctr" rtl="0">
              <a:lnSpc>
                <a:spcPct val="100000"/>
              </a:lnSpc>
              <a:spcBef>
                <a:spcPts val="0"/>
              </a:spcBef>
              <a:spcAft>
                <a:spcPts val="0"/>
              </a:spcAft>
              <a:buClr>
                <a:schemeClr val="accent1"/>
              </a:buClr>
              <a:buSzPts val="2100"/>
              <a:buNone/>
              <a:defRPr sz="2800">
                <a:solidFill>
                  <a:schemeClr val="accent1"/>
                </a:solidFill>
              </a:defRPr>
            </a:lvl5pPr>
            <a:lvl6pPr lvl="5" algn="ctr" rtl="0">
              <a:lnSpc>
                <a:spcPct val="100000"/>
              </a:lnSpc>
              <a:spcBef>
                <a:spcPts val="0"/>
              </a:spcBef>
              <a:spcAft>
                <a:spcPts val="0"/>
              </a:spcAft>
              <a:buClr>
                <a:schemeClr val="accent1"/>
              </a:buClr>
              <a:buSzPts val="2100"/>
              <a:buNone/>
              <a:defRPr sz="2800">
                <a:solidFill>
                  <a:schemeClr val="accent1"/>
                </a:solidFill>
              </a:defRPr>
            </a:lvl6pPr>
            <a:lvl7pPr lvl="6" algn="ctr" rtl="0">
              <a:lnSpc>
                <a:spcPct val="100000"/>
              </a:lnSpc>
              <a:spcBef>
                <a:spcPts val="0"/>
              </a:spcBef>
              <a:spcAft>
                <a:spcPts val="0"/>
              </a:spcAft>
              <a:buClr>
                <a:schemeClr val="accent1"/>
              </a:buClr>
              <a:buSzPts val="2100"/>
              <a:buNone/>
              <a:defRPr sz="2800">
                <a:solidFill>
                  <a:schemeClr val="accent1"/>
                </a:solidFill>
              </a:defRPr>
            </a:lvl7pPr>
            <a:lvl8pPr lvl="7" algn="ctr" rtl="0">
              <a:lnSpc>
                <a:spcPct val="100000"/>
              </a:lnSpc>
              <a:spcBef>
                <a:spcPts val="0"/>
              </a:spcBef>
              <a:spcAft>
                <a:spcPts val="0"/>
              </a:spcAft>
              <a:buClr>
                <a:schemeClr val="accent1"/>
              </a:buClr>
              <a:buSzPts val="2100"/>
              <a:buNone/>
              <a:defRPr sz="2800">
                <a:solidFill>
                  <a:schemeClr val="accent1"/>
                </a:solidFill>
              </a:defRPr>
            </a:lvl8pPr>
            <a:lvl9pPr lvl="8" algn="ctr"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90" name="Google Shape;90;p17"/>
          <p:cNvSpPr txBox="1">
            <a:spLocks noGrp="1"/>
          </p:cNvSpPr>
          <p:nvPr>
            <p:ph type="title" idx="4"/>
          </p:nvPr>
        </p:nvSpPr>
        <p:spPr>
          <a:xfrm>
            <a:off x="4023405" y="3201127"/>
            <a:ext cx="2580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2400">
                <a:solidFill>
                  <a:schemeClr val="accent1"/>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91" name="Google Shape;91;p17"/>
          <p:cNvSpPr txBox="1">
            <a:spLocks noGrp="1"/>
          </p:cNvSpPr>
          <p:nvPr>
            <p:ph type="subTitle" idx="5"/>
          </p:nvPr>
        </p:nvSpPr>
        <p:spPr>
          <a:xfrm>
            <a:off x="4023405" y="3577461"/>
            <a:ext cx="2580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lnSpc>
                <a:spcPct val="100000"/>
              </a:lnSpc>
              <a:spcBef>
                <a:spcPts val="0"/>
              </a:spcBef>
              <a:spcAft>
                <a:spcPts val="0"/>
              </a:spcAft>
              <a:buClr>
                <a:schemeClr val="accent1"/>
              </a:buClr>
              <a:buSzPts val="2100"/>
              <a:buNone/>
              <a:defRPr sz="2800">
                <a:solidFill>
                  <a:schemeClr val="accent1"/>
                </a:solidFill>
              </a:defRPr>
            </a:lvl2pPr>
            <a:lvl3pPr lvl="2" algn="ctr" rtl="0">
              <a:lnSpc>
                <a:spcPct val="100000"/>
              </a:lnSpc>
              <a:spcBef>
                <a:spcPts val="0"/>
              </a:spcBef>
              <a:spcAft>
                <a:spcPts val="0"/>
              </a:spcAft>
              <a:buClr>
                <a:schemeClr val="accent1"/>
              </a:buClr>
              <a:buSzPts val="2100"/>
              <a:buNone/>
              <a:defRPr sz="2800">
                <a:solidFill>
                  <a:schemeClr val="accent1"/>
                </a:solidFill>
              </a:defRPr>
            </a:lvl3pPr>
            <a:lvl4pPr lvl="3" algn="ctr" rtl="0">
              <a:lnSpc>
                <a:spcPct val="100000"/>
              </a:lnSpc>
              <a:spcBef>
                <a:spcPts val="0"/>
              </a:spcBef>
              <a:spcAft>
                <a:spcPts val="0"/>
              </a:spcAft>
              <a:buClr>
                <a:schemeClr val="accent1"/>
              </a:buClr>
              <a:buSzPts val="2100"/>
              <a:buNone/>
              <a:defRPr sz="2800">
                <a:solidFill>
                  <a:schemeClr val="accent1"/>
                </a:solidFill>
              </a:defRPr>
            </a:lvl4pPr>
            <a:lvl5pPr lvl="4" algn="ctr" rtl="0">
              <a:lnSpc>
                <a:spcPct val="100000"/>
              </a:lnSpc>
              <a:spcBef>
                <a:spcPts val="0"/>
              </a:spcBef>
              <a:spcAft>
                <a:spcPts val="0"/>
              </a:spcAft>
              <a:buClr>
                <a:schemeClr val="accent1"/>
              </a:buClr>
              <a:buSzPts val="2100"/>
              <a:buNone/>
              <a:defRPr sz="2800">
                <a:solidFill>
                  <a:schemeClr val="accent1"/>
                </a:solidFill>
              </a:defRPr>
            </a:lvl5pPr>
            <a:lvl6pPr lvl="5" algn="ctr" rtl="0">
              <a:lnSpc>
                <a:spcPct val="100000"/>
              </a:lnSpc>
              <a:spcBef>
                <a:spcPts val="0"/>
              </a:spcBef>
              <a:spcAft>
                <a:spcPts val="0"/>
              </a:spcAft>
              <a:buClr>
                <a:schemeClr val="accent1"/>
              </a:buClr>
              <a:buSzPts val="2100"/>
              <a:buNone/>
              <a:defRPr sz="2800">
                <a:solidFill>
                  <a:schemeClr val="accent1"/>
                </a:solidFill>
              </a:defRPr>
            </a:lvl6pPr>
            <a:lvl7pPr lvl="6" algn="ctr" rtl="0">
              <a:lnSpc>
                <a:spcPct val="100000"/>
              </a:lnSpc>
              <a:spcBef>
                <a:spcPts val="0"/>
              </a:spcBef>
              <a:spcAft>
                <a:spcPts val="0"/>
              </a:spcAft>
              <a:buClr>
                <a:schemeClr val="accent1"/>
              </a:buClr>
              <a:buSzPts val="2100"/>
              <a:buNone/>
              <a:defRPr sz="2800">
                <a:solidFill>
                  <a:schemeClr val="accent1"/>
                </a:solidFill>
              </a:defRPr>
            </a:lvl7pPr>
            <a:lvl8pPr lvl="7" algn="ctr" rtl="0">
              <a:lnSpc>
                <a:spcPct val="100000"/>
              </a:lnSpc>
              <a:spcBef>
                <a:spcPts val="0"/>
              </a:spcBef>
              <a:spcAft>
                <a:spcPts val="0"/>
              </a:spcAft>
              <a:buClr>
                <a:schemeClr val="accent1"/>
              </a:buClr>
              <a:buSzPts val="2100"/>
              <a:buNone/>
              <a:defRPr sz="2800">
                <a:solidFill>
                  <a:schemeClr val="accent1"/>
                </a:solidFill>
              </a:defRPr>
            </a:lvl8pPr>
            <a:lvl9pPr lvl="8" algn="ctr"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92" name="Google Shape;92;p17"/>
          <p:cNvSpPr txBox="1">
            <a:spLocks noGrp="1"/>
          </p:cNvSpPr>
          <p:nvPr>
            <p:ph type="title" idx="6"/>
          </p:nvPr>
        </p:nvSpPr>
        <p:spPr>
          <a:xfrm>
            <a:off x="4023405" y="4932224"/>
            <a:ext cx="2580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2400">
                <a:solidFill>
                  <a:schemeClr val="accent1"/>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93" name="Google Shape;93;p17"/>
          <p:cNvSpPr txBox="1">
            <a:spLocks noGrp="1"/>
          </p:cNvSpPr>
          <p:nvPr>
            <p:ph type="subTitle" idx="7"/>
          </p:nvPr>
        </p:nvSpPr>
        <p:spPr>
          <a:xfrm>
            <a:off x="4023405" y="5308560"/>
            <a:ext cx="2580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67">
                <a:solidFill>
                  <a:schemeClr val="accent1"/>
                </a:solidFill>
              </a:defRPr>
            </a:lvl1pPr>
            <a:lvl2pPr lvl="1" algn="ctr" rtl="0">
              <a:lnSpc>
                <a:spcPct val="100000"/>
              </a:lnSpc>
              <a:spcBef>
                <a:spcPts val="0"/>
              </a:spcBef>
              <a:spcAft>
                <a:spcPts val="0"/>
              </a:spcAft>
              <a:buClr>
                <a:schemeClr val="accent1"/>
              </a:buClr>
              <a:buSzPts val="2100"/>
              <a:buNone/>
              <a:defRPr sz="2800">
                <a:solidFill>
                  <a:schemeClr val="accent1"/>
                </a:solidFill>
              </a:defRPr>
            </a:lvl2pPr>
            <a:lvl3pPr lvl="2" algn="ctr" rtl="0">
              <a:lnSpc>
                <a:spcPct val="100000"/>
              </a:lnSpc>
              <a:spcBef>
                <a:spcPts val="0"/>
              </a:spcBef>
              <a:spcAft>
                <a:spcPts val="0"/>
              </a:spcAft>
              <a:buClr>
                <a:schemeClr val="accent1"/>
              </a:buClr>
              <a:buSzPts val="2100"/>
              <a:buNone/>
              <a:defRPr sz="2800">
                <a:solidFill>
                  <a:schemeClr val="accent1"/>
                </a:solidFill>
              </a:defRPr>
            </a:lvl3pPr>
            <a:lvl4pPr lvl="3" algn="ctr" rtl="0">
              <a:lnSpc>
                <a:spcPct val="100000"/>
              </a:lnSpc>
              <a:spcBef>
                <a:spcPts val="0"/>
              </a:spcBef>
              <a:spcAft>
                <a:spcPts val="0"/>
              </a:spcAft>
              <a:buClr>
                <a:schemeClr val="accent1"/>
              </a:buClr>
              <a:buSzPts val="2100"/>
              <a:buNone/>
              <a:defRPr sz="2800">
                <a:solidFill>
                  <a:schemeClr val="accent1"/>
                </a:solidFill>
              </a:defRPr>
            </a:lvl4pPr>
            <a:lvl5pPr lvl="4" algn="ctr" rtl="0">
              <a:lnSpc>
                <a:spcPct val="100000"/>
              </a:lnSpc>
              <a:spcBef>
                <a:spcPts val="0"/>
              </a:spcBef>
              <a:spcAft>
                <a:spcPts val="0"/>
              </a:spcAft>
              <a:buClr>
                <a:schemeClr val="accent1"/>
              </a:buClr>
              <a:buSzPts val="2100"/>
              <a:buNone/>
              <a:defRPr sz="2800">
                <a:solidFill>
                  <a:schemeClr val="accent1"/>
                </a:solidFill>
              </a:defRPr>
            </a:lvl5pPr>
            <a:lvl6pPr lvl="5" algn="ctr" rtl="0">
              <a:lnSpc>
                <a:spcPct val="100000"/>
              </a:lnSpc>
              <a:spcBef>
                <a:spcPts val="0"/>
              </a:spcBef>
              <a:spcAft>
                <a:spcPts val="0"/>
              </a:spcAft>
              <a:buClr>
                <a:schemeClr val="accent1"/>
              </a:buClr>
              <a:buSzPts val="2100"/>
              <a:buNone/>
              <a:defRPr sz="2800">
                <a:solidFill>
                  <a:schemeClr val="accent1"/>
                </a:solidFill>
              </a:defRPr>
            </a:lvl6pPr>
            <a:lvl7pPr lvl="6" algn="ctr" rtl="0">
              <a:lnSpc>
                <a:spcPct val="100000"/>
              </a:lnSpc>
              <a:spcBef>
                <a:spcPts val="0"/>
              </a:spcBef>
              <a:spcAft>
                <a:spcPts val="0"/>
              </a:spcAft>
              <a:buClr>
                <a:schemeClr val="accent1"/>
              </a:buClr>
              <a:buSzPts val="2100"/>
              <a:buNone/>
              <a:defRPr sz="2800">
                <a:solidFill>
                  <a:schemeClr val="accent1"/>
                </a:solidFill>
              </a:defRPr>
            </a:lvl7pPr>
            <a:lvl8pPr lvl="7" algn="ctr" rtl="0">
              <a:lnSpc>
                <a:spcPct val="100000"/>
              </a:lnSpc>
              <a:spcBef>
                <a:spcPts val="0"/>
              </a:spcBef>
              <a:spcAft>
                <a:spcPts val="0"/>
              </a:spcAft>
              <a:buClr>
                <a:schemeClr val="accent1"/>
              </a:buClr>
              <a:buSzPts val="2100"/>
              <a:buNone/>
              <a:defRPr sz="2800">
                <a:solidFill>
                  <a:schemeClr val="accent1"/>
                </a:solidFill>
              </a:defRPr>
            </a:lvl8pPr>
            <a:lvl9pPr lvl="8" algn="ctr" rtl="0">
              <a:lnSpc>
                <a:spcPct val="100000"/>
              </a:lnSpc>
              <a:spcBef>
                <a:spcPts val="0"/>
              </a:spcBef>
              <a:spcAft>
                <a:spcPts val="0"/>
              </a:spcAft>
              <a:buClr>
                <a:schemeClr val="accent1"/>
              </a:buClr>
              <a:buSzPts val="2100"/>
              <a:buNone/>
              <a:defRPr sz="2800">
                <a:solidFill>
                  <a:schemeClr val="accent1"/>
                </a:solidFill>
              </a:defRPr>
            </a:lvl9pPr>
          </a:lstStyle>
          <a:p>
            <a:endParaRPr/>
          </a:p>
        </p:txBody>
      </p:sp>
      <p:sp>
        <p:nvSpPr>
          <p:cNvPr id="94" name="Google Shape;94;p17"/>
          <p:cNvSpPr txBox="1">
            <a:spLocks noGrp="1"/>
          </p:cNvSpPr>
          <p:nvPr>
            <p:ph type="title" idx="8"/>
          </p:nvPr>
        </p:nvSpPr>
        <p:spPr>
          <a:xfrm>
            <a:off x="1022400" y="700800"/>
            <a:ext cx="101472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4000">
                <a:solidFill>
                  <a:schemeClr val="accent1"/>
                </a:solidFill>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endParaRPr/>
          </a:p>
        </p:txBody>
      </p:sp>
    </p:spTree>
    <p:extLst>
      <p:ext uri="{BB962C8B-B14F-4D97-AF65-F5344CB8AC3E}">
        <p14:creationId xmlns:p14="http://schemas.microsoft.com/office/powerpoint/2010/main" val="68132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F8180-A6EF-4A07-BB42-AE091DAC84A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D36950D-3113-4429-A382-F75C73B95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795F929-CD4B-42D8-87B0-9D37A2EFDF3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FAE8D89-5B25-41FC-8D8C-1B913EFDE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4BD052B-BC87-4660-A3B4-F2E892C4F97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AFEF991-8F84-4BAA-8D01-D4D81D707855}"/>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8" name="Espaço Reservado para Rodapé 7">
            <a:extLst>
              <a:ext uri="{FF2B5EF4-FFF2-40B4-BE49-F238E27FC236}">
                <a16:creationId xmlns:a16="http://schemas.microsoft.com/office/drawing/2014/main" id="{A7B6A44A-2204-4891-8F07-C63899D5AD5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A1A1D7C-4C6A-4D74-8C45-92F7FCB5186A}"/>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118671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AAECF-C5EE-46F3-8120-3F6D53C4DF8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14B9C64-F9C1-475E-AEFA-29077F91A4E4}"/>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4" name="Espaço Reservado para Rodapé 3">
            <a:extLst>
              <a:ext uri="{FF2B5EF4-FFF2-40B4-BE49-F238E27FC236}">
                <a16:creationId xmlns:a16="http://schemas.microsoft.com/office/drawing/2014/main" id="{E1E40A38-C27E-48EE-8826-8267CD23AED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16FEB7A-0989-47C0-AEE2-AFE7C55EB398}"/>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330623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B01ABC1-4128-4B8C-8A0D-242FDE221AE1}"/>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3" name="Espaço Reservado para Rodapé 2">
            <a:extLst>
              <a:ext uri="{FF2B5EF4-FFF2-40B4-BE49-F238E27FC236}">
                <a16:creationId xmlns:a16="http://schemas.microsoft.com/office/drawing/2014/main" id="{A2C61295-8C99-4720-94CF-D70C0DF55C7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0679C6-E862-4CD3-A6D5-82134F958EC7}"/>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29851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34A63-D2E1-44F5-B872-CEE57F0D3BD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7569B3E-807A-4FFB-B7D0-5624560A0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DEA3446-94B5-478D-9C8D-54C6E2DE9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5CFE976-BD54-45A8-A98F-695F448F8E69}"/>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6" name="Espaço Reservado para Rodapé 5">
            <a:extLst>
              <a:ext uri="{FF2B5EF4-FFF2-40B4-BE49-F238E27FC236}">
                <a16:creationId xmlns:a16="http://schemas.microsoft.com/office/drawing/2014/main" id="{8E86795D-3E5F-4711-AB0F-34F858EA601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8C4AF3-5E5F-4D87-85D3-35F443156A8B}"/>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199556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17AF6-8BBC-41C5-BB9A-DA25F54864A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5EE3B02-BB96-43C5-BBD1-E1DFB521D4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C784CA0-4EEF-40D9-A39E-03EC429CE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498486-EFB4-47F6-9F45-FA6ED0529BA7}"/>
              </a:ext>
            </a:extLst>
          </p:cNvPr>
          <p:cNvSpPr>
            <a:spLocks noGrp="1"/>
          </p:cNvSpPr>
          <p:nvPr>
            <p:ph type="dt" sz="half" idx="10"/>
          </p:nvPr>
        </p:nvSpPr>
        <p:spPr/>
        <p:txBody>
          <a:bodyPr/>
          <a:lstStyle/>
          <a:p>
            <a:fld id="{F6BA9FC6-6D08-47A1-ADE0-A6C88436B865}" type="datetimeFigureOut">
              <a:rPr lang="pt-BR" smtClean="0"/>
              <a:t>25/03/2021</a:t>
            </a:fld>
            <a:endParaRPr lang="pt-BR"/>
          </a:p>
        </p:txBody>
      </p:sp>
      <p:sp>
        <p:nvSpPr>
          <p:cNvPr id="6" name="Espaço Reservado para Rodapé 5">
            <a:extLst>
              <a:ext uri="{FF2B5EF4-FFF2-40B4-BE49-F238E27FC236}">
                <a16:creationId xmlns:a16="http://schemas.microsoft.com/office/drawing/2014/main" id="{649D2BD1-AA01-4CA5-B83F-C00C4AB9635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F70A205-E972-4203-BB46-C904B321B838}"/>
              </a:ext>
            </a:extLst>
          </p:cNvPr>
          <p:cNvSpPr>
            <a:spLocks noGrp="1"/>
          </p:cNvSpPr>
          <p:nvPr>
            <p:ph type="sldNum" sz="quarter" idx="12"/>
          </p:nvPr>
        </p:nvSpPr>
        <p:spPr/>
        <p:txBody>
          <a:bodyPr/>
          <a:lstStyle/>
          <a:p>
            <a:fld id="{CE88BD40-D42A-4808-B078-58B5E1FFE078}" type="slidenum">
              <a:rPr lang="pt-BR" smtClean="0"/>
              <a:t>‹nº›</a:t>
            </a:fld>
            <a:endParaRPr lang="pt-BR"/>
          </a:p>
        </p:txBody>
      </p:sp>
    </p:spTree>
    <p:extLst>
      <p:ext uri="{BB962C8B-B14F-4D97-AF65-F5344CB8AC3E}">
        <p14:creationId xmlns:p14="http://schemas.microsoft.com/office/powerpoint/2010/main" val="300737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B5311EF-DBAF-4C5E-B081-B9068EBA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5C9145D-E7AE-4BF6-8780-99FEB43CF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7EE22CF-3986-488B-B30F-9ED3A81F7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A9FC6-6D08-47A1-ADE0-A6C88436B865}" type="datetimeFigureOut">
              <a:rPr lang="pt-BR" smtClean="0"/>
              <a:t>25/03/2021</a:t>
            </a:fld>
            <a:endParaRPr lang="pt-BR"/>
          </a:p>
        </p:txBody>
      </p:sp>
      <p:sp>
        <p:nvSpPr>
          <p:cNvPr id="5" name="Espaço Reservado para Rodapé 4">
            <a:extLst>
              <a:ext uri="{FF2B5EF4-FFF2-40B4-BE49-F238E27FC236}">
                <a16:creationId xmlns:a16="http://schemas.microsoft.com/office/drawing/2014/main" id="{7FDDA613-419C-4524-98D3-2F0BEF939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3CDED0D-68A4-4844-BAEF-B3DB7036E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8BD40-D42A-4808-B078-58B5E1FFE078}" type="slidenum">
              <a:rPr lang="pt-BR" smtClean="0"/>
              <a:t>‹nº›</a:t>
            </a:fld>
            <a:endParaRPr lang="pt-BR"/>
          </a:p>
        </p:txBody>
      </p:sp>
    </p:spTree>
    <p:extLst>
      <p:ext uri="{BB962C8B-B14F-4D97-AF65-F5344CB8AC3E}">
        <p14:creationId xmlns:p14="http://schemas.microsoft.com/office/powerpoint/2010/main" val="244834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A83A1B-F710-4127-9B10-9992CB5134E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99B19B1-3A92-46CE-8142-D6F9281B5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4FCF83-C840-41E0-9859-75E0D7C5ED6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5" name="Espaço Reservado para Rodapé 4">
            <a:extLst>
              <a:ext uri="{FF2B5EF4-FFF2-40B4-BE49-F238E27FC236}">
                <a16:creationId xmlns:a16="http://schemas.microsoft.com/office/drawing/2014/main" id="{53647F88-6D2E-42EB-A588-433E28B6BA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Espaço Reservado para Número de Slide 5">
            <a:extLst>
              <a:ext uri="{FF2B5EF4-FFF2-40B4-BE49-F238E27FC236}">
                <a16:creationId xmlns:a16="http://schemas.microsoft.com/office/drawing/2014/main" id="{1C1AC6ED-7F4E-4539-9C23-B469950B9B2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3FDF6A6-35E3-4628-B27B-B2692EF60E2F}" type="slidenum">
              <a:rPr lang="pt-BR" altLang="pt-BR" smtClean="0"/>
              <a:pPr>
                <a:defRPr/>
              </a:pPr>
              <a:t>‹nº›</a:t>
            </a:fld>
            <a:endParaRPr lang="pt-BR" altLang="pt-BR"/>
          </a:p>
        </p:txBody>
      </p:sp>
    </p:spTree>
    <p:extLst>
      <p:ext uri="{BB962C8B-B14F-4D97-AF65-F5344CB8AC3E}">
        <p14:creationId xmlns:p14="http://schemas.microsoft.com/office/powerpoint/2010/main" val="3499287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C328E11-4EB4-4945-8B09-EB13E6FAB3E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3712327-F3D7-4F7F-951D-4A9139E78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BFB2BD8-901C-45F5-8CF7-E1137D13CFD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5" name="Espaço Reservado para Rodapé 4">
            <a:extLst>
              <a:ext uri="{FF2B5EF4-FFF2-40B4-BE49-F238E27FC236}">
                <a16:creationId xmlns:a16="http://schemas.microsoft.com/office/drawing/2014/main" id="{712A16FC-A920-4DBB-9D3F-F0C828A24CB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Espaço Reservado para Número de Slide 5">
            <a:extLst>
              <a:ext uri="{FF2B5EF4-FFF2-40B4-BE49-F238E27FC236}">
                <a16:creationId xmlns:a16="http://schemas.microsoft.com/office/drawing/2014/main" id="{973AD5D0-92DF-4084-A915-CCCA325914A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231C4A-8C45-43C3-A34C-C8F93D3E2240}" type="slidenum">
              <a:rPr lang="pt-BR" smtClean="0"/>
              <a:pPr>
                <a:defRPr/>
              </a:pPr>
              <a:t>‹nº›</a:t>
            </a:fld>
            <a:endParaRPr lang="pt-BR"/>
          </a:p>
        </p:txBody>
      </p:sp>
    </p:spTree>
    <p:extLst>
      <p:ext uri="{BB962C8B-B14F-4D97-AF65-F5344CB8AC3E}">
        <p14:creationId xmlns:p14="http://schemas.microsoft.com/office/powerpoint/2010/main" val="1704707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Lobster Two"/>
              <a:buNone/>
              <a:defRPr sz="2800">
                <a:solidFill>
                  <a:schemeClr val="accent4"/>
                </a:solidFill>
                <a:latin typeface="Lobster Two"/>
                <a:ea typeface="Lobster Two"/>
                <a:cs typeface="Lobster Two"/>
                <a:sym typeface="Lobster Two"/>
              </a:defRPr>
            </a:lvl1pPr>
            <a:lvl2pPr lvl="1">
              <a:spcBef>
                <a:spcPts val="0"/>
              </a:spcBef>
              <a:spcAft>
                <a:spcPts val="0"/>
              </a:spcAft>
              <a:buClr>
                <a:schemeClr val="accent4"/>
              </a:buClr>
              <a:buSzPts val="2800"/>
              <a:buNone/>
              <a:defRPr sz="2800">
                <a:solidFill>
                  <a:schemeClr val="accent4"/>
                </a:solidFill>
              </a:defRPr>
            </a:lvl2pPr>
            <a:lvl3pPr lvl="2">
              <a:spcBef>
                <a:spcPts val="0"/>
              </a:spcBef>
              <a:spcAft>
                <a:spcPts val="0"/>
              </a:spcAft>
              <a:buClr>
                <a:schemeClr val="accent4"/>
              </a:buClr>
              <a:buSzPts val="2800"/>
              <a:buNone/>
              <a:defRPr sz="2800">
                <a:solidFill>
                  <a:schemeClr val="accent4"/>
                </a:solidFill>
              </a:defRPr>
            </a:lvl3pPr>
            <a:lvl4pPr lvl="3">
              <a:spcBef>
                <a:spcPts val="0"/>
              </a:spcBef>
              <a:spcAft>
                <a:spcPts val="0"/>
              </a:spcAft>
              <a:buClr>
                <a:schemeClr val="accent4"/>
              </a:buClr>
              <a:buSzPts val="2800"/>
              <a:buNone/>
              <a:defRPr sz="2800">
                <a:solidFill>
                  <a:schemeClr val="accent4"/>
                </a:solidFill>
              </a:defRPr>
            </a:lvl4pPr>
            <a:lvl5pPr lvl="4">
              <a:spcBef>
                <a:spcPts val="0"/>
              </a:spcBef>
              <a:spcAft>
                <a:spcPts val="0"/>
              </a:spcAft>
              <a:buClr>
                <a:schemeClr val="accent4"/>
              </a:buClr>
              <a:buSzPts val="2800"/>
              <a:buNone/>
              <a:defRPr sz="2800">
                <a:solidFill>
                  <a:schemeClr val="accent4"/>
                </a:solidFill>
              </a:defRPr>
            </a:lvl5pPr>
            <a:lvl6pPr lvl="5">
              <a:spcBef>
                <a:spcPts val="0"/>
              </a:spcBef>
              <a:spcAft>
                <a:spcPts val="0"/>
              </a:spcAft>
              <a:buClr>
                <a:schemeClr val="accent4"/>
              </a:buClr>
              <a:buSzPts val="2800"/>
              <a:buNone/>
              <a:defRPr sz="2800">
                <a:solidFill>
                  <a:schemeClr val="accent4"/>
                </a:solidFill>
              </a:defRPr>
            </a:lvl6pPr>
            <a:lvl7pPr lvl="6">
              <a:spcBef>
                <a:spcPts val="0"/>
              </a:spcBef>
              <a:spcAft>
                <a:spcPts val="0"/>
              </a:spcAft>
              <a:buClr>
                <a:schemeClr val="accent4"/>
              </a:buClr>
              <a:buSzPts val="2800"/>
              <a:buNone/>
              <a:defRPr sz="2800">
                <a:solidFill>
                  <a:schemeClr val="accent4"/>
                </a:solidFill>
              </a:defRPr>
            </a:lvl7pPr>
            <a:lvl8pPr lvl="7">
              <a:spcBef>
                <a:spcPts val="0"/>
              </a:spcBef>
              <a:spcAft>
                <a:spcPts val="0"/>
              </a:spcAft>
              <a:buClr>
                <a:schemeClr val="accent4"/>
              </a:buClr>
              <a:buSzPts val="2800"/>
              <a:buNone/>
              <a:defRPr sz="2800">
                <a:solidFill>
                  <a:schemeClr val="accent4"/>
                </a:solidFill>
              </a:defRPr>
            </a:lvl8pPr>
            <a:lvl9pPr lvl="8">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Oxygen"/>
              <a:buChar char="●"/>
              <a:defRPr sz="1800">
                <a:solidFill>
                  <a:schemeClr val="accent4"/>
                </a:solidFill>
                <a:latin typeface="Oxygen"/>
                <a:ea typeface="Oxygen"/>
                <a:cs typeface="Oxygen"/>
                <a:sym typeface="Oxygen"/>
              </a:defRPr>
            </a:lvl1pPr>
            <a:lvl2pPr marL="914400" lvl="1"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2pPr>
            <a:lvl3pPr marL="1371600" lvl="2"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3pPr>
            <a:lvl4pPr marL="1828800" lvl="3"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4pPr>
            <a:lvl5pPr marL="2286000" lvl="4"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5pPr>
            <a:lvl6pPr marL="2743200" lvl="5"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6pPr>
            <a:lvl7pPr marL="3200400" lvl="6"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7pPr>
            <a:lvl8pPr marL="3657600" lvl="7"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8pPr>
            <a:lvl9pPr marL="4114800" lvl="8" indent="-317500">
              <a:lnSpc>
                <a:spcPct val="100000"/>
              </a:lnSpc>
              <a:spcBef>
                <a:spcPts val="1600"/>
              </a:spcBef>
              <a:spcAft>
                <a:spcPts val="1600"/>
              </a:spcAft>
              <a:buClr>
                <a:schemeClr val="accent4"/>
              </a:buClr>
              <a:buSzPts val="1400"/>
              <a:buFont typeface="Oxygen"/>
              <a:buChar char="■"/>
              <a:defRPr>
                <a:solidFill>
                  <a:schemeClr val="accent4"/>
                </a:solidFill>
                <a:latin typeface="Oxygen"/>
                <a:ea typeface="Oxygen"/>
                <a:cs typeface="Oxygen"/>
                <a:sym typeface="Oxygen"/>
              </a:defRPr>
            </a:lvl9pPr>
          </a:lstStyle>
          <a:p>
            <a:endParaRPr/>
          </a:p>
        </p:txBody>
      </p:sp>
    </p:spTree>
    <p:extLst>
      <p:ext uri="{BB962C8B-B14F-4D97-AF65-F5344CB8AC3E}">
        <p14:creationId xmlns:p14="http://schemas.microsoft.com/office/powerpoint/2010/main" val="2287556502"/>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teses.usp.br/teses/disponiveis/48/48138/tde-15022021-203451/pt-br.php" TargetMode="External"/><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disciplinas.usp.br/pluginfile.php/5944111/mod_resource/content/1/BNCC%20L%C3%ADngua%20Portuguesa.pd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47FFD-4DB8-40DC-B3A7-DC2EC6F68D18}"/>
              </a:ext>
            </a:extLst>
          </p:cNvPr>
          <p:cNvSpPr>
            <a:spLocks noGrp="1"/>
          </p:cNvSpPr>
          <p:nvPr>
            <p:ph type="ctrTitle"/>
          </p:nvPr>
        </p:nvSpPr>
        <p:spPr/>
        <p:txBody>
          <a:bodyPr>
            <a:normAutofit fontScale="90000"/>
          </a:bodyPr>
          <a:lstStyle/>
          <a:p>
            <a:r>
              <a:rPr lang="pt-BR" sz="6000">
                <a:effectLst/>
                <a:latin typeface="Times New Roman" panose="02020603050405020304" pitchFamily="18" charset="0"/>
                <a:ea typeface="Calibri" panose="020F0502020204030204" pitchFamily="34" charset="0"/>
              </a:rPr>
              <a:t>Ensino de Língua Portuguesa após o período de alfabetização</a:t>
            </a:r>
            <a:endParaRPr lang="pt-BR" dirty="0"/>
          </a:p>
        </p:txBody>
      </p:sp>
      <p:sp>
        <p:nvSpPr>
          <p:cNvPr id="3" name="Subtítulo 2">
            <a:extLst>
              <a:ext uri="{FF2B5EF4-FFF2-40B4-BE49-F238E27FC236}">
                <a16:creationId xmlns:a16="http://schemas.microsoft.com/office/drawing/2014/main" id="{FD1E84D7-97BD-4A23-87C5-6B306FC6A165}"/>
              </a:ext>
            </a:extLst>
          </p:cNvPr>
          <p:cNvSpPr>
            <a:spLocks noGrp="1"/>
          </p:cNvSpPr>
          <p:nvPr>
            <p:ph type="subTitle" idx="1"/>
          </p:nvPr>
        </p:nvSpPr>
        <p:spPr/>
        <p:txBody>
          <a:bodyPr/>
          <a:lstStyle/>
          <a:p>
            <a:r>
              <a:rPr lang="pt-BR" dirty="0"/>
              <a:t>Aula 12/15</a:t>
            </a:r>
          </a:p>
          <a:p>
            <a:r>
              <a:rPr lang="pt-BR" dirty="0"/>
              <a:t>Claudia Riolfi</a:t>
            </a:r>
          </a:p>
        </p:txBody>
      </p:sp>
    </p:spTree>
    <p:extLst>
      <p:ext uri="{BB962C8B-B14F-4D97-AF65-F5344CB8AC3E}">
        <p14:creationId xmlns:p14="http://schemas.microsoft.com/office/powerpoint/2010/main" val="165291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42" name="Título 3">
            <a:extLst>
              <a:ext uri="{FF2B5EF4-FFF2-40B4-BE49-F238E27FC236}">
                <a16:creationId xmlns:a16="http://schemas.microsoft.com/office/drawing/2014/main" id="{7435D708-F508-41A4-9B95-B2E62FD34662}"/>
              </a:ext>
            </a:extLst>
          </p:cNvPr>
          <p:cNvSpPr>
            <a:spLocks noGrp="1" noChangeArrowheads="1"/>
          </p:cNvSpPr>
          <p:nvPr>
            <p:ph type="title"/>
          </p:nvPr>
        </p:nvSpPr>
        <p:spPr>
          <a:xfrm>
            <a:off x="2152651" y="1412488"/>
            <a:ext cx="2174391" cy="4363844"/>
          </a:xfrm>
        </p:spPr>
        <p:txBody>
          <a:bodyPr anchor="t">
            <a:normAutofit/>
          </a:bodyPr>
          <a:lstStyle/>
          <a:p>
            <a:br>
              <a:rPr lang="pt-BR" altLang="pt-BR" sz="2200" dirty="0">
                <a:solidFill>
                  <a:srgbClr val="FFFFFF"/>
                </a:solidFill>
              </a:rPr>
            </a:br>
            <a:r>
              <a:rPr lang="pt-BR" altLang="pt-BR" sz="2200" dirty="0">
                <a:solidFill>
                  <a:srgbClr val="FFFFFF"/>
                </a:solidFill>
              </a:rPr>
              <a:t>COMPETÊNCIAS GERAIS DA BASE NACIONAL COMUM CURRICULAR </a:t>
            </a:r>
            <a:br>
              <a:rPr lang="pt-BR" altLang="pt-BR" sz="2200" dirty="0">
                <a:solidFill>
                  <a:srgbClr val="FFFFFF"/>
                </a:solidFill>
              </a:rPr>
            </a:br>
            <a:br>
              <a:rPr lang="pt-BR" altLang="pt-BR" sz="2200" dirty="0">
                <a:solidFill>
                  <a:srgbClr val="FFFFFF"/>
                </a:solidFill>
              </a:rPr>
            </a:br>
            <a:r>
              <a:rPr lang="pt-BR" altLang="pt-BR" sz="2200" dirty="0">
                <a:solidFill>
                  <a:srgbClr val="FFFFFF"/>
                </a:solidFill>
              </a:rPr>
              <a:t>(p. 09-10)</a:t>
            </a:r>
          </a:p>
        </p:txBody>
      </p:sp>
      <p:sp>
        <p:nvSpPr>
          <p:cNvPr id="61443" name="Espaço Reservado para Conteúdo 2">
            <a:extLst>
              <a:ext uri="{FF2B5EF4-FFF2-40B4-BE49-F238E27FC236}">
                <a16:creationId xmlns:a16="http://schemas.microsoft.com/office/drawing/2014/main" id="{8D596B5B-CC10-463B-982A-4536131D8093}"/>
              </a:ext>
            </a:extLst>
          </p:cNvPr>
          <p:cNvSpPr>
            <a:spLocks noGrp="1" noChangeArrowheads="1"/>
          </p:cNvSpPr>
          <p:nvPr>
            <p:ph sz="half" idx="1"/>
          </p:nvPr>
        </p:nvSpPr>
        <p:spPr>
          <a:xfrm>
            <a:off x="4809641" y="1412489"/>
            <a:ext cx="2570462" cy="4363844"/>
          </a:xfrm>
        </p:spPr>
        <p:txBody>
          <a:bodyPr>
            <a:normAutofit/>
          </a:bodyPr>
          <a:lstStyle/>
          <a:p>
            <a:pPr marL="0" indent="0">
              <a:buNone/>
            </a:pPr>
            <a:endParaRPr lang="pt-BR" altLang="pt-BR" sz="1700"/>
          </a:p>
          <a:p>
            <a:pPr marL="0" indent="0">
              <a:buNone/>
            </a:pPr>
            <a:r>
              <a:rPr lang="pt-BR" altLang="pt-BR" sz="1700"/>
              <a:t>1 Valorizar a educação</a:t>
            </a:r>
          </a:p>
          <a:p>
            <a:pPr marL="0" indent="0">
              <a:buNone/>
            </a:pPr>
            <a:endParaRPr lang="pt-BR" altLang="pt-BR" sz="1700"/>
          </a:p>
          <a:p>
            <a:pPr marL="0" indent="0">
              <a:buNone/>
            </a:pPr>
            <a:r>
              <a:rPr lang="pt-BR" altLang="pt-BR" sz="1700"/>
              <a:t>2 Ter curiosidade intelectual</a:t>
            </a:r>
          </a:p>
          <a:p>
            <a:pPr marL="0" indent="0">
              <a:buNone/>
            </a:pPr>
            <a:endParaRPr lang="pt-BR" altLang="pt-BR" sz="1700"/>
          </a:p>
          <a:p>
            <a:pPr marL="0" indent="0">
              <a:buNone/>
            </a:pPr>
            <a:r>
              <a:rPr lang="pt-BR" altLang="pt-BR" sz="1700"/>
              <a:t>3 Fruir a arte</a:t>
            </a:r>
          </a:p>
          <a:p>
            <a:pPr marL="0" indent="0">
              <a:buNone/>
            </a:pPr>
            <a:endParaRPr lang="pt-BR" altLang="pt-BR" sz="1700"/>
          </a:p>
          <a:p>
            <a:pPr marL="0" indent="0">
              <a:buNone/>
            </a:pPr>
            <a:r>
              <a:rPr lang="pt-BR" altLang="pt-BR" sz="1700"/>
              <a:t>4 Partilhar significativamente</a:t>
            </a:r>
          </a:p>
          <a:p>
            <a:pPr marL="0" indent="0">
              <a:buNone/>
            </a:pPr>
            <a:endParaRPr lang="pt-BR" altLang="pt-BR" sz="1700"/>
          </a:p>
          <a:p>
            <a:pPr marL="0" indent="0">
              <a:buNone/>
            </a:pPr>
            <a:r>
              <a:rPr lang="pt-BR" altLang="pt-BR" sz="1700"/>
              <a:t>5 Usar bem a tecnologia</a:t>
            </a:r>
          </a:p>
          <a:p>
            <a:pPr marL="0" indent="0">
              <a:buNone/>
            </a:pPr>
            <a:endParaRPr lang="pt-BR" altLang="pt-BR" sz="1700"/>
          </a:p>
        </p:txBody>
      </p:sp>
      <p:cxnSp>
        <p:nvCxnSpPr>
          <p:cNvPr id="75" name="Straight Connector 7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1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444" name="Espaço Reservado para Conteúdo 4">
            <a:extLst>
              <a:ext uri="{FF2B5EF4-FFF2-40B4-BE49-F238E27FC236}">
                <a16:creationId xmlns:a16="http://schemas.microsoft.com/office/drawing/2014/main" id="{6E74AEDC-4D49-4A1D-9328-CE3A64E32634}"/>
              </a:ext>
            </a:extLst>
          </p:cNvPr>
          <p:cNvSpPr>
            <a:spLocks noGrp="1" noChangeArrowheads="1"/>
          </p:cNvSpPr>
          <p:nvPr>
            <p:ph sz="half" idx="2"/>
          </p:nvPr>
        </p:nvSpPr>
        <p:spPr>
          <a:xfrm>
            <a:off x="7862704" y="1412489"/>
            <a:ext cx="2398275" cy="4363844"/>
          </a:xfrm>
        </p:spPr>
        <p:txBody>
          <a:bodyPr>
            <a:normAutofit/>
          </a:bodyPr>
          <a:lstStyle/>
          <a:p>
            <a:pPr marL="0" indent="0">
              <a:buNone/>
            </a:pPr>
            <a:endParaRPr lang="pt-BR" altLang="pt-BR" sz="1700"/>
          </a:p>
          <a:p>
            <a:pPr marL="0" indent="0">
              <a:buNone/>
            </a:pPr>
            <a:r>
              <a:rPr lang="pt-BR" altLang="pt-BR" sz="1700"/>
              <a:t>6 Valorizar a diversidade</a:t>
            </a:r>
          </a:p>
          <a:p>
            <a:pPr marL="0" indent="0">
              <a:buNone/>
            </a:pPr>
            <a:endParaRPr lang="pt-BR" altLang="pt-BR" sz="1700"/>
          </a:p>
          <a:p>
            <a:pPr marL="0" indent="0">
              <a:buNone/>
            </a:pPr>
            <a:r>
              <a:rPr lang="pt-BR" altLang="pt-BR" sz="1700"/>
              <a:t>7 Argumentar com competência</a:t>
            </a:r>
          </a:p>
          <a:p>
            <a:pPr marL="0" indent="0">
              <a:buNone/>
            </a:pPr>
            <a:endParaRPr lang="pt-BR" altLang="pt-BR" sz="1700"/>
          </a:p>
          <a:p>
            <a:pPr marL="0" indent="0">
              <a:buNone/>
            </a:pPr>
            <a:r>
              <a:rPr lang="pt-BR" altLang="pt-BR" sz="1700"/>
              <a:t>8 Conhecer-se e cuidar-se</a:t>
            </a:r>
          </a:p>
          <a:p>
            <a:pPr marL="0" indent="0">
              <a:buNone/>
            </a:pPr>
            <a:endParaRPr lang="pt-BR" altLang="pt-BR" sz="1700"/>
          </a:p>
          <a:p>
            <a:pPr marL="0" indent="0">
              <a:buNone/>
            </a:pPr>
            <a:r>
              <a:rPr lang="pt-BR" altLang="pt-BR" sz="1700"/>
              <a:t>9 Praticar empatia e cooperação</a:t>
            </a:r>
          </a:p>
          <a:p>
            <a:pPr marL="0" indent="0">
              <a:buNone/>
            </a:pPr>
            <a:endParaRPr lang="pt-BR" altLang="pt-BR" sz="1700"/>
          </a:p>
          <a:p>
            <a:pPr marL="0" indent="0">
              <a:buNone/>
            </a:pPr>
            <a:r>
              <a:rPr lang="pt-BR" altLang="pt-BR" sz="1700"/>
              <a:t>10 Autonomia, responsabilidade</a:t>
            </a:r>
          </a:p>
        </p:txBody>
      </p:sp>
    </p:spTree>
    <p:extLst>
      <p:ext uri="{BB962C8B-B14F-4D97-AF65-F5344CB8AC3E}">
        <p14:creationId xmlns:p14="http://schemas.microsoft.com/office/powerpoint/2010/main" val="351066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FFCB843E-2301-4B4A-9769-95253692481E}"/>
              </a:ext>
            </a:extLst>
          </p:cNvPr>
          <p:cNvSpPr>
            <a:spLocks noGrp="1"/>
          </p:cNvSpPr>
          <p:nvPr>
            <p:ph type="title"/>
          </p:nvPr>
        </p:nvSpPr>
        <p:spPr>
          <a:xfrm>
            <a:off x="863029" y="1012004"/>
            <a:ext cx="3416158" cy="4795408"/>
          </a:xfrm>
        </p:spPr>
        <p:txBody>
          <a:bodyPr>
            <a:normAutofit/>
          </a:bodyPr>
          <a:lstStyle/>
          <a:p>
            <a:r>
              <a:rPr lang="pt-BR">
                <a:solidFill>
                  <a:srgbClr val="FFFFFF"/>
                </a:solidFill>
              </a:rPr>
              <a:t>Área de linguagens (p. 63) - Por que o plural?</a:t>
            </a:r>
            <a:br>
              <a:rPr lang="pt-BR">
                <a:solidFill>
                  <a:srgbClr val="FFFFFF"/>
                </a:solidFill>
              </a:rPr>
            </a:br>
            <a:endParaRPr lang="pt-BR">
              <a:solidFill>
                <a:srgbClr val="FFFFFF"/>
              </a:solidFill>
            </a:endParaRPr>
          </a:p>
        </p:txBody>
      </p:sp>
      <p:graphicFrame>
        <p:nvGraphicFramePr>
          <p:cNvPr id="8" name="Espaço Reservado para Conteúdo 5">
            <a:extLst>
              <a:ext uri="{FF2B5EF4-FFF2-40B4-BE49-F238E27FC236}">
                <a16:creationId xmlns:a16="http://schemas.microsoft.com/office/drawing/2014/main" id="{33119D1D-A70C-4D55-82A6-80ABF22C7CB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42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Título 1">
            <a:extLst>
              <a:ext uri="{FF2B5EF4-FFF2-40B4-BE49-F238E27FC236}">
                <a16:creationId xmlns:a16="http://schemas.microsoft.com/office/drawing/2014/main" id="{75ED7A9D-3A57-40E6-9BD9-ED7A11FFF81B}"/>
              </a:ext>
            </a:extLst>
          </p:cNvPr>
          <p:cNvSpPr>
            <a:spLocks noGrp="1" noChangeArrowheads="1"/>
          </p:cNvSpPr>
          <p:nvPr>
            <p:ph type="title"/>
          </p:nvPr>
        </p:nvSpPr>
        <p:spPr>
          <a:xfrm>
            <a:off x="838200" y="365125"/>
            <a:ext cx="10515600" cy="1325563"/>
          </a:xfrm>
        </p:spPr>
        <p:txBody>
          <a:bodyPr>
            <a:normAutofit/>
          </a:bodyPr>
          <a:lstStyle/>
          <a:p>
            <a:pPr algn="ctr"/>
            <a:r>
              <a:rPr lang="pt-BR" altLang="pt-BR"/>
              <a:t>COMPETÊNCIAS ESPECÍFICAS DE LINGUAGENS PARA O ENSINO FUNDAMENTAL</a:t>
            </a:r>
          </a:p>
        </p:txBody>
      </p:sp>
      <p:graphicFrame>
        <p:nvGraphicFramePr>
          <p:cNvPr id="64517" name="Espaço Reservado para Conteúdo 2">
            <a:extLst>
              <a:ext uri="{FF2B5EF4-FFF2-40B4-BE49-F238E27FC236}">
                <a16:creationId xmlns:a16="http://schemas.microsoft.com/office/drawing/2014/main" id="{16341973-F40F-48F7-A984-2C17E656937C}"/>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40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89E8EB9-0C66-4B58-ABEB-EEFFBBCCE3E0}"/>
              </a:ext>
            </a:extLst>
          </p:cNvPr>
          <p:cNvSpPr>
            <a:spLocks noGrp="1"/>
          </p:cNvSpPr>
          <p:nvPr>
            <p:ph type="title"/>
          </p:nvPr>
        </p:nvSpPr>
        <p:spPr>
          <a:xfrm>
            <a:off x="1523984" y="1054121"/>
            <a:ext cx="9465131" cy="1184111"/>
          </a:xfrm>
        </p:spPr>
        <p:txBody>
          <a:bodyPr>
            <a:normAutofit/>
          </a:bodyPr>
          <a:lstStyle/>
          <a:p>
            <a:r>
              <a:rPr lang="pt-BR" dirty="0"/>
              <a:t>COMPETÊNCIAS ESPECÍFICAS DE LÍNGUA PORTUGUESA </a:t>
            </a:r>
          </a:p>
        </p:txBody>
      </p:sp>
      <p:sp>
        <p:nvSpPr>
          <p:cNvPr id="3" name="Espaço Reservado para Conteúdo 2">
            <a:extLst>
              <a:ext uri="{FF2B5EF4-FFF2-40B4-BE49-F238E27FC236}">
                <a16:creationId xmlns:a16="http://schemas.microsoft.com/office/drawing/2014/main" id="{75AE503B-55AD-406E-AE81-0918792C607E}"/>
              </a:ext>
            </a:extLst>
          </p:cNvPr>
          <p:cNvSpPr>
            <a:spLocks noGrp="1"/>
          </p:cNvSpPr>
          <p:nvPr>
            <p:ph idx="1"/>
          </p:nvPr>
        </p:nvSpPr>
        <p:spPr>
          <a:xfrm>
            <a:off x="1524000" y="2399099"/>
            <a:ext cx="9465564" cy="3400969"/>
          </a:xfrm>
        </p:spPr>
        <p:txBody>
          <a:bodyPr>
            <a:normAutofit/>
          </a:bodyPr>
          <a:lstStyle/>
          <a:p>
            <a:pPr marL="457200" indent="-457200">
              <a:buFont typeface="+mj-lt"/>
              <a:buAutoNum type="arabicPeriod"/>
            </a:pPr>
            <a:r>
              <a:rPr lang="pt-BR" sz="2000"/>
              <a:t>Compreender as linguagens como construção humana, histórica, social e cultural, de natureza dinâmica, reconhecendo-as e valorizando-as como formas de significação da realidade e expressão de subjetividades e identidades sociais e culturais.</a:t>
            </a:r>
          </a:p>
          <a:p>
            <a:pPr marL="457200" indent="-457200">
              <a:buFont typeface="+mj-lt"/>
              <a:buAutoNum type="arabicPeriod"/>
            </a:pPr>
            <a:r>
              <a:rPr lang="pt-BR" sz="2000"/>
              <a:t>Conhecer e explorar diversas práticas de linguagem (artísticas, corporais e linguísticas) em diferentes campos da atividade humana para continuar aprendendo, ampliar suas possibilidades de participação na vida social e colaborar para a construção de uma sociedade mais justa, democrática e inclusiva.</a:t>
            </a:r>
          </a:p>
          <a:p>
            <a:pPr marL="457200" indent="-457200">
              <a:buFont typeface="+mj-lt"/>
              <a:buAutoNum type="arabicPeriod"/>
            </a:pPr>
            <a:r>
              <a:rPr lang="pt-BR" sz="2000"/>
              <a:t>Utilizar diferentes linguagens – verbal (oral ou visual-motora, como Libras, e escrita), corporal, visual, sonora e digital –, para se expressar e partilhar informações, experiências, ideias e sentimentos em diferentes contextos e produzir sentidos que levem ao diálogo, à resolução de conflitos e à cooperação. 	</a:t>
            </a:r>
          </a:p>
        </p:txBody>
      </p:sp>
    </p:spTree>
    <p:extLst>
      <p:ext uri="{BB962C8B-B14F-4D97-AF65-F5344CB8AC3E}">
        <p14:creationId xmlns:p14="http://schemas.microsoft.com/office/powerpoint/2010/main" val="78608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331CB56-C0BE-4DAC-B6DC-35242665F1C6}"/>
              </a:ext>
            </a:extLst>
          </p:cNvPr>
          <p:cNvSpPr>
            <a:spLocks noGrp="1"/>
          </p:cNvSpPr>
          <p:nvPr>
            <p:ph type="title"/>
          </p:nvPr>
        </p:nvSpPr>
        <p:spPr>
          <a:xfrm>
            <a:off x="1523984" y="1054121"/>
            <a:ext cx="9465131" cy="1184111"/>
          </a:xfrm>
        </p:spPr>
        <p:txBody>
          <a:bodyPr>
            <a:normAutofit/>
          </a:bodyPr>
          <a:lstStyle/>
          <a:p>
            <a:r>
              <a:rPr lang="pt-BR" dirty="0"/>
              <a:t>COMPETÊNCIAS ESPECÍFICAS DE LÍNGUA PORTUGUESA </a:t>
            </a:r>
          </a:p>
        </p:txBody>
      </p:sp>
      <p:sp>
        <p:nvSpPr>
          <p:cNvPr id="3" name="Espaço Reservado para Conteúdo 2">
            <a:extLst>
              <a:ext uri="{FF2B5EF4-FFF2-40B4-BE49-F238E27FC236}">
                <a16:creationId xmlns:a16="http://schemas.microsoft.com/office/drawing/2014/main" id="{C93A5D48-582C-44A3-975C-9746FB3B713B}"/>
              </a:ext>
            </a:extLst>
          </p:cNvPr>
          <p:cNvSpPr>
            <a:spLocks noGrp="1"/>
          </p:cNvSpPr>
          <p:nvPr>
            <p:ph idx="1"/>
          </p:nvPr>
        </p:nvSpPr>
        <p:spPr>
          <a:xfrm>
            <a:off x="1524000" y="2399099"/>
            <a:ext cx="9465564" cy="3400969"/>
          </a:xfrm>
        </p:spPr>
        <p:txBody>
          <a:bodyPr>
            <a:normAutofit/>
          </a:bodyPr>
          <a:lstStyle/>
          <a:p>
            <a:pPr marL="457200" indent="-457200">
              <a:buFont typeface="+mj-lt"/>
              <a:buAutoNum type="arabicPeriod" startAt="4"/>
            </a:pPr>
            <a:r>
              <a:rPr lang="pt-BR" sz="1700"/>
              <a:t>Utilizar diferentes linguagens para defender pontos de vista que respeitem o outro e promovam os direitos humanos, a consciência socioambiental e o consumo responsável em âmbito local, regional e global, atuando criticamente frente a questões do mundo contemporâneo.</a:t>
            </a:r>
          </a:p>
          <a:p>
            <a:pPr marL="457200" indent="-457200">
              <a:buFont typeface="+mj-lt"/>
              <a:buAutoNum type="arabicPeriod" startAt="4"/>
            </a:pPr>
            <a:r>
              <a:rPr lang="pt-BR" sz="1700"/>
              <a:t>Desenvolver o senso estético para reconhecer, fruir e respeitar as diversas manifestações artísticas e culturais, das locais às mundiais, inclusive aquelas pertencentes ao patrimônio cultural da humanidade, bem como participar de práticas diversificadas, individuais e coletivas, da produção artístico-cultural, com respeito à diversidade de saberes, identidades e culturas.</a:t>
            </a:r>
          </a:p>
          <a:p>
            <a:pPr marL="457200" indent="-457200">
              <a:buFont typeface="+mj-lt"/>
              <a:buAutoNum type="arabicPeriod" startAt="4"/>
            </a:pPr>
            <a:r>
              <a:rPr lang="pt-BR" sz="1700"/>
              <a:t>Compreender e utilizar tecnologias digitais de informação e comunicação de forma crítica, significativa, reflexiva e ética nas diversas práticas sociais (incluindo as escolares), para se comunicar por meio das diferentes linguagens e mídias, produzir conhecimentos, resolver problemas e desenvolver projetos autorais e coletivos.</a:t>
            </a:r>
          </a:p>
        </p:txBody>
      </p:sp>
    </p:spTree>
    <p:extLst>
      <p:ext uri="{BB962C8B-B14F-4D97-AF65-F5344CB8AC3E}">
        <p14:creationId xmlns:p14="http://schemas.microsoft.com/office/powerpoint/2010/main" val="53178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82" name="Título 1">
            <a:extLst>
              <a:ext uri="{FF2B5EF4-FFF2-40B4-BE49-F238E27FC236}">
                <a16:creationId xmlns:a16="http://schemas.microsoft.com/office/drawing/2014/main" id="{3B4CB55C-FF4F-4591-A0CC-0143555EA493}"/>
              </a:ext>
            </a:extLst>
          </p:cNvPr>
          <p:cNvSpPr>
            <a:spLocks noGrp="1" noChangeArrowheads="1"/>
          </p:cNvSpPr>
          <p:nvPr>
            <p:ph type="title"/>
          </p:nvPr>
        </p:nvSpPr>
        <p:spPr>
          <a:xfrm>
            <a:off x="2171272" y="1012004"/>
            <a:ext cx="2562119" cy="4795408"/>
          </a:xfrm>
        </p:spPr>
        <p:txBody>
          <a:bodyPr>
            <a:normAutofit/>
          </a:bodyPr>
          <a:lstStyle/>
          <a:p>
            <a:r>
              <a:rPr lang="pt-BR" altLang="pt-BR" sz="2400" dirty="0">
                <a:solidFill>
                  <a:srgbClr val="FFFFFF"/>
                </a:solidFill>
              </a:rPr>
              <a:t>“Eixos de integração” correspondentes às práticas de linguagem</a:t>
            </a:r>
            <a:br>
              <a:rPr lang="pt-BR" altLang="pt-BR" sz="2800" dirty="0">
                <a:solidFill>
                  <a:srgbClr val="FFFFFF"/>
                </a:solidFill>
              </a:rPr>
            </a:br>
            <a:endParaRPr lang="pt-BR" altLang="pt-BR" sz="2800" dirty="0">
              <a:solidFill>
                <a:srgbClr val="FFFFFF"/>
              </a:solidFill>
            </a:endParaRPr>
          </a:p>
        </p:txBody>
      </p:sp>
      <p:graphicFrame>
        <p:nvGraphicFramePr>
          <p:cNvPr id="71685" name="Espaço Reservado para Conteúdo 2">
            <a:extLst>
              <a:ext uri="{FF2B5EF4-FFF2-40B4-BE49-F238E27FC236}">
                <a16:creationId xmlns:a16="http://schemas.microsoft.com/office/drawing/2014/main" id="{601AB3AD-2BD3-40B6-B59A-800956BD77E7}"/>
              </a:ext>
            </a:extLst>
          </p:cNvPr>
          <p:cNvGraphicFramePr>
            <a:graphicFrameLocks noGrp="1"/>
          </p:cNvGraphicFramePr>
          <p:nvPr>
            <p:ph idx="1"/>
            <p:extLst>
              <p:ext uri="{D42A27DB-BD31-4B8C-83A1-F6EECF244321}">
                <p14:modId xmlns:p14="http://schemas.microsoft.com/office/powerpoint/2010/main" val="3313013815"/>
              </p:ext>
            </p:extLst>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34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CDE53-64E2-4925-B71D-F9C15F0C9B9B}"/>
              </a:ext>
            </a:extLst>
          </p:cNvPr>
          <p:cNvSpPr>
            <a:spLocks noGrp="1"/>
          </p:cNvSpPr>
          <p:nvPr>
            <p:ph type="title"/>
          </p:nvPr>
        </p:nvSpPr>
        <p:spPr/>
        <p:txBody>
          <a:bodyPr/>
          <a:lstStyle/>
          <a:p>
            <a:r>
              <a:rPr lang="pt-BR" dirty="0"/>
              <a:t>Como aparece na prática de alfabetização?</a:t>
            </a:r>
          </a:p>
        </p:txBody>
      </p:sp>
      <p:sp>
        <p:nvSpPr>
          <p:cNvPr id="3" name="Espaço Reservado para Conteúdo 2">
            <a:extLst>
              <a:ext uri="{FF2B5EF4-FFF2-40B4-BE49-F238E27FC236}">
                <a16:creationId xmlns:a16="http://schemas.microsoft.com/office/drawing/2014/main" id="{632073AF-0EEA-438A-AB6A-BE6D5D932A53}"/>
              </a:ext>
            </a:extLst>
          </p:cNvPr>
          <p:cNvSpPr>
            <a:spLocks noGrp="1"/>
          </p:cNvSpPr>
          <p:nvPr>
            <p:ph idx="1"/>
          </p:nvPr>
        </p:nvSpPr>
        <p:spPr>
          <a:xfrm>
            <a:off x="838200" y="1690690"/>
            <a:ext cx="10515600" cy="4351338"/>
          </a:xfrm>
        </p:spPr>
        <p:txBody>
          <a:bodyPr/>
          <a:lstStyle/>
          <a:p>
            <a:endParaRPr lang="pt-BR" dirty="0"/>
          </a:p>
          <a:p>
            <a:endParaRPr lang="pt-BR" dirty="0"/>
          </a:p>
          <a:p>
            <a:endParaRPr lang="pt-BR" dirty="0"/>
          </a:p>
          <a:p>
            <a:r>
              <a:rPr lang="pt-BR" dirty="0"/>
              <a:t>Leitura/escuta (compartilhada e autônoma)</a:t>
            </a:r>
          </a:p>
          <a:p>
            <a:r>
              <a:rPr lang="pt-BR" dirty="0"/>
              <a:t>Produção de textos (escrita compartilhada e autônoma)</a:t>
            </a:r>
          </a:p>
          <a:p>
            <a:r>
              <a:rPr lang="pt-BR" dirty="0"/>
              <a:t>Oralidade</a:t>
            </a:r>
          </a:p>
          <a:p>
            <a:r>
              <a:rPr lang="pt-BR" dirty="0"/>
              <a:t>Análise linguística/semiótica (Alfabetização)</a:t>
            </a:r>
          </a:p>
          <a:p>
            <a:pPr marL="0" indent="0">
              <a:buNone/>
            </a:pPr>
            <a:endParaRPr lang="pt-BR" dirty="0"/>
          </a:p>
        </p:txBody>
      </p:sp>
    </p:spTree>
    <p:extLst>
      <p:ext uri="{BB962C8B-B14F-4D97-AF65-F5344CB8AC3E}">
        <p14:creationId xmlns:p14="http://schemas.microsoft.com/office/powerpoint/2010/main" val="383627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778" name="Título 1">
            <a:extLst>
              <a:ext uri="{FF2B5EF4-FFF2-40B4-BE49-F238E27FC236}">
                <a16:creationId xmlns:a16="http://schemas.microsoft.com/office/drawing/2014/main" id="{E52D69B2-8D38-48FB-9D9E-5F051DA444F1}"/>
              </a:ext>
            </a:extLst>
          </p:cNvPr>
          <p:cNvSpPr>
            <a:spLocks noGrp="1" noChangeArrowheads="1"/>
          </p:cNvSpPr>
          <p:nvPr>
            <p:ph type="title"/>
          </p:nvPr>
        </p:nvSpPr>
        <p:spPr>
          <a:xfrm>
            <a:off x="1166649" y="721805"/>
            <a:ext cx="10258732" cy="2147520"/>
          </a:xfrm>
        </p:spPr>
        <p:txBody>
          <a:bodyPr anchor="b">
            <a:normAutofit/>
          </a:bodyPr>
          <a:lstStyle/>
          <a:p>
            <a:r>
              <a:rPr lang="pt-BR" altLang="pt-BR" sz="6000"/>
              <a:t>Como o documento sugere que se monte um programa?</a:t>
            </a:r>
          </a:p>
        </p:txBody>
      </p:sp>
      <p:grpSp>
        <p:nvGrpSpPr>
          <p:cNvPr id="142" name="Group 141">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3"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4" name="Rectangle 16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779" name="Espaço Reservado para Conteúdo 2">
            <a:extLst>
              <a:ext uri="{FF2B5EF4-FFF2-40B4-BE49-F238E27FC236}">
                <a16:creationId xmlns:a16="http://schemas.microsoft.com/office/drawing/2014/main" id="{4D49A635-6B01-42B3-83E6-5B53853197F9}"/>
              </a:ext>
            </a:extLst>
          </p:cNvPr>
          <p:cNvSpPr>
            <a:spLocks noGrp="1" noChangeArrowheads="1"/>
          </p:cNvSpPr>
          <p:nvPr>
            <p:ph idx="1"/>
          </p:nvPr>
        </p:nvSpPr>
        <p:spPr>
          <a:xfrm>
            <a:off x="1166649" y="3509010"/>
            <a:ext cx="10258733" cy="3057328"/>
          </a:xfrm>
        </p:spPr>
        <p:txBody>
          <a:bodyPr anchor="ctr">
            <a:normAutofit/>
          </a:bodyPr>
          <a:lstStyle/>
          <a:p>
            <a:pPr marL="0" indent="0">
              <a:buNone/>
            </a:pPr>
            <a:r>
              <a:rPr lang="pt-BR" altLang="pt-BR" sz="2000" b="1" dirty="0"/>
              <a:t>Assinalando quais são:</a:t>
            </a:r>
          </a:p>
          <a:p>
            <a:pPr marL="0" indent="0">
              <a:buNone/>
            </a:pPr>
            <a:endParaRPr lang="pt-BR" altLang="pt-BR" sz="2000" b="1" dirty="0"/>
          </a:p>
          <a:p>
            <a:pPr marL="0" indent="0">
              <a:buNone/>
            </a:pPr>
            <a:r>
              <a:rPr lang="pt-BR" altLang="pt-BR" sz="2000" b="1" dirty="0"/>
              <a:t>As práticas de linguagem  </a:t>
            </a:r>
            <a:r>
              <a:rPr lang="pt-BR" altLang="pt-BR" sz="2000" dirty="0"/>
              <a:t>(eixos integradores)</a:t>
            </a:r>
          </a:p>
          <a:p>
            <a:pPr marL="0" indent="0">
              <a:buNone/>
            </a:pPr>
            <a:r>
              <a:rPr lang="pt-BR" altLang="pt-BR" sz="2000" b="1" dirty="0"/>
              <a:t>Os objetos de conhecimento </a:t>
            </a:r>
            <a:r>
              <a:rPr lang="pt-BR" altLang="pt-BR" sz="2000" dirty="0"/>
              <a:t>(o conteúdo, a “matéria” que o professor vai ensinar)</a:t>
            </a:r>
          </a:p>
          <a:p>
            <a:pPr marL="0" indent="0">
              <a:buNone/>
            </a:pPr>
            <a:r>
              <a:rPr lang="pt-BR" altLang="pt-BR" sz="2000" b="1" dirty="0"/>
              <a:t>Os campos </a:t>
            </a:r>
            <a:r>
              <a:rPr lang="pt-BR" altLang="pt-BR" sz="2000" dirty="0"/>
              <a:t>(o lugar onde preferencialmente circulam os textos a serem estudados)</a:t>
            </a:r>
          </a:p>
          <a:p>
            <a:pPr marL="0" indent="0">
              <a:buNone/>
            </a:pPr>
            <a:r>
              <a:rPr lang="pt-BR" altLang="pt-BR" sz="2000" b="1" dirty="0"/>
              <a:t>As habilidades </a:t>
            </a:r>
            <a:r>
              <a:rPr lang="pt-BR" altLang="pt-BR" sz="2000" dirty="0"/>
              <a:t>(o que deve ser feito, a missão que sai de uma grande lista presente no documento)</a:t>
            </a:r>
          </a:p>
          <a:p>
            <a:pPr marL="0" indent="0">
              <a:buNone/>
            </a:pPr>
            <a:endParaRPr lang="pt-BR" altLang="pt-BR" sz="2000" dirty="0"/>
          </a:p>
        </p:txBody>
      </p:sp>
    </p:spTree>
    <p:extLst>
      <p:ext uri="{BB962C8B-B14F-4D97-AF65-F5344CB8AC3E}">
        <p14:creationId xmlns:p14="http://schemas.microsoft.com/office/powerpoint/2010/main" val="206995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1308994D-EF29-481D-A9E1-CEB288D2619F}"/>
              </a:ext>
            </a:extLst>
          </p:cNvPr>
          <p:cNvPicPr>
            <a:picLocks noGrp="1" noChangeAspect="1"/>
          </p:cNvPicPr>
          <p:nvPr>
            <p:ph idx="4294967295"/>
          </p:nvPr>
        </p:nvPicPr>
        <p:blipFill>
          <a:blip r:embed="rId2"/>
          <a:stretch>
            <a:fillRect/>
          </a:stretch>
        </p:blipFill>
        <p:spPr>
          <a:xfrm>
            <a:off x="2184372" y="548680"/>
            <a:ext cx="8224726" cy="5904656"/>
          </a:xfrm>
        </p:spPr>
      </p:pic>
    </p:spTree>
    <p:extLst>
      <p:ext uri="{BB962C8B-B14F-4D97-AF65-F5344CB8AC3E}">
        <p14:creationId xmlns:p14="http://schemas.microsoft.com/office/powerpoint/2010/main" val="359174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A7E06CA-036E-48B4-AC38-EDBF3746193B}"/>
              </a:ext>
            </a:extLst>
          </p:cNvPr>
          <p:cNvPicPr>
            <a:picLocks noChangeAspect="1"/>
          </p:cNvPicPr>
          <p:nvPr/>
        </p:nvPicPr>
        <p:blipFill>
          <a:blip r:embed="rId2"/>
          <a:stretch>
            <a:fillRect/>
          </a:stretch>
        </p:blipFill>
        <p:spPr>
          <a:xfrm>
            <a:off x="2207569" y="2060849"/>
            <a:ext cx="7605875" cy="2392325"/>
          </a:xfrm>
          <a:prstGeom prst="rect">
            <a:avLst/>
          </a:prstGeom>
        </p:spPr>
      </p:pic>
      <p:sp>
        <p:nvSpPr>
          <p:cNvPr id="4" name="Título 3">
            <a:extLst>
              <a:ext uri="{FF2B5EF4-FFF2-40B4-BE49-F238E27FC236}">
                <a16:creationId xmlns:a16="http://schemas.microsoft.com/office/drawing/2014/main" id="{AB3EE424-FAF3-4026-9C54-327289ADBC45}"/>
              </a:ext>
            </a:extLst>
          </p:cNvPr>
          <p:cNvSpPr>
            <a:spLocks noGrp="1"/>
          </p:cNvSpPr>
          <p:nvPr>
            <p:ph type="title"/>
          </p:nvPr>
        </p:nvSpPr>
        <p:spPr/>
        <p:txBody>
          <a:bodyPr/>
          <a:lstStyle/>
          <a:p>
            <a:r>
              <a:rPr lang="pt-BR" dirty="0"/>
              <a:t>Como o currículo se organiza?</a:t>
            </a:r>
          </a:p>
        </p:txBody>
      </p:sp>
      <p:sp>
        <p:nvSpPr>
          <p:cNvPr id="5" name="Espaço Reservado para Conteúdo 4">
            <a:extLst>
              <a:ext uri="{FF2B5EF4-FFF2-40B4-BE49-F238E27FC236}">
                <a16:creationId xmlns:a16="http://schemas.microsoft.com/office/drawing/2014/main" id="{18A1E39B-D478-4DB0-94F7-965D24D90B89}"/>
              </a:ext>
            </a:extLst>
          </p:cNvPr>
          <p:cNvSpPr>
            <a:spLocks noGrp="1"/>
          </p:cNvSpPr>
          <p:nvPr>
            <p:ph idx="1"/>
          </p:nvPr>
        </p:nvSpPr>
        <p:spPr/>
        <p:txBody>
          <a:bodyPr/>
          <a:lstStyle/>
          <a:p>
            <a:pPr marL="0" indent="0">
              <a:buNone/>
            </a:pPr>
            <a:endParaRPr lang="pt-BR" dirty="0"/>
          </a:p>
        </p:txBody>
      </p:sp>
    </p:spTree>
    <p:extLst>
      <p:ext uri="{BB962C8B-B14F-4D97-AF65-F5344CB8AC3E}">
        <p14:creationId xmlns:p14="http://schemas.microsoft.com/office/powerpoint/2010/main" val="242105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80840-0913-4FB5-9458-F102F4DDF786}"/>
              </a:ext>
            </a:extLst>
          </p:cNvPr>
          <p:cNvSpPr>
            <a:spLocks noGrp="1"/>
          </p:cNvSpPr>
          <p:nvPr>
            <p:ph type="title"/>
          </p:nvPr>
        </p:nvSpPr>
        <p:spPr/>
        <p:txBody>
          <a:bodyPr/>
          <a:lstStyle/>
          <a:p>
            <a:r>
              <a:rPr lang="pt-BR" dirty="0"/>
              <a:t>Objetivo</a:t>
            </a:r>
          </a:p>
        </p:txBody>
      </p:sp>
      <p:sp>
        <p:nvSpPr>
          <p:cNvPr id="3" name="Espaço Reservado para Conteúdo 2">
            <a:extLst>
              <a:ext uri="{FF2B5EF4-FFF2-40B4-BE49-F238E27FC236}">
                <a16:creationId xmlns:a16="http://schemas.microsoft.com/office/drawing/2014/main" id="{12968226-E532-47FE-8E8F-5A38ACB8CCDF}"/>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r>
              <a:rPr lang="pt-BR" dirty="0"/>
              <a:t>Discutir aspectos relativos ao ensino da Língua Portuguesa que se relacionam com a possibilidade de levar o aluno a chegar no sexto ano do ensino fundamental escrevendo textos de cunho autoral</a:t>
            </a:r>
          </a:p>
        </p:txBody>
      </p:sp>
    </p:spTree>
    <p:extLst>
      <p:ext uri="{BB962C8B-B14F-4D97-AF65-F5344CB8AC3E}">
        <p14:creationId xmlns:p14="http://schemas.microsoft.com/office/powerpoint/2010/main" val="367267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4BEE2-463A-4088-9DED-EB62A325D63F}"/>
              </a:ext>
            </a:extLst>
          </p:cNvPr>
          <p:cNvSpPr>
            <a:spLocks noGrp="1"/>
          </p:cNvSpPr>
          <p:nvPr>
            <p:ph type="title"/>
          </p:nvPr>
        </p:nvSpPr>
        <p:spPr/>
        <p:txBody>
          <a:bodyPr/>
          <a:lstStyle/>
          <a:p>
            <a:r>
              <a:rPr lang="pt-BR" b="1" dirty="0"/>
              <a:t>Eixo leitura</a:t>
            </a:r>
          </a:p>
        </p:txBody>
      </p:sp>
      <p:sp>
        <p:nvSpPr>
          <p:cNvPr id="3" name="Espaço Reservado para Conteúdo 2">
            <a:extLst>
              <a:ext uri="{FF2B5EF4-FFF2-40B4-BE49-F238E27FC236}">
                <a16:creationId xmlns:a16="http://schemas.microsoft.com/office/drawing/2014/main" id="{F1978862-8149-4E68-8F27-332FB378B324}"/>
              </a:ext>
            </a:extLst>
          </p:cNvPr>
          <p:cNvSpPr>
            <a:spLocks noGrp="1"/>
          </p:cNvSpPr>
          <p:nvPr>
            <p:ph idx="1"/>
          </p:nvPr>
        </p:nvSpPr>
        <p:spPr/>
        <p:txBody>
          <a:bodyPr>
            <a:normAutofit/>
          </a:bodyPr>
          <a:lstStyle/>
          <a:p>
            <a:pPr marL="0" indent="0">
              <a:buNone/>
            </a:pPr>
            <a:r>
              <a:rPr lang="pt-BR" dirty="0"/>
              <a:t>Compreende as práticas de linguagem que decorrem da interação ativa do leitor/ouvinte/espectador com os textos escritos, orais e </a:t>
            </a:r>
            <a:r>
              <a:rPr lang="pt-BR" dirty="0" err="1"/>
              <a:t>multissemióticos</a:t>
            </a:r>
            <a:r>
              <a:rPr lang="pt-BR" dirty="0"/>
              <a:t> e de sua interpretação, sendo exemplos as leituras para: fruição estética de textos e obras literárias; pesquisa e embasamento de trabalhos escolares e acadêmicos; realização de procedimentos; conhecimento, discussão e debate sobre temas sociais relevantes; sustentar a reivindicação de algo no contexto de atuação da vida pública; ter mais conhecimento que permita o desenvolvimento de projetos pessoais, dentre outras possibilidades. </a:t>
            </a:r>
          </a:p>
          <a:p>
            <a:pPr marL="0" indent="0">
              <a:buNone/>
            </a:pPr>
            <a:r>
              <a:rPr lang="pt-BR" dirty="0"/>
              <a:t>Leitura no contexto da BNCC é tomada em um sentido mais amplo,</a:t>
            </a:r>
          </a:p>
          <a:p>
            <a:pPr marL="0" indent="0">
              <a:buNone/>
            </a:pPr>
            <a:r>
              <a:rPr lang="pt-BR" dirty="0"/>
              <a:t>dizendo respeito não somente ao texto escrito, mas também a imagens estáticas (foto, pintura, desenho, esquema, gráfico, diagrama) ou em movimento (filmes, vídeos etc.) e ao som (música), que acompanha e </a:t>
            </a:r>
            <a:r>
              <a:rPr lang="pt-BR" dirty="0" err="1"/>
              <a:t>cossignifica</a:t>
            </a:r>
            <a:r>
              <a:rPr lang="pt-BR" dirty="0"/>
              <a:t> em muitos gêneros digitais. </a:t>
            </a:r>
          </a:p>
          <a:p>
            <a:pPr marL="0" indent="0">
              <a:buNone/>
            </a:pPr>
            <a:endParaRPr lang="pt-BR" dirty="0"/>
          </a:p>
        </p:txBody>
      </p:sp>
    </p:spTree>
    <p:extLst>
      <p:ext uri="{BB962C8B-B14F-4D97-AF65-F5344CB8AC3E}">
        <p14:creationId xmlns:p14="http://schemas.microsoft.com/office/powerpoint/2010/main" val="93467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8BEDE-423F-4818-A09F-727A71D81090}"/>
              </a:ext>
            </a:extLst>
          </p:cNvPr>
          <p:cNvSpPr>
            <a:spLocks noGrp="1"/>
          </p:cNvSpPr>
          <p:nvPr>
            <p:ph type="title"/>
          </p:nvPr>
        </p:nvSpPr>
        <p:spPr/>
        <p:txBody>
          <a:bodyPr/>
          <a:lstStyle/>
          <a:p>
            <a:pPr algn="ctr"/>
            <a:r>
              <a:rPr lang="pt-BR" dirty="0"/>
              <a:t>Eixo da produção de textos</a:t>
            </a:r>
          </a:p>
        </p:txBody>
      </p:sp>
      <p:sp>
        <p:nvSpPr>
          <p:cNvPr id="3" name="Espaço Reservado para Conteúdo 2">
            <a:extLst>
              <a:ext uri="{FF2B5EF4-FFF2-40B4-BE49-F238E27FC236}">
                <a16:creationId xmlns:a16="http://schemas.microsoft.com/office/drawing/2014/main" id="{8DC35561-433F-4A8B-B164-E222281D2A98}"/>
              </a:ext>
            </a:extLst>
          </p:cNvPr>
          <p:cNvSpPr>
            <a:spLocks noGrp="1"/>
          </p:cNvSpPr>
          <p:nvPr>
            <p:ph idx="1"/>
          </p:nvPr>
        </p:nvSpPr>
        <p:spPr/>
        <p:txBody>
          <a:bodyPr>
            <a:normAutofit/>
          </a:bodyPr>
          <a:lstStyle/>
          <a:p>
            <a:pPr marL="0" indent="0">
              <a:buNone/>
            </a:pPr>
            <a:r>
              <a:rPr lang="pt-BR" dirty="0"/>
              <a:t>Compreende as práticas de linguagem relacionadas à interação e à autoria (individual ou coletiva) do texto escrito, oral e </a:t>
            </a:r>
            <a:r>
              <a:rPr lang="pt-BR" dirty="0" err="1"/>
              <a:t>multissemiótico</a:t>
            </a:r>
            <a:r>
              <a:rPr lang="pt-BR" dirty="0"/>
              <a:t>, com diferentes finalidades e projetos enunciativos como, por exemplo, construir um álbum de personagens famosas, de heróis/heroínas ou de vilões ou vilãs; produzir um almanaque que retrate as práticas culturais da comunidade; narrar fatos cotidianos, de forma crítica, lírica ou bem-humorada em uma crônica; comentar e indicar diferentes produções culturais por meio de resenhas ou de playlists comentadas; descrever, avaliar e recomendar (ou não) um game em uma resenha, gameplay ou </a:t>
            </a:r>
            <a:r>
              <a:rPr lang="pt-BR" dirty="0" err="1"/>
              <a:t>vlog</a:t>
            </a:r>
            <a:r>
              <a:rPr lang="pt-BR" dirty="0"/>
              <a:t>; escrever verbetes de curiosidades científicas; sistematizar dados de um estudo em um relatório ou relato </a:t>
            </a:r>
            <a:r>
              <a:rPr lang="pt-BR" dirty="0" err="1"/>
              <a:t>multimidiático</a:t>
            </a:r>
            <a:r>
              <a:rPr lang="pt-BR" dirty="0"/>
              <a:t> de campo; divulgar conhecimentos específicos por meio de um verbete de enciclopédia digital colaborativa; relatar fatos relevantes para a comunidade em notícias; cobrir acontecimentos ou levantar dados relevantes para a comunidade em uma reportagem; expressar posição em uma carta de leitor ou artigo de opinião; denunciar situações de desrespeito aos direitos por meio de fotorreportagem, </a:t>
            </a:r>
            <a:r>
              <a:rPr lang="pt-BR" dirty="0" err="1"/>
              <a:t>fotodenúncia</a:t>
            </a:r>
            <a:r>
              <a:rPr lang="pt-BR" dirty="0"/>
              <a:t>, poema, lambe-lambe, </a:t>
            </a:r>
            <a:r>
              <a:rPr lang="pt-BR" dirty="0" err="1"/>
              <a:t>microrroteiro</a:t>
            </a:r>
            <a:r>
              <a:rPr lang="pt-BR" dirty="0"/>
              <a:t>, dentre outros. </a:t>
            </a:r>
          </a:p>
        </p:txBody>
      </p:sp>
    </p:spTree>
    <p:extLst>
      <p:ext uri="{BB962C8B-B14F-4D97-AF65-F5344CB8AC3E}">
        <p14:creationId xmlns:p14="http://schemas.microsoft.com/office/powerpoint/2010/main" val="129178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2EDA1-9F4E-482A-B7A7-48B962543415}"/>
              </a:ext>
            </a:extLst>
          </p:cNvPr>
          <p:cNvSpPr>
            <a:spLocks noGrp="1"/>
          </p:cNvSpPr>
          <p:nvPr>
            <p:ph type="title"/>
          </p:nvPr>
        </p:nvSpPr>
        <p:spPr/>
        <p:txBody>
          <a:bodyPr/>
          <a:lstStyle/>
          <a:p>
            <a:r>
              <a:rPr lang="pt-BR" dirty="0"/>
              <a:t> </a:t>
            </a:r>
            <a:r>
              <a:rPr lang="pt-BR" b="1" dirty="0"/>
              <a:t>Eixo da Oralidade</a:t>
            </a:r>
          </a:p>
        </p:txBody>
      </p:sp>
      <p:sp>
        <p:nvSpPr>
          <p:cNvPr id="3" name="Espaço Reservado para Conteúdo 2">
            <a:extLst>
              <a:ext uri="{FF2B5EF4-FFF2-40B4-BE49-F238E27FC236}">
                <a16:creationId xmlns:a16="http://schemas.microsoft.com/office/drawing/2014/main" id="{9D7D979C-1477-4D75-A7D9-FCD2E1C4044D}"/>
              </a:ext>
            </a:extLst>
          </p:cNvPr>
          <p:cNvSpPr>
            <a:spLocks noGrp="1"/>
          </p:cNvSpPr>
          <p:nvPr>
            <p:ph idx="1"/>
          </p:nvPr>
        </p:nvSpPr>
        <p:spPr/>
        <p:txBody>
          <a:bodyPr/>
          <a:lstStyle/>
          <a:p>
            <a:pPr marL="0" indent="0">
              <a:buNone/>
            </a:pPr>
            <a:r>
              <a:rPr lang="pt-BR" dirty="0"/>
              <a:t>Compreende as práticas de linguagem que ocorrem em situação oral com ou sem contato face a face, como aula dialogada, </a:t>
            </a:r>
            <a:r>
              <a:rPr lang="pt-BR" dirty="0" err="1"/>
              <a:t>webconferência</a:t>
            </a:r>
            <a:r>
              <a:rPr lang="pt-BR" dirty="0"/>
              <a:t>, mensagem gravada, spot de campanha, jingle, seminário, debate, programa de rádio, entrevista, declamação de poemas (com ou sem efeitos sonoros), peça teatral, apresentação de cantigas e canções, playlist comentada de músicas, </a:t>
            </a:r>
            <a:r>
              <a:rPr lang="pt-BR" dirty="0" err="1"/>
              <a:t>vlog</a:t>
            </a:r>
            <a:r>
              <a:rPr lang="pt-BR" dirty="0"/>
              <a:t> de game, contação de histórias, diferentes tipos de podcasts e vídeos, dentre outras. Envolve também a oralização de textos em situações socialmente significativas e interações e discussões envolvendo temáticas e outras dimensões linguísticas do trabalho nos diferentes campos de atuação.</a:t>
            </a:r>
          </a:p>
        </p:txBody>
      </p:sp>
    </p:spTree>
    <p:extLst>
      <p:ext uri="{BB962C8B-B14F-4D97-AF65-F5344CB8AC3E}">
        <p14:creationId xmlns:p14="http://schemas.microsoft.com/office/powerpoint/2010/main" val="147189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801DF-048A-427A-8A0F-77608657EC08}"/>
              </a:ext>
            </a:extLst>
          </p:cNvPr>
          <p:cNvSpPr>
            <a:spLocks noGrp="1"/>
          </p:cNvSpPr>
          <p:nvPr>
            <p:ph type="title"/>
          </p:nvPr>
        </p:nvSpPr>
        <p:spPr/>
        <p:txBody>
          <a:bodyPr/>
          <a:lstStyle/>
          <a:p>
            <a:r>
              <a:rPr lang="pt-BR" b="1" dirty="0"/>
              <a:t>Eixo da Análise Linguística/Semiótica</a:t>
            </a:r>
          </a:p>
        </p:txBody>
      </p:sp>
      <p:sp>
        <p:nvSpPr>
          <p:cNvPr id="3" name="Espaço Reservado para Conteúdo 2">
            <a:extLst>
              <a:ext uri="{FF2B5EF4-FFF2-40B4-BE49-F238E27FC236}">
                <a16:creationId xmlns:a16="http://schemas.microsoft.com/office/drawing/2014/main" id="{1FDFAEAD-8128-4304-90BE-83E5B81D3881}"/>
              </a:ext>
            </a:extLst>
          </p:cNvPr>
          <p:cNvSpPr>
            <a:spLocks noGrp="1"/>
          </p:cNvSpPr>
          <p:nvPr>
            <p:ph idx="1"/>
          </p:nvPr>
        </p:nvSpPr>
        <p:spPr/>
        <p:txBody>
          <a:bodyPr>
            <a:normAutofit/>
          </a:bodyPr>
          <a:lstStyle/>
          <a:p>
            <a:pPr marL="0" indent="0">
              <a:buNone/>
            </a:pPr>
            <a:r>
              <a:rPr lang="pt-BR" dirty="0"/>
              <a:t>Envolve os procedimentos e estratégias (meta)cognitivas de análise e avaliação consciente, durante os processos de leitura e de produção de textos (orais, escritos e </a:t>
            </a:r>
            <a:r>
              <a:rPr lang="pt-BR" dirty="0" err="1"/>
              <a:t>multissemióticos</a:t>
            </a:r>
            <a:r>
              <a:rPr lang="pt-BR" dirty="0"/>
              <a:t>), das materialidades dos textos, responsáveis por seus efeitos de sentido, seja no que se refere às formas de composição dos textos, determinadas pelos gêneros (orais, escritos e </a:t>
            </a:r>
            <a:r>
              <a:rPr lang="pt-BR" dirty="0" err="1"/>
              <a:t>multissemióticos</a:t>
            </a:r>
            <a:r>
              <a:rPr lang="pt-BR" dirty="0"/>
              <a:t>) e pela situação de produção, seja no que se refere aos estilos adotados nos textos, com forte impacto nos efeitos de sentido. Assim, no que diz respeito à linguagem verbal oral e escrita, as formas de composição dos textos dizem respeito à coesão, coerência e organização da progressão temática dos textos, influenciadas pela organização típica (forma de composição) do gênero em questão. No caso de textos orais, essa análise envolverá também os elementos próprios da fala – </a:t>
            </a:r>
            <a:r>
              <a:rPr lang="pt-BR" dirty="0" err="1"/>
              <a:t>comoritmo</a:t>
            </a:r>
            <a:r>
              <a:rPr lang="pt-BR" dirty="0"/>
              <a:t>, altura, intensidade, clareza de articulação, variedade linguística adotada, estilização etc. –, assim como os elementos </a:t>
            </a:r>
            <a:r>
              <a:rPr lang="pt-BR" dirty="0" err="1"/>
              <a:t>paralinguísticos</a:t>
            </a:r>
            <a:r>
              <a:rPr lang="pt-BR" dirty="0"/>
              <a:t> e </a:t>
            </a:r>
            <a:r>
              <a:rPr lang="pt-BR" dirty="0" err="1"/>
              <a:t>cinésicos</a:t>
            </a:r>
            <a:r>
              <a:rPr lang="pt-BR" dirty="0"/>
              <a:t> – postura, expressão facial, gestualidade etc. No que tange ao estilo, serão levadas em conta as escolhas de léxico e de variedade linguística ou estilização e alguns mecanismos sintáticos e morfológicos, de acordo com a situação de produção, a forma e o estilo de gênero.</a:t>
            </a:r>
          </a:p>
        </p:txBody>
      </p:sp>
    </p:spTree>
    <p:extLst>
      <p:ext uri="{BB962C8B-B14F-4D97-AF65-F5344CB8AC3E}">
        <p14:creationId xmlns:p14="http://schemas.microsoft.com/office/powerpoint/2010/main" val="136043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F3FB9-68B2-4180-9E7D-077C1A7048FC}"/>
              </a:ext>
            </a:extLst>
          </p:cNvPr>
          <p:cNvSpPr>
            <a:spLocks noGrp="1"/>
          </p:cNvSpPr>
          <p:nvPr>
            <p:ph type="title"/>
          </p:nvPr>
        </p:nvSpPr>
        <p:spPr/>
        <p:txBody>
          <a:bodyPr/>
          <a:lstStyle/>
          <a:p>
            <a:r>
              <a:rPr lang="pt-BR" dirty="0"/>
              <a:t>Como é organizada a coletânea de textos?</a:t>
            </a:r>
          </a:p>
        </p:txBody>
      </p:sp>
      <p:sp>
        <p:nvSpPr>
          <p:cNvPr id="3" name="Espaço Reservado para Conteúdo 2">
            <a:extLst>
              <a:ext uri="{FF2B5EF4-FFF2-40B4-BE49-F238E27FC236}">
                <a16:creationId xmlns:a16="http://schemas.microsoft.com/office/drawing/2014/main" id="{F56C0F31-09B2-4470-AA96-AC464E65C72D}"/>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p:txBody>
      </p:sp>
      <p:pic>
        <p:nvPicPr>
          <p:cNvPr id="5" name="Imagem 4">
            <a:extLst>
              <a:ext uri="{FF2B5EF4-FFF2-40B4-BE49-F238E27FC236}">
                <a16:creationId xmlns:a16="http://schemas.microsoft.com/office/drawing/2014/main" id="{3BA89FA6-80B3-4327-895A-5FD99E0CF7FC}"/>
              </a:ext>
            </a:extLst>
          </p:cNvPr>
          <p:cNvPicPr>
            <a:picLocks noChangeAspect="1"/>
          </p:cNvPicPr>
          <p:nvPr/>
        </p:nvPicPr>
        <p:blipFill>
          <a:blip r:embed="rId2"/>
          <a:stretch>
            <a:fillRect/>
          </a:stretch>
        </p:blipFill>
        <p:spPr>
          <a:xfrm>
            <a:off x="2233613" y="2405063"/>
            <a:ext cx="7724775" cy="2047875"/>
          </a:xfrm>
          <a:prstGeom prst="rect">
            <a:avLst/>
          </a:prstGeom>
        </p:spPr>
      </p:pic>
    </p:spTree>
    <p:extLst>
      <p:ext uri="{BB962C8B-B14F-4D97-AF65-F5344CB8AC3E}">
        <p14:creationId xmlns:p14="http://schemas.microsoft.com/office/powerpoint/2010/main" val="33238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BBCB29C-A33C-41CA-AF64-2622CF7E0DDC}"/>
              </a:ext>
            </a:extLst>
          </p:cNvPr>
          <p:cNvPicPr>
            <a:picLocks noChangeAspect="1"/>
          </p:cNvPicPr>
          <p:nvPr/>
        </p:nvPicPr>
        <p:blipFill>
          <a:blip r:embed="rId2"/>
          <a:stretch>
            <a:fillRect/>
          </a:stretch>
        </p:blipFill>
        <p:spPr>
          <a:xfrm>
            <a:off x="3714750" y="1071563"/>
            <a:ext cx="4762500" cy="4714875"/>
          </a:xfrm>
          <a:prstGeom prst="rect">
            <a:avLst/>
          </a:prstGeom>
        </p:spPr>
      </p:pic>
      <p:sp>
        <p:nvSpPr>
          <p:cNvPr id="3" name="Título 2">
            <a:extLst>
              <a:ext uri="{FF2B5EF4-FFF2-40B4-BE49-F238E27FC236}">
                <a16:creationId xmlns:a16="http://schemas.microsoft.com/office/drawing/2014/main" id="{B5D23CD3-F4E6-44C3-A887-D8AE2D6358D7}"/>
              </a:ext>
            </a:extLst>
          </p:cNvPr>
          <p:cNvSpPr>
            <a:spLocks noGrp="1"/>
          </p:cNvSpPr>
          <p:nvPr>
            <p:ph type="title"/>
          </p:nvPr>
        </p:nvSpPr>
        <p:spPr/>
        <p:txBody>
          <a:bodyPr/>
          <a:lstStyle/>
          <a:p>
            <a:r>
              <a:rPr lang="pt-BR" dirty="0"/>
              <a:t>Colinha</a:t>
            </a:r>
          </a:p>
        </p:txBody>
      </p:sp>
      <p:sp>
        <p:nvSpPr>
          <p:cNvPr id="4" name="Espaço Reservado para Conteúdo 3">
            <a:extLst>
              <a:ext uri="{FF2B5EF4-FFF2-40B4-BE49-F238E27FC236}">
                <a16:creationId xmlns:a16="http://schemas.microsoft.com/office/drawing/2014/main" id="{0C32589A-DB9A-4674-85F7-A7F105D60FE1}"/>
              </a:ext>
            </a:extLst>
          </p:cNvPr>
          <p:cNvSpPr>
            <a:spLocks noGrp="1"/>
          </p:cNvSpPr>
          <p:nvPr>
            <p:ph idx="1"/>
          </p:nvPr>
        </p:nvSpPr>
        <p:spPr/>
        <p:txBody>
          <a:bodyPr/>
          <a:lstStyle/>
          <a:p>
            <a:endParaRPr lang="pt-BR" dirty="0"/>
          </a:p>
        </p:txBody>
      </p:sp>
    </p:spTree>
    <p:extLst>
      <p:ext uri="{BB962C8B-B14F-4D97-AF65-F5344CB8AC3E}">
        <p14:creationId xmlns:p14="http://schemas.microsoft.com/office/powerpoint/2010/main" val="167149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16644-EB09-4E3B-B4AC-EF3BCB86E99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B6D4E63-7F0B-42D0-BFC0-3C2CDBA5EF39}"/>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lgn="ctr">
              <a:buNone/>
            </a:pPr>
            <a:r>
              <a:rPr lang="pt-BR" sz="2000" dirty="0"/>
              <a:t>2. Exemplo de texto autoral</a:t>
            </a:r>
          </a:p>
          <a:p>
            <a:pPr marL="0" indent="0" algn="ctr">
              <a:buNone/>
            </a:pPr>
            <a:endParaRPr lang="pt-BR" dirty="0"/>
          </a:p>
        </p:txBody>
      </p:sp>
    </p:spTree>
    <p:extLst>
      <p:ext uri="{BB962C8B-B14F-4D97-AF65-F5344CB8AC3E}">
        <p14:creationId xmlns:p14="http://schemas.microsoft.com/office/powerpoint/2010/main" val="111040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CD252-1F2E-49BC-9D17-CE2B488171C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B8ECA70-907A-4BBB-B5F6-CB9D7CE31134}"/>
              </a:ext>
            </a:extLst>
          </p:cNvPr>
          <p:cNvSpPr>
            <a:spLocks noGrp="1"/>
          </p:cNvSpPr>
          <p:nvPr>
            <p:ph idx="1"/>
          </p:nvPr>
        </p:nvSpPr>
        <p:spPr/>
        <p:txBody>
          <a:bodyPr/>
          <a:lstStyle/>
          <a:p>
            <a:pPr marL="0" indent="0">
              <a:buNone/>
            </a:pPr>
            <a:endParaRPr lang="pt-BR" dirty="0"/>
          </a:p>
          <a:p>
            <a:pPr marL="0" indent="0">
              <a:buNone/>
            </a:pPr>
            <a:r>
              <a:rPr lang="pt-BR" dirty="0"/>
              <a:t>O Eixo da Produção de Textos compreende as práticas de linguagem</a:t>
            </a:r>
          </a:p>
          <a:p>
            <a:pPr marL="0" indent="0">
              <a:buNone/>
            </a:pPr>
            <a:r>
              <a:rPr lang="pt-BR" dirty="0"/>
              <a:t>relacionadas à interação e à autoria (individual ou coletiva) do texto</a:t>
            </a:r>
          </a:p>
          <a:p>
            <a:pPr marL="0" indent="0">
              <a:buNone/>
            </a:pPr>
            <a:r>
              <a:rPr lang="pt-BR" dirty="0"/>
              <a:t>escrito</a:t>
            </a:r>
          </a:p>
        </p:txBody>
      </p:sp>
    </p:spTree>
    <p:extLst>
      <p:ext uri="{BB962C8B-B14F-4D97-AF65-F5344CB8AC3E}">
        <p14:creationId xmlns:p14="http://schemas.microsoft.com/office/powerpoint/2010/main" val="348353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3">
            <a:extLst>
              <a:ext uri="{FF2B5EF4-FFF2-40B4-BE49-F238E27FC236}">
                <a16:creationId xmlns:a16="http://schemas.microsoft.com/office/drawing/2014/main" id="{42F68766-FA2B-4F82-B0CF-C09CED33D708}"/>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r>
              <a:rPr lang="en-US" altLang="pt-BR" sz="3700"/>
              <a:t>Material adotado pela professora:</a:t>
            </a:r>
          </a:p>
        </p:txBody>
      </p:sp>
      <p:sp>
        <p:nvSpPr>
          <p:cNvPr id="78851" name="Espaço Reservado para Conteúdo 4">
            <a:extLst>
              <a:ext uri="{FF2B5EF4-FFF2-40B4-BE49-F238E27FC236}">
                <a16:creationId xmlns:a16="http://schemas.microsoft.com/office/drawing/2014/main" id="{39ACE2DB-0676-417A-B39D-7B695994E854}"/>
              </a:ext>
            </a:extLst>
          </p:cNvPr>
          <p:cNvSpPr>
            <a:spLocks noGrp="1" noChangeArrowheads="1"/>
          </p:cNvSpPr>
          <p:nvPr>
            <p:ph sz="half" idx="1"/>
          </p:nvPr>
        </p:nvSpPr>
        <p:spPr>
          <a:xfrm>
            <a:off x="590719" y="2330505"/>
            <a:ext cx="4559425" cy="3979585"/>
          </a:xfrm>
        </p:spPr>
        <p:txBody>
          <a:bodyPr vert="horz" lIns="91440" tIns="45720" rIns="91440" bIns="45720" rtlCol="0" anchor="ctr">
            <a:normAutofit/>
          </a:bodyPr>
          <a:lstStyle/>
          <a:p>
            <a:pPr marL="0"/>
            <a:r>
              <a:rPr lang="en-US" altLang="pt-BR" sz="2000"/>
              <a:t>MARCHETTI, Greta,  e SOARES, Jairo J. Batista. </a:t>
            </a:r>
            <a:r>
              <a:rPr lang="en-US" altLang="pt-BR" sz="2000" i="1"/>
              <a:t>Para viver juntos Português </a:t>
            </a:r>
            <a:r>
              <a:rPr lang="en-US" altLang="pt-BR" sz="2000"/>
              <a:t>- 5ª série - 6º ano. São Paulo: Edições SM, 2008.</a:t>
            </a:r>
          </a:p>
          <a:p>
            <a:pPr marL="0"/>
            <a:endParaRPr lang="en-US" altLang="pt-BR" sz="2000"/>
          </a:p>
          <a:p>
            <a:pPr marL="0"/>
            <a:r>
              <a:rPr lang="en-US" altLang="pt-BR" sz="2000"/>
              <a:t>O capítulo se chamava “Narrativa de aventura”</a:t>
            </a:r>
          </a:p>
          <a:p>
            <a:pPr marL="0"/>
            <a:endParaRPr lang="en-US" altLang="pt-BR" sz="2000"/>
          </a:p>
          <a:p>
            <a:pPr marL="0"/>
            <a:r>
              <a:rPr lang="en-US" altLang="pt-BR" sz="2000"/>
              <a:t>Foi atribuída nota 9,5 ao texto</a:t>
            </a:r>
          </a:p>
        </p:txBody>
      </p:sp>
      <p:pic>
        <p:nvPicPr>
          <p:cNvPr id="2" name="Espaço Reservado para Conteúdo 1">
            <a:extLst>
              <a:ext uri="{FF2B5EF4-FFF2-40B4-BE49-F238E27FC236}">
                <a16:creationId xmlns:a16="http://schemas.microsoft.com/office/drawing/2014/main" id="{5A6CA0F2-3C66-4113-AB48-251AA509B118}"/>
              </a:ext>
            </a:extLst>
          </p:cNvPr>
          <p:cNvPicPr>
            <a:picLocks noGrp="1" noChangeAspect="1"/>
          </p:cNvPicPr>
          <p:nvPr>
            <p:ph sz="half" idx="2"/>
          </p:nvPr>
        </p:nvPicPr>
        <p:blipFill rotWithShape="1">
          <a:blip r:embed="rId3"/>
          <a:srcRect t="3062" r="-2" b="-2"/>
          <a:stretch/>
        </p:blipFill>
        <p:spPr>
          <a:xfrm>
            <a:off x="5977788" y="799352"/>
            <a:ext cx="5425410" cy="52592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ítulo 1">
            <a:extLst>
              <a:ext uri="{FF2B5EF4-FFF2-40B4-BE49-F238E27FC236}">
                <a16:creationId xmlns:a16="http://schemas.microsoft.com/office/drawing/2014/main" id="{2FC1E5F3-A78A-4EAA-9FB2-C21AFD9377B3}"/>
              </a:ext>
            </a:extLst>
          </p:cNvPr>
          <p:cNvSpPr>
            <a:spLocks noGrp="1" noChangeArrowheads="1"/>
          </p:cNvSpPr>
          <p:nvPr>
            <p:ph type="title"/>
          </p:nvPr>
        </p:nvSpPr>
        <p:spPr>
          <a:xfrm>
            <a:off x="589560" y="856180"/>
            <a:ext cx="5279408" cy="1128068"/>
          </a:xfrm>
        </p:spPr>
        <p:txBody>
          <a:bodyPr vert="horz" lIns="91440" tIns="45720" rIns="91440" bIns="45720" rtlCol="0" anchor="ctr">
            <a:normAutofit/>
          </a:bodyPr>
          <a:lstStyle/>
          <a:p>
            <a:r>
              <a:rPr lang="en-US" altLang="pt-BR" sz="4000" b="1"/>
              <a:t>A proposta:</a:t>
            </a:r>
          </a:p>
        </p:txBody>
      </p:sp>
      <p:sp>
        <p:nvSpPr>
          <p:cNvPr id="3" name="Espaço Reservado para Conteúdo 2">
            <a:extLst>
              <a:ext uri="{FF2B5EF4-FFF2-40B4-BE49-F238E27FC236}">
                <a16:creationId xmlns:a16="http://schemas.microsoft.com/office/drawing/2014/main" id="{A157620C-D312-4027-A711-322CC3516830}"/>
              </a:ext>
            </a:extLst>
          </p:cNvPr>
          <p:cNvSpPr>
            <a:spLocks noGrp="1"/>
          </p:cNvSpPr>
          <p:nvPr>
            <p:ph sz="half" idx="1"/>
          </p:nvPr>
        </p:nvSpPr>
        <p:spPr>
          <a:xfrm>
            <a:off x="590719" y="2330505"/>
            <a:ext cx="5278066" cy="3979585"/>
          </a:xfrm>
        </p:spPr>
        <p:txBody>
          <a:bodyPr vert="horz" lIns="91440" tIns="45720" rIns="91440" bIns="45720" rtlCol="0" anchor="ctr">
            <a:normAutofit/>
          </a:bodyPr>
          <a:lstStyle/>
          <a:p>
            <a:pPr marL="0" indent="0">
              <a:buNone/>
              <a:defRPr/>
            </a:pPr>
            <a:r>
              <a:rPr lang="en-US" sz="2000" dirty="0" err="1"/>
              <a:t>Instrução</a:t>
            </a:r>
            <a:r>
              <a:rPr lang="en-US" sz="2000" dirty="0"/>
              <a:t>:</a:t>
            </a:r>
          </a:p>
          <a:p>
            <a:pPr marL="0" indent="0">
              <a:buNone/>
              <a:defRPr/>
            </a:pPr>
            <a:endParaRPr lang="en-US" sz="2000" dirty="0"/>
          </a:p>
          <a:p>
            <a:pPr marL="0" indent="0">
              <a:buNone/>
              <a:defRPr/>
            </a:pPr>
            <a:r>
              <a:rPr lang="en-US" sz="2000" dirty="0" err="1"/>
              <a:t>Escreva</a:t>
            </a:r>
            <a:r>
              <a:rPr lang="en-US" sz="2000" dirty="0"/>
              <a:t> </a:t>
            </a:r>
            <a:r>
              <a:rPr lang="en-US" sz="2000" dirty="0" err="1"/>
              <a:t>sua</a:t>
            </a:r>
            <a:r>
              <a:rPr lang="en-US" sz="2000" dirty="0"/>
              <a:t> </a:t>
            </a:r>
            <a:r>
              <a:rPr lang="en-US" sz="2000" dirty="0" err="1"/>
              <a:t>história</a:t>
            </a:r>
            <a:r>
              <a:rPr lang="en-US" sz="2000" dirty="0"/>
              <a:t> com base </a:t>
            </a:r>
            <a:r>
              <a:rPr lang="en-US" sz="2000" dirty="0" err="1"/>
              <a:t>na</a:t>
            </a:r>
            <a:r>
              <a:rPr lang="en-US" sz="2000" dirty="0"/>
              <a:t> </a:t>
            </a:r>
            <a:r>
              <a:rPr lang="en-US" sz="2000" dirty="0" err="1"/>
              <a:t>imagem</a:t>
            </a:r>
            <a:r>
              <a:rPr lang="en-US" sz="2000" dirty="0"/>
              <a:t> a </a:t>
            </a:r>
            <a:r>
              <a:rPr lang="en-US" sz="2000" dirty="0" err="1"/>
              <a:t>seguir</a:t>
            </a:r>
            <a:r>
              <a:rPr lang="en-US" sz="2000" dirty="0"/>
              <a:t>.</a:t>
            </a:r>
          </a:p>
          <a:p>
            <a:pPr indent="0">
              <a:buNone/>
              <a:defRPr/>
            </a:pPr>
            <a:r>
              <a:rPr lang="en-US" sz="2000" dirty="0"/>
              <a:t>Observe a </a:t>
            </a:r>
            <a:r>
              <a:rPr lang="en-US" sz="2000" dirty="0" err="1"/>
              <a:t>cena</a:t>
            </a:r>
            <a:r>
              <a:rPr lang="en-US" sz="2000" dirty="0"/>
              <a:t> </a:t>
            </a:r>
            <a:r>
              <a:rPr lang="en-US" sz="2000" dirty="0" err="1"/>
              <a:t>detalhadamente</a:t>
            </a:r>
            <a:r>
              <a:rPr lang="en-US" sz="2000" dirty="0"/>
              <a:t>.</a:t>
            </a:r>
          </a:p>
          <a:p>
            <a:pPr indent="0">
              <a:buNone/>
              <a:defRPr/>
            </a:pPr>
            <a:r>
              <a:rPr lang="en-US" sz="2000" dirty="0" err="1"/>
              <a:t>Onde</a:t>
            </a:r>
            <a:r>
              <a:rPr lang="en-US" sz="2000" dirty="0"/>
              <a:t> o </a:t>
            </a:r>
            <a:r>
              <a:rPr lang="en-US" sz="2000" dirty="0" err="1"/>
              <a:t>menino</a:t>
            </a:r>
            <a:r>
              <a:rPr lang="en-US" sz="2000" dirty="0"/>
              <a:t> </a:t>
            </a:r>
            <a:r>
              <a:rPr lang="en-US" sz="2000" dirty="0" err="1"/>
              <a:t>está</a:t>
            </a:r>
            <a:r>
              <a:rPr lang="en-US" sz="2000" dirty="0"/>
              <a:t>? O que </a:t>
            </a:r>
            <a:r>
              <a:rPr lang="en-US" sz="2000" dirty="0" err="1"/>
              <a:t>ele</a:t>
            </a:r>
            <a:r>
              <a:rPr lang="en-US" sz="2000" dirty="0"/>
              <a:t> </a:t>
            </a:r>
            <a:r>
              <a:rPr lang="en-US" sz="2000" dirty="0" err="1"/>
              <a:t>está</a:t>
            </a:r>
            <a:r>
              <a:rPr lang="en-US" sz="2000" dirty="0"/>
              <a:t> </a:t>
            </a:r>
            <a:r>
              <a:rPr lang="en-US" sz="2000" dirty="0" err="1"/>
              <a:t>vendo</a:t>
            </a:r>
            <a:r>
              <a:rPr lang="en-US" sz="2000" dirty="0"/>
              <a:t>?</a:t>
            </a:r>
          </a:p>
          <a:p>
            <a:pPr marL="0">
              <a:defRPr/>
            </a:pPr>
            <a:endParaRPr lang="en-US" sz="2000" dirty="0"/>
          </a:p>
        </p:txBody>
      </p:sp>
      <p:pic>
        <p:nvPicPr>
          <p:cNvPr id="80901" name="Picture 2">
            <a:extLst>
              <a:ext uri="{FF2B5EF4-FFF2-40B4-BE49-F238E27FC236}">
                <a16:creationId xmlns:a16="http://schemas.microsoft.com/office/drawing/2014/main" id="{026C1FE7-69C9-4198-B711-795A0BD088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3991" y="581892"/>
            <a:ext cx="3816296"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Espaço Reservado para Conteúdo 3">
            <a:extLst>
              <a:ext uri="{FF2B5EF4-FFF2-40B4-BE49-F238E27FC236}">
                <a16:creationId xmlns:a16="http://schemas.microsoft.com/office/drawing/2014/main" id="{2679C6E6-0487-433D-B0BA-8BCF880A973C}"/>
              </a:ext>
            </a:extLst>
          </p:cNvPr>
          <p:cNvPicPr>
            <a:picLocks noGrp="1" noChangeAspect="1"/>
          </p:cNvPicPr>
          <p:nvPr>
            <p:ph sz="half" idx="2"/>
          </p:nvPr>
        </p:nvPicPr>
        <p:blipFill>
          <a:blip r:embed="rId4"/>
          <a:stretch>
            <a:fillRect/>
          </a:stretch>
        </p:blipFill>
        <p:spPr>
          <a:xfrm>
            <a:off x="7380260" y="3707894"/>
            <a:ext cx="3801895" cy="25187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82CB3-275D-4ADD-9C7B-91546F7AFD0C}"/>
              </a:ext>
            </a:extLst>
          </p:cNvPr>
          <p:cNvSpPr>
            <a:spLocks noGrp="1"/>
          </p:cNvSpPr>
          <p:nvPr>
            <p:ph type="title"/>
          </p:nvPr>
        </p:nvSpPr>
        <p:spPr/>
        <p:txBody>
          <a:bodyPr/>
          <a:lstStyle/>
          <a:p>
            <a:r>
              <a:rPr lang="pt-BR" dirty="0"/>
              <a:t>Partes da aula</a:t>
            </a:r>
          </a:p>
        </p:txBody>
      </p:sp>
      <p:graphicFrame>
        <p:nvGraphicFramePr>
          <p:cNvPr id="4" name="Tabela 4">
            <a:extLst>
              <a:ext uri="{FF2B5EF4-FFF2-40B4-BE49-F238E27FC236}">
                <a16:creationId xmlns:a16="http://schemas.microsoft.com/office/drawing/2014/main" id="{AC5F5A16-1FB8-4181-836D-FF71D6165C14}"/>
              </a:ext>
            </a:extLst>
          </p:cNvPr>
          <p:cNvGraphicFramePr>
            <a:graphicFrameLocks noGrp="1"/>
          </p:cNvGraphicFramePr>
          <p:nvPr>
            <p:ph idx="1"/>
            <p:extLst>
              <p:ext uri="{D42A27DB-BD31-4B8C-83A1-F6EECF244321}">
                <p14:modId xmlns:p14="http://schemas.microsoft.com/office/powerpoint/2010/main" val="3714760293"/>
              </p:ext>
            </p:extLst>
          </p:nvPr>
        </p:nvGraphicFramePr>
        <p:xfrm>
          <a:off x="1052052" y="1415845"/>
          <a:ext cx="10972800" cy="5212080"/>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2342146232"/>
                    </a:ext>
                  </a:extLst>
                </a:gridCol>
                <a:gridCol w="3657600">
                  <a:extLst>
                    <a:ext uri="{9D8B030D-6E8A-4147-A177-3AD203B41FA5}">
                      <a16:colId xmlns:a16="http://schemas.microsoft.com/office/drawing/2014/main" val="2913362504"/>
                    </a:ext>
                  </a:extLst>
                </a:gridCol>
                <a:gridCol w="3657600">
                  <a:extLst>
                    <a:ext uri="{9D8B030D-6E8A-4147-A177-3AD203B41FA5}">
                      <a16:colId xmlns:a16="http://schemas.microsoft.com/office/drawing/2014/main" val="1981044989"/>
                    </a:ext>
                  </a:extLst>
                </a:gridCol>
              </a:tblGrid>
              <a:tr h="5211097">
                <a:tc>
                  <a:txBody>
                    <a:bodyPr/>
                    <a:lstStyle/>
                    <a:p>
                      <a:pPr algn="ctr"/>
                      <a:endParaRPr lang="pt-BR" sz="2400" dirty="0"/>
                    </a:p>
                    <a:p>
                      <a:pPr algn="ctr"/>
                      <a:endParaRPr lang="pt-BR" sz="2400" dirty="0"/>
                    </a:p>
                    <a:p>
                      <a:pPr algn="ctr"/>
                      <a:endParaRPr lang="pt-BR" sz="2400" dirty="0"/>
                    </a:p>
                    <a:p>
                      <a:pPr algn="ctr"/>
                      <a:endParaRPr lang="pt-BR" sz="2400" dirty="0"/>
                    </a:p>
                    <a:p>
                      <a:pPr algn="ctr"/>
                      <a:endParaRPr lang="pt-BR" sz="2400" dirty="0"/>
                    </a:p>
                    <a:p>
                      <a:pPr algn="ctr"/>
                      <a:r>
                        <a:rPr lang="pt-BR" sz="2400" dirty="0"/>
                        <a:t>1. AS </a:t>
                      </a:r>
                      <a:r>
                        <a:rPr lang="pt-BR" sz="2400" dirty="0" err="1"/>
                        <a:t>BNCCs</a:t>
                      </a:r>
                      <a:r>
                        <a:rPr lang="pt-BR" sz="2400" dirty="0"/>
                        <a:t>: uma leitura preliminar</a:t>
                      </a:r>
                    </a:p>
                    <a:p>
                      <a:pPr algn="ctr"/>
                      <a:endParaRPr lang="pt-BR" sz="2400" dirty="0"/>
                    </a:p>
                    <a:p>
                      <a:pPr algn="ctr"/>
                      <a:endParaRPr lang="pt-BR" sz="2400" dirty="0"/>
                    </a:p>
                    <a:p>
                      <a:pPr algn="ctr"/>
                      <a:endParaRPr lang="pt-BR" sz="2400" dirty="0"/>
                    </a:p>
                    <a:p>
                      <a:pPr algn="ctr"/>
                      <a:endParaRPr lang="pt-BR" sz="2400" dirty="0"/>
                    </a:p>
                    <a:p>
                      <a:pPr algn="ctr"/>
                      <a:endParaRPr lang="pt-BR" sz="2400" dirty="0"/>
                    </a:p>
                    <a:p>
                      <a:pPr algn="ctr"/>
                      <a:endParaRPr lang="pt-BR" sz="2400" dirty="0"/>
                    </a:p>
                    <a:p>
                      <a:pPr algn="ctr"/>
                      <a:endParaRPr lang="pt-BR" sz="2400" dirty="0"/>
                    </a:p>
                  </a:txBody>
                  <a:tcPr/>
                </a:tc>
                <a:tc>
                  <a:txBody>
                    <a:bodyPr/>
                    <a:lstStyle/>
                    <a:p>
                      <a:pPr algn="ctr"/>
                      <a:endParaRPr lang="pt-BR" sz="2400" dirty="0"/>
                    </a:p>
                    <a:p>
                      <a:pPr algn="ctr"/>
                      <a:endParaRPr lang="pt-BR" sz="2400" dirty="0"/>
                    </a:p>
                    <a:p>
                      <a:pPr algn="ctr"/>
                      <a:endParaRPr lang="pt-BR" sz="2400" dirty="0"/>
                    </a:p>
                    <a:p>
                      <a:pPr algn="ctr"/>
                      <a:endParaRPr lang="pt-BR" sz="2400" dirty="0"/>
                    </a:p>
                    <a:p>
                      <a:pPr algn="ctr"/>
                      <a:endParaRPr lang="pt-BR" sz="2400" dirty="0"/>
                    </a:p>
                    <a:p>
                      <a:pPr algn="ctr"/>
                      <a:r>
                        <a:rPr lang="pt-BR" sz="2400" dirty="0"/>
                        <a:t>2. Exemplo de texto autoral</a:t>
                      </a:r>
                    </a:p>
                  </a:txBody>
                  <a:tcPr/>
                </a:tc>
                <a:tc>
                  <a:txBody>
                    <a:bodyPr/>
                    <a:lstStyle/>
                    <a:p>
                      <a:pPr algn="ctr"/>
                      <a:endParaRPr lang="pt-BR" sz="2400" dirty="0"/>
                    </a:p>
                    <a:p>
                      <a:pPr algn="ctr"/>
                      <a:endParaRPr lang="pt-BR" sz="2400" dirty="0"/>
                    </a:p>
                    <a:p>
                      <a:pPr algn="ctr"/>
                      <a:endParaRPr lang="pt-BR" sz="2400" dirty="0"/>
                    </a:p>
                    <a:p>
                      <a:pPr algn="ctr"/>
                      <a:endParaRPr lang="pt-BR" sz="2400" dirty="0"/>
                    </a:p>
                    <a:p>
                      <a:pPr algn="ctr"/>
                      <a:endParaRPr lang="pt-BR" sz="2400" dirty="0"/>
                    </a:p>
                    <a:p>
                      <a:pPr algn="ctr"/>
                      <a:r>
                        <a:rPr lang="pt-BR" sz="2400" dirty="0"/>
                        <a:t>3. Lição</a:t>
                      </a:r>
                    </a:p>
                  </a:txBody>
                  <a:tcPr/>
                </a:tc>
                <a:extLst>
                  <a:ext uri="{0D108BD9-81ED-4DB2-BD59-A6C34878D82A}">
                    <a16:rowId xmlns:a16="http://schemas.microsoft.com/office/drawing/2014/main" val="2363841878"/>
                  </a:ext>
                </a:extLst>
              </a:tr>
            </a:tbl>
          </a:graphicData>
        </a:graphic>
      </p:graphicFrame>
    </p:spTree>
    <p:extLst>
      <p:ext uri="{BB962C8B-B14F-4D97-AF65-F5344CB8AC3E}">
        <p14:creationId xmlns:p14="http://schemas.microsoft.com/office/powerpoint/2010/main" val="1137568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0ECA3978-0A57-499C-932D-23816FD3BA34}"/>
              </a:ext>
            </a:extLst>
          </p:cNvPr>
          <p:cNvGraphicFramePr>
            <a:graphicFrameLocks noGrp="1"/>
          </p:cNvGraphicFramePr>
          <p:nvPr>
            <p:ph idx="4294967295"/>
          </p:nvPr>
        </p:nvGraphicFramePr>
        <p:xfrm>
          <a:off x="1524000" y="260350"/>
          <a:ext cx="8713787" cy="6408735"/>
        </p:xfrm>
        <a:graphic>
          <a:graphicData uri="http://schemas.openxmlformats.org/drawingml/2006/table">
            <a:tbl>
              <a:tblPr firstRow="1" bandRow="1">
                <a:tableStyleId>{21E4AEA4-8DFA-4A89-87EB-49C32662AFE0}</a:tableStyleId>
              </a:tblPr>
              <a:tblGrid>
                <a:gridCol w="576118">
                  <a:extLst>
                    <a:ext uri="{9D8B030D-6E8A-4147-A177-3AD203B41FA5}">
                      <a16:colId xmlns:a16="http://schemas.microsoft.com/office/drawing/2014/main" val="20000"/>
                    </a:ext>
                  </a:extLst>
                </a:gridCol>
                <a:gridCol w="8137669">
                  <a:extLst>
                    <a:ext uri="{9D8B030D-6E8A-4147-A177-3AD203B41FA5}">
                      <a16:colId xmlns:a16="http://schemas.microsoft.com/office/drawing/2014/main" val="20001"/>
                    </a:ext>
                  </a:extLst>
                </a:gridCol>
              </a:tblGrid>
              <a:tr h="427249">
                <a:tc>
                  <a:txBody>
                    <a:bodyPr/>
                    <a:lstStyle/>
                    <a:p>
                      <a:endParaRPr lang="pt-BR" sz="1800" dirty="0"/>
                    </a:p>
                  </a:txBody>
                  <a:tcPr marL="91449" marR="91449"/>
                </a:tc>
                <a:tc>
                  <a:txBody>
                    <a:bodyPr/>
                    <a:lstStyle/>
                    <a:p>
                      <a:r>
                        <a:rPr lang="pt-BR" sz="2000" dirty="0"/>
                        <a:t>James</a:t>
                      </a:r>
                    </a:p>
                  </a:txBody>
                  <a:tcPr marL="91449" marR="91449"/>
                </a:tc>
                <a:extLst>
                  <a:ext uri="{0D108BD9-81ED-4DB2-BD59-A6C34878D82A}">
                    <a16:rowId xmlns:a16="http://schemas.microsoft.com/office/drawing/2014/main" val="10000"/>
                  </a:ext>
                </a:extLst>
              </a:tr>
              <a:tr h="427249">
                <a:tc>
                  <a:txBody>
                    <a:bodyPr/>
                    <a:lstStyle/>
                    <a:p>
                      <a:endParaRPr lang="pt-BR" sz="1800" dirty="0"/>
                    </a:p>
                  </a:txBody>
                  <a:tcPr marL="91449" marR="91449"/>
                </a:tc>
                <a:tc>
                  <a:txBody>
                    <a:bodyPr/>
                    <a:lstStyle/>
                    <a:p>
                      <a:endParaRPr lang="pt-BR" sz="2000" dirty="0"/>
                    </a:p>
                  </a:txBody>
                  <a:tcPr marL="91449" marR="91449"/>
                </a:tc>
                <a:extLst>
                  <a:ext uri="{0D108BD9-81ED-4DB2-BD59-A6C34878D82A}">
                    <a16:rowId xmlns:a16="http://schemas.microsoft.com/office/drawing/2014/main" val="10001"/>
                  </a:ext>
                </a:extLst>
              </a:tr>
              <a:tr h="427249">
                <a:tc>
                  <a:txBody>
                    <a:bodyPr/>
                    <a:lstStyle/>
                    <a:p>
                      <a:r>
                        <a:rPr lang="pt-BR" sz="1800" dirty="0"/>
                        <a:t>1</a:t>
                      </a:r>
                    </a:p>
                  </a:txBody>
                  <a:tcPr marL="91449" marR="91449"/>
                </a:tc>
                <a:tc>
                  <a:txBody>
                    <a:bodyPr/>
                    <a:lstStyle/>
                    <a:p>
                      <a:r>
                        <a:rPr lang="pt-BR" sz="2000" dirty="0"/>
                        <a:t>1942 Segunda Guerra Mundial, Inglaterra.</a:t>
                      </a:r>
                    </a:p>
                  </a:txBody>
                  <a:tcPr marL="91449" marR="91449"/>
                </a:tc>
                <a:extLst>
                  <a:ext uri="{0D108BD9-81ED-4DB2-BD59-A6C34878D82A}">
                    <a16:rowId xmlns:a16="http://schemas.microsoft.com/office/drawing/2014/main" val="10002"/>
                  </a:ext>
                </a:extLst>
              </a:tr>
              <a:tr h="427249">
                <a:tc>
                  <a:txBody>
                    <a:bodyPr/>
                    <a:lstStyle/>
                    <a:p>
                      <a:r>
                        <a:rPr lang="pt-BR" sz="1800" dirty="0"/>
                        <a:t>2</a:t>
                      </a:r>
                    </a:p>
                  </a:txBody>
                  <a:tcPr marL="91449" marR="91449"/>
                </a:tc>
                <a:tc>
                  <a:txBody>
                    <a:bodyPr/>
                    <a:lstStyle/>
                    <a:p>
                      <a:pPr marL="0" indent="900113"/>
                      <a:r>
                        <a:rPr lang="pt-BR" sz="2000" dirty="0"/>
                        <a:t>James andava pelo </a:t>
                      </a:r>
                      <a:r>
                        <a:rPr lang="pt-BR" sz="2000" dirty="0" err="1"/>
                        <a:t>ma</a:t>
                      </a:r>
                      <a:r>
                        <a:rPr lang="pt-BR" sz="2000" dirty="0"/>
                        <a:t>-</a:t>
                      </a:r>
                    </a:p>
                  </a:txBody>
                  <a:tcPr marL="91449" marR="91449"/>
                </a:tc>
                <a:extLst>
                  <a:ext uri="{0D108BD9-81ED-4DB2-BD59-A6C34878D82A}">
                    <a16:rowId xmlns:a16="http://schemas.microsoft.com/office/drawing/2014/main" val="10003"/>
                  </a:ext>
                </a:extLst>
              </a:tr>
              <a:tr h="427249">
                <a:tc>
                  <a:txBody>
                    <a:bodyPr/>
                    <a:lstStyle/>
                    <a:p>
                      <a:r>
                        <a:rPr lang="pt-BR" sz="1800" dirty="0"/>
                        <a:t>3</a:t>
                      </a:r>
                    </a:p>
                  </a:txBody>
                  <a:tcPr marL="91449" marR="91449"/>
                </a:tc>
                <a:tc>
                  <a:txBody>
                    <a:bodyPr/>
                    <a:lstStyle/>
                    <a:p>
                      <a:r>
                        <a:rPr lang="pt-BR" sz="2000" dirty="0" err="1"/>
                        <a:t>tagal</a:t>
                      </a:r>
                      <a:r>
                        <a:rPr lang="pt-BR" sz="2000" dirty="0"/>
                        <a:t> próximo ao lito-</a:t>
                      </a:r>
                    </a:p>
                  </a:txBody>
                  <a:tcPr marL="91449" marR="91449"/>
                </a:tc>
                <a:extLst>
                  <a:ext uri="{0D108BD9-81ED-4DB2-BD59-A6C34878D82A}">
                    <a16:rowId xmlns:a16="http://schemas.microsoft.com/office/drawing/2014/main" val="10004"/>
                  </a:ext>
                </a:extLst>
              </a:tr>
              <a:tr h="427249">
                <a:tc>
                  <a:txBody>
                    <a:bodyPr/>
                    <a:lstStyle/>
                    <a:p>
                      <a:r>
                        <a:rPr lang="pt-BR" sz="1800" dirty="0"/>
                        <a:t>4</a:t>
                      </a:r>
                    </a:p>
                  </a:txBody>
                  <a:tcPr marL="91449" marR="91449"/>
                </a:tc>
                <a:tc>
                  <a:txBody>
                    <a:bodyPr/>
                    <a:lstStyle/>
                    <a:p>
                      <a:r>
                        <a:rPr lang="pt-BR" sz="2000" dirty="0" err="1"/>
                        <a:t>ral</a:t>
                      </a:r>
                      <a:r>
                        <a:rPr lang="pt-BR" sz="2000" baseline="0" dirty="0"/>
                        <a:t> quando avistou al-</a:t>
                      </a:r>
                      <a:endParaRPr lang="pt-BR" sz="2000" dirty="0"/>
                    </a:p>
                  </a:txBody>
                  <a:tcPr marL="91449" marR="91449"/>
                </a:tc>
                <a:extLst>
                  <a:ext uri="{0D108BD9-81ED-4DB2-BD59-A6C34878D82A}">
                    <a16:rowId xmlns:a16="http://schemas.microsoft.com/office/drawing/2014/main" val="10005"/>
                  </a:ext>
                </a:extLst>
              </a:tr>
              <a:tr h="427249">
                <a:tc>
                  <a:txBody>
                    <a:bodyPr/>
                    <a:lstStyle/>
                    <a:p>
                      <a:r>
                        <a:rPr lang="pt-BR" sz="1800" dirty="0"/>
                        <a:t>5</a:t>
                      </a:r>
                    </a:p>
                  </a:txBody>
                  <a:tcPr marL="91449" marR="91449"/>
                </a:tc>
                <a:tc>
                  <a:txBody>
                    <a:bodyPr/>
                    <a:lstStyle/>
                    <a:p>
                      <a:r>
                        <a:rPr lang="pt-BR" sz="2000" dirty="0" err="1"/>
                        <a:t>guns</a:t>
                      </a:r>
                      <a:r>
                        <a:rPr lang="pt-BR" sz="2000" dirty="0"/>
                        <a:t> homens </a:t>
                      </a:r>
                      <a:r>
                        <a:rPr lang="pt-BR" sz="2000" dirty="0" err="1"/>
                        <a:t>desembar</a:t>
                      </a:r>
                      <a:r>
                        <a:rPr lang="pt-BR" sz="2000" dirty="0"/>
                        <a:t>-</a:t>
                      </a:r>
                    </a:p>
                  </a:txBody>
                  <a:tcPr marL="91449" marR="91449"/>
                </a:tc>
                <a:extLst>
                  <a:ext uri="{0D108BD9-81ED-4DB2-BD59-A6C34878D82A}">
                    <a16:rowId xmlns:a16="http://schemas.microsoft.com/office/drawing/2014/main" val="10006"/>
                  </a:ext>
                </a:extLst>
              </a:tr>
              <a:tr h="427249">
                <a:tc>
                  <a:txBody>
                    <a:bodyPr/>
                    <a:lstStyle/>
                    <a:p>
                      <a:r>
                        <a:rPr lang="pt-BR" sz="1800" dirty="0"/>
                        <a:t>6</a:t>
                      </a:r>
                    </a:p>
                  </a:txBody>
                  <a:tcPr marL="91449" marR="91449"/>
                </a:tc>
                <a:tc>
                  <a:txBody>
                    <a:bodyPr/>
                    <a:lstStyle/>
                    <a:p>
                      <a:r>
                        <a:rPr lang="pt-BR" sz="2000" dirty="0" err="1"/>
                        <a:t>cando</a:t>
                      </a:r>
                      <a:r>
                        <a:rPr lang="pt-BR" sz="2000" dirty="0"/>
                        <a:t> ao longe, portando armas pesadas.</a:t>
                      </a:r>
                    </a:p>
                  </a:txBody>
                  <a:tcPr marL="91449" marR="91449"/>
                </a:tc>
                <a:extLst>
                  <a:ext uri="{0D108BD9-81ED-4DB2-BD59-A6C34878D82A}">
                    <a16:rowId xmlns:a16="http://schemas.microsoft.com/office/drawing/2014/main" val="10007"/>
                  </a:ext>
                </a:extLst>
              </a:tr>
              <a:tr h="427249">
                <a:tc>
                  <a:txBody>
                    <a:bodyPr/>
                    <a:lstStyle/>
                    <a:p>
                      <a:r>
                        <a:rPr lang="pt-BR" sz="1800" dirty="0"/>
                        <a:t>7</a:t>
                      </a:r>
                    </a:p>
                  </a:txBody>
                  <a:tcPr marL="91449" marR="91449"/>
                </a:tc>
                <a:tc>
                  <a:txBody>
                    <a:bodyPr/>
                    <a:lstStyle/>
                    <a:p>
                      <a:pPr marL="0" indent="900113"/>
                      <a:r>
                        <a:rPr lang="pt-BR" sz="2000" dirty="0"/>
                        <a:t>Estranhando essa </a:t>
                      </a:r>
                      <a:r>
                        <a:rPr lang="pt-BR" sz="2000" dirty="0" err="1"/>
                        <a:t>mo</a:t>
                      </a:r>
                      <a:r>
                        <a:rPr lang="pt-BR" sz="2000" dirty="0"/>
                        <a:t>-</a:t>
                      </a:r>
                    </a:p>
                  </a:txBody>
                  <a:tcPr marL="91449" marR="91449"/>
                </a:tc>
                <a:extLst>
                  <a:ext uri="{0D108BD9-81ED-4DB2-BD59-A6C34878D82A}">
                    <a16:rowId xmlns:a16="http://schemas.microsoft.com/office/drawing/2014/main" val="10008"/>
                  </a:ext>
                </a:extLst>
              </a:tr>
              <a:tr h="427249">
                <a:tc>
                  <a:txBody>
                    <a:bodyPr/>
                    <a:lstStyle/>
                    <a:p>
                      <a:r>
                        <a:rPr lang="pt-BR" sz="1800" dirty="0"/>
                        <a:t>8</a:t>
                      </a:r>
                    </a:p>
                  </a:txBody>
                  <a:tcPr marL="91449" marR="91449"/>
                </a:tc>
                <a:tc>
                  <a:txBody>
                    <a:bodyPr/>
                    <a:lstStyle/>
                    <a:p>
                      <a:r>
                        <a:rPr lang="pt-BR" sz="2000" dirty="0" err="1"/>
                        <a:t>vimentação</a:t>
                      </a:r>
                      <a:r>
                        <a:rPr lang="pt-BR" sz="2000" dirty="0"/>
                        <a:t>, James se</a:t>
                      </a:r>
                    </a:p>
                  </a:txBody>
                  <a:tcPr marL="91449" marR="91449"/>
                </a:tc>
                <a:extLst>
                  <a:ext uri="{0D108BD9-81ED-4DB2-BD59-A6C34878D82A}">
                    <a16:rowId xmlns:a16="http://schemas.microsoft.com/office/drawing/2014/main" val="10009"/>
                  </a:ext>
                </a:extLst>
              </a:tr>
              <a:tr h="427249">
                <a:tc>
                  <a:txBody>
                    <a:bodyPr/>
                    <a:lstStyle/>
                    <a:p>
                      <a:r>
                        <a:rPr lang="pt-BR" sz="1800" dirty="0"/>
                        <a:t>9</a:t>
                      </a:r>
                    </a:p>
                  </a:txBody>
                  <a:tcPr marL="91449" marR="91449"/>
                </a:tc>
                <a:tc>
                  <a:txBody>
                    <a:bodyPr/>
                    <a:lstStyle/>
                    <a:p>
                      <a:r>
                        <a:rPr lang="pt-BR" sz="2000" dirty="0"/>
                        <a:t>abaixou e pegou o</a:t>
                      </a:r>
                    </a:p>
                  </a:txBody>
                  <a:tcPr marL="91449" marR="91449"/>
                </a:tc>
                <a:extLst>
                  <a:ext uri="{0D108BD9-81ED-4DB2-BD59-A6C34878D82A}">
                    <a16:rowId xmlns:a16="http://schemas.microsoft.com/office/drawing/2014/main" val="10010"/>
                  </a:ext>
                </a:extLst>
              </a:tr>
              <a:tr h="427249">
                <a:tc>
                  <a:txBody>
                    <a:bodyPr/>
                    <a:lstStyle/>
                    <a:p>
                      <a:r>
                        <a:rPr lang="pt-BR" sz="1800" dirty="0"/>
                        <a:t>10</a:t>
                      </a:r>
                    </a:p>
                  </a:txBody>
                  <a:tcPr marL="91449" marR="91449"/>
                </a:tc>
                <a:tc>
                  <a:txBody>
                    <a:bodyPr/>
                    <a:lstStyle/>
                    <a:p>
                      <a:r>
                        <a:rPr lang="pt-BR" sz="2000" dirty="0"/>
                        <a:t>binoculo.</a:t>
                      </a:r>
                    </a:p>
                  </a:txBody>
                  <a:tcPr marL="91449" marR="91449"/>
                </a:tc>
                <a:extLst>
                  <a:ext uri="{0D108BD9-81ED-4DB2-BD59-A6C34878D82A}">
                    <a16:rowId xmlns:a16="http://schemas.microsoft.com/office/drawing/2014/main" val="10011"/>
                  </a:ext>
                </a:extLst>
              </a:tr>
              <a:tr h="427249">
                <a:tc>
                  <a:txBody>
                    <a:bodyPr/>
                    <a:lstStyle/>
                    <a:p>
                      <a:r>
                        <a:rPr lang="pt-BR" sz="1800" dirty="0"/>
                        <a:t>11</a:t>
                      </a:r>
                    </a:p>
                  </a:txBody>
                  <a:tcPr marL="91449" marR="91449"/>
                </a:tc>
                <a:tc>
                  <a:txBody>
                    <a:bodyPr/>
                    <a:lstStyle/>
                    <a:p>
                      <a:r>
                        <a:rPr lang="pt-BR" sz="2000" dirty="0"/>
                        <a:t>Com</a:t>
                      </a:r>
                      <a:r>
                        <a:rPr lang="pt-BR" sz="2000" baseline="0" dirty="0"/>
                        <a:t> o binóculo em</a:t>
                      </a:r>
                      <a:endParaRPr lang="pt-BR" sz="2000" dirty="0"/>
                    </a:p>
                  </a:txBody>
                  <a:tcPr marL="91449" marR="91449"/>
                </a:tc>
                <a:extLst>
                  <a:ext uri="{0D108BD9-81ED-4DB2-BD59-A6C34878D82A}">
                    <a16:rowId xmlns:a16="http://schemas.microsoft.com/office/drawing/2014/main" val="10012"/>
                  </a:ext>
                </a:extLst>
              </a:tr>
              <a:tr h="427249">
                <a:tc>
                  <a:txBody>
                    <a:bodyPr/>
                    <a:lstStyle/>
                    <a:p>
                      <a:r>
                        <a:rPr lang="pt-BR" sz="1800" dirty="0"/>
                        <a:t>12</a:t>
                      </a:r>
                    </a:p>
                  </a:txBody>
                  <a:tcPr marL="91449" marR="91449"/>
                </a:tc>
                <a:tc>
                  <a:txBody>
                    <a:bodyPr/>
                    <a:lstStyle/>
                    <a:p>
                      <a:r>
                        <a:rPr lang="pt-BR" sz="2000" dirty="0"/>
                        <a:t>mãos, conseguiu </a:t>
                      </a:r>
                      <a:r>
                        <a:rPr lang="pt-BR" sz="2000" dirty="0" err="1"/>
                        <a:t>reconhe</a:t>
                      </a:r>
                      <a:r>
                        <a:rPr lang="pt-BR" sz="2000" dirty="0"/>
                        <a:t>-</a:t>
                      </a:r>
                    </a:p>
                  </a:txBody>
                  <a:tcPr marL="91449" marR="91449"/>
                </a:tc>
                <a:extLst>
                  <a:ext uri="{0D108BD9-81ED-4DB2-BD59-A6C34878D82A}">
                    <a16:rowId xmlns:a16="http://schemas.microsoft.com/office/drawing/2014/main" val="10013"/>
                  </a:ext>
                </a:extLst>
              </a:tr>
              <a:tr h="427249">
                <a:tc>
                  <a:txBody>
                    <a:bodyPr/>
                    <a:lstStyle/>
                    <a:p>
                      <a:r>
                        <a:rPr lang="pt-BR" sz="1800" dirty="0"/>
                        <a:t>13</a:t>
                      </a:r>
                    </a:p>
                  </a:txBody>
                  <a:tcPr marL="91449" marR="91449"/>
                </a:tc>
                <a:tc>
                  <a:txBody>
                    <a:bodyPr/>
                    <a:lstStyle/>
                    <a:p>
                      <a:r>
                        <a:rPr lang="pt-BR" sz="2000" dirty="0" err="1"/>
                        <a:t>cer</a:t>
                      </a:r>
                      <a:r>
                        <a:rPr lang="pt-BR" sz="2000" dirty="0"/>
                        <a:t> o símbolo no braço</a:t>
                      </a:r>
                    </a:p>
                  </a:txBody>
                  <a:tcPr marL="91449" marR="91449"/>
                </a:tc>
                <a:extLst>
                  <a:ext uri="{0D108BD9-81ED-4DB2-BD59-A6C34878D82A}">
                    <a16:rowId xmlns:a16="http://schemas.microsoft.com/office/drawing/2014/main" val="1001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1F7ACB91-1F7E-4DA5-8070-BB02C2E233D1}"/>
              </a:ext>
            </a:extLst>
          </p:cNvPr>
          <p:cNvGraphicFramePr>
            <a:graphicFrameLocks noGrp="1"/>
          </p:cNvGraphicFramePr>
          <p:nvPr>
            <p:ph idx="4294967295"/>
          </p:nvPr>
        </p:nvGraphicFramePr>
        <p:xfrm>
          <a:off x="1524000" y="260350"/>
          <a:ext cx="8713787" cy="6408735"/>
        </p:xfrm>
        <a:graphic>
          <a:graphicData uri="http://schemas.openxmlformats.org/drawingml/2006/table">
            <a:tbl>
              <a:tblPr firstRow="1" bandRow="1">
                <a:tableStyleId>{21E4AEA4-8DFA-4A89-87EB-49C32662AFE0}</a:tableStyleId>
              </a:tblPr>
              <a:tblGrid>
                <a:gridCol w="676199">
                  <a:extLst>
                    <a:ext uri="{9D8B030D-6E8A-4147-A177-3AD203B41FA5}">
                      <a16:colId xmlns:a16="http://schemas.microsoft.com/office/drawing/2014/main" val="20000"/>
                    </a:ext>
                  </a:extLst>
                </a:gridCol>
                <a:gridCol w="8037588">
                  <a:extLst>
                    <a:ext uri="{9D8B030D-6E8A-4147-A177-3AD203B41FA5}">
                      <a16:colId xmlns:a16="http://schemas.microsoft.com/office/drawing/2014/main" val="20001"/>
                    </a:ext>
                  </a:extLst>
                </a:gridCol>
              </a:tblGrid>
              <a:tr h="427249">
                <a:tc>
                  <a:txBody>
                    <a:bodyPr/>
                    <a:lstStyle/>
                    <a:p>
                      <a:r>
                        <a:rPr lang="pt-BR" sz="1800" dirty="0"/>
                        <a:t>14</a:t>
                      </a:r>
                    </a:p>
                  </a:txBody>
                  <a:tcPr marL="91449" marR="91449"/>
                </a:tc>
                <a:tc>
                  <a:txBody>
                    <a:bodyPr/>
                    <a:lstStyle/>
                    <a:p>
                      <a:r>
                        <a:rPr lang="pt-BR" sz="2000" dirty="0"/>
                        <a:t>dos home</a:t>
                      </a:r>
                      <a:r>
                        <a:rPr lang="pt-BR" sz="2000" baseline="0" dirty="0"/>
                        <a:t>ns:</a:t>
                      </a:r>
                      <a:endParaRPr lang="pt-BR" sz="2000" dirty="0"/>
                    </a:p>
                  </a:txBody>
                  <a:tcPr marL="91449" marR="91449"/>
                </a:tc>
                <a:extLst>
                  <a:ext uri="{0D108BD9-81ED-4DB2-BD59-A6C34878D82A}">
                    <a16:rowId xmlns:a16="http://schemas.microsoft.com/office/drawing/2014/main" val="10000"/>
                  </a:ext>
                </a:extLst>
              </a:tr>
              <a:tr h="427249">
                <a:tc>
                  <a:txBody>
                    <a:bodyPr/>
                    <a:lstStyle/>
                    <a:p>
                      <a:r>
                        <a:rPr lang="pt-BR" sz="1800" dirty="0"/>
                        <a:t>15</a:t>
                      </a:r>
                    </a:p>
                  </a:txBody>
                  <a:tcPr marL="91449" marR="91449"/>
                </a:tc>
                <a:tc>
                  <a:txBody>
                    <a:bodyPr/>
                    <a:lstStyle/>
                    <a:p>
                      <a:r>
                        <a:rPr lang="pt-BR" sz="2000" dirty="0"/>
                        <a:t>eram nazistas ou seja,</a:t>
                      </a:r>
                    </a:p>
                  </a:txBody>
                  <a:tcPr marL="91449" marR="91449"/>
                </a:tc>
                <a:extLst>
                  <a:ext uri="{0D108BD9-81ED-4DB2-BD59-A6C34878D82A}">
                    <a16:rowId xmlns:a16="http://schemas.microsoft.com/office/drawing/2014/main" val="10001"/>
                  </a:ext>
                </a:extLst>
              </a:tr>
              <a:tr h="427249">
                <a:tc>
                  <a:txBody>
                    <a:bodyPr/>
                    <a:lstStyle/>
                    <a:p>
                      <a:r>
                        <a:rPr lang="pt-BR" sz="1800" dirty="0"/>
                        <a:t>16</a:t>
                      </a:r>
                    </a:p>
                  </a:txBody>
                  <a:tcPr marL="91449" marR="91449"/>
                </a:tc>
                <a:tc>
                  <a:txBody>
                    <a:bodyPr/>
                    <a:lstStyle/>
                    <a:p>
                      <a:r>
                        <a:rPr lang="pt-BR" sz="2000" dirty="0"/>
                        <a:t>era um ataque </a:t>
                      </a:r>
                      <a:r>
                        <a:rPr lang="pt-BR" sz="2000" dirty="0" err="1"/>
                        <a:t>sur</a:t>
                      </a:r>
                      <a:r>
                        <a:rPr lang="pt-BR" sz="2000" dirty="0"/>
                        <a:t>-</a:t>
                      </a:r>
                    </a:p>
                  </a:txBody>
                  <a:tcPr marL="91449" marR="91449"/>
                </a:tc>
                <a:extLst>
                  <a:ext uri="{0D108BD9-81ED-4DB2-BD59-A6C34878D82A}">
                    <a16:rowId xmlns:a16="http://schemas.microsoft.com/office/drawing/2014/main" val="10002"/>
                  </a:ext>
                </a:extLst>
              </a:tr>
              <a:tr h="427249">
                <a:tc>
                  <a:txBody>
                    <a:bodyPr/>
                    <a:lstStyle/>
                    <a:p>
                      <a:r>
                        <a:rPr lang="pt-BR" sz="1800" dirty="0"/>
                        <a:t>17</a:t>
                      </a:r>
                    </a:p>
                  </a:txBody>
                  <a:tcPr marL="91449" marR="91449"/>
                </a:tc>
                <a:tc>
                  <a:txBody>
                    <a:bodyPr/>
                    <a:lstStyle/>
                    <a:p>
                      <a:r>
                        <a:rPr lang="pt-BR" sz="2000" dirty="0"/>
                        <a:t>presa.</a:t>
                      </a:r>
                    </a:p>
                  </a:txBody>
                  <a:tcPr marL="91449" marR="91449"/>
                </a:tc>
                <a:extLst>
                  <a:ext uri="{0D108BD9-81ED-4DB2-BD59-A6C34878D82A}">
                    <a16:rowId xmlns:a16="http://schemas.microsoft.com/office/drawing/2014/main" val="10003"/>
                  </a:ext>
                </a:extLst>
              </a:tr>
              <a:tr h="427249">
                <a:tc>
                  <a:txBody>
                    <a:bodyPr/>
                    <a:lstStyle/>
                    <a:p>
                      <a:r>
                        <a:rPr lang="pt-BR" sz="1800" dirty="0"/>
                        <a:t>18</a:t>
                      </a:r>
                    </a:p>
                  </a:txBody>
                  <a:tcPr marL="91449" marR="91449"/>
                </a:tc>
                <a:tc>
                  <a:txBody>
                    <a:bodyPr/>
                    <a:lstStyle/>
                    <a:p>
                      <a:r>
                        <a:rPr lang="pt-BR" sz="2000" dirty="0"/>
                        <a:t>James sem pensar </a:t>
                      </a:r>
                      <a:r>
                        <a:rPr lang="pt-BR" sz="2000" dirty="0" err="1"/>
                        <a:t>pe</a:t>
                      </a:r>
                      <a:r>
                        <a:rPr lang="pt-BR" sz="2000" dirty="0"/>
                        <a:t>-</a:t>
                      </a:r>
                    </a:p>
                  </a:txBody>
                  <a:tcPr marL="91449" marR="91449"/>
                </a:tc>
                <a:extLst>
                  <a:ext uri="{0D108BD9-81ED-4DB2-BD59-A6C34878D82A}">
                    <a16:rowId xmlns:a16="http://schemas.microsoft.com/office/drawing/2014/main" val="10004"/>
                  </a:ext>
                </a:extLst>
              </a:tr>
              <a:tr h="427249">
                <a:tc>
                  <a:txBody>
                    <a:bodyPr/>
                    <a:lstStyle/>
                    <a:p>
                      <a:r>
                        <a:rPr lang="pt-BR" sz="1800" dirty="0"/>
                        <a:t>19</a:t>
                      </a:r>
                    </a:p>
                  </a:txBody>
                  <a:tcPr marL="91449" marR="91449"/>
                </a:tc>
                <a:tc>
                  <a:txBody>
                    <a:bodyPr/>
                    <a:lstStyle/>
                    <a:p>
                      <a:r>
                        <a:rPr lang="pt-BR" sz="2000" dirty="0" err="1"/>
                        <a:t>gou</a:t>
                      </a:r>
                      <a:r>
                        <a:rPr lang="pt-BR" sz="2000" dirty="0"/>
                        <a:t> seu </a:t>
                      </a:r>
                      <a:r>
                        <a:rPr lang="pt-BR" sz="2000" dirty="0" err="1"/>
                        <a:t>ca</a:t>
                      </a:r>
                      <a:r>
                        <a:rPr lang="pt-BR" sz="2000" dirty="0"/>
                        <a:t>-</a:t>
                      </a:r>
                    </a:p>
                  </a:txBody>
                  <a:tcPr marL="91449" marR="91449"/>
                </a:tc>
                <a:extLst>
                  <a:ext uri="{0D108BD9-81ED-4DB2-BD59-A6C34878D82A}">
                    <a16:rowId xmlns:a16="http://schemas.microsoft.com/office/drawing/2014/main" val="10005"/>
                  </a:ext>
                </a:extLst>
              </a:tr>
              <a:tr h="427249">
                <a:tc>
                  <a:txBody>
                    <a:bodyPr/>
                    <a:lstStyle/>
                    <a:p>
                      <a:r>
                        <a:rPr lang="pt-BR" sz="1800" dirty="0"/>
                        <a:t>20</a:t>
                      </a:r>
                    </a:p>
                  </a:txBody>
                  <a:tcPr marL="91449" marR="91449"/>
                </a:tc>
                <a:tc>
                  <a:txBody>
                    <a:bodyPr/>
                    <a:lstStyle/>
                    <a:p>
                      <a:r>
                        <a:rPr lang="pt-BR" sz="2000" dirty="0" err="1"/>
                        <a:t>nivetinho</a:t>
                      </a:r>
                      <a:r>
                        <a:rPr lang="pt-BR" sz="2000" baseline="0" dirty="0"/>
                        <a:t> prateado</a:t>
                      </a:r>
                      <a:endParaRPr lang="pt-BR" sz="2000" dirty="0"/>
                    </a:p>
                  </a:txBody>
                  <a:tcPr marL="91449" marR="91449"/>
                </a:tc>
                <a:extLst>
                  <a:ext uri="{0D108BD9-81ED-4DB2-BD59-A6C34878D82A}">
                    <a16:rowId xmlns:a16="http://schemas.microsoft.com/office/drawing/2014/main" val="10006"/>
                  </a:ext>
                </a:extLst>
              </a:tr>
              <a:tr h="427249">
                <a:tc>
                  <a:txBody>
                    <a:bodyPr/>
                    <a:lstStyle/>
                    <a:p>
                      <a:r>
                        <a:rPr lang="pt-BR" sz="1800" dirty="0"/>
                        <a:t>21</a:t>
                      </a:r>
                    </a:p>
                  </a:txBody>
                  <a:tcPr marL="91449" marR="91449"/>
                </a:tc>
                <a:tc>
                  <a:txBody>
                    <a:bodyPr/>
                    <a:lstStyle/>
                    <a:p>
                      <a:r>
                        <a:rPr lang="pt-BR" sz="2000" dirty="0"/>
                        <a:t>e</a:t>
                      </a:r>
                      <a:r>
                        <a:rPr lang="pt-BR" sz="2000" baseline="0" dirty="0"/>
                        <a:t> mandou uma mensagem</a:t>
                      </a:r>
                      <a:endParaRPr lang="pt-BR" sz="2000" dirty="0"/>
                    </a:p>
                  </a:txBody>
                  <a:tcPr marL="91449" marR="91449"/>
                </a:tc>
                <a:extLst>
                  <a:ext uri="{0D108BD9-81ED-4DB2-BD59-A6C34878D82A}">
                    <a16:rowId xmlns:a16="http://schemas.microsoft.com/office/drawing/2014/main" val="10007"/>
                  </a:ext>
                </a:extLst>
              </a:tr>
              <a:tr h="427249">
                <a:tc>
                  <a:txBody>
                    <a:bodyPr/>
                    <a:lstStyle/>
                    <a:p>
                      <a:r>
                        <a:rPr lang="pt-BR" sz="1800" dirty="0"/>
                        <a:t>22</a:t>
                      </a:r>
                    </a:p>
                  </a:txBody>
                  <a:tcPr marL="91449" marR="91449"/>
                </a:tc>
                <a:tc>
                  <a:txBody>
                    <a:bodyPr/>
                    <a:lstStyle/>
                    <a:p>
                      <a:r>
                        <a:rPr lang="pt-BR" sz="2000" dirty="0"/>
                        <a:t>em </a:t>
                      </a:r>
                      <a:r>
                        <a:rPr lang="pt-BR" sz="2000" dirty="0" err="1"/>
                        <a:t>codigo</a:t>
                      </a:r>
                      <a:r>
                        <a:rPr lang="pt-BR" sz="2000" dirty="0"/>
                        <a:t> </a:t>
                      </a:r>
                      <a:r>
                        <a:rPr lang="pt-BR" sz="2000" dirty="0" err="1"/>
                        <a:t>morse</a:t>
                      </a:r>
                      <a:r>
                        <a:rPr lang="pt-BR" sz="2000" dirty="0"/>
                        <a:t>.</a:t>
                      </a:r>
                    </a:p>
                  </a:txBody>
                  <a:tcPr marL="91449" marR="91449"/>
                </a:tc>
                <a:extLst>
                  <a:ext uri="{0D108BD9-81ED-4DB2-BD59-A6C34878D82A}">
                    <a16:rowId xmlns:a16="http://schemas.microsoft.com/office/drawing/2014/main" val="10008"/>
                  </a:ext>
                </a:extLst>
              </a:tr>
              <a:tr h="427249">
                <a:tc>
                  <a:txBody>
                    <a:bodyPr/>
                    <a:lstStyle/>
                    <a:p>
                      <a:r>
                        <a:rPr lang="pt-BR" sz="1800" dirty="0"/>
                        <a:t>23</a:t>
                      </a:r>
                    </a:p>
                  </a:txBody>
                  <a:tcPr marL="91449" marR="91449"/>
                </a:tc>
                <a:tc>
                  <a:txBody>
                    <a:bodyPr/>
                    <a:lstStyle/>
                    <a:p>
                      <a:r>
                        <a:rPr lang="pt-BR" sz="2000" dirty="0"/>
                        <a:t>Logo depois</a:t>
                      </a:r>
                      <a:r>
                        <a:rPr lang="pt-BR" sz="2000" baseline="0" dirty="0"/>
                        <a:t> James começou</a:t>
                      </a:r>
                      <a:endParaRPr lang="pt-BR" sz="2000" dirty="0"/>
                    </a:p>
                  </a:txBody>
                  <a:tcPr marL="91449" marR="91449"/>
                </a:tc>
                <a:extLst>
                  <a:ext uri="{0D108BD9-81ED-4DB2-BD59-A6C34878D82A}">
                    <a16:rowId xmlns:a16="http://schemas.microsoft.com/office/drawing/2014/main" val="10009"/>
                  </a:ext>
                </a:extLst>
              </a:tr>
              <a:tr h="427249">
                <a:tc>
                  <a:txBody>
                    <a:bodyPr/>
                    <a:lstStyle/>
                    <a:p>
                      <a:r>
                        <a:rPr lang="pt-BR" sz="1800" dirty="0"/>
                        <a:t>24</a:t>
                      </a:r>
                    </a:p>
                  </a:txBody>
                  <a:tcPr marL="91449" marR="91449"/>
                </a:tc>
                <a:tc>
                  <a:txBody>
                    <a:bodyPr/>
                    <a:lstStyle/>
                    <a:p>
                      <a:r>
                        <a:rPr lang="pt-BR" sz="2000" dirty="0"/>
                        <a:t>a correr.</a:t>
                      </a:r>
                    </a:p>
                  </a:txBody>
                  <a:tcPr marL="91449" marR="91449"/>
                </a:tc>
                <a:extLst>
                  <a:ext uri="{0D108BD9-81ED-4DB2-BD59-A6C34878D82A}">
                    <a16:rowId xmlns:a16="http://schemas.microsoft.com/office/drawing/2014/main" val="10010"/>
                  </a:ext>
                </a:extLst>
              </a:tr>
              <a:tr h="427249">
                <a:tc>
                  <a:txBody>
                    <a:bodyPr/>
                    <a:lstStyle/>
                    <a:p>
                      <a:r>
                        <a:rPr lang="pt-BR" sz="1800" dirty="0"/>
                        <a:t>25</a:t>
                      </a:r>
                    </a:p>
                  </a:txBody>
                  <a:tcPr marL="91449" marR="91449"/>
                </a:tc>
                <a:tc>
                  <a:txBody>
                    <a:bodyPr/>
                    <a:lstStyle/>
                    <a:p>
                      <a:pPr marL="0" indent="900113"/>
                      <a:r>
                        <a:rPr lang="pt-BR" sz="2000" dirty="0"/>
                        <a:t>Os nazistas</a:t>
                      </a:r>
                      <a:r>
                        <a:rPr lang="pt-BR" sz="2000" baseline="0" dirty="0"/>
                        <a:t> o viram </a:t>
                      </a:r>
                      <a:endParaRPr lang="pt-BR" sz="2000" dirty="0"/>
                    </a:p>
                  </a:txBody>
                  <a:tcPr marL="91449" marR="91449"/>
                </a:tc>
                <a:extLst>
                  <a:ext uri="{0D108BD9-81ED-4DB2-BD59-A6C34878D82A}">
                    <a16:rowId xmlns:a16="http://schemas.microsoft.com/office/drawing/2014/main" val="10011"/>
                  </a:ext>
                </a:extLst>
              </a:tr>
              <a:tr h="427249">
                <a:tc>
                  <a:txBody>
                    <a:bodyPr/>
                    <a:lstStyle/>
                    <a:p>
                      <a:r>
                        <a:rPr lang="pt-BR" sz="1800" dirty="0"/>
                        <a:t>26</a:t>
                      </a:r>
                    </a:p>
                  </a:txBody>
                  <a:tcPr marL="91449" marR="91449"/>
                </a:tc>
                <a:tc>
                  <a:txBody>
                    <a:bodyPr/>
                    <a:lstStyle/>
                    <a:p>
                      <a:r>
                        <a:rPr lang="pt-BR" sz="2000" dirty="0"/>
                        <a:t>e já começavam a per-</a:t>
                      </a:r>
                    </a:p>
                  </a:txBody>
                  <a:tcPr marL="91449" marR="91449"/>
                </a:tc>
                <a:extLst>
                  <a:ext uri="{0D108BD9-81ED-4DB2-BD59-A6C34878D82A}">
                    <a16:rowId xmlns:a16="http://schemas.microsoft.com/office/drawing/2014/main" val="10012"/>
                  </a:ext>
                </a:extLst>
              </a:tr>
              <a:tr h="427249">
                <a:tc>
                  <a:txBody>
                    <a:bodyPr/>
                    <a:lstStyle/>
                    <a:p>
                      <a:r>
                        <a:rPr lang="pt-BR" sz="1800" dirty="0"/>
                        <a:t>27</a:t>
                      </a:r>
                    </a:p>
                  </a:txBody>
                  <a:tcPr marL="91449" marR="91449"/>
                </a:tc>
                <a:tc>
                  <a:txBody>
                    <a:bodyPr/>
                    <a:lstStyle/>
                    <a:p>
                      <a:r>
                        <a:rPr lang="pt-BR" sz="2000" dirty="0" err="1"/>
                        <a:t>seguí-lo</a:t>
                      </a:r>
                      <a:r>
                        <a:rPr lang="pt-BR" sz="2000" dirty="0"/>
                        <a:t>!</a:t>
                      </a:r>
                    </a:p>
                  </a:txBody>
                  <a:tcPr marL="91449" marR="91449"/>
                </a:tc>
                <a:extLst>
                  <a:ext uri="{0D108BD9-81ED-4DB2-BD59-A6C34878D82A}">
                    <a16:rowId xmlns:a16="http://schemas.microsoft.com/office/drawing/2014/main" val="10013"/>
                  </a:ext>
                </a:extLst>
              </a:tr>
              <a:tr h="427249">
                <a:tc>
                  <a:txBody>
                    <a:bodyPr/>
                    <a:lstStyle/>
                    <a:p>
                      <a:r>
                        <a:rPr lang="pt-BR" sz="1800" dirty="0"/>
                        <a:t>28</a:t>
                      </a:r>
                    </a:p>
                  </a:txBody>
                  <a:tcPr marL="91449" marR="91449"/>
                </a:tc>
                <a:tc>
                  <a:txBody>
                    <a:bodyPr/>
                    <a:lstStyle/>
                    <a:p>
                      <a:pPr marL="0" indent="900113"/>
                      <a:r>
                        <a:rPr lang="pt-BR" sz="2000" dirty="0"/>
                        <a:t>James corria como </a:t>
                      </a:r>
                      <a:r>
                        <a:rPr lang="pt-BR" sz="2000" dirty="0" err="1"/>
                        <a:t>nun</a:t>
                      </a:r>
                      <a:r>
                        <a:rPr lang="pt-BR" sz="2000" dirty="0"/>
                        <a:t>-</a:t>
                      </a:r>
                    </a:p>
                  </a:txBody>
                  <a:tcPr marL="91449" marR="91449"/>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D025AAE4-E3C3-4E0B-8B7B-059FA88723D2}"/>
              </a:ext>
            </a:extLst>
          </p:cNvPr>
          <p:cNvGraphicFramePr>
            <a:graphicFrameLocks noGrp="1"/>
          </p:cNvGraphicFramePr>
          <p:nvPr>
            <p:ph idx="4294967295"/>
          </p:nvPr>
        </p:nvGraphicFramePr>
        <p:xfrm>
          <a:off x="1524000" y="260350"/>
          <a:ext cx="8713787" cy="6408735"/>
        </p:xfrm>
        <a:graphic>
          <a:graphicData uri="http://schemas.openxmlformats.org/drawingml/2006/table">
            <a:tbl>
              <a:tblPr firstRow="1" bandRow="1">
                <a:tableStyleId>{21E4AEA4-8DFA-4A89-87EB-49C32662AFE0}</a:tableStyleId>
              </a:tblPr>
              <a:tblGrid>
                <a:gridCol w="676199">
                  <a:extLst>
                    <a:ext uri="{9D8B030D-6E8A-4147-A177-3AD203B41FA5}">
                      <a16:colId xmlns:a16="http://schemas.microsoft.com/office/drawing/2014/main" val="20000"/>
                    </a:ext>
                  </a:extLst>
                </a:gridCol>
                <a:gridCol w="8037588">
                  <a:extLst>
                    <a:ext uri="{9D8B030D-6E8A-4147-A177-3AD203B41FA5}">
                      <a16:colId xmlns:a16="http://schemas.microsoft.com/office/drawing/2014/main" val="20001"/>
                    </a:ext>
                  </a:extLst>
                </a:gridCol>
              </a:tblGrid>
              <a:tr h="427249">
                <a:tc>
                  <a:txBody>
                    <a:bodyPr/>
                    <a:lstStyle/>
                    <a:p>
                      <a:r>
                        <a:rPr lang="pt-BR" sz="1800" dirty="0"/>
                        <a:t>29</a:t>
                      </a:r>
                    </a:p>
                  </a:txBody>
                  <a:tcPr marL="91449" marR="91449"/>
                </a:tc>
                <a:tc>
                  <a:txBody>
                    <a:bodyPr/>
                    <a:lstStyle/>
                    <a:p>
                      <a:r>
                        <a:rPr lang="pt-BR" sz="2000" dirty="0" err="1"/>
                        <a:t>ca</a:t>
                      </a:r>
                      <a:r>
                        <a:rPr lang="pt-BR" sz="2000" dirty="0"/>
                        <a:t> até que avistou </a:t>
                      </a:r>
                      <a:r>
                        <a:rPr lang="pt-BR" sz="2000" dirty="0" err="1"/>
                        <a:t>polici</a:t>
                      </a:r>
                      <a:r>
                        <a:rPr lang="pt-BR" sz="2000" dirty="0"/>
                        <a:t>-</a:t>
                      </a:r>
                    </a:p>
                  </a:txBody>
                  <a:tcPr marL="91449" marR="91449"/>
                </a:tc>
                <a:extLst>
                  <a:ext uri="{0D108BD9-81ED-4DB2-BD59-A6C34878D82A}">
                    <a16:rowId xmlns:a16="http://schemas.microsoft.com/office/drawing/2014/main" val="10000"/>
                  </a:ext>
                </a:extLst>
              </a:tr>
              <a:tr h="427249">
                <a:tc>
                  <a:txBody>
                    <a:bodyPr/>
                    <a:lstStyle/>
                    <a:p>
                      <a:r>
                        <a:rPr lang="pt-BR" sz="1800" dirty="0"/>
                        <a:t>30</a:t>
                      </a:r>
                    </a:p>
                  </a:txBody>
                  <a:tcPr marL="91449" marR="91449"/>
                </a:tc>
                <a:tc>
                  <a:txBody>
                    <a:bodyPr/>
                    <a:lstStyle/>
                    <a:p>
                      <a:r>
                        <a:rPr lang="pt-BR" sz="2000" dirty="0"/>
                        <a:t>ais vindo</a:t>
                      </a:r>
                      <a:r>
                        <a:rPr lang="pt-BR" sz="2000" baseline="0" dirty="0"/>
                        <a:t> em sua </a:t>
                      </a:r>
                      <a:r>
                        <a:rPr lang="pt-BR" sz="2000" baseline="0" dirty="0" err="1"/>
                        <a:t>dire</a:t>
                      </a:r>
                      <a:r>
                        <a:rPr lang="pt-BR" sz="2000" baseline="0" dirty="0"/>
                        <a:t>-</a:t>
                      </a:r>
                      <a:endParaRPr lang="pt-BR" sz="2000" dirty="0"/>
                    </a:p>
                  </a:txBody>
                  <a:tcPr marL="91449" marR="91449"/>
                </a:tc>
                <a:extLst>
                  <a:ext uri="{0D108BD9-81ED-4DB2-BD59-A6C34878D82A}">
                    <a16:rowId xmlns:a16="http://schemas.microsoft.com/office/drawing/2014/main" val="10001"/>
                  </a:ext>
                </a:extLst>
              </a:tr>
              <a:tr h="427249">
                <a:tc>
                  <a:txBody>
                    <a:bodyPr/>
                    <a:lstStyle/>
                    <a:p>
                      <a:r>
                        <a:rPr lang="pt-BR" sz="1800" dirty="0"/>
                        <a:t>31</a:t>
                      </a:r>
                    </a:p>
                  </a:txBody>
                  <a:tcPr marL="91449" marR="91449"/>
                </a:tc>
                <a:tc>
                  <a:txBody>
                    <a:bodyPr/>
                    <a:lstStyle/>
                    <a:p>
                      <a:r>
                        <a:rPr lang="pt-BR" sz="2000" dirty="0" err="1"/>
                        <a:t>ção</a:t>
                      </a:r>
                      <a:r>
                        <a:rPr lang="pt-BR" sz="2000" dirty="0"/>
                        <a:t>.</a:t>
                      </a:r>
                    </a:p>
                  </a:txBody>
                  <a:tcPr marL="91449" marR="91449"/>
                </a:tc>
                <a:extLst>
                  <a:ext uri="{0D108BD9-81ED-4DB2-BD59-A6C34878D82A}">
                    <a16:rowId xmlns:a16="http://schemas.microsoft.com/office/drawing/2014/main" val="10002"/>
                  </a:ext>
                </a:extLst>
              </a:tr>
              <a:tr h="427249">
                <a:tc>
                  <a:txBody>
                    <a:bodyPr/>
                    <a:lstStyle/>
                    <a:p>
                      <a:r>
                        <a:rPr lang="pt-BR" sz="1800" dirty="0"/>
                        <a:t>32</a:t>
                      </a:r>
                    </a:p>
                  </a:txBody>
                  <a:tcPr marL="91449" marR="91449"/>
                </a:tc>
                <a:tc>
                  <a:txBody>
                    <a:bodyPr/>
                    <a:lstStyle/>
                    <a:p>
                      <a:pPr marL="0" indent="900113"/>
                      <a:r>
                        <a:rPr lang="pt-BR" sz="2000" dirty="0"/>
                        <a:t>Os policiais sacaram</a:t>
                      </a:r>
                    </a:p>
                  </a:txBody>
                  <a:tcPr marL="91449" marR="91449"/>
                </a:tc>
                <a:extLst>
                  <a:ext uri="{0D108BD9-81ED-4DB2-BD59-A6C34878D82A}">
                    <a16:rowId xmlns:a16="http://schemas.microsoft.com/office/drawing/2014/main" val="10003"/>
                  </a:ext>
                </a:extLst>
              </a:tr>
              <a:tr h="427249">
                <a:tc>
                  <a:txBody>
                    <a:bodyPr/>
                    <a:lstStyle/>
                    <a:p>
                      <a:r>
                        <a:rPr lang="pt-BR" sz="1800" dirty="0"/>
                        <a:t>33</a:t>
                      </a:r>
                    </a:p>
                  </a:txBody>
                  <a:tcPr marL="91449" marR="91449"/>
                </a:tc>
                <a:tc>
                  <a:txBody>
                    <a:bodyPr/>
                    <a:lstStyle/>
                    <a:p>
                      <a:r>
                        <a:rPr lang="pt-BR" sz="2000" dirty="0"/>
                        <a:t>suas armas.</a:t>
                      </a:r>
                    </a:p>
                  </a:txBody>
                  <a:tcPr marL="91449" marR="91449"/>
                </a:tc>
                <a:extLst>
                  <a:ext uri="{0D108BD9-81ED-4DB2-BD59-A6C34878D82A}">
                    <a16:rowId xmlns:a16="http://schemas.microsoft.com/office/drawing/2014/main" val="10004"/>
                  </a:ext>
                </a:extLst>
              </a:tr>
              <a:tr h="427249">
                <a:tc>
                  <a:txBody>
                    <a:bodyPr/>
                    <a:lstStyle/>
                    <a:p>
                      <a:r>
                        <a:rPr lang="pt-BR" sz="1800" dirty="0"/>
                        <a:t>34</a:t>
                      </a:r>
                    </a:p>
                  </a:txBody>
                  <a:tcPr marL="91449" marR="91449"/>
                </a:tc>
                <a:tc>
                  <a:txBody>
                    <a:bodyPr/>
                    <a:lstStyle/>
                    <a:p>
                      <a:r>
                        <a:rPr lang="pt-BR" sz="2000" dirty="0"/>
                        <a:t>Já haviam avistado os nazistas.</a:t>
                      </a:r>
                    </a:p>
                  </a:txBody>
                  <a:tcPr marL="91449" marR="91449"/>
                </a:tc>
                <a:extLst>
                  <a:ext uri="{0D108BD9-81ED-4DB2-BD59-A6C34878D82A}">
                    <a16:rowId xmlns:a16="http://schemas.microsoft.com/office/drawing/2014/main" val="10005"/>
                  </a:ext>
                </a:extLst>
              </a:tr>
              <a:tr h="427249">
                <a:tc>
                  <a:txBody>
                    <a:bodyPr/>
                    <a:lstStyle/>
                    <a:p>
                      <a:r>
                        <a:rPr lang="pt-BR" sz="1800" dirty="0"/>
                        <a:t>35</a:t>
                      </a:r>
                    </a:p>
                  </a:txBody>
                  <a:tcPr marL="91449" marR="91449"/>
                </a:tc>
                <a:tc>
                  <a:txBody>
                    <a:bodyPr/>
                    <a:lstStyle/>
                    <a:p>
                      <a:pPr marL="0" indent="900113"/>
                      <a:r>
                        <a:rPr lang="pt-BR" sz="2000" dirty="0"/>
                        <a:t>James se atirou</a:t>
                      </a:r>
                      <a:r>
                        <a:rPr lang="pt-BR" sz="2000" baseline="0" dirty="0"/>
                        <a:t> no</a:t>
                      </a:r>
                      <a:endParaRPr lang="pt-BR" sz="2000" dirty="0"/>
                    </a:p>
                  </a:txBody>
                  <a:tcPr marL="91449" marR="91449"/>
                </a:tc>
                <a:extLst>
                  <a:ext uri="{0D108BD9-81ED-4DB2-BD59-A6C34878D82A}">
                    <a16:rowId xmlns:a16="http://schemas.microsoft.com/office/drawing/2014/main" val="10006"/>
                  </a:ext>
                </a:extLst>
              </a:tr>
              <a:tr h="427249">
                <a:tc>
                  <a:txBody>
                    <a:bodyPr/>
                    <a:lstStyle/>
                    <a:p>
                      <a:r>
                        <a:rPr lang="pt-BR" sz="1800" dirty="0"/>
                        <a:t>36</a:t>
                      </a:r>
                    </a:p>
                  </a:txBody>
                  <a:tcPr marL="91449" marR="91449"/>
                </a:tc>
                <a:tc>
                  <a:txBody>
                    <a:bodyPr/>
                    <a:lstStyle/>
                    <a:p>
                      <a:r>
                        <a:rPr lang="pt-BR" sz="2000" dirty="0"/>
                        <a:t>chão pois um tiroteio</a:t>
                      </a:r>
                    </a:p>
                  </a:txBody>
                  <a:tcPr marL="91449" marR="91449"/>
                </a:tc>
                <a:extLst>
                  <a:ext uri="{0D108BD9-81ED-4DB2-BD59-A6C34878D82A}">
                    <a16:rowId xmlns:a16="http://schemas.microsoft.com/office/drawing/2014/main" val="10007"/>
                  </a:ext>
                </a:extLst>
              </a:tr>
              <a:tr h="427249">
                <a:tc>
                  <a:txBody>
                    <a:bodyPr/>
                    <a:lstStyle/>
                    <a:p>
                      <a:r>
                        <a:rPr lang="pt-BR" sz="1800" dirty="0"/>
                        <a:t>37</a:t>
                      </a:r>
                    </a:p>
                  </a:txBody>
                  <a:tcPr marL="91449" marR="91449"/>
                </a:tc>
                <a:tc>
                  <a:txBody>
                    <a:bodyPr/>
                    <a:lstStyle/>
                    <a:p>
                      <a:r>
                        <a:rPr lang="pt-BR" sz="2000" dirty="0"/>
                        <a:t>começara.</a:t>
                      </a:r>
                    </a:p>
                  </a:txBody>
                  <a:tcPr marL="91449" marR="91449"/>
                </a:tc>
                <a:extLst>
                  <a:ext uri="{0D108BD9-81ED-4DB2-BD59-A6C34878D82A}">
                    <a16:rowId xmlns:a16="http://schemas.microsoft.com/office/drawing/2014/main" val="10008"/>
                  </a:ext>
                </a:extLst>
              </a:tr>
              <a:tr h="427249">
                <a:tc>
                  <a:txBody>
                    <a:bodyPr/>
                    <a:lstStyle/>
                    <a:p>
                      <a:r>
                        <a:rPr lang="pt-BR" sz="1800" dirty="0"/>
                        <a:t>38</a:t>
                      </a:r>
                    </a:p>
                  </a:txBody>
                  <a:tcPr marL="91449" marR="91449"/>
                </a:tc>
                <a:tc>
                  <a:txBody>
                    <a:bodyPr/>
                    <a:lstStyle/>
                    <a:p>
                      <a:r>
                        <a:rPr lang="pt-BR" sz="2000" dirty="0"/>
                        <a:t>Depois de alguns minuto</a:t>
                      </a:r>
                    </a:p>
                  </a:txBody>
                  <a:tcPr marL="91449" marR="91449"/>
                </a:tc>
                <a:extLst>
                  <a:ext uri="{0D108BD9-81ED-4DB2-BD59-A6C34878D82A}">
                    <a16:rowId xmlns:a16="http://schemas.microsoft.com/office/drawing/2014/main" val="10009"/>
                  </a:ext>
                </a:extLst>
              </a:tr>
              <a:tr h="427249">
                <a:tc>
                  <a:txBody>
                    <a:bodyPr/>
                    <a:lstStyle/>
                    <a:p>
                      <a:r>
                        <a:rPr lang="pt-BR" sz="1800" dirty="0"/>
                        <a:t>39</a:t>
                      </a:r>
                    </a:p>
                  </a:txBody>
                  <a:tcPr marL="91449" marR="91449"/>
                </a:tc>
                <a:tc>
                  <a:txBody>
                    <a:bodyPr/>
                    <a:lstStyle/>
                    <a:p>
                      <a:r>
                        <a:rPr lang="pt-BR" sz="2000" dirty="0"/>
                        <a:t>s</a:t>
                      </a:r>
                      <a:r>
                        <a:rPr lang="pt-BR" sz="2000" baseline="0" dirty="0"/>
                        <a:t> no chão</a:t>
                      </a:r>
                      <a:endParaRPr lang="pt-BR" sz="2000" dirty="0"/>
                    </a:p>
                  </a:txBody>
                  <a:tcPr marL="91449" marR="91449"/>
                </a:tc>
                <a:extLst>
                  <a:ext uri="{0D108BD9-81ED-4DB2-BD59-A6C34878D82A}">
                    <a16:rowId xmlns:a16="http://schemas.microsoft.com/office/drawing/2014/main" val="10010"/>
                  </a:ext>
                </a:extLst>
              </a:tr>
              <a:tr h="427249">
                <a:tc>
                  <a:txBody>
                    <a:bodyPr/>
                    <a:lstStyle/>
                    <a:p>
                      <a:r>
                        <a:rPr lang="pt-BR" sz="1800" dirty="0"/>
                        <a:t>40</a:t>
                      </a:r>
                    </a:p>
                  </a:txBody>
                  <a:tcPr marL="91449" marR="91449"/>
                </a:tc>
                <a:tc>
                  <a:txBody>
                    <a:bodyPr/>
                    <a:lstStyle/>
                    <a:p>
                      <a:r>
                        <a:rPr lang="pt-BR" sz="2000" dirty="0"/>
                        <a:t>James se levantou o</a:t>
                      </a:r>
                    </a:p>
                  </a:txBody>
                  <a:tcPr marL="91449" marR="91449"/>
                </a:tc>
                <a:extLst>
                  <a:ext uri="{0D108BD9-81ED-4DB2-BD59-A6C34878D82A}">
                    <a16:rowId xmlns:a16="http://schemas.microsoft.com/office/drawing/2014/main" val="10011"/>
                  </a:ext>
                </a:extLst>
              </a:tr>
              <a:tr h="427249">
                <a:tc>
                  <a:txBody>
                    <a:bodyPr/>
                    <a:lstStyle/>
                    <a:p>
                      <a:r>
                        <a:rPr lang="pt-BR" sz="1800" dirty="0"/>
                        <a:t>41</a:t>
                      </a:r>
                    </a:p>
                  </a:txBody>
                  <a:tcPr marL="91449" marR="91449"/>
                </a:tc>
                <a:tc>
                  <a:txBody>
                    <a:bodyPr/>
                    <a:lstStyle/>
                    <a:p>
                      <a:r>
                        <a:rPr lang="pt-BR" sz="2000" dirty="0"/>
                        <a:t>tiroteio acabara e</a:t>
                      </a:r>
                    </a:p>
                  </a:txBody>
                  <a:tcPr marL="91449" marR="91449"/>
                </a:tc>
                <a:extLst>
                  <a:ext uri="{0D108BD9-81ED-4DB2-BD59-A6C34878D82A}">
                    <a16:rowId xmlns:a16="http://schemas.microsoft.com/office/drawing/2014/main" val="10012"/>
                  </a:ext>
                </a:extLst>
              </a:tr>
              <a:tr h="427249">
                <a:tc>
                  <a:txBody>
                    <a:bodyPr/>
                    <a:lstStyle/>
                    <a:p>
                      <a:r>
                        <a:rPr lang="pt-BR" sz="1800" dirty="0"/>
                        <a:t>42</a:t>
                      </a:r>
                    </a:p>
                  </a:txBody>
                  <a:tcPr marL="91449" marR="91449"/>
                </a:tc>
                <a:tc>
                  <a:txBody>
                    <a:bodyPr/>
                    <a:lstStyle/>
                    <a:p>
                      <a:r>
                        <a:rPr lang="pt-BR" sz="2000" dirty="0"/>
                        <a:t>todos os nazistas</a:t>
                      </a:r>
                    </a:p>
                  </a:txBody>
                  <a:tcPr marL="91449" marR="91449"/>
                </a:tc>
                <a:extLst>
                  <a:ext uri="{0D108BD9-81ED-4DB2-BD59-A6C34878D82A}">
                    <a16:rowId xmlns:a16="http://schemas.microsoft.com/office/drawing/2014/main" val="10013"/>
                  </a:ext>
                </a:extLst>
              </a:tr>
              <a:tr h="427249">
                <a:tc>
                  <a:txBody>
                    <a:bodyPr/>
                    <a:lstStyle/>
                    <a:p>
                      <a:r>
                        <a:rPr lang="pt-BR" sz="1800" dirty="0"/>
                        <a:t>43</a:t>
                      </a:r>
                    </a:p>
                  </a:txBody>
                  <a:tcPr marL="91449" marR="91449"/>
                </a:tc>
                <a:tc>
                  <a:txBody>
                    <a:bodyPr/>
                    <a:lstStyle/>
                    <a:p>
                      <a:r>
                        <a:rPr lang="pt-BR" sz="2000" dirty="0"/>
                        <a:t>mortos ou aviam</a:t>
                      </a:r>
                    </a:p>
                  </a:txBody>
                  <a:tcPr marL="91449" marR="91449"/>
                </a:tc>
                <a:extLst>
                  <a:ext uri="{0D108BD9-81ED-4DB2-BD59-A6C34878D82A}">
                    <a16:rowId xmlns:a16="http://schemas.microsoft.com/office/drawing/2014/main" val="1001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71F94579-7474-4200-B948-D60330E57BCB}"/>
              </a:ext>
            </a:extLst>
          </p:cNvPr>
          <p:cNvGraphicFramePr>
            <a:graphicFrameLocks noGrp="1"/>
          </p:cNvGraphicFramePr>
          <p:nvPr>
            <p:ph idx="4294967295"/>
          </p:nvPr>
        </p:nvGraphicFramePr>
        <p:xfrm>
          <a:off x="1524001" y="1190625"/>
          <a:ext cx="7777163" cy="4572000"/>
        </p:xfrm>
        <a:graphic>
          <a:graphicData uri="http://schemas.openxmlformats.org/drawingml/2006/table">
            <a:tbl>
              <a:tblPr firstRow="1" bandRow="1">
                <a:tableStyleId>{21E4AEA4-8DFA-4A89-87EB-49C32662AFE0}</a:tableStyleId>
              </a:tblPr>
              <a:tblGrid>
                <a:gridCol w="936140">
                  <a:extLst>
                    <a:ext uri="{9D8B030D-6E8A-4147-A177-3AD203B41FA5}">
                      <a16:colId xmlns:a16="http://schemas.microsoft.com/office/drawing/2014/main" val="20000"/>
                    </a:ext>
                  </a:extLst>
                </a:gridCol>
                <a:gridCol w="6841023">
                  <a:extLst>
                    <a:ext uri="{9D8B030D-6E8A-4147-A177-3AD203B41FA5}">
                      <a16:colId xmlns:a16="http://schemas.microsoft.com/office/drawing/2014/main" val="20001"/>
                    </a:ext>
                  </a:extLst>
                </a:gridCol>
              </a:tblGrid>
              <a:tr h="435598">
                <a:tc>
                  <a:txBody>
                    <a:bodyPr/>
                    <a:lstStyle/>
                    <a:p>
                      <a:r>
                        <a:rPr lang="pt-BR" sz="2400" dirty="0"/>
                        <a:t>44</a:t>
                      </a:r>
                    </a:p>
                  </a:txBody>
                  <a:tcPr marL="91444" marR="91444"/>
                </a:tc>
                <a:tc>
                  <a:txBody>
                    <a:bodyPr/>
                    <a:lstStyle/>
                    <a:p>
                      <a:r>
                        <a:rPr lang="pt-BR" sz="2400" dirty="0"/>
                        <a:t>se rendido.</a:t>
                      </a:r>
                    </a:p>
                  </a:txBody>
                  <a:tcPr marL="91444" marR="91444"/>
                </a:tc>
                <a:extLst>
                  <a:ext uri="{0D108BD9-81ED-4DB2-BD59-A6C34878D82A}">
                    <a16:rowId xmlns:a16="http://schemas.microsoft.com/office/drawing/2014/main" val="10000"/>
                  </a:ext>
                </a:extLst>
              </a:tr>
              <a:tr h="435598">
                <a:tc>
                  <a:txBody>
                    <a:bodyPr/>
                    <a:lstStyle/>
                    <a:p>
                      <a:r>
                        <a:rPr lang="pt-BR" sz="2400" dirty="0"/>
                        <a:t>45</a:t>
                      </a:r>
                    </a:p>
                  </a:txBody>
                  <a:tcPr marL="91444" marR="91444"/>
                </a:tc>
                <a:tc>
                  <a:txBody>
                    <a:bodyPr/>
                    <a:lstStyle/>
                    <a:p>
                      <a:pPr marL="0" indent="900113"/>
                      <a:r>
                        <a:rPr lang="pt-BR" sz="2400" dirty="0"/>
                        <a:t>James foi para casa</a:t>
                      </a:r>
                    </a:p>
                  </a:txBody>
                  <a:tcPr marL="91444" marR="91444"/>
                </a:tc>
                <a:extLst>
                  <a:ext uri="{0D108BD9-81ED-4DB2-BD59-A6C34878D82A}">
                    <a16:rowId xmlns:a16="http://schemas.microsoft.com/office/drawing/2014/main" val="10001"/>
                  </a:ext>
                </a:extLst>
              </a:tr>
              <a:tr h="435598">
                <a:tc>
                  <a:txBody>
                    <a:bodyPr/>
                    <a:lstStyle/>
                    <a:p>
                      <a:r>
                        <a:rPr lang="pt-BR" sz="2400" dirty="0"/>
                        <a:t>46</a:t>
                      </a:r>
                    </a:p>
                  </a:txBody>
                  <a:tcPr marL="91444" marR="91444"/>
                </a:tc>
                <a:tc>
                  <a:txBody>
                    <a:bodyPr/>
                    <a:lstStyle/>
                    <a:p>
                      <a:r>
                        <a:rPr lang="pt-BR" sz="2400" dirty="0"/>
                        <a:t>junto aos policiais</a:t>
                      </a:r>
                    </a:p>
                  </a:txBody>
                  <a:tcPr marL="91444" marR="91444"/>
                </a:tc>
                <a:extLst>
                  <a:ext uri="{0D108BD9-81ED-4DB2-BD59-A6C34878D82A}">
                    <a16:rowId xmlns:a16="http://schemas.microsoft.com/office/drawing/2014/main" val="10002"/>
                  </a:ext>
                </a:extLst>
              </a:tr>
              <a:tr h="435598">
                <a:tc>
                  <a:txBody>
                    <a:bodyPr/>
                    <a:lstStyle/>
                    <a:p>
                      <a:r>
                        <a:rPr lang="pt-BR" sz="2400" dirty="0"/>
                        <a:t>47</a:t>
                      </a:r>
                    </a:p>
                  </a:txBody>
                  <a:tcPr marL="91444" marR="91444"/>
                </a:tc>
                <a:tc>
                  <a:txBody>
                    <a:bodyPr/>
                    <a:lstStyle/>
                    <a:p>
                      <a:r>
                        <a:rPr lang="pt-BR" sz="2400" dirty="0"/>
                        <a:t>que o aclamavam</a:t>
                      </a:r>
                    </a:p>
                  </a:txBody>
                  <a:tcPr marL="91444" marR="91444"/>
                </a:tc>
                <a:extLst>
                  <a:ext uri="{0D108BD9-81ED-4DB2-BD59-A6C34878D82A}">
                    <a16:rowId xmlns:a16="http://schemas.microsoft.com/office/drawing/2014/main" val="10003"/>
                  </a:ext>
                </a:extLst>
              </a:tr>
              <a:tr h="435598">
                <a:tc>
                  <a:txBody>
                    <a:bodyPr/>
                    <a:lstStyle/>
                    <a:p>
                      <a:r>
                        <a:rPr lang="pt-BR" sz="2400" dirty="0"/>
                        <a:t>48</a:t>
                      </a:r>
                    </a:p>
                  </a:txBody>
                  <a:tcPr marL="91444" marR="91444"/>
                </a:tc>
                <a:tc>
                  <a:txBody>
                    <a:bodyPr/>
                    <a:lstStyle/>
                    <a:p>
                      <a:r>
                        <a:rPr lang="pt-BR" sz="2400" dirty="0"/>
                        <a:t>dizendo que ele</a:t>
                      </a:r>
                      <a:r>
                        <a:rPr lang="pt-BR" sz="2400" baseline="0" dirty="0"/>
                        <a:t> era</a:t>
                      </a:r>
                      <a:endParaRPr lang="pt-BR" sz="2400" dirty="0"/>
                    </a:p>
                  </a:txBody>
                  <a:tcPr marL="91444" marR="91444"/>
                </a:tc>
                <a:extLst>
                  <a:ext uri="{0D108BD9-81ED-4DB2-BD59-A6C34878D82A}">
                    <a16:rowId xmlns:a16="http://schemas.microsoft.com/office/drawing/2014/main" val="10004"/>
                  </a:ext>
                </a:extLst>
              </a:tr>
              <a:tr h="435598">
                <a:tc>
                  <a:txBody>
                    <a:bodyPr/>
                    <a:lstStyle/>
                    <a:p>
                      <a:r>
                        <a:rPr lang="pt-BR" sz="2400" dirty="0"/>
                        <a:t>49</a:t>
                      </a:r>
                    </a:p>
                  </a:txBody>
                  <a:tcPr marL="91444" marR="91444"/>
                </a:tc>
                <a:tc>
                  <a:txBody>
                    <a:bodyPr/>
                    <a:lstStyle/>
                    <a:p>
                      <a:r>
                        <a:rPr lang="pt-BR" sz="2400" dirty="0"/>
                        <a:t>muito corajoso</a:t>
                      </a:r>
                    </a:p>
                  </a:txBody>
                  <a:tcPr marL="91444" marR="91444"/>
                </a:tc>
                <a:extLst>
                  <a:ext uri="{0D108BD9-81ED-4DB2-BD59-A6C34878D82A}">
                    <a16:rowId xmlns:a16="http://schemas.microsoft.com/office/drawing/2014/main" val="10005"/>
                  </a:ext>
                </a:extLst>
              </a:tr>
              <a:tr h="435598">
                <a:tc>
                  <a:txBody>
                    <a:bodyPr/>
                    <a:lstStyle/>
                    <a:p>
                      <a:r>
                        <a:rPr lang="pt-BR" sz="2400" dirty="0"/>
                        <a:t>50</a:t>
                      </a:r>
                    </a:p>
                  </a:txBody>
                  <a:tcPr marL="91444" marR="91444"/>
                </a:tc>
                <a:tc>
                  <a:txBody>
                    <a:bodyPr/>
                    <a:lstStyle/>
                    <a:p>
                      <a:r>
                        <a:rPr lang="pt-BR" sz="2400" dirty="0"/>
                        <a:t>e que sua mãe devia</a:t>
                      </a:r>
                    </a:p>
                  </a:txBody>
                  <a:tcPr marL="91444" marR="91444"/>
                </a:tc>
                <a:extLst>
                  <a:ext uri="{0D108BD9-81ED-4DB2-BD59-A6C34878D82A}">
                    <a16:rowId xmlns:a16="http://schemas.microsoft.com/office/drawing/2014/main" val="10006"/>
                  </a:ext>
                </a:extLst>
              </a:tr>
              <a:tr h="435598">
                <a:tc>
                  <a:txBody>
                    <a:bodyPr/>
                    <a:lstStyle/>
                    <a:p>
                      <a:r>
                        <a:rPr lang="pt-BR" sz="2400" dirty="0"/>
                        <a:t>51</a:t>
                      </a:r>
                    </a:p>
                  </a:txBody>
                  <a:tcPr marL="91444" marR="91444"/>
                </a:tc>
                <a:tc>
                  <a:txBody>
                    <a:bodyPr/>
                    <a:lstStyle/>
                    <a:p>
                      <a:r>
                        <a:rPr lang="pt-BR" sz="2400" dirty="0"/>
                        <a:t>ficar muito </a:t>
                      </a:r>
                      <a:r>
                        <a:rPr lang="pt-BR" sz="2400" dirty="0" err="1"/>
                        <a:t>orgu</a:t>
                      </a:r>
                      <a:r>
                        <a:rPr lang="pt-BR" sz="2400" dirty="0"/>
                        <a:t>-</a:t>
                      </a:r>
                    </a:p>
                  </a:txBody>
                  <a:tcPr marL="91444" marR="91444"/>
                </a:tc>
                <a:extLst>
                  <a:ext uri="{0D108BD9-81ED-4DB2-BD59-A6C34878D82A}">
                    <a16:rowId xmlns:a16="http://schemas.microsoft.com/office/drawing/2014/main" val="10007"/>
                  </a:ext>
                </a:extLst>
              </a:tr>
              <a:tr h="435598">
                <a:tc>
                  <a:txBody>
                    <a:bodyPr/>
                    <a:lstStyle/>
                    <a:p>
                      <a:r>
                        <a:rPr lang="pt-BR" sz="2400" dirty="0"/>
                        <a:t>52</a:t>
                      </a:r>
                    </a:p>
                  </a:txBody>
                  <a:tcPr marL="91444" marR="91444"/>
                </a:tc>
                <a:tc>
                  <a:txBody>
                    <a:bodyPr/>
                    <a:lstStyle/>
                    <a:p>
                      <a:r>
                        <a:rPr lang="pt-BR" sz="2400" dirty="0" err="1"/>
                        <a:t>lhosa</a:t>
                      </a:r>
                      <a:r>
                        <a:rPr lang="pt-BR" sz="2400" dirty="0"/>
                        <a:t> com a coragem</a:t>
                      </a:r>
                    </a:p>
                  </a:txBody>
                  <a:tcPr marL="91444" marR="91444"/>
                </a:tc>
                <a:extLst>
                  <a:ext uri="{0D108BD9-81ED-4DB2-BD59-A6C34878D82A}">
                    <a16:rowId xmlns:a16="http://schemas.microsoft.com/office/drawing/2014/main" val="10008"/>
                  </a:ext>
                </a:extLst>
              </a:tr>
              <a:tr h="435598">
                <a:tc>
                  <a:txBody>
                    <a:bodyPr/>
                    <a:lstStyle/>
                    <a:p>
                      <a:r>
                        <a:rPr lang="pt-BR" sz="2400" dirty="0"/>
                        <a:t>53</a:t>
                      </a:r>
                    </a:p>
                  </a:txBody>
                  <a:tcPr marL="91444" marR="91444"/>
                </a:tc>
                <a:tc>
                  <a:txBody>
                    <a:bodyPr/>
                    <a:lstStyle/>
                    <a:p>
                      <a:r>
                        <a:rPr lang="pt-BR" sz="2400" dirty="0"/>
                        <a:t>do filho.</a:t>
                      </a:r>
                    </a:p>
                  </a:txBody>
                  <a:tcPr marL="91444" marR="91444"/>
                </a:tc>
                <a:extLst>
                  <a:ext uri="{0D108BD9-81ED-4DB2-BD59-A6C34878D82A}">
                    <a16:rowId xmlns:a16="http://schemas.microsoft.com/office/drawing/2014/main" val="1000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3889872-5D9E-4365-8607-3D087D362101}"/>
              </a:ext>
            </a:extLst>
          </p:cNvPr>
          <p:cNvPicPr>
            <a:picLocks noChangeAspect="1"/>
          </p:cNvPicPr>
          <p:nvPr/>
        </p:nvPicPr>
        <p:blipFill>
          <a:blip r:embed="rId2"/>
          <a:stretch>
            <a:fillRect/>
          </a:stretch>
        </p:blipFill>
        <p:spPr>
          <a:xfrm>
            <a:off x="6001081" y="0"/>
            <a:ext cx="6190919" cy="6858000"/>
          </a:xfrm>
          <a:prstGeom prst="rect">
            <a:avLst/>
          </a:prstGeom>
        </p:spPr>
      </p:pic>
      <p:sp>
        <p:nvSpPr>
          <p:cNvPr id="3" name="Título 2">
            <a:extLst>
              <a:ext uri="{FF2B5EF4-FFF2-40B4-BE49-F238E27FC236}">
                <a16:creationId xmlns:a16="http://schemas.microsoft.com/office/drawing/2014/main" id="{0647B3D1-89A3-40B6-948F-1D86F7B420D2}"/>
              </a:ext>
            </a:extLst>
          </p:cNvPr>
          <p:cNvSpPr>
            <a:spLocks noGrp="1"/>
          </p:cNvSpPr>
          <p:nvPr>
            <p:ph type="title"/>
          </p:nvPr>
        </p:nvSpPr>
        <p:spPr/>
        <p:txBody>
          <a:bodyPr>
            <a:normAutofit/>
          </a:bodyPr>
          <a:lstStyle/>
          <a:p>
            <a:r>
              <a:rPr lang="pt-BR" sz="3600" b="1" dirty="0"/>
              <a:t>3. Lição</a:t>
            </a:r>
          </a:p>
        </p:txBody>
      </p:sp>
      <p:sp>
        <p:nvSpPr>
          <p:cNvPr id="4" name="Espaço Reservado para Imagem 3">
            <a:extLst>
              <a:ext uri="{FF2B5EF4-FFF2-40B4-BE49-F238E27FC236}">
                <a16:creationId xmlns:a16="http://schemas.microsoft.com/office/drawing/2014/main" id="{69E53897-644E-464F-B694-E44CF907BB8C}"/>
              </a:ext>
            </a:extLst>
          </p:cNvPr>
          <p:cNvSpPr>
            <a:spLocks noGrp="1"/>
          </p:cNvSpPr>
          <p:nvPr>
            <p:ph type="pic" idx="1"/>
          </p:nvPr>
        </p:nvSpPr>
        <p:spPr/>
      </p:sp>
      <p:sp>
        <p:nvSpPr>
          <p:cNvPr id="5" name="Espaço Reservado para Texto 4">
            <a:extLst>
              <a:ext uri="{FF2B5EF4-FFF2-40B4-BE49-F238E27FC236}">
                <a16:creationId xmlns:a16="http://schemas.microsoft.com/office/drawing/2014/main" id="{2FF42B70-051E-46D4-8823-D396801FEA9B}"/>
              </a:ext>
            </a:extLst>
          </p:cNvPr>
          <p:cNvSpPr>
            <a:spLocks noGrp="1"/>
          </p:cNvSpPr>
          <p:nvPr>
            <p:ph type="body" sz="half" idx="2"/>
          </p:nvPr>
        </p:nvSpPr>
        <p:spPr/>
        <p:txBody>
          <a:bodyPr/>
          <a:lstStyle/>
          <a:p>
            <a:endParaRPr lang="pt-BR" dirty="0"/>
          </a:p>
          <a:p>
            <a:r>
              <a:rPr lang="pt-BR" sz="1600" dirty="0">
                <a:latin typeface="Times New Roman" panose="02020603050405020304" pitchFamily="18" charset="0"/>
                <a:cs typeface="Times New Roman" panose="02020603050405020304" pitchFamily="18" charset="0"/>
              </a:rPr>
              <a:t>Vamos preparar a leitura</a:t>
            </a:r>
          </a:p>
          <a:p>
            <a:endParaRPr lang="pt-BR" sz="1600" dirty="0">
              <a:latin typeface="Times New Roman" panose="02020603050405020304" pitchFamily="18" charset="0"/>
              <a:cs typeface="Times New Roman" panose="02020603050405020304" pitchFamily="18" charset="0"/>
            </a:endParaRPr>
          </a:p>
          <a:p>
            <a:endParaRPr lang="pt-BR" sz="1600" dirty="0">
              <a:latin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D’Alessandro, Sabrina </a:t>
            </a:r>
            <a:r>
              <a:rPr lang="pt-BR" sz="1600" dirty="0" err="1">
                <a:latin typeface="Times New Roman" panose="02020603050405020304" pitchFamily="18" charset="0"/>
                <a:cs typeface="Times New Roman" panose="02020603050405020304" pitchFamily="18" charset="0"/>
              </a:rPr>
              <a:t>Leonzi</a:t>
            </a:r>
            <a:r>
              <a:rPr lang="pt-BR" sz="1600" dirty="0">
                <a:latin typeface="Times New Roman" panose="02020603050405020304" pitchFamily="18" charset="0"/>
                <a:cs typeface="Times New Roman" panose="02020603050405020304" pitchFamily="18" charset="0"/>
              </a:rPr>
              <a:t>. </a:t>
            </a:r>
            <a:r>
              <a:rPr lang="pt-BR" sz="1600" b="1" dirty="0">
                <a:latin typeface="Times New Roman" panose="02020603050405020304" pitchFamily="18" charset="0"/>
                <a:cs typeface="Times New Roman" panose="02020603050405020304" pitchFamily="18" charset="0"/>
              </a:rPr>
              <a:t>A REBELIÃO DOS PEQUENOS COPISTAS</a:t>
            </a:r>
            <a:r>
              <a:rPr lang="pt-BR" sz="1600" dirty="0">
                <a:latin typeface="Times New Roman" panose="02020603050405020304" pitchFamily="18" charset="0"/>
                <a:cs typeface="Times New Roman" panose="02020603050405020304" pitchFamily="18" charset="0"/>
              </a:rPr>
              <a:t>. Marcas de reescrita em textos produzidos por crianças. Dissertação de mestrado. </a:t>
            </a:r>
            <a:r>
              <a:rPr lang="pt-BR" sz="1600" i="1" dirty="0">
                <a:latin typeface="Times New Roman" panose="02020603050405020304" pitchFamily="18" charset="0"/>
                <a:cs typeface="Times New Roman" panose="02020603050405020304" pitchFamily="18" charset="0"/>
              </a:rPr>
              <a:t>Disponível em: </a:t>
            </a:r>
            <a:r>
              <a:rPr lang="pt-BR"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https://www.teses.usp.br/teses/disponiveis/48/48138/tde-15022021-203451/pt-br.php</a:t>
            </a:r>
            <a:r>
              <a:rPr lang="pt-BR"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600" i="1"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21878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body" idx="4294967295"/>
          </p:nvPr>
        </p:nvSpPr>
        <p:spPr>
          <a:xfrm>
            <a:off x="580103" y="1553499"/>
            <a:ext cx="5417575" cy="4227869"/>
          </a:xfrm>
          <a:prstGeom prst="rect">
            <a:avLst/>
          </a:prstGeom>
        </p:spPr>
        <p:txBody>
          <a:bodyPr spcFirstLastPara="1" wrap="square" lIns="121900" tIns="121900" rIns="121900" bIns="121900" anchor="t" anchorCtr="0">
            <a:noAutofit/>
          </a:bodyPr>
          <a:lstStyle/>
          <a:p>
            <a:pPr marL="0" indent="0" algn="just">
              <a:buClr>
                <a:schemeClr val="dk1"/>
              </a:buClr>
              <a:buSzPts val="1100"/>
              <a:buNone/>
            </a:pPr>
            <a:r>
              <a:rPr lang="pt-BR" sz="2133" dirty="0"/>
              <a:t>O que analisamos? 236 redações, produzidas por crianças de oito anos</a:t>
            </a:r>
          </a:p>
          <a:p>
            <a:pPr marL="0" indent="0" algn="just">
              <a:buClr>
                <a:schemeClr val="dk1"/>
              </a:buClr>
              <a:buSzPts val="1100"/>
              <a:buNone/>
            </a:pPr>
            <a:endParaRPr lang="pt-BR" sz="2133" dirty="0"/>
          </a:p>
          <a:p>
            <a:pPr marL="0" indent="0" algn="just">
              <a:buClr>
                <a:schemeClr val="dk1"/>
              </a:buClr>
              <a:buSzPts val="1100"/>
              <a:buNone/>
            </a:pPr>
            <a:r>
              <a:rPr lang="pt-BR" sz="2133" dirty="0"/>
              <a:t>Em que contexto? Durante o </a:t>
            </a:r>
            <a:r>
              <a:rPr lang="pt-BR" sz="2133"/>
              <a:t>cotidiano de </a:t>
            </a:r>
            <a:r>
              <a:rPr lang="pt-BR" sz="2133" dirty="0"/>
              <a:t>duas turmas de terceiro ano do Ensino Fundamental, em escola pública estadual situada na zona oeste da capital paulista </a:t>
            </a:r>
          </a:p>
          <a:p>
            <a:pPr marL="0" indent="0" algn="just">
              <a:buClr>
                <a:schemeClr val="dk1"/>
              </a:buClr>
              <a:buSzPts val="1100"/>
              <a:buNone/>
            </a:pPr>
            <a:endParaRPr lang="pt-BR" sz="2133" dirty="0"/>
          </a:p>
          <a:p>
            <a:pPr marL="0" indent="0" algn="just">
              <a:buClr>
                <a:schemeClr val="dk1"/>
              </a:buClr>
              <a:buSzPts val="1100"/>
              <a:buNone/>
            </a:pPr>
            <a:r>
              <a:rPr lang="pt-BR" sz="2133" dirty="0"/>
              <a:t>Qual o exercício? As professoras regentes das turmas solicitaram que as crianças reescrevessem, de modo fiel, e sem consulta, textos-fonte previamente selecionados por elas</a:t>
            </a:r>
          </a:p>
          <a:p>
            <a:pPr marL="0" indent="0" algn="just">
              <a:buClr>
                <a:schemeClr val="dk1"/>
              </a:buClr>
              <a:buSzPts val="1100"/>
              <a:buNone/>
            </a:pPr>
            <a:endParaRPr lang="pt-BR" dirty="0"/>
          </a:p>
          <a:p>
            <a:pPr marL="0" indent="0" algn="just">
              <a:buClr>
                <a:schemeClr val="dk1"/>
              </a:buClr>
              <a:buSzPts val="1100"/>
              <a:buNone/>
            </a:pPr>
            <a:endParaRPr lang="pt-BR" dirty="0"/>
          </a:p>
        </p:txBody>
      </p:sp>
      <p:sp>
        <p:nvSpPr>
          <p:cNvPr id="156" name="Google Shape;156;p30"/>
          <p:cNvSpPr txBox="1">
            <a:spLocks noGrp="1"/>
          </p:cNvSpPr>
          <p:nvPr>
            <p:ph type="title" idx="4294967295"/>
          </p:nvPr>
        </p:nvSpPr>
        <p:spPr>
          <a:xfrm>
            <a:off x="658762" y="700618"/>
            <a:ext cx="5102941" cy="852881"/>
          </a:xfrm>
          <a:prstGeom prst="rect">
            <a:avLst/>
          </a:prstGeom>
        </p:spPr>
        <p:txBody>
          <a:bodyPr spcFirstLastPara="1" wrap="square" lIns="121900" tIns="121900" rIns="121900" bIns="121900" anchor="b" anchorCtr="0">
            <a:noAutofit/>
          </a:bodyPr>
          <a:lstStyle/>
          <a:p>
            <a:r>
              <a:rPr lang="pt-BR" dirty="0"/>
              <a:t>Introdução</a:t>
            </a:r>
          </a:p>
        </p:txBody>
      </p:sp>
      <p:pic>
        <p:nvPicPr>
          <p:cNvPr id="4" name="Imagem 3">
            <a:extLst>
              <a:ext uri="{FF2B5EF4-FFF2-40B4-BE49-F238E27FC236}">
                <a16:creationId xmlns:a16="http://schemas.microsoft.com/office/drawing/2014/main" id="{FAC6E2AB-498D-44A6-95A5-2ADC0F9804FB}"/>
              </a:ext>
            </a:extLst>
          </p:cNvPr>
          <p:cNvPicPr>
            <a:picLocks noChangeAspect="1"/>
          </p:cNvPicPr>
          <p:nvPr/>
        </p:nvPicPr>
        <p:blipFill>
          <a:blip r:embed="rId3"/>
          <a:stretch>
            <a:fillRect/>
          </a:stretch>
        </p:blipFill>
        <p:spPr>
          <a:xfrm>
            <a:off x="6354619" y="1518209"/>
            <a:ext cx="5484214" cy="42631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3"/>
          <p:cNvSpPr txBox="1">
            <a:spLocks noGrp="1"/>
          </p:cNvSpPr>
          <p:nvPr>
            <p:ph type="body" idx="4294967295"/>
          </p:nvPr>
        </p:nvSpPr>
        <p:spPr>
          <a:xfrm>
            <a:off x="674255" y="1936750"/>
            <a:ext cx="4969308" cy="3055938"/>
          </a:xfrm>
          <a:prstGeom prst="rect">
            <a:avLst/>
          </a:prstGeom>
        </p:spPr>
        <p:txBody>
          <a:bodyPr spcFirstLastPara="1" wrap="square" lIns="121900" tIns="121900" rIns="121900" bIns="121900" anchor="t" anchorCtr="0">
            <a:noAutofit/>
          </a:bodyPr>
          <a:lstStyle/>
          <a:p>
            <a:pPr marL="0" indent="0">
              <a:spcAft>
                <a:spcPts val="2133"/>
              </a:spcAft>
              <a:buNone/>
            </a:pPr>
            <a:r>
              <a:rPr lang="en" b="1" dirty="0"/>
              <a:t>Objetivo geral</a:t>
            </a:r>
            <a:r>
              <a:rPr lang="en" dirty="0"/>
              <a:t>:</a:t>
            </a:r>
          </a:p>
          <a:p>
            <a:pPr marL="0" indent="0">
              <a:spcAft>
                <a:spcPts val="2133"/>
              </a:spcAft>
              <a:buNone/>
            </a:pPr>
            <a:r>
              <a:rPr lang="pt-BR" dirty="0"/>
              <a:t>Investigar o que ocorre quando crianças do último ano do ciclo de alfabetização (terceiro ano do Ensino Fundamental I) são solicitadas a reescrever textos-fonte, sem consulta, o mais próximo possível do original.</a:t>
            </a:r>
            <a:endParaRPr dirty="0"/>
          </a:p>
        </p:txBody>
      </p:sp>
      <p:sp>
        <p:nvSpPr>
          <p:cNvPr id="4" name="CaixaDeTexto 3">
            <a:extLst>
              <a:ext uri="{FF2B5EF4-FFF2-40B4-BE49-F238E27FC236}">
                <a16:creationId xmlns:a16="http://schemas.microsoft.com/office/drawing/2014/main" id="{26E537B0-6E9B-4E4E-B898-71DD120459B6}"/>
              </a:ext>
            </a:extLst>
          </p:cNvPr>
          <p:cNvSpPr txBox="1"/>
          <p:nvPr/>
        </p:nvSpPr>
        <p:spPr>
          <a:xfrm>
            <a:off x="6548438" y="1856509"/>
            <a:ext cx="4969307" cy="2308324"/>
          </a:xfrm>
          <a:prstGeom prst="rect">
            <a:avLst/>
          </a:prstGeom>
          <a:noFill/>
        </p:spPr>
        <p:txBody>
          <a:bodyPr wrap="square">
            <a:spAutoFit/>
          </a:bodyPr>
          <a:lstStyle/>
          <a:p>
            <a:pPr marL="198962" indent="0">
              <a:buNone/>
            </a:pPr>
            <a:r>
              <a:rPr lang="pt-BR" dirty="0"/>
              <a:t>Ao menos três posições poderiam ser ocupadas pelas crianças no processo de reescrita:</a:t>
            </a:r>
          </a:p>
          <a:p>
            <a:pPr marL="198962" indent="0">
              <a:buNone/>
            </a:pPr>
            <a:endParaRPr lang="pt-BR" dirty="0"/>
          </a:p>
          <a:p>
            <a:pPr marL="656150" indent="-457189">
              <a:buAutoNum type="arabicParenR"/>
            </a:pPr>
            <a:r>
              <a:rPr lang="pt-BR" dirty="0"/>
              <a:t>Ignorar o texto-fonte por escolha ou incompreensão;</a:t>
            </a:r>
          </a:p>
          <a:p>
            <a:pPr marL="656150" indent="-457189">
              <a:buAutoNum type="arabicParenR"/>
            </a:pPr>
            <a:r>
              <a:rPr lang="pt-BR" dirty="0"/>
              <a:t>Decalcar o texto-fonte; e</a:t>
            </a:r>
          </a:p>
          <a:p>
            <a:pPr marL="656150" indent="-457189">
              <a:buAutoNum type="arabicParenR"/>
            </a:pPr>
            <a:r>
              <a:rPr lang="pt-BR" dirty="0"/>
              <a:t>Implicar-se na reescrita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p:nvPr/>
        </p:nvSpPr>
        <p:spPr>
          <a:xfrm>
            <a:off x="8857733" y="2506917"/>
            <a:ext cx="1239600" cy="12396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14;p35"/>
          <p:cNvSpPr/>
          <p:nvPr/>
        </p:nvSpPr>
        <p:spPr>
          <a:xfrm>
            <a:off x="8031667" y="2632333"/>
            <a:ext cx="2877600" cy="3412800"/>
          </a:xfrm>
          <a:prstGeom prst="rect">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 name="Google Shape;215;p35"/>
          <p:cNvGrpSpPr/>
          <p:nvPr/>
        </p:nvGrpSpPr>
        <p:grpSpPr>
          <a:xfrm>
            <a:off x="9226257" y="2879824"/>
            <a:ext cx="502568" cy="493765"/>
            <a:chOff x="-40748275" y="3238700"/>
            <a:chExt cx="322600" cy="316950"/>
          </a:xfrm>
        </p:grpSpPr>
        <p:sp>
          <p:nvSpPr>
            <p:cNvPr id="216" name="Google Shape;216;p35"/>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35"/>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35"/>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19;p35"/>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20;p35"/>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21;p35"/>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2" name="Google Shape;222;p35"/>
          <p:cNvSpPr/>
          <p:nvPr/>
        </p:nvSpPr>
        <p:spPr>
          <a:xfrm>
            <a:off x="5476200" y="2506900"/>
            <a:ext cx="1239600" cy="12396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23;p35"/>
          <p:cNvSpPr/>
          <p:nvPr/>
        </p:nvSpPr>
        <p:spPr>
          <a:xfrm>
            <a:off x="4657200" y="3581933"/>
            <a:ext cx="2877600" cy="2463200"/>
          </a:xfrm>
          <a:prstGeom prst="rect">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24;p35"/>
          <p:cNvSpPr/>
          <p:nvPr/>
        </p:nvSpPr>
        <p:spPr>
          <a:xfrm>
            <a:off x="5853639" y="2879436"/>
            <a:ext cx="484731" cy="49454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25;p35"/>
          <p:cNvSpPr/>
          <p:nvPr/>
        </p:nvSpPr>
        <p:spPr>
          <a:xfrm>
            <a:off x="2094667" y="2506917"/>
            <a:ext cx="1239600" cy="12396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26;p35"/>
          <p:cNvSpPr/>
          <p:nvPr/>
        </p:nvSpPr>
        <p:spPr>
          <a:xfrm>
            <a:off x="1282733" y="2632333"/>
            <a:ext cx="2877600" cy="3412800"/>
          </a:xfrm>
          <a:prstGeom prst="rect">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7" name="Google Shape;227;p35"/>
          <p:cNvGrpSpPr/>
          <p:nvPr/>
        </p:nvGrpSpPr>
        <p:grpSpPr>
          <a:xfrm>
            <a:off x="2477334" y="2879748"/>
            <a:ext cx="488391" cy="493921"/>
            <a:chOff x="-39647175" y="3972000"/>
            <a:chExt cx="313500" cy="317050"/>
          </a:xfrm>
        </p:grpSpPr>
        <p:sp>
          <p:nvSpPr>
            <p:cNvPr id="228" name="Google Shape;228;p35"/>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29;p35"/>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5"/>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1" name="Google Shape;231;p35"/>
          <p:cNvSpPr txBox="1">
            <a:spLocks noGrp="1"/>
          </p:cNvSpPr>
          <p:nvPr>
            <p:ph type="title" idx="6"/>
          </p:nvPr>
        </p:nvSpPr>
        <p:spPr>
          <a:xfrm>
            <a:off x="1022400" y="700800"/>
            <a:ext cx="10147200" cy="763600"/>
          </a:xfrm>
          <a:prstGeom prst="rect">
            <a:avLst/>
          </a:prstGeom>
        </p:spPr>
        <p:txBody>
          <a:bodyPr spcFirstLastPara="1" wrap="square" lIns="121900" tIns="121900" rIns="121900" bIns="121900" anchor="b" anchorCtr="0">
            <a:noAutofit/>
          </a:bodyPr>
          <a:lstStyle/>
          <a:p>
            <a:r>
              <a:rPr lang="en" dirty="0"/>
              <a:t>Objetivos específicos:</a:t>
            </a:r>
            <a:endParaRPr dirty="0"/>
          </a:p>
        </p:txBody>
      </p:sp>
      <p:sp>
        <p:nvSpPr>
          <p:cNvPr id="233" name="Google Shape;233;p35"/>
          <p:cNvSpPr txBox="1">
            <a:spLocks noGrp="1"/>
          </p:cNvSpPr>
          <p:nvPr>
            <p:ph type="subTitle" idx="1"/>
          </p:nvPr>
        </p:nvSpPr>
        <p:spPr>
          <a:xfrm>
            <a:off x="1327667" y="4069689"/>
            <a:ext cx="2773600" cy="1648939"/>
          </a:xfrm>
          <a:prstGeom prst="rect">
            <a:avLst/>
          </a:prstGeom>
        </p:spPr>
        <p:txBody>
          <a:bodyPr spcFirstLastPara="1" wrap="square" lIns="121900" tIns="121900" rIns="121900" bIns="121900" anchor="t" anchorCtr="0">
            <a:noAutofit/>
          </a:bodyPr>
          <a:lstStyle/>
          <a:p>
            <a:pPr marL="0" indent="0"/>
            <a:r>
              <a:rPr lang="pt-BR" dirty="0"/>
              <a:t>Minuciar as operações sistemáticas da escritura utilizadas para reescrever textos-fonte</a:t>
            </a:r>
            <a:endParaRPr dirty="0"/>
          </a:p>
        </p:txBody>
      </p:sp>
      <p:sp>
        <p:nvSpPr>
          <p:cNvPr id="235" name="Google Shape;235;p35"/>
          <p:cNvSpPr txBox="1">
            <a:spLocks noGrp="1"/>
          </p:cNvSpPr>
          <p:nvPr>
            <p:ph type="subTitle" idx="3"/>
          </p:nvPr>
        </p:nvSpPr>
        <p:spPr>
          <a:xfrm>
            <a:off x="4709200" y="4051004"/>
            <a:ext cx="2773600" cy="1585793"/>
          </a:xfrm>
          <a:prstGeom prst="rect">
            <a:avLst/>
          </a:prstGeom>
        </p:spPr>
        <p:txBody>
          <a:bodyPr spcFirstLastPara="1" wrap="square" lIns="121900" tIns="121900" rIns="121900" bIns="121900" anchor="t" anchorCtr="0">
            <a:noAutofit/>
          </a:bodyPr>
          <a:lstStyle/>
          <a:p>
            <a:pPr marL="0" indent="0">
              <a:buClr>
                <a:schemeClr val="dk1"/>
              </a:buClr>
              <a:buSzPts val="1100"/>
            </a:pPr>
            <a:r>
              <a:rPr lang="pt-BR" dirty="0"/>
              <a:t>Examinar a presença de autoria em textos que são fruto da reescrita de textos-fonte</a:t>
            </a:r>
            <a:endParaRPr dirty="0"/>
          </a:p>
        </p:txBody>
      </p:sp>
      <p:sp>
        <p:nvSpPr>
          <p:cNvPr id="237" name="Google Shape;237;p35"/>
          <p:cNvSpPr txBox="1">
            <a:spLocks noGrp="1"/>
          </p:cNvSpPr>
          <p:nvPr>
            <p:ph type="subTitle" idx="5"/>
          </p:nvPr>
        </p:nvSpPr>
        <p:spPr>
          <a:xfrm>
            <a:off x="8090733" y="4048611"/>
            <a:ext cx="2773600" cy="1829623"/>
          </a:xfrm>
          <a:prstGeom prst="rect">
            <a:avLst/>
          </a:prstGeom>
        </p:spPr>
        <p:txBody>
          <a:bodyPr spcFirstLastPara="1" wrap="square" lIns="121900" tIns="121900" rIns="121900" bIns="121900" anchor="t" anchorCtr="0">
            <a:noAutofit/>
          </a:bodyPr>
          <a:lstStyle/>
          <a:p>
            <a:pPr marL="0" indent="0"/>
            <a:r>
              <a:rPr lang="pt-BR" dirty="0"/>
              <a:t>Analisar as especificidades dos textos gerados por diferentes textos-fonte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1022400" y="700800"/>
            <a:ext cx="10147200" cy="763600"/>
          </a:xfrm>
          <a:prstGeom prst="rect">
            <a:avLst/>
          </a:prstGeom>
        </p:spPr>
        <p:txBody>
          <a:bodyPr spcFirstLastPara="1" wrap="square" lIns="121900" tIns="121900" rIns="121900" bIns="121900" anchor="b" anchorCtr="0">
            <a:noAutofit/>
          </a:bodyPr>
          <a:lstStyle/>
          <a:p>
            <a:pPr lvl="0"/>
            <a:r>
              <a:rPr lang="pt-BR" sz="2667" dirty="0"/>
              <a:t>Figura 1: Imagens norteadoras para a reescrita do texto “A rainha da bateria"</a:t>
            </a:r>
            <a:endParaRPr sz="2667" dirty="0"/>
          </a:p>
        </p:txBody>
      </p:sp>
      <p:pic>
        <p:nvPicPr>
          <p:cNvPr id="6" name="Imagem 5"/>
          <p:cNvPicPr>
            <a:picLocks noChangeAspect="1"/>
          </p:cNvPicPr>
          <p:nvPr/>
        </p:nvPicPr>
        <p:blipFill>
          <a:blip r:embed="rId3"/>
          <a:stretch>
            <a:fillRect/>
          </a:stretch>
        </p:blipFill>
        <p:spPr>
          <a:xfrm>
            <a:off x="3303637" y="1579454"/>
            <a:ext cx="6136271" cy="5063437"/>
          </a:xfrm>
          <a:prstGeom prst="rect">
            <a:avLst/>
          </a:prstGeom>
        </p:spPr>
      </p:pic>
    </p:spTree>
    <p:extLst>
      <p:ext uri="{BB962C8B-B14F-4D97-AF65-F5344CB8AC3E}">
        <p14:creationId xmlns:p14="http://schemas.microsoft.com/office/powerpoint/2010/main" val="229979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0"/>
          <p:cNvSpPr txBox="1">
            <a:spLocks noGrp="1"/>
          </p:cNvSpPr>
          <p:nvPr>
            <p:ph type="body" idx="1"/>
          </p:nvPr>
        </p:nvSpPr>
        <p:spPr>
          <a:xfrm>
            <a:off x="769258" y="1464400"/>
            <a:ext cx="10943772" cy="5393601"/>
          </a:xfrm>
          <a:prstGeom prst="rect">
            <a:avLst/>
          </a:prstGeom>
        </p:spPr>
        <p:txBody>
          <a:bodyPr spcFirstLastPara="1" wrap="square" lIns="121900" tIns="121900" rIns="121900" bIns="121900" anchor="t" anchorCtr="0">
            <a:noAutofit/>
          </a:bodyPr>
          <a:lstStyle/>
          <a:p>
            <a:pPr marL="0" indent="0" algn="just">
              <a:buNone/>
            </a:pPr>
            <a:r>
              <a:rPr lang="pt-BR" sz="1467" dirty="0"/>
              <a:t>A) Acréscimo</a:t>
            </a:r>
          </a:p>
          <a:p>
            <a:pPr marL="0" indent="0" algn="just">
              <a:buNone/>
            </a:pPr>
            <a:r>
              <a:rPr lang="pt-BR" sz="1467" dirty="0"/>
              <a:t>Frase inicial do texto-fonte: Maria Angula era uma menina alegre e viva, filha de um fazendeiro de </a:t>
            </a:r>
            <a:r>
              <a:rPr lang="pt-BR" sz="1467" dirty="0" err="1"/>
              <a:t>Cayambe</a:t>
            </a:r>
            <a:r>
              <a:rPr lang="pt-BR" sz="1467" dirty="0"/>
              <a:t>. (URIBE, 1999).</a:t>
            </a:r>
          </a:p>
          <a:p>
            <a:pPr marL="0" indent="0" algn="just">
              <a:buNone/>
            </a:pPr>
            <a:r>
              <a:rPr lang="pt-BR" sz="1467" dirty="0"/>
              <a:t>Excerto 1: “Maria Angula era uma menina alegre e fofoqueira </a:t>
            </a:r>
            <a:r>
              <a:rPr lang="pt-BR" sz="1467" u="sng" dirty="0"/>
              <a:t>maltratava os animais e os colegas</a:t>
            </a:r>
            <a:r>
              <a:rPr lang="pt-BR" sz="1467" dirty="0"/>
              <a:t> ela era filha de um fazendeiro morava numa cidade </a:t>
            </a:r>
            <a:r>
              <a:rPr lang="pt-BR" sz="1467" dirty="0" err="1"/>
              <a:t>Cayambe</a:t>
            </a:r>
            <a:r>
              <a:rPr lang="pt-BR" sz="1467" dirty="0"/>
              <a:t>.” (grifo nosso).</a:t>
            </a:r>
          </a:p>
          <a:p>
            <a:pPr marL="0" indent="0" algn="just">
              <a:buNone/>
            </a:pPr>
            <a:endParaRPr lang="pt-BR" sz="1467" dirty="0"/>
          </a:p>
          <a:p>
            <a:pPr marL="0" indent="0" algn="just">
              <a:buNone/>
            </a:pPr>
            <a:r>
              <a:rPr lang="pt-BR" sz="1467" dirty="0"/>
              <a:t>B) Deslocamento</a:t>
            </a:r>
          </a:p>
          <a:p>
            <a:pPr marL="0" indent="0" algn="just">
              <a:buNone/>
            </a:pPr>
            <a:r>
              <a:rPr lang="pt-BR" sz="1467" dirty="0"/>
              <a:t>Frase inicial do texto-fonte: Quando </a:t>
            </a:r>
            <a:r>
              <a:rPr lang="pt-BR" sz="1467" dirty="0" err="1"/>
              <a:t>Bilbo</a:t>
            </a:r>
            <a:r>
              <a:rPr lang="pt-BR" sz="1467" dirty="0"/>
              <a:t> Bolseiro anunciou que celebraria seus 111 anos de idade, no dia 22 de setembro, com uma festa de especial grandeza, houve muito comentário e agitação na Vila dos </a:t>
            </a:r>
            <a:r>
              <a:rPr lang="pt-BR" sz="1467" dirty="0" err="1"/>
              <a:t>Hobbits</a:t>
            </a:r>
            <a:r>
              <a:rPr lang="pt-BR" sz="1467" dirty="0"/>
              <a:t>. (TOLKIEN, 2001).</a:t>
            </a:r>
          </a:p>
          <a:p>
            <a:pPr marL="0" indent="0" algn="just">
              <a:buNone/>
            </a:pPr>
            <a:r>
              <a:rPr lang="pt-BR" sz="1467" dirty="0"/>
              <a:t>Excerto 2: “O </a:t>
            </a:r>
            <a:r>
              <a:rPr lang="pt-BR" sz="1467" dirty="0" err="1"/>
              <a:t>Bilbo</a:t>
            </a:r>
            <a:r>
              <a:rPr lang="pt-BR" sz="1467" dirty="0"/>
              <a:t> Bolseiro anunciou que comemoraria seu aniversário de 111 anos no dia 22 de setembro com festa especial grandeza, na Vila dos </a:t>
            </a:r>
            <a:r>
              <a:rPr lang="pt-BR" sz="1467" dirty="0" err="1"/>
              <a:t>Hobbits</a:t>
            </a:r>
            <a:r>
              <a:rPr lang="pt-BR" sz="1467" dirty="0"/>
              <a:t> havia muito comentário e agitação.”</a:t>
            </a:r>
          </a:p>
          <a:p>
            <a:pPr marL="0" indent="0" algn="just">
              <a:buNone/>
            </a:pPr>
            <a:endParaRPr lang="pt-BR" sz="1467" dirty="0"/>
          </a:p>
          <a:p>
            <a:pPr marL="0" indent="0" algn="just">
              <a:buNone/>
            </a:pPr>
            <a:r>
              <a:rPr lang="pt-BR" sz="1467" dirty="0"/>
              <a:t>C) Substituição</a:t>
            </a:r>
          </a:p>
          <a:p>
            <a:pPr marL="0" indent="0" algn="just">
              <a:buNone/>
            </a:pPr>
            <a:r>
              <a:rPr lang="pt-BR" sz="1467" dirty="0"/>
              <a:t>Frase inicial do texto-fonte: Maria </a:t>
            </a:r>
            <a:r>
              <a:rPr lang="pt-BR" sz="1467" dirty="0" err="1"/>
              <a:t>Luisa</a:t>
            </a:r>
            <a:r>
              <a:rPr lang="pt-BR" sz="1467" dirty="0"/>
              <a:t>, filha da dona Luzia, era uma menina que gostava de música brasileira – samba, chorinho, bossa nova, canção, calango, baião, xote... (VILA, 2009).</a:t>
            </a:r>
          </a:p>
          <a:p>
            <a:pPr marL="0" indent="0" algn="just">
              <a:buNone/>
            </a:pPr>
            <a:r>
              <a:rPr lang="pt-BR" sz="1467" dirty="0"/>
              <a:t>Excerto 3: “Era uma vez uma menina chamada Maria </a:t>
            </a:r>
            <a:r>
              <a:rPr lang="pt-BR" sz="1467" dirty="0" err="1"/>
              <a:t>Luisa</a:t>
            </a:r>
            <a:r>
              <a:rPr lang="pt-BR" sz="1467" dirty="0"/>
              <a:t> ela gostava de </a:t>
            </a:r>
            <a:r>
              <a:rPr lang="pt-BR" sz="1467" u="sng" dirty="0"/>
              <a:t>músicas de carnaval</a:t>
            </a:r>
            <a:r>
              <a:rPr lang="pt-BR" sz="1467" dirty="0"/>
              <a:t>.” (grifo nosso).</a:t>
            </a:r>
          </a:p>
          <a:p>
            <a:pPr marL="0" indent="0" algn="just">
              <a:buNone/>
            </a:pPr>
            <a:endParaRPr lang="pt-BR" sz="1467" dirty="0"/>
          </a:p>
          <a:p>
            <a:pPr marL="0" indent="0" algn="just">
              <a:buNone/>
            </a:pPr>
            <a:r>
              <a:rPr lang="pt-BR" sz="1467" dirty="0"/>
              <a:t>D) Supressão</a:t>
            </a:r>
          </a:p>
          <a:p>
            <a:pPr marL="0" indent="0" algn="just">
              <a:buNone/>
            </a:pPr>
            <a:r>
              <a:rPr lang="pt-BR" sz="1467" dirty="0"/>
              <a:t>Frase inicial do texto-fonte: Contam os índios que foi assim que nasceu o pássaro joão-de-barro. (SÓHISTÓRIA, 2019).</a:t>
            </a:r>
          </a:p>
          <a:p>
            <a:pPr marL="0" indent="0" algn="just">
              <a:buNone/>
            </a:pPr>
            <a:r>
              <a:rPr lang="pt-BR" sz="1467" dirty="0"/>
              <a:t>Excerto 4: “Contam os índios que foi assim que nasceu o joão-de-barro.”</a:t>
            </a:r>
          </a:p>
          <a:p>
            <a:pPr marL="0" indent="0" algn="just">
              <a:buNone/>
            </a:pPr>
            <a:endParaRPr lang="pt-BR" sz="1467" dirty="0"/>
          </a:p>
          <a:p>
            <a:pPr marL="0" indent="0" algn="just">
              <a:buNone/>
            </a:pPr>
            <a:r>
              <a:rPr lang="pt-BR" sz="1467" dirty="0"/>
              <a:t>Há, ainda, os casos de reprodução fiel.</a:t>
            </a:r>
          </a:p>
          <a:p>
            <a:pPr marL="0" indent="0" algn="just">
              <a:buNone/>
            </a:pPr>
            <a:r>
              <a:rPr lang="pt-BR" sz="1467" dirty="0"/>
              <a:t>Frase inicial do texto-fonte: Contam os índios que foi assim que nasceu o pássaro joão-de-barro. (SÓHISTÓRIA, 2019).</a:t>
            </a:r>
          </a:p>
          <a:p>
            <a:pPr marL="0" indent="0" algn="just">
              <a:buNone/>
            </a:pPr>
            <a:r>
              <a:rPr lang="pt-BR" sz="1467" dirty="0"/>
              <a:t>Excerto 5: “Contam os índios que foi assim que nasceu o pássaro joão-de-barro.”</a:t>
            </a:r>
          </a:p>
        </p:txBody>
      </p:sp>
      <p:sp>
        <p:nvSpPr>
          <p:cNvPr id="603" name="Google Shape;603;p50"/>
          <p:cNvSpPr txBox="1">
            <a:spLocks noGrp="1"/>
          </p:cNvSpPr>
          <p:nvPr>
            <p:ph type="title"/>
          </p:nvPr>
        </p:nvSpPr>
        <p:spPr>
          <a:xfrm>
            <a:off x="1022400" y="700800"/>
            <a:ext cx="10147200" cy="763600"/>
          </a:xfrm>
          <a:prstGeom prst="rect">
            <a:avLst/>
          </a:prstGeom>
        </p:spPr>
        <p:txBody>
          <a:bodyPr spcFirstLastPara="1" wrap="square" lIns="121900" tIns="121900" rIns="121900" bIns="121900" anchor="b" anchorCtr="0">
            <a:noAutofit/>
          </a:bodyPr>
          <a:lstStyle/>
          <a:p>
            <a:r>
              <a:rPr lang="en" sz="2800" dirty="0"/>
              <a:t>O que foi analisado? As operações sistemáticas da escritura</a:t>
            </a:r>
            <a:endParaRPr sz="2800" dirty="0"/>
          </a:p>
        </p:txBody>
      </p:sp>
    </p:spTree>
    <p:extLst>
      <p:ext uri="{BB962C8B-B14F-4D97-AF65-F5344CB8AC3E}">
        <p14:creationId xmlns:p14="http://schemas.microsoft.com/office/powerpoint/2010/main" val="354863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ADB21-7212-49F1-A56F-1980A588243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DB25730-F222-4C70-940F-800F9340DF6E}"/>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lgn="ctr">
              <a:buNone/>
            </a:pPr>
            <a:r>
              <a:rPr lang="pt-BR" sz="2800" dirty="0"/>
              <a:t>1. AS </a:t>
            </a:r>
            <a:r>
              <a:rPr lang="pt-BR" sz="2800" dirty="0" err="1"/>
              <a:t>BNCCs</a:t>
            </a:r>
            <a:r>
              <a:rPr lang="pt-BR" sz="2800" dirty="0"/>
              <a:t>: uma leitura preliminar</a:t>
            </a:r>
          </a:p>
          <a:p>
            <a:pPr marL="0" indent="0">
              <a:buNone/>
            </a:pPr>
            <a:endParaRPr lang="pt-BR" dirty="0"/>
          </a:p>
        </p:txBody>
      </p:sp>
    </p:spTree>
    <p:extLst>
      <p:ext uri="{BB962C8B-B14F-4D97-AF65-F5344CB8AC3E}">
        <p14:creationId xmlns:p14="http://schemas.microsoft.com/office/powerpoint/2010/main" val="393067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4F9C0-97F9-437E-8030-83377E8FF48F}"/>
              </a:ext>
            </a:extLst>
          </p:cNvPr>
          <p:cNvSpPr>
            <a:spLocks noGrp="1"/>
          </p:cNvSpPr>
          <p:nvPr>
            <p:ph type="title"/>
          </p:nvPr>
        </p:nvSpPr>
        <p:spPr>
          <a:xfrm>
            <a:off x="1320800" y="2595418"/>
            <a:ext cx="6714835" cy="1496290"/>
          </a:xfrm>
        </p:spPr>
        <p:txBody>
          <a:bodyPr/>
          <a:lstStyle/>
          <a:p>
            <a:pPr algn="ctr"/>
            <a:r>
              <a:rPr lang="pt-BR" dirty="0"/>
              <a:t>Para discutirmos</a:t>
            </a:r>
          </a:p>
        </p:txBody>
      </p:sp>
      <p:pic>
        <p:nvPicPr>
          <p:cNvPr id="3" name="Imagem 2">
            <a:extLst>
              <a:ext uri="{FF2B5EF4-FFF2-40B4-BE49-F238E27FC236}">
                <a16:creationId xmlns:a16="http://schemas.microsoft.com/office/drawing/2014/main" id="{EDCB73B9-24F1-47D8-B3CF-D22336AA0743}"/>
              </a:ext>
            </a:extLst>
          </p:cNvPr>
          <p:cNvPicPr>
            <a:picLocks noChangeAspect="1"/>
          </p:cNvPicPr>
          <p:nvPr/>
        </p:nvPicPr>
        <p:blipFill>
          <a:blip r:embed="rId2"/>
          <a:stretch>
            <a:fillRect/>
          </a:stretch>
        </p:blipFill>
        <p:spPr>
          <a:xfrm>
            <a:off x="8444717" y="0"/>
            <a:ext cx="2876383" cy="6858000"/>
          </a:xfrm>
          <a:prstGeom prst="rect">
            <a:avLst/>
          </a:prstGeom>
        </p:spPr>
      </p:pic>
    </p:spTree>
    <p:extLst>
      <p:ext uri="{BB962C8B-B14F-4D97-AF65-F5344CB8AC3E}">
        <p14:creationId xmlns:p14="http://schemas.microsoft.com/office/powerpoint/2010/main" val="1153178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Espaço Reservado para Texto 1"/>
          <p:cNvSpPr>
            <a:spLocks noGrp="1"/>
          </p:cNvSpPr>
          <p:nvPr>
            <p:ph type="body" idx="1"/>
          </p:nvPr>
        </p:nvSpPr>
        <p:spPr>
          <a:xfrm>
            <a:off x="1022400" y="1669233"/>
            <a:ext cx="10147200" cy="5007339"/>
          </a:xfrm>
        </p:spPr>
        <p:txBody>
          <a:bodyPr/>
          <a:lstStyle/>
          <a:p>
            <a:pPr marL="198962" indent="279393" algn="just">
              <a:buNone/>
            </a:pPr>
            <a:r>
              <a:rPr lang="pt-BR" dirty="0"/>
              <a:t>Neste curso, temos visto uma concepção de linguagem que, grosso modo, passa pelos seguintes aspectos: </a:t>
            </a:r>
          </a:p>
          <a:p>
            <a:pPr marL="198962" indent="279393" algn="just">
              <a:buNone/>
            </a:pPr>
            <a:endParaRPr lang="pt-BR" dirty="0"/>
          </a:p>
          <a:p>
            <a:pPr algn="just">
              <a:buFont typeface="Wingdings" panose="05000000000000000000" pitchFamily="2" charset="2"/>
              <a:buChar char="ü"/>
            </a:pPr>
            <a:r>
              <a:rPr lang="pt-BR" dirty="0"/>
              <a:t>constitutiva do sujeito;</a:t>
            </a:r>
          </a:p>
          <a:p>
            <a:pPr algn="just">
              <a:buFont typeface="Wingdings" panose="05000000000000000000" pitchFamily="2" charset="2"/>
              <a:buChar char="ü"/>
            </a:pPr>
            <a:endParaRPr lang="pt-BR" sz="533" dirty="0"/>
          </a:p>
          <a:p>
            <a:pPr algn="just">
              <a:buFont typeface="Wingdings" panose="05000000000000000000" pitchFamily="2" charset="2"/>
              <a:buChar char="ü"/>
            </a:pPr>
            <a:r>
              <a:rPr lang="pt-BR" dirty="0"/>
              <a:t>campo heterogêneo que articula língua (fato) e fala (ato), estrutura e sujeito;</a:t>
            </a:r>
          </a:p>
          <a:p>
            <a:pPr algn="just">
              <a:buFont typeface="Wingdings" panose="05000000000000000000" pitchFamily="2" charset="2"/>
              <a:buChar char="ü"/>
            </a:pPr>
            <a:endParaRPr lang="pt-BR" sz="533" dirty="0"/>
          </a:p>
          <a:p>
            <a:pPr algn="just">
              <a:buFont typeface="Wingdings" panose="05000000000000000000" pitchFamily="2" charset="2"/>
              <a:buChar char="ü"/>
            </a:pPr>
            <a:r>
              <a:rPr lang="pt-BR" dirty="0"/>
              <a:t>não transparente, ou seja, fonte de equívocos, passível de uma infinidade de sentidos;</a:t>
            </a:r>
          </a:p>
          <a:p>
            <a:pPr algn="just">
              <a:buFont typeface="Wingdings" panose="05000000000000000000" pitchFamily="2" charset="2"/>
              <a:buChar char="ü"/>
            </a:pPr>
            <a:endParaRPr lang="pt-BR" sz="533" dirty="0"/>
          </a:p>
          <a:p>
            <a:pPr algn="just">
              <a:buFont typeface="Wingdings" panose="05000000000000000000" pitchFamily="2" charset="2"/>
              <a:buChar char="ü"/>
            </a:pPr>
            <a:r>
              <a:rPr lang="pt-BR" dirty="0"/>
              <a:t>dialógica, o que significa dizer que, nas práticas </a:t>
            </a:r>
            <a:r>
              <a:rPr lang="pt-BR" dirty="0" err="1"/>
              <a:t>linguageiras</a:t>
            </a:r>
            <a:r>
              <a:rPr lang="pt-BR" dirty="0"/>
              <a:t>, infinitas relações com discursos alheios, nem sempre aparentes, são estabelecidas;</a:t>
            </a:r>
          </a:p>
          <a:p>
            <a:pPr algn="just">
              <a:buFont typeface="Wingdings" panose="05000000000000000000" pitchFamily="2" charset="2"/>
              <a:buChar char="ü"/>
            </a:pPr>
            <a:endParaRPr lang="pt-BR" sz="533" dirty="0"/>
          </a:p>
          <a:p>
            <a:pPr algn="just">
              <a:buFont typeface="Wingdings" panose="05000000000000000000" pitchFamily="2" charset="2"/>
              <a:buChar char="ü"/>
            </a:pPr>
            <a:r>
              <a:rPr lang="pt-BR" dirty="0"/>
              <a:t>polissêmica e </a:t>
            </a:r>
            <a:r>
              <a:rPr lang="pt-BR" dirty="0" err="1"/>
              <a:t>plurívoca</a:t>
            </a:r>
            <a:r>
              <a:rPr lang="pt-BR" dirty="0"/>
              <a:t>, escapando à intenção daquele que fala e instaurando a subjetividade; e</a:t>
            </a:r>
          </a:p>
          <a:p>
            <a:pPr algn="just">
              <a:buFont typeface="Wingdings" panose="05000000000000000000" pitchFamily="2" charset="2"/>
              <a:buChar char="ü"/>
            </a:pPr>
            <a:endParaRPr lang="pt-BR" sz="533" dirty="0"/>
          </a:p>
          <a:p>
            <a:pPr algn="just">
              <a:buFont typeface="Wingdings" panose="05000000000000000000" pitchFamily="2" charset="2"/>
              <a:buChar char="ü"/>
            </a:pPr>
            <a:r>
              <a:rPr lang="pt-BR" dirty="0"/>
              <a:t>trabalho linguístico, do que decorre que se diferenciem: a) textos providos de funcionalidade social, frutos de trabalho linguístico e munidos de um valor de uso (em que o sentido é priorizado); de b) textos marcados pela reprodução, munidos apenas de um valor de troca, o que os torna simples produtos valorados pelo mercado linguístico.</a:t>
            </a:r>
          </a:p>
          <a:p>
            <a:pPr marL="198962" indent="279393" algn="just">
              <a:buNone/>
            </a:pPr>
            <a:endParaRPr lang="pt-BR" dirty="0"/>
          </a:p>
          <a:p>
            <a:pPr marL="541862" indent="-342900" algn="just">
              <a:buAutoNum type="arabicParenR"/>
            </a:pPr>
            <a:r>
              <a:rPr lang="pt-BR" dirty="0"/>
              <a:t>Em que medida Sabrina assume esta mesma concepção?</a:t>
            </a:r>
          </a:p>
          <a:p>
            <a:pPr marL="541862" indent="-342900" algn="just">
              <a:buAutoNum type="arabicParenR"/>
            </a:pPr>
            <a:r>
              <a:rPr lang="pt-BR" dirty="0"/>
              <a:t>Em caso afirmativo, ela está presente na análise de dados? </a:t>
            </a:r>
          </a:p>
          <a:p>
            <a:pPr marL="198962" indent="279393" algn="just">
              <a:buNone/>
            </a:pPr>
            <a:endParaRPr lang="pt-BR" dirty="0"/>
          </a:p>
        </p:txBody>
      </p:sp>
      <p:sp>
        <p:nvSpPr>
          <p:cNvPr id="253" name="Google Shape;253;p37"/>
          <p:cNvSpPr txBox="1">
            <a:spLocks noGrp="1"/>
          </p:cNvSpPr>
          <p:nvPr>
            <p:ph type="title"/>
          </p:nvPr>
        </p:nvSpPr>
        <p:spPr>
          <a:prstGeom prst="rect">
            <a:avLst/>
          </a:prstGeom>
        </p:spPr>
        <p:txBody>
          <a:bodyPr spcFirstLastPara="1" wrap="square" lIns="121900" tIns="121900" rIns="121900" bIns="121900" anchor="b" anchorCtr="0">
            <a:noAutofit/>
          </a:bodyPr>
          <a:lstStyle/>
          <a:p>
            <a:pPr lvl="0"/>
            <a:r>
              <a:rPr lang="pt-BR" sz="2667" dirty="0"/>
              <a:t>1. Concepção de linguagem</a:t>
            </a:r>
            <a:endParaRPr sz="2667" dirty="0"/>
          </a:p>
        </p:txBody>
      </p:sp>
    </p:spTree>
    <p:extLst>
      <p:ext uri="{BB962C8B-B14F-4D97-AF65-F5344CB8AC3E}">
        <p14:creationId xmlns:p14="http://schemas.microsoft.com/office/powerpoint/2010/main" val="178691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9"/>
          <p:cNvSpPr txBox="1">
            <a:spLocks noGrp="1"/>
          </p:cNvSpPr>
          <p:nvPr>
            <p:ph type="title" idx="8"/>
          </p:nvPr>
        </p:nvSpPr>
        <p:spPr>
          <a:xfrm>
            <a:off x="1022400" y="700799"/>
            <a:ext cx="10147200" cy="1606972"/>
          </a:xfrm>
          <a:prstGeom prst="rect">
            <a:avLst/>
          </a:prstGeom>
        </p:spPr>
        <p:txBody>
          <a:bodyPr spcFirstLastPara="1" wrap="square" lIns="121900" tIns="121900" rIns="121900" bIns="121900" anchor="b" anchorCtr="0">
            <a:noAutofit/>
          </a:bodyPr>
          <a:lstStyle/>
          <a:p>
            <a:pPr lvl="0"/>
            <a:r>
              <a:rPr lang="pt-BR" sz="2800" dirty="0"/>
              <a:t>2. Autoria. Como vocês entenderam o conceito operacional de autoria com o qual Sabrina trabalhou, a partir destes itens?</a:t>
            </a:r>
            <a:endParaRPr sz="2800" dirty="0"/>
          </a:p>
        </p:txBody>
      </p:sp>
      <p:sp>
        <p:nvSpPr>
          <p:cNvPr id="290" name="Google Shape;290;p39"/>
          <p:cNvSpPr txBox="1">
            <a:spLocks noGrp="1"/>
          </p:cNvSpPr>
          <p:nvPr>
            <p:ph type="title"/>
          </p:nvPr>
        </p:nvSpPr>
        <p:spPr>
          <a:xfrm>
            <a:off x="1126804" y="3069376"/>
            <a:ext cx="2580800" cy="935861"/>
          </a:xfrm>
          <a:prstGeom prst="rect">
            <a:avLst/>
          </a:prstGeom>
        </p:spPr>
        <p:txBody>
          <a:bodyPr spcFirstLastPara="1" wrap="square" lIns="121900" tIns="121900" rIns="121900" bIns="121900" anchor="b" anchorCtr="0">
            <a:noAutofit/>
          </a:bodyPr>
          <a:lstStyle/>
          <a:p>
            <a:pPr lvl="0"/>
            <a:r>
              <a:rPr lang="pt-BR" sz="2667" dirty="0">
                <a:solidFill>
                  <a:schemeClr val="dk2"/>
                </a:solidFill>
              </a:rPr>
              <a:t>A autoria enquanto indício</a:t>
            </a:r>
            <a:endParaRPr sz="2667" dirty="0">
              <a:solidFill>
                <a:schemeClr val="dk2"/>
              </a:solidFill>
            </a:endParaRPr>
          </a:p>
        </p:txBody>
      </p:sp>
      <p:sp>
        <p:nvSpPr>
          <p:cNvPr id="291" name="Google Shape;291;p39"/>
          <p:cNvSpPr txBox="1">
            <a:spLocks noGrp="1"/>
          </p:cNvSpPr>
          <p:nvPr>
            <p:ph type="subTitle" idx="1"/>
          </p:nvPr>
        </p:nvSpPr>
        <p:spPr>
          <a:xfrm>
            <a:off x="1126804" y="4139501"/>
            <a:ext cx="2580800" cy="1344143"/>
          </a:xfrm>
          <a:prstGeom prst="rect">
            <a:avLst/>
          </a:prstGeom>
        </p:spPr>
        <p:txBody>
          <a:bodyPr spcFirstLastPara="1" wrap="square" lIns="121900" tIns="121900" rIns="121900" bIns="121900" anchor="t" anchorCtr="0">
            <a:noAutofit/>
          </a:bodyPr>
          <a:lstStyle/>
          <a:p>
            <a:pPr marL="0" indent="0"/>
            <a:r>
              <a:rPr lang="pt-BR" dirty="0"/>
              <a:t>Foucault (2001)</a:t>
            </a:r>
          </a:p>
          <a:p>
            <a:pPr marL="0" indent="0"/>
            <a:endParaRPr lang="pt-BR" dirty="0"/>
          </a:p>
          <a:p>
            <a:pPr marL="0" indent="0"/>
            <a:r>
              <a:rPr lang="pt-BR" dirty="0" err="1"/>
              <a:t>Possenti</a:t>
            </a:r>
            <a:r>
              <a:rPr lang="pt-BR" dirty="0"/>
              <a:t> (2002; 2013)</a:t>
            </a:r>
            <a:endParaRPr dirty="0"/>
          </a:p>
        </p:txBody>
      </p:sp>
      <p:sp>
        <p:nvSpPr>
          <p:cNvPr id="294" name="Google Shape;294;p39"/>
          <p:cNvSpPr txBox="1">
            <a:spLocks noGrp="1"/>
          </p:cNvSpPr>
          <p:nvPr>
            <p:ph type="title" idx="4"/>
          </p:nvPr>
        </p:nvSpPr>
        <p:spPr>
          <a:xfrm>
            <a:off x="4827315" y="3606699"/>
            <a:ext cx="2852624" cy="880247"/>
          </a:xfrm>
          <a:prstGeom prst="rect">
            <a:avLst/>
          </a:prstGeom>
        </p:spPr>
        <p:txBody>
          <a:bodyPr spcFirstLastPara="1" wrap="square" lIns="121900" tIns="121900" rIns="121900" bIns="121900" anchor="b" anchorCtr="0">
            <a:noAutofit/>
          </a:bodyPr>
          <a:lstStyle/>
          <a:p>
            <a:pPr lvl="0"/>
            <a:r>
              <a:rPr lang="pt-BR" sz="2667" dirty="0">
                <a:solidFill>
                  <a:schemeClr val="dk2"/>
                </a:solidFill>
              </a:rPr>
              <a:t>A autoria enquanto posicionamento subjetivo</a:t>
            </a:r>
            <a:br>
              <a:rPr lang="pt-BR" dirty="0">
                <a:solidFill>
                  <a:schemeClr val="accent6"/>
                </a:solidFill>
              </a:rPr>
            </a:br>
            <a:endParaRPr dirty="0">
              <a:solidFill>
                <a:schemeClr val="bg1"/>
              </a:solidFill>
            </a:endParaRPr>
          </a:p>
        </p:txBody>
      </p:sp>
      <p:sp>
        <p:nvSpPr>
          <p:cNvPr id="295" name="Google Shape;295;p39"/>
          <p:cNvSpPr txBox="1">
            <a:spLocks noGrp="1"/>
          </p:cNvSpPr>
          <p:nvPr>
            <p:ph type="subTitle" idx="5"/>
          </p:nvPr>
        </p:nvSpPr>
        <p:spPr>
          <a:xfrm>
            <a:off x="4752376" y="4139501"/>
            <a:ext cx="3002505" cy="1325524"/>
          </a:xfrm>
          <a:prstGeom prst="rect">
            <a:avLst/>
          </a:prstGeom>
        </p:spPr>
        <p:txBody>
          <a:bodyPr spcFirstLastPara="1" wrap="square" lIns="121900" tIns="121900" rIns="121900" bIns="121900" anchor="t" anchorCtr="0">
            <a:noAutofit/>
          </a:bodyPr>
          <a:lstStyle/>
          <a:p>
            <a:pPr marL="0" indent="0"/>
            <a:r>
              <a:rPr lang="pt-BR" dirty="0" err="1"/>
              <a:t>Riolfi</a:t>
            </a:r>
            <a:r>
              <a:rPr lang="pt-BR" dirty="0"/>
              <a:t> e </a:t>
            </a:r>
            <a:r>
              <a:rPr lang="pt-BR" dirty="0" err="1"/>
              <a:t>Barzotto</a:t>
            </a:r>
            <a:r>
              <a:rPr lang="pt-BR" dirty="0"/>
              <a:t> (2011)</a:t>
            </a:r>
          </a:p>
          <a:p>
            <a:pPr marL="0" indent="0"/>
            <a:endParaRPr lang="pt-BR" dirty="0"/>
          </a:p>
          <a:p>
            <a:pPr marL="0" indent="0"/>
            <a:r>
              <a:rPr lang="pt-BR" dirty="0" err="1"/>
              <a:t>Riolfi</a:t>
            </a:r>
            <a:r>
              <a:rPr lang="pt-BR" dirty="0"/>
              <a:t> e Magalhães (2008)</a:t>
            </a:r>
          </a:p>
        </p:txBody>
      </p:sp>
      <p:sp>
        <p:nvSpPr>
          <p:cNvPr id="296" name="Google Shape;296;p39"/>
          <p:cNvSpPr txBox="1">
            <a:spLocks noGrp="1"/>
          </p:cNvSpPr>
          <p:nvPr>
            <p:ph type="title" idx="6"/>
          </p:nvPr>
        </p:nvSpPr>
        <p:spPr>
          <a:xfrm>
            <a:off x="8588800" y="3069378"/>
            <a:ext cx="2580800" cy="935861"/>
          </a:xfrm>
          <a:prstGeom prst="rect">
            <a:avLst/>
          </a:prstGeom>
        </p:spPr>
        <p:txBody>
          <a:bodyPr spcFirstLastPara="1" wrap="square" lIns="121900" tIns="121900" rIns="121900" bIns="121900" anchor="b" anchorCtr="0">
            <a:noAutofit/>
          </a:bodyPr>
          <a:lstStyle/>
          <a:p>
            <a:pPr lvl="0"/>
            <a:r>
              <a:rPr lang="pt-BR" sz="2667" dirty="0">
                <a:solidFill>
                  <a:schemeClr val="dk2"/>
                </a:solidFill>
              </a:rPr>
              <a:t>A autoria enquanto estilo</a:t>
            </a:r>
            <a:endParaRPr sz="2667" dirty="0">
              <a:solidFill>
                <a:schemeClr val="accent6"/>
              </a:solidFill>
            </a:endParaRPr>
          </a:p>
        </p:txBody>
      </p:sp>
      <p:sp>
        <p:nvSpPr>
          <p:cNvPr id="297" name="Google Shape;297;p39"/>
          <p:cNvSpPr txBox="1">
            <a:spLocks noGrp="1"/>
          </p:cNvSpPr>
          <p:nvPr>
            <p:ph type="subTitle" idx="7"/>
          </p:nvPr>
        </p:nvSpPr>
        <p:spPr>
          <a:xfrm>
            <a:off x="8588800" y="4486947"/>
            <a:ext cx="2580800" cy="738197"/>
          </a:xfrm>
          <a:prstGeom prst="rect">
            <a:avLst/>
          </a:prstGeom>
        </p:spPr>
        <p:txBody>
          <a:bodyPr spcFirstLastPara="1" wrap="square" lIns="121900" tIns="121900" rIns="121900" bIns="121900" anchor="t" anchorCtr="0">
            <a:noAutofit/>
          </a:bodyPr>
          <a:lstStyle/>
          <a:p>
            <a:pPr marL="0" indent="0">
              <a:buClr>
                <a:schemeClr val="dk1"/>
              </a:buClr>
              <a:buSzPts val="1100"/>
            </a:pPr>
            <a:r>
              <a:rPr lang="pt-BR" dirty="0"/>
              <a:t>Costa (2016; 2019)</a:t>
            </a:r>
            <a:endParaRPr dirty="0"/>
          </a:p>
        </p:txBody>
      </p:sp>
    </p:spTree>
    <p:extLst>
      <p:ext uri="{BB962C8B-B14F-4D97-AF65-F5344CB8AC3E}">
        <p14:creationId xmlns:p14="http://schemas.microsoft.com/office/powerpoint/2010/main" val="2764582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50"/>
          <p:cNvSpPr txBox="1">
            <a:spLocks noGrp="1"/>
          </p:cNvSpPr>
          <p:nvPr>
            <p:ph type="title"/>
          </p:nvPr>
        </p:nvSpPr>
        <p:spPr>
          <a:xfrm>
            <a:off x="1022400" y="700800"/>
            <a:ext cx="10147200" cy="763600"/>
          </a:xfrm>
          <a:prstGeom prst="rect">
            <a:avLst/>
          </a:prstGeom>
        </p:spPr>
        <p:txBody>
          <a:bodyPr spcFirstLastPara="1" wrap="square" lIns="121900" tIns="121900" rIns="121900" bIns="121900" anchor="b" anchorCtr="0">
            <a:noAutofit/>
          </a:bodyPr>
          <a:lstStyle/>
          <a:p>
            <a:r>
              <a:rPr lang="en" dirty="0"/>
              <a:t>3. Resultados. Como enendemos isso?</a:t>
            </a:r>
            <a:br>
              <a:rPr lang="en" dirty="0"/>
            </a:br>
            <a:r>
              <a:rPr lang="en" dirty="0"/>
              <a:t>As operações sistemáticas da escritura</a:t>
            </a:r>
            <a:endParaRPr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686" y="1472160"/>
            <a:ext cx="9782628" cy="5385840"/>
          </a:xfrm>
          <a:prstGeom prst="rect">
            <a:avLst/>
          </a:prstGeom>
        </p:spPr>
      </p:pic>
    </p:spTree>
    <p:extLst>
      <p:ext uri="{BB962C8B-B14F-4D97-AF65-F5344CB8AC3E}">
        <p14:creationId xmlns:p14="http://schemas.microsoft.com/office/powerpoint/2010/main" val="727339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50"/>
          <p:cNvSpPr txBox="1">
            <a:spLocks noGrp="1"/>
          </p:cNvSpPr>
          <p:nvPr>
            <p:ph type="title"/>
          </p:nvPr>
        </p:nvSpPr>
        <p:spPr>
          <a:xfrm>
            <a:off x="769257" y="236342"/>
            <a:ext cx="10943772" cy="1287657"/>
          </a:xfrm>
          <a:prstGeom prst="rect">
            <a:avLst/>
          </a:prstGeom>
        </p:spPr>
        <p:txBody>
          <a:bodyPr spcFirstLastPara="1" wrap="square" lIns="121900" tIns="121900" rIns="121900" bIns="121900" anchor="b" anchorCtr="0">
            <a:noAutofit/>
          </a:bodyPr>
          <a:lstStyle/>
          <a:p>
            <a:pPr lvl="0"/>
            <a:r>
              <a:rPr lang="pt-BR" dirty="0"/>
              <a:t>4. Refazendo a análise. Vamos comparar</a:t>
            </a:r>
            <a:endParaRPr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5" y="1523999"/>
            <a:ext cx="5236164" cy="5128079"/>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286" y="1524000"/>
            <a:ext cx="5950857" cy="5138059"/>
          </a:xfrm>
          <a:prstGeom prst="rect">
            <a:avLst/>
          </a:prstGeom>
        </p:spPr>
      </p:pic>
    </p:spTree>
    <p:extLst>
      <p:ext uri="{BB962C8B-B14F-4D97-AF65-F5344CB8AC3E}">
        <p14:creationId xmlns:p14="http://schemas.microsoft.com/office/powerpoint/2010/main" val="952302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Espaço Reservado para Texto 1"/>
          <p:cNvSpPr>
            <a:spLocks noGrp="1"/>
          </p:cNvSpPr>
          <p:nvPr>
            <p:ph type="body" idx="1"/>
          </p:nvPr>
        </p:nvSpPr>
        <p:spPr>
          <a:xfrm>
            <a:off x="606398" y="1349827"/>
            <a:ext cx="11251773" cy="5508172"/>
          </a:xfrm>
        </p:spPr>
        <p:txBody>
          <a:bodyPr/>
          <a:lstStyle/>
          <a:p>
            <a:pPr marL="198962" indent="0" algn="just">
              <a:spcBef>
                <a:spcPts val="800"/>
              </a:spcBef>
              <a:buNone/>
            </a:pPr>
            <a:r>
              <a:rPr lang="pt-BR" sz="1600" dirty="0"/>
              <a:t>b) Retomadas literais em “João-de-barro”</a:t>
            </a:r>
          </a:p>
          <a:p>
            <a:pPr marL="198962" indent="0" algn="ctr">
              <a:spcBef>
                <a:spcPts val="800"/>
              </a:spcBef>
              <a:buNone/>
            </a:pPr>
            <a:endParaRPr lang="pt-BR" sz="1200" dirty="0"/>
          </a:p>
          <a:p>
            <a:pPr marL="198962" indent="0" algn="ctr">
              <a:spcBef>
                <a:spcPts val="800"/>
              </a:spcBef>
              <a:buNone/>
            </a:pPr>
            <a:r>
              <a:rPr lang="pt-BR" sz="1600" dirty="0">
                <a:solidFill>
                  <a:srgbClr val="000000"/>
                </a:solidFill>
              </a:rPr>
              <a:t>Cotejamento entre excerto do texto-fonte e sua reescrita</a:t>
            </a:r>
          </a:p>
          <a:p>
            <a:pPr marL="198962" indent="0" algn="ctr">
              <a:spcBef>
                <a:spcPts val="800"/>
              </a:spcBef>
              <a:buNone/>
            </a:pPr>
            <a:endParaRPr lang="pt-BR" sz="1600" dirty="0">
              <a:solidFill>
                <a:srgbClr val="000000"/>
              </a:solidFill>
            </a:endParaRPr>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spcBef>
                <a:spcPts val="800"/>
              </a:spcBef>
              <a:buNone/>
            </a:pPr>
            <a:endParaRPr lang="pt-BR" sz="1600" dirty="0"/>
          </a:p>
          <a:p>
            <a:pPr marL="198962" indent="0" algn="ctr">
              <a:buNone/>
            </a:pPr>
            <a:endParaRPr lang="pt-BR" sz="1200" dirty="0">
              <a:solidFill>
                <a:srgbClr val="000000"/>
              </a:solidFill>
            </a:endParaRPr>
          </a:p>
          <a:p>
            <a:pPr marL="198962" indent="0" algn="ctr">
              <a:buNone/>
            </a:pPr>
            <a:endParaRPr lang="pt-BR" sz="1200" dirty="0">
              <a:solidFill>
                <a:srgbClr val="000000"/>
              </a:solidFill>
            </a:endParaRPr>
          </a:p>
          <a:p>
            <a:pPr marL="198962" indent="0" algn="ctr">
              <a:buNone/>
            </a:pPr>
            <a:r>
              <a:rPr lang="pt-BR" sz="1200" dirty="0">
                <a:solidFill>
                  <a:srgbClr val="000000"/>
                </a:solidFill>
              </a:rPr>
              <a:t>Fonte: elaborado pela autora, 2020.</a:t>
            </a:r>
          </a:p>
          <a:p>
            <a:pPr marL="198962" indent="0" algn="ctr">
              <a:spcBef>
                <a:spcPts val="800"/>
              </a:spcBef>
              <a:buNone/>
            </a:pPr>
            <a:endParaRPr lang="pt-BR" sz="1200" dirty="0"/>
          </a:p>
          <a:p>
            <a:pPr marL="198962" indent="0" algn="ctr">
              <a:spcBef>
                <a:spcPts val="800"/>
              </a:spcBef>
              <a:buNone/>
            </a:pPr>
            <a:endParaRPr lang="pt-BR" sz="1600" dirty="0"/>
          </a:p>
          <a:p>
            <a:pPr marL="198962" indent="0" algn="just">
              <a:spcBef>
                <a:spcPts val="800"/>
              </a:spcBef>
              <a:buNone/>
            </a:pPr>
            <a:endParaRPr lang="pt-BR" sz="1600" dirty="0"/>
          </a:p>
          <a:p>
            <a:pPr marL="198962" indent="0" algn="just">
              <a:spcBef>
                <a:spcPts val="800"/>
              </a:spcBef>
              <a:buNone/>
            </a:pPr>
            <a:endParaRPr lang="pt-BR" sz="1600" dirty="0"/>
          </a:p>
        </p:txBody>
      </p:sp>
      <p:sp>
        <p:nvSpPr>
          <p:cNvPr id="253" name="Google Shape;253;p37"/>
          <p:cNvSpPr txBox="1">
            <a:spLocks noGrp="1"/>
          </p:cNvSpPr>
          <p:nvPr>
            <p:ph type="title"/>
          </p:nvPr>
        </p:nvSpPr>
        <p:spPr>
          <a:prstGeom prst="rect">
            <a:avLst/>
          </a:prstGeom>
        </p:spPr>
        <p:txBody>
          <a:bodyPr spcFirstLastPara="1" wrap="square" lIns="121900" tIns="121900" rIns="121900" bIns="121900" anchor="b" anchorCtr="0">
            <a:noAutofit/>
          </a:bodyPr>
          <a:lstStyle/>
          <a:p>
            <a:pPr lvl="0"/>
            <a:r>
              <a:rPr lang="pt-BR" sz="2667" dirty="0"/>
              <a:t>5. Como explicar este grau de memorização? </a:t>
            </a:r>
            <a:endParaRPr sz="2667" dirty="0"/>
          </a:p>
        </p:txBody>
      </p:sp>
      <p:graphicFrame>
        <p:nvGraphicFramePr>
          <p:cNvPr id="5" name="Tabela 4"/>
          <p:cNvGraphicFramePr>
            <a:graphicFrameLocks noGrp="1"/>
          </p:cNvGraphicFramePr>
          <p:nvPr>
            <p:extLst>
              <p:ext uri="{D42A27DB-BD31-4B8C-83A1-F6EECF244321}">
                <p14:modId xmlns:p14="http://schemas.microsoft.com/office/powerpoint/2010/main" val="3810066889"/>
              </p:ext>
            </p:extLst>
          </p:nvPr>
        </p:nvGraphicFramePr>
        <p:xfrm>
          <a:off x="606398" y="2569029"/>
          <a:ext cx="11251774" cy="3870960"/>
        </p:xfrm>
        <a:graphic>
          <a:graphicData uri="http://schemas.openxmlformats.org/drawingml/2006/table">
            <a:tbl>
              <a:tblPr firstRow="1" bandRow="1"/>
              <a:tblGrid>
                <a:gridCol w="5257375">
                  <a:extLst>
                    <a:ext uri="{9D8B030D-6E8A-4147-A177-3AD203B41FA5}">
                      <a16:colId xmlns:a16="http://schemas.microsoft.com/office/drawing/2014/main" val="20000"/>
                    </a:ext>
                  </a:extLst>
                </a:gridCol>
                <a:gridCol w="5994399">
                  <a:extLst>
                    <a:ext uri="{9D8B030D-6E8A-4147-A177-3AD203B41FA5}">
                      <a16:colId xmlns:a16="http://schemas.microsoft.com/office/drawing/2014/main" val="20001"/>
                    </a:ext>
                  </a:extLst>
                </a:gridCol>
              </a:tblGrid>
              <a:tr h="335280">
                <a:tc>
                  <a:txBody>
                    <a:bodyPr/>
                    <a:lstStyle/>
                    <a:p>
                      <a:pPr algn="ctr"/>
                      <a:r>
                        <a:rPr lang="pt-BR" sz="1400" u="sng" dirty="0">
                          <a:solidFill>
                            <a:schemeClr val="tx1">
                              <a:lumMod val="10000"/>
                            </a:schemeClr>
                          </a:solidFill>
                          <a:latin typeface="Oxygen" panose="020B0604020202020204" charset="0"/>
                        </a:rPr>
                        <a:t>Transcrição</a:t>
                      </a:r>
                      <a:r>
                        <a:rPr lang="pt-BR" sz="1400" u="sng" baseline="0" dirty="0">
                          <a:solidFill>
                            <a:schemeClr val="tx1">
                              <a:lumMod val="10000"/>
                            </a:schemeClr>
                          </a:solidFill>
                          <a:latin typeface="Oxygen" panose="020B0604020202020204" charset="0"/>
                        </a:rPr>
                        <a:t> diplomática da r</a:t>
                      </a:r>
                      <a:r>
                        <a:rPr lang="pt-BR" sz="1400" u="sng" dirty="0">
                          <a:solidFill>
                            <a:schemeClr val="tx1">
                              <a:lumMod val="10000"/>
                            </a:schemeClr>
                          </a:solidFill>
                          <a:latin typeface="Oxygen" panose="020B0604020202020204" charset="0"/>
                        </a:rPr>
                        <a:t>eescrita de C.</a:t>
                      </a:r>
                    </a:p>
                  </a:txBody>
                  <a:tcPr marL="121920" marR="121920" marT="60960" marB="60960"/>
                </a:tc>
                <a:tc>
                  <a:txBody>
                    <a:bodyPr/>
                    <a:lstStyle/>
                    <a:p>
                      <a:pPr algn="ctr"/>
                      <a:r>
                        <a:rPr lang="pt-BR" sz="1300" u="sng" dirty="0">
                          <a:solidFill>
                            <a:schemeClr val="tx1">
                              <a:lumMod val="10000"/>
                            </a:schemeClr>
                          </a:solidFill>
                          <a:latin typeface="Oxygen" panose="020B0604020202020204" charset="0"/>
                        </a:rPr>
                        <a:t>Texto-fonte</a:t>
                      </a:r>
                      <a:endParaRPr lang="pt-BR" sz="1300" i="0" u="sng" dirty="0">
                        <a:solidFill>
                          <a:schemeClr val="tx1">
                            <a:lumMod val="10000"/>
                          </a:schemeClr>
                        </a:solidFill>
                        <a:latin typeface="Oxygen" panose="020B0604020202020204" charset="0"/>
                      </a:endParaRPr>
                    </a:p>
                  </a:txBody>
                  <a:tcPr marL="121920" marR="121920" marT="60960" marB="60960"/>
                </a:tc>
                <a:extLst>
                  <a:ext uri="{0D108BD9-81ED-4DB2-BD59-A6C34878D82A}">
                    <a16:rowId xmlns:a16="http://schemas.microsoft.com/office/drawing/2014/main" val="10000"/>
                  </a:ext>
                </a:extLst>
              </a:tr>
              <a:tr h="3535680">
                <a:tc>
                  <a:txBody>
                    <a:bodyPr/>
                    <a:lstStyle/>
                    <a:p>
                      <a:pPr algn="just"/>
                      <a:r>
                        <a:rPr lang="pt-BR" sz="1400" dirty="0">
                          <a:solidFill>
                            <a:schemeClr val="tx1">
                              <a:lumMod val="10000"/>
                            </a:schemeClr>
                          </a:solidFill>
                          <a:latin typeface="Oxygen" panose="020B0604020202020204" charset="0"/>
                        </a:rPr>
                        <a:t>Título: João de barro</a:t>
                      </a:r>
                    </a:p>
                    <a:p>
                      <a:pPr algn="just"/>
                      <a:endParaRPr lang="pt-BR" sz="1400" dirty="0">
                        <a:solidFill>
                          <a:schemeClr val="tx1">
                            <a:lumMod val="10000"/>
                          </a:schemeClr>
                        </a:solidFill>
                        <a:latin typeface="Oxygen" panose="020B0604020202020204" charset="0"/>
                      </a:endParaRPr>
                    </a:p>
                    <a:p>
                      <a:pPr algn="just"/>
                      <a:r>
                        <a:rPr lang="pt-BR" sz="1400" dirty="0">
                          <a:solidFill>
                            <a:schemeClr val="tx1">
                              <a:lumMod val="10000"/>
                            </a:schemeClr>
                          </a:solidFill>
                          <a:latin typeface="Oxygen" panose="020B0604020202020204" charset="0"/>
                        </a:rPr>
                        <a:t>Contam os velhos índios que foi assim</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que nasceu o </a:t>
                      </a:r>
                      <a:r>
                        <a:rPr lang="pt-BR" sz="1400" dirty="0" err="1">
                          <a:solidFill>
                            <a:schemeClr val="tx1">
                              <a:lumMod val="10000"/>
                            </a:schemeClr>
                          </a:solidFill>
                          <a:latin typeface="Oxygen" panose="020B0604020202020204" charset="0"/>
                        </a:rPr>
                        <a:t>joão</a:t>
                      </a:r>
                      <a:r>
                        <a:rPr lang="pt-BR" sz="1400" dirty="0">
                          <a:solidFill>
                            <a:schemeClr val="tx1">
                              <a:lumMod val="10000"/>
                            </a:schemeClr>
                          </a:solidFill>
                          <a:latin typeface="Oxygen" panose="020B0604020202020204" charset="0"/>
                        </a:rPr>
                        <a:t> de barro.</a:t>
                      </a:r>
                    </a:p>
                    <a:p>
                      <a:pPr algn="just" defTabSz="919163"/>
                      <a:r>
                        <a:rPr lang="pt-BR" sz="1400" dirty="0">
                          <a:solidFill>
                            <a:schemeClr val="tx1">
                              <a:lumMod val="10000"/>
                            </a:schemeClr>
                          </a:solidFill>
                          <a:latin typeface="Oxygen" panose="020B0604020202020204" charset="0"/>
                        </a:rPr>
                        <a:t>Um dia ne uma tribo do sul um jovem</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chamado </a:t>
                      </a:r>
                      <a:r>
                        <a:rPr lang="pt-BR" sz="1400" dirty="0" err="1">
                          <a:solidFill>
                            <a:schemeClr val="tx1">
                              <a:lumMod val="10000"/>
                            </a:schemeClr>
                          </a:solidFill>
                          <a:latin typeface="Oxygen" panose="020B0604020202020204" charset="0"/>
                        </a:rPr>
                        <a:t>Jaebé</a:t>
                      </a:r>
                      <a:r>
                        <a:rPr lang="pt-BR" sz="1400" dirty="0">
                          <a:solidFill>
                            <a:schemeClr val="tx1">
                              <a:lumMod val="10000"/>
                            </a:schemeClr>
                          </a:solidFill>
                          <a:latin typeface="Oxygen" panose="020B0604020202020204" charset="0"/>
                        </a:rPr>
                        <a:t> foi pedir a moça mais formosa</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da tribo em casamento, mas seu pai perguntou</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a </a:t>
                      </a:r>
                      <a:r>
                        <a:rPr lang="pt-BR" sz="1400" dirty="0" err="1">
                          <a:solidFill>
                            <a:schemeClr val="tx1">
                              <a:lumMod val="10000"/>
                            </a:schemeClr>
                          </a:solidFill>
                          <a:latin typeface="Oxygen" panose="020B0604020202020204" charset="0"/>
                        </a:rPr>
                        <a:t>Jaebé</a:t>
                      </a:r>
                      <a:endParaRPr lang="pt-BR" sz="1400" dirty="0">
                        <a:solidFill>
                          <a:schemeClr val="tx1">
                            <a:lumMod val="10000"/>
                          </a:schemeClr>
                        </a:solidFill>
                        <a:latin typeface="Oxygen" panose="020B0604020202020204" charset="0"/>
                      </a:endParaRPr>
                    </a:p>
                    <a:p>
                      <a:pPr algn="just"/>
                      <a:r>
                        <a:rPr lang="pt-BR" sz="1400" dirty="0">
                          <a:solidFill>
                            <a:schemeClr val="tx1">
                              <a:lumMod val="10000"/>
                            </a:schemeClr>
                          </a:solidFill>
                          <a:latin typeface="Oxygen" panose="020B0604020202020204" charset="0"/>
                        </a:rPr>
                        <a:t>– Que provas tens para casar com</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minha filha?</a:t>
                      </a:r>
                    </a:p>
                    <a:p>
                      <a:pPr algn="just"/>
                      <a:r>
                        <a:rPr lang="pt-BR" sz="1400" dirty="0" err="1">
                          <a:solidFill>
                            <a:schemeClr val="tx1">
                              <a:lumMod val="10000"/>
                            </a:schemeClr>
                          </a:solidFill>
                          <a:latin typeface="Oxygen" panose="020B0604020202020204" charset="0"/>
                        </a:rPr>
                        <a:t>Jaebé</a:t>
                      </a:r>
                      <a:r>
                        <a:rPr lang="pt-BR" sz="1400" dirty="0">
                          <a:solidFill>
                            <a:schemeClr val="tx1">
                              <a:lumMod val="10000"/>
                            </a:schemeClr>
                          </a:solidFill>
                          <a:latin typeface="Oxygen" panose="020B0604020202020204" charset="0"/>
                        </a:rPr>
                        <a:t> respondeu</a:t>
                      </a:r>
                    </a:p>
                    <a:p>
                      <a:pPr algn="just"/>
                      <a:r>
                        <a:rPr lang="pt-BR" sz="1400" dirty="0">
                          <a:solidFill>
                            <a:schemeClr val="tx1">
                              <a:lumMod val="10000"/>
                            </a:schemeClr>
                          </a:solidFill>
                          <a:latin typeface="Oxygen" panose="020B0604020202020204" charset="0"/>
                        </a:rPr>
                        <a:t>– a prova do meu amor</a:t>
                      </a:r>
                    </a:p>
                    <a:p>
                      <a:pPr algn="just"/>
                      <a:r>
                        <a:rPr lang="pt-BR" sz="1400" dirty="0">
                          <a:solidFill>
                            <a:schemeClr val="tx1">
                              <a:lumMod val="10000"/>
                            </a:schemeClr>
                          </a:solidFill>
                          <a:latin typeface="Oxygen" panose="020B0604020202020204" charset="0"/>
                        </a:rPr>
                        <a:t>O pai da moça gostou da resposta mas</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falou</a:t>
                      </a:r>
                    </a:p>
                    <a:p>
                      <a:pPr algn="just"/>
                      <a:r>
                        <a:rPr lang="pt-BR" sz="1400" dirty="0">
                          <a:solidFill>
                            <a:schemeClr val="tx1">
                              <a:lumMod val="10000"/>
                            </a:schemeClr>
                          </a:solidFill>
                          <a:latin typeface="Oxygen" panose="020B0604020202020204" charset="0"/>
                        </a:rPr>
                        <a:t>– o </a:t>
                      </a:r>
                      <a:r>
                        <a:rPr lang="pt-BR" sz="1400" dirty="0" err="1">
                          <a:solidFill>
                            <a:schemeClr val="tx1">
                              <a:lumMod val="10000"/>
                            </a:schemeClr>
                          </a:solidFill>
                          <a:latin typeface="Oxygen" panose="020B0604020202020204" charset="0"/>
                        </a:rPr>
                        <a:t>utimo</a:t>
                      </a:r>
                      <a:r>
                        <a:rPr lang="pt-BR" sz="1400" dirty="0">
                          <a:solidFill>
                            <a:schemeClr val="tx1">
                              <a:lumMod val="10000"/>
                            </a:schemeClr>
                          </a:solidFill>
                          <a:latin typeface="Oxygen" panose="020B0604020202020204" charset="0"/>
                        </a:rPr>
                        <a:t> </a:t>
                      </a:r>
                      <a:r>
                        <a:rPr lang="pt-BR" sz="1400" dirty="0" err="1">
                          <a:solidFill>
                            <a:schemeClr val="tx1">
                              <a:lumMod val="10000"/>
                            </a:schemeClr>
                          </a:solidFill>
                          <a:latin typeface="Oxygen" panose="020B0604020202020204" charset="0"/>
                        </a:rPr>
                        <a:t>homen</a:t>
                      </a:r>
                      <a:r>
                        <a:rPr lang="pt-BR" sz="1400" dirty="0">
                          <a:solidFill>
                            <a:schemeClr val="tx1">
                              <a:lumMod val="10000"/>
                            </a:schemeClr>
                          </a:solidFill>
                          <a:latin typeface="Oxygen" panose="020B0604020202020204" charset="0"/>
                        </a:rPr>
                        <a:t> que queria casar com</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minha filha disse que iria ficar 5 dias em</a:t>
                      </a:r>
                      <a:r>
                        <a:rPr lang="pt-BR" sz="1400" baseline="0" dirty="0">
                          <a:solidFill>
                            <a:schemeClr val="tx1">
                              <a:lumMod val="10000"/>
                            </a:schemeClr>
                          </a:solidFill>
                          <a:latin typeface="Oxygen" panose="020B0604020202020204" charset="0"/>
                        </a:rPr>
                        <a:t> </a:t>
                      </a:r>
                      <a:r>
                        <a:rPr lang="pt-BR" sz="1400" dirty="0">
                          <a:solidFill>
                            <a:schemeClr val="tx1">
                              <a:lumMod val="10000"/>
                            </a:schemeClr>
                          </a:solidFill>
                          <a:latin typeface="Oxygen" panose="020B0604020202020204" charset="0"/>
                        </a:rPr>
                        <a:t>jejum e morreu no quarto dia.</a:t>
                      </a:r>
                    </a:p>
                    <a:p>
                      <a:pPr algn="just"/>
                      <a:r>
                        <a:rPr lang="pt-BR" sz="1400" dirty="0" err="1">
                          <a:solidFill>
                            <a:schemeClr val="tx1">
                              <a:lumMod val="10000"/>
                            </a:schemeClr>
                          </a:solidFill>
                          <a:latin typeface="Oxygen" panose="020B0604020202020204" charset="0"/>
                        </a:rPr>
                        <a:t>Jaebé</a:t>
                      </a:r>
                      <a:r>
                        <a:rPr lang="pt-BR" sz="1400" dirty="0">
                          <a:solidFill>
                            <a:schemeClr val="tx1">
                              <a:lumMod val="10000"/>
                            </a:schemeClr>
                          </a:solidFill>
                          <a:latin typeface="Oxygen" panose="020B0604020202020204" charset="0"/>
                        </a:rPr>
                        <a:t> respondeu</a:t>
                      </a:r>
                    </a:p>
                    <a:p>
                      <a:pPr algn="just"/>
                      <a:r>
                        <a:rPr lang="pt-BR" sz="1400" dirty="0">
                          <a:solidFill>
                            <a:schemeClr val="tx1">
                              <a:lumMod val="10000"/>
                            </a:schemeClr>
                          </a:solidFill>
                          <a:latin typeface="Oxygen" panose="020B0604020202020204" charset="0"/>
                        </a:rPr>
                        <a:t>– pois ficarei 9 dias em jejum!</a:t>
                      </a:r>
                    </a:p>
                  </a:txBody>
                  <a:tcPr marL="121920" marR="121920" marT="60960" marB="60960"/>
                </a:tc>
                <a:tc>
                  <a:txBody>
                    <a:bodyPr/>
                    <a:lstStyle/>
                    <a:p>
                      <a:pPr marL="174625" indent="184150"/>
                      <a:r>
                        <a:rPr lang="pt-BR" sz="1400" dirty="0">
                          <a:solidFill>
                            <a:schemeClr val="tx1">
                              <a:lumMod val="10000"/>
                            </a:schemeClr>
                          </a:solidFill>
                          <a:latin typeface="Oxygen" panose="020B0604020202020204" charset="0"/>
                        </a:rPr>
                        <a:t>João-de-barro</a:t>
                      </a:r>
                    </a:p>
                    <a:p>
                      <a:pPr marL="174625" indent="184150"/>
                      <a:endParaRPr lang="pt-BR" sz="1400" dirty="0">
                        <a:solidFill>
                          <a:schemeClr val="tx1">
                            <a:lumMod val="10000"/>
                          </a:schemeClr>
                        </a:solidFill>
                        <a:latin typeface="Oxygen" panose="020B0604020202020204" charset="0"/>
                      </a:endParaRPr>
                    </a:p>
                    <a:p>
                      <a:pPr marL="174625" indent="184150"/>
                      <a:r>
                        <a:rPr lang="pt-BR" sz="1400" dirty="0">
                          <a:solidFill>
                            <a:schemeClr val="tx1">
                              <a:lumMod val="10000"/>
                            </a:schemeClr>
                          </a:solidFill>
                          <a:latin typeface="Oxygen" panose="020B0604020202020204" charset="0"/>
                        </a:rPr>
                        <a:t>Contam os índios que foi assim que nasceu o pássaro joão-de-barro.</a:t>
                      </a:r>
                    </a:p>
                    <a:p>
                      <a:pPr marL="174625" indent="184150"/>
                      <a:r>
                        <a:rPr lang="pt-BR" sz="1400" dirty="0">
                          <a:solidFill>
                            <a:schemeClr val="tx1">
                              <a:lumMod val="10000"/>
                            </a:schemeClr>
                          </a:solidFill>
                          <a:latin typeface="Oxygen" panose="020B0604020202020204" charset="0"/>
                        </a:rPr>
                        <a:t>Segundo a lenda, há muito tempo, numa tribo do sul do Brasil, um jovem se apaixonou por uma moça de grande beleza. </a:t>
                      </a:r>
                      <a:r>
                        <a:rPr lang="pt-BR" sz="1400" dirty="0" err="1">
                          <a:solidFill>
                            <a:schemeClr val="tx1">
                              <a:lumMod val="10000"/>
                            </a:schemeClr>
                          </a:solidFill>
                          <a:latin typeface="Oxygen" panose="020B0604020202020204" charset="0"/>
                        </a:rPr>
                        <a:t>Jaebé</a:t>
                      </a:r>
                      <a:r>
                        <a:rPr lang="pt-BR" sz="1400" dirty="0">
                          <a:solidFill>
                            <a:schemeClr val="tx1">
                              <a:lumMod val="10000"/>
                            </a:schemeClr>
                          </a:solidFill>
                          <a:latin typeface="Oxygen" panose="020B0604020202020204" charset="0"/>
                        </a:rPr>
                        <a:t>, o moço, foi pedi-la em casamento.</a:t>
                      </a:r>
                    </a:p>
                    <a:p>
                      <a:pPr marL="174625" indent="184150"/>
                      <a:r>
                        <a:rPr lang="pt-BR" sz="1400" dirty="0">
                          <a:solidFill>
                            <a:schemeClr val="tx1">
                              <a:lumMod val="10000"/>
                            </a:schemeClr>
                          </a:solidFill>
                          <a:latin typeface="Oxygen" panose="020B0604020202020204" charset="0"/>
                        </a:rPr>
                        <a:t>O pai dela então perguntou:</a:t>
                      </a:r>
                    </a:p>
                    <a:p>
                      <a:pPr marL="174625" indent="184150"/>
                      <a:r>
                        <a:rPr lang="pt-BR" sz="1400" dirty="0">
                          <a:solidFill>
                            <a:schemeClr val="tx1">
                              <a:lumMod val="10000"/>
                            </a:schemeClr>
                          </a:solidFill>
                          <a:latin typeface="Oxygen" panose="020B0604020202020204" charset="0"/>
                        </a:rPr>
                        <a:t>─ Que provas podes dar de sua força para pretender a mão da moça mais formosa da tribo?</a:t>
                      </a:r>
                    </a:p>
                    <a:p>
                      <a:pPr marL="174625" indent="184150"/>
                      <a:r>
                        <a:rPr lang="pt-BR" sz="1400" dirty="0">
                          <a:solidFill>
                            <a:schemeClr val="tx1">
                              <a:lumMod val="10000"/>
                            </a:schemeClr>
                          </a:solidFill>
                          <a:latin typeface="Oxygen" panose="020B0604020202020204" charset="0"/>
                        </a:rPr>
                        <a:t>─ A prova do meu amor! ─ respondeu o jovem </a:t>
                      </a:r>
                      <a:r>
                        <a:rPr lang="pt-BR" sz="1400" dirty="0" err="1">
                          <a:solidFill>
                            <a:schemeClr val="tx1">
                              <a:lumMod val="10000"/>
                            </a:schemeClr>
                          </a:solidFill>
                          <a:latin typeface="Oxygen" panose="020B0604020202020204" charset="0"/>
                        </a:rPr>
                        <a:t>Jaebé</a:t>
                      </a:r>
                      <a:r>
                        <a:rPr lang="pt-BR" sz="1400" dirty="0">
                          <a:solidFill>
                            <a:schemeClr val="tx1">
                              <a:lumMod val="10000"/>
                            </a:schemeClr>
                          </a:solidFill>
                          <a:latin typeface="Oxygen" panose="020B0604020202020204" charset="0"/>
                        </a:rPr>
                        <a:t>.</a:t>
                      </a:r>
                    </a:p>
                    <a:p>
                      <a:pPr marL="174625" indent="184150"/>
                      <a:r>
                        <a:rPr lang="pt-BR" sz="1400" dirty="0">
                          <a:solidFill>
                            <a:schemeClr val="tx1">
                              <a:lumMod val="10000"/>
                            </a:schemeClr>
                          </a:solidFill>
                          <a:latin typeface="Oxygen" panose="020B0604020202020204" charset="0"/>
                        </a:rPr>
                        <a:t>O velho gostou da resposta, mas achou o jovem atrevido, então disse:</a:t>
                      </a:r>
                    </a:p>
                    <a:p>
                      <a:pPr marL="174625" indent="184150"/>
                      <a:r>
                        <a:rPr lang="pt-BR" sz="1400" dirty="0">
                          <a:solidFill>
                            <a:schemeClr val="tx1">
                              <a:lumMod val="10000"/>
                            </a:schemeClr>
                          </a:solidFill>
                          <a:latin typeface="Oxygen" panose="020B0604020202020204" charset="0"/>
                        </a:rPr>
                        <a:t>─ O último pretendente de minha filha falou que ficaria cinco dias em jejum e morreu no quarto dia.</a:t>
                      </a:r>
                    </a:p>
                    <a:p>
                      <a:pPr marL="174625" indent="184150"/>
                      <a:r>
                        <a:rPr lang="pt-BR" sz="1400" dirty="0">
                          <a:solidFill>
                            <a:schemeClr val="tx1">
                              <a:lumMod val="10000"/>
                            </a:schemeClr>
                          </a:solidFill>
                          <a:latin typeface="Oxygen" panose="020B0604020202020204" charset="0"/>
                        </a:rPr>
                        <a:t>─ Pois eu digo que ficarei nove dias em jejum e não morrerei.</a:t>
                      </a:r>
                    </a:p>
                  </a:txBody>
                  <a:tcPr marL="121920" marR="121920" marT="60960" marB="609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5115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6"/>
          <p:cNvSpPr txBox="1">
            <a:spLocks noGrp="1"/>
          </p:cNvSpPr>
          <p:nvPr>
            <p:ph type="body" idx="1"/>
          </p:nvPr>
        </p:nvSpPr>
        <p:spPr>
          <a:xfrm>
            <a:off x="1022401" y="1697057"/>
            <a:ext cx="9921372" cy="4921457"/>
          </a:xfrm>
          <a:prstGeom prst="rect">
            <a:avLst/>
          </a:prstGeom>
        </p:spPr>
        <p:txBody>
          <a:bodyPr spcFirstLastPara="1" wrap="square" lIns="121900" tIns="121900" rIns="121900" bIns="121900" anchor="t" anchorCtr="0">
            <a:noAutofit/>
          </a:bodyPr>
          <a:lstStyle/>
          <a:p>
            <a:pPr marL="186262" indent="0" algn="just">
              <a:buNone/>
            </a:pPr>
            <a:r>
              <a:rPr lang="pt-BR" sz="1533" dirty="0"/>
              <a:t>A autora afirma que a presença dos seguintes elementos na obra original parece ter facilitado o advento de textos que não se limitaram a reproduzir os textos-fonte:</a:t>
            </a:r>
          </a:p>
          <a:p>
            <a:pPr marL="186262" indent="0" algn="just">
              <a:buNone/>
            </a:pPr>
            <a:endParaRPr lang="pt-BR" sz="1533" dirty="0"/>
          </a:p>
          <a:p>
            <a:pPr marL="491054" indent="-304792" algn="just">
              <a:buAutoNum type="arabicParenR"/>
            </a:pPr>
            <a:r>
              <a:rPr lang="pt-BR" sz="1533" dirty="0"/>
              <a:t>Afirmações de caráter ideológico que, ao provocar discordância por parte das crianças, deram origem a produções dissonantes;</a:t>
            </a:r>
          </a:p>
          <a:p>
            <a:pPr marL="491054" indent="-304792" algn="just">
              <a:buAutoNum type="arabicParenR"/>
            </a:pPr>
            <a:endParaRPr lang="pt-BR" sz="1533" dirty="0"/>
          </a:p>
          <a:p>
            <a:pPr marL="186262" indent="0" algn="just">
              <a:buNone/>
            </a:pPr>
            <a:r>
              <a:rPr lang="pt-BR" sz="1533" dirty="0"/>
              <a:t>2) Termos e referências incomuns ao universo das crianças participantes, que deram origem a substituições e supressões;</a:t>
            </a:r>
          </a:p>
          <a:p>
            <a:pPr marL="186262" indent="0" algn="just">
              <a:buNone/>
            </a:pPr>
            <a:endParaRPr lang="pt-BR" sz="1533" dirty="0"/>
          </a:p>
          <a:p>
            <a:pPr marL="186262" indent="0" algn="just">
              <a:buNone/>
            </a:pPr>
            <a:r>
              <a:rPr lang="pt-BR" sz="1533" dirty="0"/>
              <a:t>3) Partes aflitivas que tendem a ser suprimidas; e</a:t>
            </a:r>
          </a:p>
          <a:p>
            <a:pPr marL="186262" indent="0" algn="just">
              <a:buNone/>
            </a:pPr>
            <a:endParaRPr lang="pt-BR" sz="1533" dirty="0"/>
          </a:p>
          <a:p>
            <a:pPr marL="186262" indent="0" algn="just">
              <a:buNone/>
            </a:pPr>
            <a:r>
              <a:rPr lang="pt-BR" sz="1533" dirty="0"/>
              <a:t>4) Descrição das qualidades positivas ou negativas dos protagonistas, aos quais as crianças tendem a destinar castigos ou recompensas.</a:t>
            </a:r>
          </a:p>
          <a:p>
            <a:pPr marL="186262" indent="0" algn="just">
              <a:buNone/>
            </a:pPr>
            <a:endParaRPr lang="pt-BR" sz="1533" dirty="0"/>
          </a:p>
          <a:p>
            <a:pPr marL="186262" indent="0" algn="just">
              <a:buNone/>
            </a:pPr>
            <a:r>
              <a:rPr lang="pt-BR" sz="1533" dirty="0"/>
              <a:t>O que isso nos ensina a respeito da seleção de textos dados a ler?</a:t>
            </a:r>
          </a:p>
        </p:txBody>
      </p:sp>
      <p:sp>
        <p:nvSpPr>
          <p:cNvPr id="530" name="Google Shape;530;p46"/>
          <p:cNvSpPr txBox="1">
            <a:spLocks noGrp="1"/>
          </p:cNvSpPr>
          <p:nvPr>
            <p:ph type="title"/>
          </p:nvPr>
        </p:nvSpPr>
        <p:spPr>
          <a:xfrm>
            <a:off x="1022400" y="700800"/>
            <a:ext cx="10147200" cy="763600"/>
          </a:xfrm>
          <a:prstGeom prst="rect">
            <a:avLst/>
          </a:prstGeom>
        </p:spPr>
        <p:txBody>
          <a:bodyPr spcFirstLastPara="1" wrap="square" lIns="121900" tIns="121900" rIns="121900" bIns="121900" anchor="b" anchorCtr="0">
            <a:noAutofit/>
          </a:bodyPr>
          <a:lstStyle/>
          <a:p>
            <a:pPr lvl="0"/>
            <a:r>
              <a:rPr lang="pt-BR" dirty="0"/>
              <a:t>6. A conclusão de Sabrina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A23B01C-A1C5-4590-AAF0-F9E166F96EE4}"/>
              </a:ext>
            </a:extLst>
          </p:cNvPr>
          <p:cNvSpPr>
            <a:spLocks noGrp="1"/>
          </p:cNvSpPr>
          <p:nvPr>
            <p:ph type="title"/>
          </p:nvPr>
        </p:nvSpPr>
        <p:spPr>
          <a:xfrm>
            <a:off x="1303851" y="891541"/>
            <a:ext cx="4330332" cy="3800532"/>
          </a:xfrm>
        </p:spPr>
        <p:txBody>
          <a:bodyPr vert="horz" lIns="91440" tIns="45720" rIns="91440" bIns="45720" rtlCol="0" anchor="b">
            <a:normAutofit/>
          </a:bodyPr>
          <a:lstStyle/>
          <a:p>
            <a:pPr marL="0" indent="0">
              <a:buNone/>
            </a:pPr>
            <a:r>
              <a:rPr lang="pt-BR" sz="1400" dirty="0"/>
              <a:t>Fonte: </a:t>
            </a:r>
            <a:r>
              <a:rPr lang="pt-BR" sz="1400" dirty="0">
                <a:hlinkClick r:id="rId2"/>
              </a:rPr>
              <a:t>https://edisciplinas.usp.br/pluginfile.php/5944111/mod_resource/content/1/BNCC%20L%C3%ADngua%20Portuguesa.pdf</a:t>
            </a:r>
            <a:r>
              <a:rPr lang="pt-BR" sz="1400" dirty="0"/>
              <a:t> </a:t>
            </a:r>
          </a:p>
        </p:txBody>
      </p:sp>
      <p:sp>
        <p:nvSpPr>
          <p:cNvPr id="11" name="Rectangle 10">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a:extLst>
              <a:ext uri="{FF2B5EF4-FFF2-40B4-BE49-F238E27FC236}">
                <a16:creationId xmlns:a16="http://schemas.microsoft.com/office/drawing/2014/main" id="{C1479E8A-8455-4A69-8BFF-C2B4CA45F06E}"/>
              </a:ext>
            </a:extLst>
          </p:cNvPr>
          <p:cNvPicPr>
            <a:picLocks noGrp="1" noChangeAspect="1"/>
          </p:cNvPicPr>
          <p:nvPr>
            <p:ph idx="1"/>
          </p:nvPr>
        </p:nvPicPr>
        <p:blipFill>
          <a:blip r:embed="rId3"/>
          <a:stretch>
            <a:fillRect/>
          </a:stretch>
        </p:blipFill>
        <p:spPr>
          <a:xfrm>
            <a:off x="6605288" y="531648"/>
            <a:ext cx="4282861" cy="600769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96572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5CCACF1-435A-4917-A9D0-944D1C097802}"/>
              </a:ext>
            </a:extLst>
          </p:cNvPr>
          <p:cNvSpPr>
            <a:spLocks noGrp="1"/>
          </p:cNvSpPr>
          <p:nvPr>
            <p:ph type="title"/>
          </p:nvPr>
        </p:nvSpPr>
        <p:spPr>
          <a:xfrm>
            <a:off x="1166649" y="721805"/>
            <a:ext cx="10258732" cy="2147520"/>
          </a:xfrm>
        </p:spPr>
        <p:txBody>
          <a:bodyPr anchor="b">
            <a:normAutofit/>
          </a:bodyPr>
          <a:lstStyle/>
          <a:p>
            <a:r>
              <a:rPr lang="pt-BR" sz="6000" dirty="0"/>
              <a:t>O que é?</a:t>
            </a:r>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7F6CC703-4D51-4AEE-AB0D-1CD00EB84EA7}"/>
              </a:ext>
            </a:extLst>
          </p:cNvPr>
          <p:cNvSpPr>
            <a:spLocks noGrp="1"/>
          </p:cNvSpPr>
          <p:nvPr>
            <p:ph idx="1"/>
          </p:nvPr>
        </p:nvSpPr>
        <p:spPr>
          <a:xfrm>
            <a:off x="1166649" y="3509010"/>
            <a:ext cx="10258733" cy="3057328"/>
          </a:xfrm>
        </p:spPr>
        <p:txBody>
          <a:bodyPr anchor="ctr">
            <a:normAutofit/>
          </a:bodyPr>
          <a:lstStyle/>
          <a:p>
            <a:pPr marL="0" indent="0">
              <a:buNone/>
            </a:pPr>
            <a:r>
              <a:rPr lang="pt-BR" sz="2000" dirty="0"/>
              <a:t>A Base Nacional Comum Curricular (BNCC) é um documento de </a:t>
            </a:r>
            <a:r>
              <a:rPr lang="pt-BR" sz="2000" dirty="0">
                <a:highlight>
                  <a:srgbClr val="FFFF00"/>
                </a:highlight>
              </a:rPr>
              <a:t>caráter normativo </a:t>
            </a:r>
            <a:r>
              <a:rPr lang="pt-BR" sz="2000" dirty="0"/>
              <a:t>que define o conjunto orgânico e progressivo de aprendizagens essenciais que todos os alunos devem desenvolver ao longo das etapas e modalidades da Educação Básica, de modo a que tenham assegurados seus direitos de aprendizagem e desenvolvimento, em conformidade com o que preceitua o Plano Nacional de Educação (PNE). </a:t>
            </a:r>
          </a:p>
        </p:txBody>
      </p:sp>
    </p:spTree>
    <p:extLst>
      <p:ext uri="{BB962C8B-B14F-4D97-AF65-F5344CB8AC3E}">
        <p14:creationId xmlns:p14="http://schemas.microsoft.com/office/powerpoint/2010/main" val="309202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8" name="Título 1">
            <a:extLst>
              <a:ext uri="{FF2B5EF4-FFF2-40B4-BE49-F238E27FC236}">
                <a16:creationId xmlns:a16="http://schemas.microsoft.com/office/drawing/2014/main" id="{5600FF26-0586-40A0-9623-33807B358C00}"/>
              </a:ext>
            </a:extLst>
          </p:cNvPr>
          <p:cNvSpPr>
            <a:spLocks noGrp="1" noChangeArrowheads="1"/>
          </p:cNvSpPr>
          <p:nvPr>
            <p:ph type="title"/>
          </p:nvPr>
        </p:nvSpPr>
        <p:spPr>
          <a:xfrm>
            <a:off x="2171272" y="1012004"/>
            <a:ext cx="2562119" cy="4795408"/>
          </a:xfrm>
        </p:spPr>
        <p:txBody>
          <a:bodyPr>
            <a:normAutofit/>
          </a:bodyPr>
          <a:lstStyle/>
          <a:p>
            <a:r>
              <a:rPr lang="pt-BR" altLang="pt-BR" dirty="0">
                <a:solidFill>
                  <a:srgbClr val="FFFFFF"/>
                </a:solidFill>
              </a:rPr>
              <a:t>Pontos de partida das </a:t>
            </a:r>
            <a:r>
              <a:rPr lang="pt-BR" altLang="pt-BR" dirty="0" err="1">
                <a:solidFill>
                  <a:srgbClr val="FFFFFF"/>
                </a:solidFill>
              </a:rPr>
              <a:t>BNCCs</a:t>
            </a:r>
            <a:endParaRPr lang="pt-BR" altLang="pt-BR" dirty="0">
              <a:solidFill>
                <a:srgbClr val="FFFFFF"/>
              </a:solidFill>
            </a:endParaRPr>
          </a:p>
        </p:txBody>
      </p:sp>
      <p:graphicFrame>
        <p:nvGraphicFramePr>
          <p:cNvPr id="55301" name="Espaço Reservado para Conteúdo 2">
            <a:extLst>
              <a:ext uri="{FF2B5EF4-FFF2-40B4-BE49-F238E27FC236}">
                <a16:creationId xmlns:a16="http://schemas.microsoft.com/office/drawing/2014/main" id="{2944420F-EDC7-49FA-BC0D-ED4D8FA3E362}"/>
              </a:ext>
            </a:extLst>
          </p:cNvPr>
          <p:cNvGraphicFramePr>
            <a:graphicFrameLocks noGrp="1"/>
          </p:cNvGraphicFramePr>
          <p:nvPr>
            <p:ph idx="1"/>
            <p:extLst>
              <p:ext uri="{D42A27DB-BD31-4B8C-83A1-F6EECF244321}">
                <p14:modId xmlns:p14="http://schemas.microsoft.com/office/powerpoint/2010/main" val="1809391316"/>
              </p:ext>
            </p:extLst>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24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4" name="Título 1">
            <a:extLst>
              <a:ext uri="{FF2B5EF4-FFF2-40B4-BE49-F238E27FC236}">
                <a16:creationId xmlns:a16="http://schemas.microsoft.com/office/drawing/2014/main" id="{CE9CA4E3-E653-4A73-BCC0-F5F937B5A5AE}"/>
              </a:ext>
            </a:extLst>
          </p:cNvPr>
          <p:cNvSpPr>
            <a:spLocks noGrp="1" noChangeArrowheads="1"/>
          </p:cNvSpPr>
          <p:nvPr>
            <p:ph type="title"/>
          </p:nvPr>
        </p:nvSpPr>
        <p:spPr>
          <a:xfrm>
            <a:off x="2171272" y="1012004"/>
            <a:ext cx="2562119" cy="4795408"/>
          </a:xfrm>
        </p:spPr>
        <p:txBody>
          <a:bodyPr>
            <a:normAutofit/>
          </a:bodyPr>
          <a:lstStyle/>
          <a:p>
            <a:r>
              <a:rPr lang="pt-BR" altLang="pt-BR" dirty="0">
                <a:solidFill>
                  <a:srgbClr val="FFFFFF"/>
                </a:solidFill>
              </a:rPr>
              <a:t>Grifando</a:t>
            </a:r>
          </a:p>
        </p:txBody>
      </p:sp>
      <p:graphicFrame>
        <p:nvGraphicFramePr>
          <p:cNvPr id="59397" name="Espaço Reservado para Conteúdo 2">
            <a:extLst>
              <a:ext uri="{FF2B5EF4-FFF2-40B4-BE49-F238E27FC236}">
                <a16:creationId xmlns:a16="http://schemas.microsoft.com/office/drawing/2014/main" id="{7B5DD7D9-493A-4EC3-9F04-17C1B76C1093}"/>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76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728574"/>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18" name="Título 1">
            <a:extLst>
              <a:ext uri="{FF2B5EF4-FFF2-40B4-BE49-F238E27FC236}">
                <a16:creationId xmlns:a16="http://schemas.microsoft.com/office/drawing/2014/main" id="{C07D993B-F6AC-454E-BD65-738C4D409658}"/>
              </a:ext>
            </a:extLst>
          </p:cNvPr>
          <p:cNvSpPr>
            <a:spLocks noGrp="1" noChangeArrowheads="1"/>
          </p:cNvSpPr>
          <p:nvPr>
            <p:ph type="title"/>
          </p:nvPr>
        </p:nvSpPr>
        <p:spPr>
          <a:xfrm>
            <a:off x="838200" y="4857787"/>
            <a:ext cx="10515600" cy="1325563"/>
          </a:xfrm>
        </p:spPr>
        <p:txBody>
          <a:bodyPr>
            <a:normAutofit/>
          </a:bodyPr>
          <a:lstStyle/>
          <a:p>
            <a:r>
              <a:rPr lang="pt-BR" altLang="pt-BR">
                <a:solidFill>
                  <a:schemeClr val="bg1"/>
                </a:solidFill>
              </a:rPr>
              <a:t>O que é competência na BNCC?</a:t>
            </a:r>
          </a:p>
        </p:txBody>
      </p:sp>
      <p:graphicFrame>
        <p:nvGraphicFramePr>
          <p:cNvPr id="60421" name="Espaço Reservado para Conteúdo 2">
            <a:extLst>
              <a:ext uri="{FF2B5EF4-FFF2-40B4-BE49-F238E27FC236}">
                <a16:creationId xmlns:a16="http://schemas.microsoft.com/office/drawing/2014/main" id="{E2AD38AD-6B2F-434B-9CE7-A7F5A1009DC3}"/>
              </a:ext>
            </a:extLst>
          </p:cNvPr>
          <p:cNvGraphicFramePr>
            <a:graphicFrameLocks noGrp="1"/>
          </p:cNvGraphicFramePr>
          <p:nvPr>
            <p:ph idx="1"/>
          </p:nvPr>
        </p:nvGraphicFramePr>
        <p:xfrm>
          <a:off x="838200" y="338328"/>
          <a:ext cx="10515600" cy="393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81802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ching Methods Thesis by Slidesgo">
  <a:themeElements>
    <a:clrScheme name="Simple Light">
      <a:dk1>
        <a:srgbClr val="FAFDF4"/>
      </a:dk1>
      <a:lt1>
        <a:srgbClr val="FFFFFF"/>
      </a:lt1>
      <a:dk2>
        <a:srgbClr val="2B842D"/>
      </a:dk2>
      <a:lt2>
        <a:srgbClr val="8CBBA2"/>
      </a:lt2>
      <a:accent1>
        <a:srgbClr val="FAFDF4"/>
      </a:accent1>
      <a:accent2>
        <a:srgbClr val="0C3821"/>
      </a:accent2>
      <a:accent3>
        <a:srgbClr val="73A88C"/>
      </a:accent3>
      <a:accent4>
        <a:srgbClr val="8CBBA2"/>
      </a:accent4>
      <a:accent5>
        <a:srgbClr val="538169"/>
      </a:accent5>
      <a:accent6>
        <a:srgbClr val="CEE283"/>
      </a:accent6>
      <a:hlink>
        <a:srgbClr val="0C38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3212</Words>
  <Application>Microsoft Office PowerPoint</Application>
  <PresentationFormat>Widescreen</PresentationFormat>
  <Paragraphs>389</Paragraphs>
  <Slides>46</Slides>
  <Notes>17</Notes>
  <HiddenSlides>0</HiddenSlides>
  <MMClips>0</MMClips>
  <ScaleCrop>false</ScaleCrop>
  <HeadingPairs>
    <vt:vector size="6" baseType="variant">
      <vt:variant>
        <vt:lpstr>Fontes usadas</vt:lpstr>
      </vt:variant>
      <vt:variant>
        <vt:i4>7</vt:i4>
      </vt:variant>
      <vt:variant>
        <vt:lpstr>Tema</vt:lpstr>
      </vt:variant>
      <vt:variant>
        <vt:i4>4</vt:i4>
      </vt:variant>
      <vt:variant>
        <vt:lpstr>Títulos de slides</vt:lpstr>
      </vt:variant>
      <vt:variant>
        <vt:i4>46</vt:i4>
      </vt:variant>
    </vt:vector>
  </HeadingPairs>
  <TitlesOfParts>
    <vt:vector size="57" baseType="lpstr">
      <vt:lpstr>Arial</vt:lpstr>
      <vt:lpstr>Calibri</vt:lpstr>
      <vt:lpstr>Calibri Light</vt:lpstr>
      <vt:lpstr>Lobster Two</vt:lpstr>
      <vt:lpstr>Oxygen</vt:lpstr>
      <vt:lpstr>Times New Roman</vt:lpstr>
      <vt:lpstr>Wingdings</vt:lpstr>
      <vt:lpstr>Tema do Office</vt:lpstr>
      <vt:lpstr>1_Tema do Office</vt:lpstr>
      <vt:lpstr>2_Tema do Office</vt:lpstr>
      <vt:lpstr>Teaching Methods Thesis by Slidesgo</vt:lpstr>
      <vt:lpstr>Ensino de Língua Portuguesa após o período de alfabetização</vt:lpstr>
      <vt:lpstr>Objetivo</vt:lpstr>
      <vt:lpstr>Partes da aula</vt:lpstr>
      <vt:lpstr>Apresentação do PowerPoint</vt:lpstr>
      <vt:lpstr>Fonte: https://edisciplinas.usp.br/pluginfile.php/5944111/mod_resource/content/1/BNCC%20L%C3%ADngua%20Portuguesa.pdf </vt:lpstr>
      <vt:lpstr>O que é?</vt:lpstr>
      <vt:lpstr>Pontos de partida das BNCCs</vt:lpstr>
      <vt:lpstr>Grifando</vt:lpstr>
      <vt:lpstr>O que é competência na BNCC?</vt:lpstr>
      <vt:lpstr> COMPETÊNCIAS GERAIS DA BASE NACIONAL COMUM CURRICULAR   (p. 09-10)</vt:lpstr>
      <vt:lpstr>Área de linguagens (p. 63) - Por que o plural? </vt:lpstr>
      <vt:lpstr>COMPETÊNCIAS ESPECÍFICAS DE LINGUAGENS PARA O ENSINO FUNDAMENTAL</vt:lpstr>
      <vt:lpstr>COMPETÊNCIAS ESPECÍFICAS DE LÍNGUA PORTUGUESA </vt:lpstr>
      <vt:lpstr>COMPETÊNCIAS ESPECÍFICAS DE LÍNGUA PORTUGUESA </vt:lpstr>
      <vt:lpstr>“Eixos de integração” correspondentes às práticas de linguagem </vt:lpstr>
      <vt:lpstr>Como aparece na prática de alfabetização?</vt:lpstr>
      <vt:lpstr>Como o documento sugere que se monte um programa?</vt:lpstr>
      <vt:lpstr>Apresentação do PowerPoint</vt:lpstr>
      <vt:lpstr>Como o currículo se organiza?</vt:lpstr>
      <vt:lpstr>Eixo leitura</vt:lpstr>
      <vt:lpstr>Eixo da produção de textos</vt:lpstr>
      <vt:lpstr> Eixo da Oralidade</vt:lpstr>
      <vt:lpstr>Eixo da Análise Linguística/Semiótica</vt:lpstr>
      <vt:lpstr>Como é organizada a coletânea de textos?</vt:lpstr>
      <vt:lpstr>Colinha</vt:lpstr>
      <vt:lpstr>Apresentação do PowerPoint</vt:lpstr>
      <vt:lpstr>Apresentação do PowerPoint</vt:lpstr>
      <vt:lpstr>Material adotado pela professora:</vt:lpstr>
      <vt:lpstr>A proposta:</vt:lpstr>
      <vt:lpstr>Apresentação do PowerPoint</vt:lpstr>
      <vt:lpstr>Apresentação do PowerPoint</vt:lpstr>
      <vt:lpstr>Apresentação do PowerPoint</vt:lpstr>
      <vt:lpstr>Apresentação do PowerPoint</vt:lpstr>
      <vt:lpstr>3. Lição</vt:lpstr>
      <vt:lpstr>Introdução</vt:lpstr>
      <vt:lpstr>Apresentação do PowerPoint</vt:lpstr>
      <vt:lpstr>Objetivos específicos:</vt:lpstr>
      <vt:lpstr>Figura 1: Imagens norteadoras para a reescrita do texto “A rainha da bateria"</vt:lpstr>
      <vt:lpstr>O que foi analisado? As operações sistemáticas da escritura</vt:lpstr>
      <vt:lpstr>Para discutirmos</vt:lpstr>
      <vt:lpstr>1. Concepção de linguagem</vt:lpstr>
      <vt:lpstr>2. Autoria. Como vocês entenderam o conceito operacional de autoria com o qual Sabrina trabalhou, a partir destes itens?</vt:lpstr>
      <vt:lpstr>3. Resultados. Como enendemos isso? As operações sistemáticas da escritura</vt:lpstr>
      <vt:lpstr>4. Refazendo a análise. Vamos comparar</vt:lpstr>
      <vt:lpstr>5. Como explicar este grau de memorização? </vt:lpstr>
      <vt:lpstr>6. A conclusão de Sabrina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Ensino de Língua Portuguesa após o período de alfabetização</dc:title>
  <dc:creator>Claudia Riolfi</dc:creator>
  <cp:lastModifiedBy>Claudia Riolfi</cp:lastModifiedBy>
  <cp:revision>37</cp:revision>
  <dcterms:created xsi:type="dcterms:W3CDTF">2021-03-17T13:52:23Z</dcterms:created>
  <dcterms:modified xsi:type="dcterms:W3CDTF">2021-03-25T20:04:42Z</dcterms:modified>
</cp:coreProperties>
</file>