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447" r:id="rId18"/>
    <p:sldId id="448" r:id="rId19"/>
    <p:sldId id="449" r:id="rId20"/>
    <p:sldId id="450" r:id="rId21"/>
    <p:sldId id="451" r:id="rId22"/>
    <p:sldId id="45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8BBC307D-85E6-425D-9A71-E035E40FB606}"/>
    <pc:docChg chg="undo custSel addSld delSld modSld">
      <pc:chgData name="Claudia Riolfi" userId="e6ae4ebb1091cfbe" providerId="LiveId" clId="{8BBC307D-85E6-425D-9A71-E035E40FB606}" dt="2021-04-12T22:09:52.331" v="1021" actId="14100"/>
      <pc:docMkLst>
        <pc:docMk/>
      </pc:docMkLst>
      <pc:sldChg chg="modSp new mod">
        <pc:chgData name="Claudia Riolfi" userId="e6ae4ebb1091cfbe" providerId="LiveId" clId="{8BBC307D-85E6-425D-9A71-E035E40FB606}" dt="2021-04-07T13:57:04.450" v="47" actId="113"/>
        <pc:sldMkLst>
          <pc:docMk/>
          <pc:sldMk cId="3139177189" sldId="258"/>
        </pc:sldMkLst>
        <pc:spChg chg="mod">
          <ac:chgData name="Claudia Riolfi" userId="e6ae4ebb1091cfbe" providerId="LiveId" clId="{8BBC307D-85E6-425D-9A71-E035E40FB606}" dt="2021-04-07T13:57:04.450" v="47" actId="113"/>
          <ac:spMkLst>
            <pc:docMk/>
            <pc:sldMk cId="3139177189" sldId="258"/>
            <ac:spMk id="3" creationId="{35639795-1252-4BD9-BAEA-4067F0FF8BD5}"/>
          </ac:spMkLst>
        </pc:spChg>
      </pc:sldChg>
      <pc:sldChg chg="addSp delSp modSp new mod">
        <pc:chgData name="Claudia Riolfi" userId="e6ae4ebb1091cfbe" providerId="LiveId" clId="{8BBC307D-85E6-425D-9A71-E035E40FB606}" dt="2021-04-12T18:29:51.576" v="73" actId="120"/>
        <pc:sldMkLst>
          <pc:docMk/>
          <pc:sldMk cId="2839152845" sldId="259"/>
        </pc:sldMkLst>
        <pc:spChg chg="mod">
          <ac:chgData name="Claudia Riolfi" userId="e6ae4ebb1091cfbe" providerId="LiveId" clId="{8BBC307D-85E6-425D-9A71-E035E40FB606}" dt="2021-04-12T18:29:51.576" v="73" actId="120"/>
          <ac:spMkLst>
            <pc:docMk/>
            <pc:sldMk cId="2839152845" sldId="259"/>
            <ac:spMk id="2" creationId="{5CFD997C-93ED-42C4-B8FA-FF68D7EF5B28}"/>
          </ac:spMkLst>
        </pc:spChg>
        <pc:spChg chg="del mod">
          <ac:chgData name="Claudia Riolfi" userId="e6ae4ebb1091cfbe" providerId="LiveId" clId="{8BBC307D-85E6-425D-9A71-E035E40FB606}" dt="2021-04-12T18:29:07.202" v="50" actId="22"/>
          <ac:spMkLst>
            <pc:docMk/>
            <pc:sldMk cId="2839152845" sldId="259"/>
            <ac:spMk id="3" creationId="{99167B92-7B69-4F97-95F9-61BF5A274B59}"/>
          </ac:spMkLst>
        </pc:spChg>
        <pc:picChg chg="add mod ord">
          <ac:chgData name="Claudia Riolfi" userId="e6ae4ebb1091cfbe" providerId="LiveId" clId="{8BBC307D-85E6-425D-9A71-E035E40FB606}" dt="2021-04-12T18:29:13.100" v="52" actId="14100"/>
          <ac:picMkLst>
            <pc:docMk/>
            <pc:sldMk cId="2839152845" sldId="259"/>
            <ac:picMk id="5" creationId="{354834A3-990C-4E1F-A1BB-72EBDD960BBB}"/>
          </ac:picMkLst>
        </pc:picChg>
      </pc:sldChg>
      <pc:sldChg chg="addSp delSp modSp new mod">
        <pc:chgData name="Claudia Riolfi" userId="e6ae4ebb1091cfbe" providerId="LiveId" clId="{8BBC307D-85E6-425D-9A71-E035E40FB606}" dt="2021-04-12T18:32:12.038" v="95" actId="120"/>
        <pc:sldMkLst>
          <pc:docMk/>
          <pc:sldMk cId="828174476" sldId="260"/>
        </pc:sldMkLst>
        <pc:spChg chg="mod">
          <ac:chgData name="Claudia Riolfi" userId="e6ae4ebb1091cfbe" providerId="LiveId" clId="{8BBC307D-85E6-425D-9A71-E035E40FB606}" dt="2021-04-12T18:32:12.038" v="95" actId="120"/>
          <ac:spMkLst>
            <pc:docMk/>
            <pc:sldMk cId="828174476" sldId="260"/>
            <ac:spMk id="2" creationId="{C80DAB26-F656-4ABF-8C39-CA1F5747A103}"/>
          </ac:spMkLst>
        </pc:spChg>
        <pc:spChg chg="del">
          <ac:chgData name="Claudia Riolfi" userId="e6ae4ebb1091cfbe" providerId="LiveId" clId="{8BBC307D-85E6-425D-9A71-E035E40FB606}" dt="2021-04-12T18:31:54.310" v="75" actId="22"/>
          <ac:spMkLst>
            <pc:docMk/>
            <pc:sldMk cId="828174476" sldId="260"/>
            <ac:spMk id="3" creationId="{C30980F0-62F6-4BC9-96F4-27B8293C8012}"/>
          </ac:spMkLst>
        </pc:spChg>
        <pc:picChg chg="add mod ord">
          <ac:chgData name="Claudia Riolfi" userId="e6ae4ebb1091cfbe" providerId="LiveId" clId="{8BBC307D-85E6-425D-9A71-E035E40FB606}" dt="2021-04-12T18:31:57.832" v="76" actId="14100"/>
          <ac:picMkLst>
            <pc:docMk/>
            <pc:sldMk cId="828174476" sldId="260"/>
            <ac:picMk id="5" creationId="{376EB681-A86A-4811-86E2-C6235CACFCC3}"/>
          </ac:picMkLst>
        </pc:picChg>
      </pc:sldChg>
      <pc:sldChg chg="modSp new mod">
        <pc:chgData name="Claudia Riolfi" userId="e6ae4ebb1091cfbe" providerId="LiveId" clId="{8BBC307D-85E6-425D-9A71-E035E40FB606}" dt="2021-04-12T18:36:50.233" v="140" actId="313"/>
        <pc:sldMkLst>
          <pc:docMk/>
          <pc:sldMk cId="2798615185" sldId="261"/>
        </pc:sldMkLst>
        <pc:spChg chg="mod">
          <ac:chgData name="Claudia Riolfi" userId="e6ae4ebb1091cfbe" providerId="LiveId" clId="{8BBC307D-85E6-425D-9A71-E035E40FB606}" dt="2021-04-12T18:35:44.844" v="103" actId="20577"/>
          <ac:spMkLst>
            <pc:docMk/>
            <pc:sldMk cId="2798615185" sldId="261"/>
            <ac:spMk id="2" creationId="{01873FC8-D996-400B-9621-9360602CE1E6}"/>
          </ac:spMkLst>
        </pc:spChg>
        <pc:spChg chg="mod">
          <ac:chgData name="Claudia Riolfi" userId="e6ae4ebb1091cfbe" providerId="LiveId" clId="{8BBC307D-85E6-425D-9A71-E035E40FB606}" dt="2021-04-12T18:36:50.233" v="140" actId="313"/>
          <ac:spMkLst>
            <pc:docMk/>
            <pc:sldMk cId="2798615185" sldId="261"/>
            <ac:spMk id="3" creationId="{C4011C34-FAF2-45BB-92EB-1BF7D4B64233}"/>
          </ac:spMkLst>
        </pc:spChg>
      </pc:sldChg>
      <pc:sldChg chg="addSp modSp new mod modClrScheme chgLayout">
        <pc:chgData name="Claudia Riolfi" userId="e6ae4ebb1091cfbe" providerId="LiveId" clId="{8BBC307D-85E6-425D-9A71-E035E40FB606}" dt="2021-04-12T18:59:42.812" v="334" actId="12"/>
        <pc:sldMkLst>
          <pc:docMk/>
          <pc:sldMk cId="3226478096" sldId="262"/>
        </pc:sldMkLst>
        <pc:spChg chg="mod ord">
          <ac:chgData name="Claudia Riolfi" userId="e6ae4ebb1091cfbe" providerId="LiveId" clId="{8BBC307D-85E6-425D-9A71-E035E40FB606}" dt="2021-04-12T18:56:19.173" v="281" actId="700"/>
          <ac:spMkLst>
            <pc:docMk/>
            <pc:sldMk cId="3226478096" sldId="262"/>
            <ac:spMk id="2" creationId="{2DC008F2-BC4A-49D2-8CFD-D9BA62821EB3}"/>
          </ac:spMkLst>
        </pc:spChg>
        <pc:spChg chg="mod ord">
          <ac:chgData name="Claudia Riolfi" userId="e6ae4ebb1091cfbe" providerId="LiveId" clId="{8BBC307D-85E6-425D-9A71-E035E40FB606}" dt="2021-04-12T18:56:19.185" v="283" actId="27636"/>
          <ac:spMkLst>
            <pc:docMk/>
            <pc:sldMk cId="3226478096" sldId="262"/>
            <ac:spMk id="3" creationId="{EDD8FFF9-7EF3-4C7E-AD63-513BC338FA4B}"/>
          </ac:spMkLst>
        </pc:spChg>
        <pc:spChg chg="add mod ord">
          <ac:chgData name="Claudia Riolfi" userId="e6ae4ebb1091cfbe" providerId="LiveId" clId="{8BBC307D-85E6-425D-9A71-E035E40FB606}" dt="2021-04-12T18:59:42.812" v="334" actId="12"/>
          <ac:spMkLst>
            <pc:docMk/>
            <pc:sldMk cId="3226478096" sldId="262"/>
            <ac:spMk id="4" creationId="{8C248778-64E4-44CC-B2CF-1500FDE5A5A5}"/>
          </ac:spMkLst>
        </pc:spChg>
      </pc:sldChg>
      <pc:sldChg chg="addSp delSp modSp new mod modClrScheme chgLayout">
        <pc:chgData name="Claudia Riolfi" userId="e6ae4ebb1091cfbe" providerId="LiveId" clId="{8BBC307D-85E6-425D-9A71-E035E40FB606}" dt="2021-04-12T19:19:19.870" v="431" actId="20577"/>
        <pc:sldMkLst>
          <pc:docMk/>
          <pc:sldMk cId="1407225278" sldId="263"/>
        </pc:sldMkLst>
        <pc:spChg chg="del mod ord">
          <ac:chgData name="Claudia Riolfi" userId="e6ae4ebb1091cfbe" providerId="LiveId" clId="{8BBC307D-85E6-425D-9A71-E035E40FB606}" dt="2021-04-12T19:14:28.686" v="336" actId="700"/>
          <ac:spMkLst>
            <pc:docMk/>
            <pc:sldMk cId="1407225278" sldId="263"/>
            <ac:spMk id="2" creationId="{AECFD419-3ECD-4E33-9E3C-3E2E1F487EF7}"/>
          </ac:spMkLst>
        </pc:spChg>
        <pc:spChg chg="del mod ord">
          <ac:chgData name="Claudia Riolfi" userId="e6ae4ebb1091cfbe" providerId="LiveId" clId="{8BBC307D-85E6-425D-9A71-E035E40FB606}" dt="2021-04-12T19:14:28.686" v="336" actId="700"/>
          <ac:spMkLst>
            <pc:docMk/>
            <pc:sldMk cId="1407225278" sldId="263"/>
            <ac:spMk id="3" creationId="{E8947119-3408-46AF-9106-CEB08DD0E4A3}"/>
          </ac:spMkLst>
        </pc:spChg>
        <pc:spChg chg="del">
          <ac:chgData name="Claudia Riolfi" userId="e6ae4ebb1091cfbe" providerId="LiveId" clId="{8BBC307D-85E6-425D-9A71-E035E40FB606}" dt="2021-04-12T19:14:28.686" v="336" actId="700"/>
          <ac:spMkLst>
            <pc:docMk/>
            <pc:sldMk cId="1407225278" sldId="263"/>
            <ac:spMk id="4" creationId="{F8758AE9-8CB1-4BBF-AC64-F64FF1DE6F7C}"/>
          </ac:spMkLst>
        </pc:spChg>
        <pc:spChg chg="add mod ord">
          <ac:chgData name="Claudia Riolfi" userId="e6ae4ebb1091cfbe" providerId="LiveId" clId="{8BBC307D-85E6-425D-9A71-E035E40FB606}" dt="2021-04-12T19:17:30.418" v="398" actId="6549"/>
          <ac:spMkLst>
            <pc:docMk/>
            <pc:sldMk cId="1407225278" sldId="263"/>
            <ac:spMk id="5" creationId="{97784AC9-70A2-4B21-AB89-C0A62F1EE20B}"/>
          </ac:spMkLst>
        </pc:spChg>
        <pc:spChg chg="add mod ord">
          <ac:chgData name="Claudia Riolfi" userId="e6ae4ebb1091cfbe" providerId="LiveId" clId="{8BBC307D-85E6-425D-9A71-E035E40FB606}" dt="2021-04-12T19:19:19.870" v="431" actId="20577"/>
          <ac:spMkLst>
            <pc:docMk/>
            <pc:sldMk cId="1407225278" sldId="263"/>
            <ac:spMk id="6" creationId="{14F98C5B-8E59-4566-B625-5C366F33EA85}"/>
          </ac:spMkLst>
        </pc:spChg>
      </pc:sldChg>
      <pc:sldChg chg="addSp delSp modSp new mod modClrScheme chgLayout">
        <pc:chgData name="Claudia Riolfi" userId="e6ae4ebb1091cfbe" providerId="LiveId" clId="{8BBC307D-85E6-425D-9A71-E035E40FB606}" dt="2021-04-12T19:55:38.640" v="525" actId="20577"/>
        <pc:sldMkLst>
          <pc:docMk/>
          <pc:sldMk cId="1999144222" sldId="264"/>
        </pc:sldMkLst>
        <pc:spChg chg="del mod ord">
          <ac:chgData name="Claudia Riolfi" userId="e6ae4ebb1091cfbe" providerId="LiveId" clId="{8BBC307D-85E6-425D-9A71-E035E40FB606}" dt="2021-04-12T19:37:43.975" v="433" actId="700"/>
          <ac:spMkLst>
            <pc:docMk/>
            <pc:sldMk cId="1999144222" sldId="264"/>
            <ac:spMk id="2" creationId="{B908525F-3F49-4D4A-A9B8-7EEB1871F4C7}"/>
          </ac:spMkLst>
        </pc:spChg>
        <pc:spChg chg="del mod ord">
          <ac:chgData name="Claudia Riolfi" userId="e6ae4ebb1091cfbe" providerId="LiveId" clId="{8BBC307D-85E6-425D-9A71-E035E40FB606}" dt="2021-04-12T19:37:43.975" v="433" actId="700"/>
          <ac:spMkLst>
            <pc:docMk/>
            <pc:sldMk cId="1999144222" sldId="264"/>
            <ac:spMk id="3" creationId="{2B6077FD-3B5E-45D3-A644-CA7A5047963A}"/>
          </ac:spMkLst>
        </pc:spChg>
        <pc:spChg chg="add mod ord">
          <ac:chgData name="Claudia Riolfi" userId="e6ae4ebb1091cfbe" providerId="LiveId" clId="{8BBC307D-85E6-425D-9A71-E035E40FB606}" dt="2021-04-12T19:40:45.876" v="453" actId="27636"/>
          <ac:spMkLst>
            <pc:docMk/>
            <pc:sldMk cId="1999144222" sldId="264"/>
            <ac:spMk id="4" creationId="{146326FA-1C61-4E7E-AAA4-8959384F0141}"/>
          </ac:spMkLst>
        </pc:spChg>
        <pc:spChg chg="add del mod ord">
          <ac:chgData name="Claudia Riolfi" userId="e6ae4ebb1091cfbe" providerId="LiveId" clId="{8BBC307D-85E6-425D-9A71-E035E40FB606}" dt="2021-04-12T19:40:11.643" v="448"/>
          <ac:spMkLst>
            <pc:docMk/>
            <pc:sldMk cId="1999144222" sldId="264"/>
            <ac:spMk id="5" creationId="{98088F41-A5D0-44AE-851F-17E438384DD0}"/>
          </ac:spMkLst>
        </pc:spChg>
        <pc:spChg chg="add mod ord">
          <ac:chgData name="Claudia Riolfi" userId="e6ae4ebb1091cfbe" providerId="LiveId" clId="{8BBC307D-85E6-425D-9A71-E035E40FB606}" dt="2021-04-12T19:55:38.640" v="525" actId="20577"/>
          <ac:spMkLst>
            <pc:docMk/>
            <pc:sldMk cId="1999144222" sldId="264"/>
            <ac:spMk id="6" creationId="{159AFAE9-0929-4174-AB32-C40E329CD4D7}"/>
          </ac:spMkLst>
        </pc:spChg>
        <pc:picChg chg="add del mod">
          <ac:chgData name="Claudia Riolfi" userId="e6ae4ebb1091cfbe" providerId="LiveId" clId="{8BBC307D-85E6-425D-9A71-E035E40FB606}" dt="2021-04-12T19:39:44.546" v="447"/>
          <ac:picMkLst>
            <pc:docMk/>
            <pc:sldMk cId="1999144222" sldId="264"/>
            <ac:picMk id="7" creationId="{4D14EA52-AB49-40B9-9BED-95302A523193}"/>
          </ac:picMkLst>
        </pc:picChg>
        <pc:picChg chg="add mod">
          <ac:chgData name="Claudia Riolfi" userId="e6ae4ebb1091cfbe" providerId="LiveId" clId="{8BBC307D-85E6-425D-9A71-E035E40FB606}" dt="2021-04-12T19:40:50.755" v="454" actId="1076"/>
          <ac:picMkLst>
            <pc:docMk/>
            <pc:sldMk cId="1999144222" sldId="264"/>
            <ac:picMk id="8" creationId="{8DFB0D8B-8B9C-4429-97C5-95D06BBBAC1F}"/>
          </ac:picMkLst>
        </pc:picChg>
      </pc:sldChg>
      <pc:sldChg chg="addSp delSp new mod modClrScheme chgLayout">
        <pc:chgData name="Claudia Riolfi" userId="e6ae4ebb1091cfbe" providerId="LiveId" clId="{8BBC307D-85E6-425D-9A71-E035E40FB606}" dt="2021-04-12T19:41:42.424" v="457" actId="22"/>
        <pc:sldMkLst>
          <pc:docMk/>
          <pc:sldMk cId="3375085590" sldId="265"/>
        </pc:sldMkLst>
        <pc:spChg chg="del">
          <ac:chgData name="Claudia Riolfi" userId="e6ae4ebb1091cfbe" providerId="LiveId" clId="{8BBC307D-85E6-425D-9A71-E035E40FB606}" dt="2021-04-12T19:41:06.372" v="456" actId="700"/>
          <ac:spMkLst>
            <pc:docMk/>
            <pc:sldMk cId="3375085590" sldId="265"/>
            <ac:spMk id="2" creationId="{A0D53313-5B76-436B-BE6B-E75B4D6B1692}"/>
          </ac:spMkLst>
        </pc:spChg>
        <pc:spChg chg="del">
          <ac:chgData name="Claudia Riolfi" userId="e6ae4ebb1091cfbe" providerId="LiveId" clId="{8BBC307D-85E6-425D-9A71-E035E40FB606}" dt="2021-04-12T19:41:06.372" v="456" actId="700"/>
          <ac:spMkLst>
            <pc:docMk/>
            <pc:sldMk cId="3375085590" sldId="265"/>
            <ac:spMk id="3" creationId="{15C55388-8786-4343-9EB5-B67771058FD5}"/>
          </ac:spMkLst>
        </pc:spChg>
        <pc:spChg chg="del">
          <ac:chgData name="Claudia Riolfi" userId="e6ae4ebb1091cfbe" providerId="LiveId" clId="{8BBC307D-85E6-425D-9A71-E035E40FB606}" dt="2021-04-12T19:41:06.372" v="456" actId="700"/>
          <ac:spMkLst>
            <pc:docMk/>
            <pc:sldMk cId="3375085590" sldId="265"/>
            <ac:spMk id="4" creationId="{0A0C4B4E-B743-4A57-A505-D0D210CBC82C}"/>
          </ac:spMkLst>
        </pc:spChg>
        <pc:spChg chg="add">
          <ac:chgData name="Claudia Riolfi" userId="e6ae4ebb1091cfbe" providerId="LiveId" clId="{8BBC307D-85E6-425D-9A71-E035E40FB606}" dt="2021-04-12T19:41:42.424" v="457" actId="22"/>
          <ac:spMkLst>
            <pc:docMk/>
            <pc:sldMk cId="3375085590" sldId="265"/>
            <ac:spMk id="6" creationId="{14B03926-3E9B-4AED-9F45-43C6206F3236}"/>
          </ac:spMkLst>
        </pc:spChg>
      </pc:sldChg>
      <pc:sldChg chg="addSp delSp modSp new mod">
        <pc:chgData name="Claudia Riolfi" userId="e6ae4ebb1091cfbe" providerId="LiveId" clId="{8BBC307D-85E6-425D-9A71-E035E40FB606}" dt="2021-04-12T19:47:55.318" v="497"/>
        <pc:sldMkLst>
          <pc:docMk/>
          <pc:sldMk cId="3454110570" sldId="266"/>
        </pc:sldMkLst>
        <pc:spChg chg="add del">
          <ac:chgData name="Claudia Riolfi" userId="e6ae4ebb1091cfbe" providerId="LiveId" clId="{8BBC307D-85E6-425D-9A71-E035E40FB606}" dt="2021-04-12T19:43:11.223" v="460" actId="22"/>
          <ac:spMkLst>
            <pc:docMk/>
            <pc:sldMk cId="3454110570" sldId="266"/>
            <ac:spMk id="3" creationId="{6113410D-B78E-46F3-B447-E6AC558C2C04}"/>
          </ac:spMkLst>
        </pc:spChg>
        <pc:spChg chg="add mod">
          <ac:chgData name="Claudia Riolfi" userId="e6ae4ebb1091cfbe" providerId="LiveId" clId="{8BBC307D-85E6-425D-9A71-E035E40FB606}" dt="2021-04-12T19:47:55.318" v="497"/>
          <ac:spMkLst>
            <pc:docMk/>
            <pc:sldMk cId="3454110570" sldId="266"/>
            <ac:spMk id="5" creationId="{CF8FE6EB-DC4F-47CD-974A-4A1395B4325F}"/>
          </ac:spMkLst>
        </pc:spChg>
      </pc:sldChg>
      <pc:sldChg chg="addSp new mod">
        <pc:chgData name="Claudia Riolfi" userId="e6ae4ebb1091cfbe" providerId="LiveId" clId="{8BBC307D-85E6-425D-9A71-E035E40FB606}" dt="2021-04-12T19:50:31.075" v="499" actId="22"/>
        <pc:sldMkLst>
          <pc:docMk/>
          <pc:sldMk cId="2937914034" sldId="267"/>
        </pc:sldMkLst>
        <pc:spChg chg="add">
          <ac:chgData name="Claudia Riolfi" userId="e6ae4ebb1091cfbe" providerId="LiveId" clId="{8BBC307D-85E6-425D-9A71-E035E40FB606}" dt="2021-04-12T19:50:31.075" v="499" actId="22"/>
          <ac:spMkLst>
            <pc:docMk/>
            <pc:sldMk cId="2937914034" sldId="267"/>
            <ac:spMk id="3" creationId="{240BA1B5-D2D8-47CA-8A08-1121941E6037}"/>
          </ac:spMkLst>
        </pc:spChg>
      </pc:sldChg>
      <pc:sldChg chg="addSp new mod">
        <pc:chgData name="Claudia Riolfi" userId="e6ae4ebb1091cfbe" providerId="LiveId" clId="{8BBC307D-85E6-425D-9A71-E035E40FB606}" dt="2021-04-12T19:51:54.871" v="501" actId="22"/>
        <pc:sldMkLst>
          <pc:docMk/>
          <pc:sldMk cId="2527097333" sldId="268"/>
        </pc:sldMkLst>
        <pc:spChg chg="add">
          <ac:chgData name="Claudia Riolfi" userId="e6ae4ebb1091cfbe" providerId="LiveId" clId="{8BBC307D-85E6-425D-9A71-E035E40FB606}" dt="2021-04-12T19:51:54.871" v="501" actId="22"/>
          <ac:spMkLst>
            <pc:docMk/>
            <pc:sldMk cId="2527097333" sldId="268"/>
            <ac:spMk id="3" creationId="{A09D2FD5-AA08-43F9-AE5B-4C763A1C7775}"/>
          </ac:spMkLst>
        </pc:spChg>
      </pc:sldChg>
      <pc:sldChg chg="addSp new mod">
        <pc:chgData name="Claudia Riolfi" userId="e6ae4ebb1091cfbe" providerId="LiveId" clId="{8BBC307D-85E6-425D-9A71-E035E40FB606}" dt="2021-04-12T19:52:34.002" v="503" actId="22"/>
        <pc:sldMkLst>
          <pc:docMk/>
          <pc:sldMk cId="3405234261" sldId="269"/>
        </pc:sldMkLst>
        <pc:spChg chg="add">
          <ac:chgData name="Claudia Riolfi" userId="e6ae4ebb1091cfbe" providerId="LiveId" clId="{8BBC307D-85E6-425D-9A71-E035E40FB606}" dt="2021-04-12T19:52:34.002" v="503" actId="22"/>
          <ac:spMkLst>
            <pc:docMk/>
            <pc:sldMk cId="3405234261" sldId="269"/>
            <ac:spMk id="3" creationId="{648E2B88-380A-4742-AB1F-9DA9D24DE837}"/>
          </ac:spMkLst>
        </pc:spChg>
      </pc:sldChg>
      <pc:sldChg chg="addSp modSp new mod modClrScheme chgLayout">
        <pc:chgData name="Claudia Riolfi" userId="e6ae4ebb1091cfbe" providerId="LiveId" clId="{8BBC307D-85E6-425D-9A71-E035E40FB606}" dt="2021-04-12T20:12:09.902" v="951"/>
        <pc:sldMkLst>
          <pc:docMk/>
          <pc:sldMk cId="1345503171" sldId="270"/>
        </pc:sldMkLst>
        <pc:spChg chg="add mod">
          <ac:chgData name="Claudia Riolfi" userId="e6ae4ebb1091cfbe" providerId="LiveId" clId="{8BBC307D-85E6-425D-9A71-E035E40FB606}" dt="2021-04-12T20:12:04.665" v="950" actId="21"/>
          <ac:spMkLst>
            <pc:docMk/>
            <pc:sldMk cId="1345503171" sldId="270"/>
            <ac:spMk id="2" creationId="{CD05B5CA-A74E-4EBF-88A0-C0A0006A8DED}"/>
          </ac:spMkLst>
        </pc:spChg>
        <pc:spChg chg="add mod">
          <ac:chgData name="Claudia Riolfi" userId="e6ae4ebb1091cfbe" providerId="LiveId" clId="{8BBC307D-85E6-425D-9A71-E035E40FB606}" dt="2021-04-12T20:12:09.902" v="951"/>
          <ac:spMkLst>
            <pc:docMk/>
            <pc:sldMk cId="1345503171" sldId="270"/>
            <ac:spMk id="3" creationId="{73F1E864-7B35-4493-882E-8CC4E8C40FBA}"/>
          </ac:spMkLst>
        </pc:spChg>
      </pc:sldChg>
      <pc:sldChg chg="addSp delSp modSp new del mod modClrScheme chgLayout">
        <pc:chgData name="Claudia Riolfi" userId="e6ae4ebb1091cfbe" providerId="LiveId" clId="{8BBC307D-85E6-425D-9A71-E035E40FB606}" dt="2021-04-12T20:09:17.463" v="544" actId="47"/>
        <pc:sldMkLst>
          <pc:docMk/>
          <pc:sldMk cId="2774040388" sldId="271"/>
        </pc:sldMkLst>
        <pc:spChg chg="del">
          <ac:chgData name="Claudia Riolfi" userId="e6ae4ebb1091cfbe" providerId="LiveId" clId="{8BBC307D-85E6-425D-9A71-E035E40FB606}" dt="2021-04-12T19:58:23.549" v="530" actId="6264"/>
          <ac:spMkLst>
            <pc:docMk/>
            <pc:sldMk cId="2774040388" sldId="271"/>
            <ac:spMk id="2" creationId="{D468470D-A9C0-4062-AE5D-EAD6ABFEAB68}"/>
          </ac:spMkLst>
        </pc:spChg>
        <pc:spChg chg="del">
          <ac:chgData name="Claudia Riolfi" userId="e6ae4ebb1091cfbe" providerId="LiveId" clId="{8BBC307D-85E6-425D-9A71-E035E40FB606}" dt="2021-04-12T19:58:23.549" v="530" actId="6264"/>
          <ac:spMkLst>
            <pc:docMk/>
            <pc:sldMk cId="2774040388" sldId="271"/>
            <ac:spMk id="3" creationId="{35934800-7E03-4CF6-8BDB-656E2501ECBA}"/>
          </ac:spMkLst>
        </pc:spChg>
        <pc:spChg chg="add del mod ord">
          <ac:chgData name="Claudia Riolfi" userId="e6ae4ebb1091cfbe" providerId="LiveId" clId="{8BBC307D-85E6-425D-9A71-E035E40FB606}" dt="2021-04-12T19:58:28.444" v="531" actId="700"/>
          <ac:spMkLst>
            <pc:docMk/>
            <pc:sldMk cId="2774040388" sldId="271"/>
            <ac:spMk id="4" creationId="{8417EBB4-71E0-4C01-8B08-A18881E65525}"/>
          </ac:spMkLst>
        </pc:spChg>
        <pc:spChg chg="add del mod ord">
          <ac:chgData name="Claudia Riolfi" userId="e6ae4ebb1091cfbe" providerId="LiveId" clId="{8BBC307D-85E6-425D-9A71-E035E40FB606}" dt="2021-04-12T19:58:28.444" v="531" actId="700"/>
          <ac:spMkLst>
            <pc:docMk/>
            <pc:sldMk cId="2774040388" sldId="271"/>
            <ac:spMk id="5" creationId="{7E622982-6776-479F-83C6-EE55CE43CFA2}"/>
          </ac:spMkLst>
        </pc:spChg>
        <pc:spChg chg="add mod">
          <ac:chgData name="Claudia Riolfi" userId="e6ae4ebb1091cfbe" providerId="LiveId" clId="{8BBC307D-85E6-425D-9A71-E035E40FB606}" dt="2021-04-12T19:59:49.299" v="533" actId="20577"/>
          <ac:spMkLst>
            <pc:docMk/>
            <pc:sldMk cId="2774040388" sldId="271"/>
            <ac:spMk id="7" creationId="{7128CC5D-DF97-427C-9DAD-8DFC4D5F7F79}"/>
          </ac:spMkLst>
        </pc:spChg>
      </pc:sldChg>
      <pc:sldChg chg="addSp delSp modSp new mod modClrScheme chgLayout">
        <pc:chgData name="Claudia Riolfi" userId="e6ae4ebb1091cfbe" providerId="LiveId" clId="{8BBC307D-85E6-425D-9A71-E035E40FB606}" dt="2021-04-12T20:11:11.569" v="949" actId="14100"/>
        <pc:sldMkLst>
          <pc:docMk/>
          <pc:sldMk cId="3957689026" sldId="271"/>
        </pc:sldMkLst>
        <pc:spChg chg="del">
          <ac:chgData name="Claudia Riolfi" userId="e6ae4ebb1091cfbe" providerId="LiveId" clId="{8BBC307D-85E6-425D-9A71-E035E40FB606}" dt="2021-04-12T20:11:03.483" v="947" actId="700"/>
          <ac:spMkLst>
            <pc:docMk/>
            <pc:sldMk cId="3957689026" sldId="271"/>
            <ac:spMk id="2" creationId="{46BE42E2-54EE-47CD-9CC4-F77036628AE9}"/>
          </ac:spMkLst>
        </pc:spChg>
        <pc:spChg chg="del">
          <ac:chgData name="Claudia Riolfi" userId="e6ae4ebb1091cfbe" providerId="LiveId" clId="{8BBC307D-85E6-425D-9A71-E035E40FB606}" dt="2021-04-12T20:11:03.483" v="947" actId="700"/>
          <ac:spMkLst>
            <pc:docMk/>
            <pc:sldMk cId="3957689026" sldId="271"/>
            <ac:spMk id="3" creationId="{08C2AEAC-8BF4-4BDE-A9C4-3D271B97D0E3}"/>
          </ac:spMkLst>
        </pc:spChg>
        <pc:spChg chg="add mod">
          <ac:chgData name="Claudia Riolfi" userId="e6ae4ebb1091cfbe" providerId="LiveId" clId="{8BBC307D-85E6-425D-9A71-E035E40FB606}" dt="2021-04-12T20:11:11.569" v="949" actId="14100"/>
          <ac:spMkLst>
            <pc:docMk/>
            <pc:sldMk cId="3957689026" sldId="271"/>
            <ac:spMk id="5" creationId="{BEC55F64-DE16-44C4-91AE-73A93A84258D}"/>
          </ac:spMkLst>
        </pc:spChg>
      </pc:sldChg>
      <pc:sldChg chg="addSp modSp new del mod">
        <pc:chgData name="Claudia Riolfi" userId="e6ae4ebb1091cfbe" providerId="LiveId" clId="{8BBC307D-85E6-425D-9A71-E035E40FB606}" dt="2021-04-12T20:09:21.125" v="545" actId="47"/>
        <pc:sldMkLst>
          <pc:docMk/>
          <pc:sldMk cId="3584015747" sldId="272"/>
        </pc:sldMkLst>
        <pc:spChg chg="add mod">
          <ac:chgData name="Claudia Riolfi" userId="e6ae4ebb1091cfbe" providerId="LiveId" clId="{8BBC307D-85E6-425D-9A71-E035E40FB606}" dt="2021-04-12T20:07:10.419" v="539" actId="14100"/>
          <ac:spMkLst>
            <pc:docMk/>
            <pc:sldMk cId="3584015747" sldId="272"/>
            <ac:spMk id="3" creationId="{17CF4806-2062-4FE3-96AF-42C68E4CB4C5}"/>
          </ac:spMkLst>
        </pc:spChg>
      </pc:sldChg>
      <pc:sldChg chg="addSp new del mod">
        <pc:chgData name="Claudia Riolfi" userId="e6ae4ebb1091cfbe" providerId="LiveId" clId="{8BBC307D-85E6-425D-9A71-E035E40FB606}" dt="2021-04-12T20:09:23.921" v="546" actId="47"/>
        <pc:sldMkLst>
          <pc:docMk/>
          <pc:sldMk cId="2487548364" sldId="273"/>
        </pc:sldMkLst>
        <pc:spChg chg="add">
          <ac:chgData name="Claudia Riolfi" userId="e6ae4ebb1091cfbe" providerId="LiveId" clId="{8BBC307D-85E6-425D-9A71-E035E40FB606}" dt="2021-04-12T20:07:49.913" v="541" actId="22"/>
          <ac:spMkLst>
            <pc:docMk/>
            <pc:sldMk cId="2487548364" sldId="273"/>
            <ac:spMk id="3" creationId="{739316F8-67ED-4180-BF42-0C624F94B8E2}"/>
          </ac:spMkLst>
        </pc:spChg>
      </pc:sldChg>
      <pc:sldChg chg="addSp new del mod">
        <pc:chgData name="Claudia Riolfi" userId="e6ae4ebb1091cfbe" providerId="LiveId" clId="{8BBC307D-85E6-425D-9A71-E035E40FB606}" dt="2021-04-12T20:09:26.151" v="547" actId="47"/>
        <pc:sldMkLst>
          <pc:docMk/>
          <pc:sldMk cId="4208487055" sldId="274"/>
        </pc:sldMkLst>
        <pc:spChg chg="add">
          <ac:chgData name="Claudia Riolfi" userId="e6ae4ebb1091cfbe" providerId="LiveId" clId="{8BBC307D-85E6-425D-9A71-E035E40FB606}" dt="2021-04-12T20:08:18.277" v="543" actId="22"/>
          <ac:spMkLst>
            <pc:docMk/>
            <pc:sldMk cId="4208487055" sldId="274"/>
            <ac:spMk id="3" creationId="{056814F3-8BC6-4A86-8B62-54D8B113D466}"/>
          </ac:spMkLst>
        </pc:spChg>
      </pc:sldChg>
      <pc:sldChg chg="delSp modSp add mod setBg delDesignElem">
        <pc:chgData name="Claudia Riolfi" userId="e6ae4ebb1091cfbe" providerId="LiveId" clId="{8BBC307D-85E6-425D-9A71-E035E40FB606}" dt="2021-04-12T20:18:04.059" v="971" actId="113"/>
        <pc:sldMkLst>
          <pc:docMk/>
          <pc:sldMk cId="0" sldId="447"/>
        </pc:sldMkLst>
        <pc:spChg chg="del">
          <ac:chgData name="Claudia Riolfi" userId="e6ae4ebb1091cfbe" providerId="LiveId" clId="{8BBC307D-85E6-425D-9A71-E035E40FB606}" dt="2021-04-12T20:15:09.322" v="953"/>
          <ac:spMkLst>
            <pc:docMk/>
            <pc:sldMk cId="0" sldId="447"/>
            <ac:spMk id="73" creationId="{DFF2AC85-FAA0-4844-813F-83C04D7382E2}"/>
          </ac:spMkLst>
        </pc:spChg>
        <pc:spChg chg="del">
          <ac:chgData name="Claudia Riolfi" userId="e6ae4ebb1091cfbe" providerId="LiveId" clId="{8BBC307D-85E6-425D-9A71-E035E40FB606}" dt="2021-04-12T20:15:09.322" v="953"/>
          <ac:spMkLst>
            <pc:docMk/>
            <pc:sldMk cId="0" sldId="447"/>
            <ac:spMk id="75" creationId="{89CC0F1E-BAA2-47B1-8F83-7ECB9FD9E009}"/>
          </ac:spMkLst>
        </pc:spChg>
        <pc:spChg chg="del mod">
          <ac:chgData name="Claudia Riolfi" userId="e6ae4ebb1091cfbe" providerId="LiveId" clId="{8BBC307D-85E6-425D-9A71-E035E40FB606}" dt="2021-04-12T20:16:25.625" v="960" actId="478"/>
          <ac:spMkLst>
            <pc:docMk/>
            <pc:sldMk cId="0" sldId="447"/>
            <ac:spMk id="44035" creationId="{2629C615-2F68-4B2C-B331-95F69D137FDB}"/>
          </ac:spMkLst>
        </pc:spChg>
        <pc:spChg chg="mod">
          <ac:chgData name="Claudia Riolfi" userId="e6ae4ebb1091cfbe" providerId="LiveId" clId="{8BBC307D-85E6-425D-9A71-E035E40FB606}" dt="2021-04-12T20:18:04.059" v="971" actId="113"/>
          <ac:spMkLst>
            <pc:docMk/>
            <pc:sldMk cId="0" sldId="447"/>
            <ac:spMk id="44036" creationId="{4DC1BF64-7FEC-43DD-B4B0-F672BFFC2748}"/>
          </ac:spMkLst>
        </pc:spChg>
      </pc:sldChg>
      <pc:sldChg chg="add">
        <pc:chgData name="Claudia Riolfi" userId="e6ae4ebb1091cfbe" providerId="LiveId" clId="{8BBC307D-85E6-425D-9A71-E035E40FB606}" dt="2021-04-12T20:15:09.322" v="953"/>
        <pc:sldMkLst>
          <pc:docMk/>
          <pc:sldMk cId="0" sldId="448"/>
        </pc:sldMkLst>
      </pc:sldChg>
      <pc:sldChg chg="addSp new">
        <pc:chgData name="Claudia Riolfi" userId="e6ae4ebb1091cfbe" providerId="LiveId" clId="{8BBC307D-85E6-425D-9A71-E035E40FB606}" dt="2021-04-12T20:22:30.003" v="973"/>
        <pc:sldMkLst>
          <pc:docMk/>
          <pc:sldMk cId="2029096701" sldId="449"/>
        </pc:sldMkLst>
        <pc:picChg chg="add">
          <ac:chgData name="Claudia Riolfi" userId="e6ae4ebb1091cfbe" providerId="LiveId" clId="{8BBC307D-85E6-425D-9A71-E035E40FB606}" dt="2021-04-12T20:22:30.003" v="973"/>
          <ac:picMkLst>
            <pc:docMk/>
            <pc:sldMk cId="2029096701" sldId="449"/>
            <ac:picMk id="2" creationId="{AEB81115-F202-419A-B20A-A2E3C7D15FF7}"/>
          </ac:picMkLst>
        </pc:picChg>
      </pc:sldChg>
      <pc:sldChg chg="addSp modSp new mod modClrScheme chgLayout">
        <pc:chgData name="Claudia Riolfi" userId="e6ae4ebb1091cfbe" providerId="LiveId" clId="{8BBC307D-85E6-425D-9A71-E035E40FB606}" dt="2021-04-12T22:07:22.478" v="1003" actId="113"/>
        <pc:sldMkLst>
          <pc:docMk/>
          <pc:sldMk cId="3335726763" sldId="450"/>
        </pc:sldMkLst>
        <pc:spChg chg="add mod">
          <ac:chgData name="Claudia Riolfi" userId="e6ae4ebb1091cfbe" providerId="LiveId" clId="{8BBC307D-85E6-425D-9A71-E035E40FB606}" dt="2021-04-12T20:27:05.493" v="984" actId="120"/>
          <ac:spMkLst>
            <pc:docMk/>
            <pc:sldMk cId="3335726763" sldId="450"/>
            <ac:spMk id="2" creationId="{E4F04386-557B-477F-831E-496BDA392603}"/>
          </ac:spMkLst>
        </pc:spChg>
        <pc:spChg chg="add mod">
          <ac:chgData name="Claudia Riolfi" userId="e6ae4ebb1091cfbe" providerId="LiveId" clId="{8BBC307D-85E6-425D-9A71-E035E40FB606}" dt="2021-04-12T22:07:22.478" v="1003" actId="113"/>
          <ac:spMkLst>
            <pc:docMk/>
            <pc:sldMk cId="3335726763" sldId="450"/>
            <ac:spMk id="3" creationId="{6A9C3B54-5363-4073-A2C9-67C0B52E43A6}"/>
          </ac:spMkLst>
        </pc:spChg>
      </pc:sldChg>
      <pc:sldChg chg="addSp delSp modSp new mod modClrScheme chgLayout">
        <pc:chgData name="Claudia Riolfi" userId="e6ae4ebb1091cfbe" providerId="LiveId" clId="{8BBC307D-85E6-425D-9A71-E035E40FB606}" dt="2021-04-12T22:08:52.039" v="1014" actId="6549"/>
        <pc:sldMkLst>
          <pc:docMk/>
          <pc:sldMk cId="3468251054" sldId="451"/>
        </pc:sldMkLst>
        <pc:spChg chg="del">
          <ac:chgData name="Claudia Riolfi" userId="e6ae4ebb1091cfbe" providerId="LiveId" clId="{8BBC307D-85E6-425D-9A71-E035E40FB606}" dt="2021-04-12T22:07:42.977" v="1006" actId="700"/>
          <ac:spMkLst>
            <pc:docMk/>
            <pc:sldMk cId="3468251054" sldId="451"/>
            <ac:spMk id="2" creationId="{99E79868-25EC-4D40-A101-32683B3D9017}"/>
          </ac:spMkLst>
        </pc:spChg>
        <pc:spChg chg="del">
          <ac:chgData name="Claudia Riolfi" userId="e6ae4ebb1091cfbe" providerId="LiveId" clId="{8BBC307D-85E6-425D-9A71-E035E40FB606}" dt="2021-04-12T22:07:42.977" v="1006" actId="700"/>
          <ac:spMkLst>
            <pc:docMk/>
            <pc:sldMk cId="3468251054" sldId="451"/>
            <ac:spMk id="3" creationId="{824D17B8-1CE2-4FFF-ADC2-E02D3C379682}"/>
          </ac:spMkLst>
        </pc:spChg>
        <pc:spChg chg="add mod">
          <ac:chgData name="Claudia Riolfi" userId="e6ae4ebb1091cfbe" providerId="LiveId" clId="{8BBC307D-85E6-425D-9A71-E035E40FB606}" dt="2021-04-12T22:08:52.039" v="1014" actId="6549"/>
          <ac:spMkLst>
            <pc:docMk/>
            <pc:sldMk cId="3468251054" sldId="451"/>
            <ac:spMk id="5" creationId="{73C60D1A-10BF-48F7-91AB-18ECD1F1F003}"/>
          </ac:spMkLst>
        </pc:spChg>
      </pc:sldChg>
      <pc:sldChg chg="addSp delSp modSp new mod modClrScheme chgLayout">
        <pc:chgData name="Claudia Riolfi" userId="e6ae4ebb1091cfbe" providerId="LiveId" clId="{8BBC307D-85E6-425D-9A71-E035E40FB606}" dt="2021-04-12T22:09:52.331" v="1021" actId="14100"/>
        <pc:sldMkLst>
          <pc:docMk/>
          <pc:sldMk cId="4246984844" sldId="452"/>
        </pc:sldMkLst>
        <pc:spChg chg="del">
          <ac:chgData name="Claudia Riolfi" userId="e6ae4ebb1091cfbe" providerId="LiveId" clId="{8BBC307D-85E6-425D-9A71-E035E40FB606}" dt="2021-04-12T22:09:40.234" v="1018" actId="700"/>
          <ac:spMkLst>
            <pc:docMk/>
            <pc:sldMk cId="4246984844" sldId="452"/>
            <ac:spMk id="2" creationId="{649E9089-EED1-4221-AE19-932762759B3A}"/>
          </ac:spMkLst>
        </pc:spChg>
        <pc:spChg chg="del mod">
          <ac:chgData name="Claudia Riolfi" userId="e6ae4ebb1091cfbe" providerId="LiveId" clId="{8BBC307D-85E6-425D-9A71-E035E40FB606}" dt="2021-04-12T22:09:40.234" v="1018" actId="700"/>
          <ac:spMkLst>
            <pc:docMk/>
            <pc:sldMk cId="4246984844" sldId="452"/>
            <ac:spMk id="3" creationId="{37D5D037-F407-41BB-AAE5-69778F1FE8BE}"/>
          </ac:spMkLst>
        </pc:spChg>
        <pc:spChg chg="add mod">
          <ac:chgData name="Claudia Riolfi" userId="e6ae4ebb1091cfbe" providerId="LiveId" clId="{8BBC307D-85E6-425D-9A71-E035E40FB606}" dt="2021-04-12T22:09:52.331" v="1021" actId="14100"/>
          <ac:spMkLst>
            <pc:docMk/>
            <pc:sldMk cId="4246984844" sldId="452"/>
            <ac:spMk id="5" creationId="{631BFDE0-48BB-4A12-95A9-F71571B0C3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rrypotter.fandom.com/pt-br/wiki/Harry_Potter_e_a_Pedra_Filosof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FB297-C530-4AB5-859D-D4D02E543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Encontro presencial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EC3130-BFA3-4611-8BBC-8C5794A53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4</a:t>
            </a:r>
          </a:p>
        </p:txBody>
      </p:sp>
    </p:spTree>
    <p:extLst>
      <p:ext uri="{BB962C8B-B14F-4D97-AF65-F5344CB8AC3E}">
        <p14:creationId xmlns:p14="http://schemas.microsoft.com/office/powerpoint/2010/main" val="320441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B03926-3E9B-4AED-9F45-43C6206F3236}"/>
              </a:ext>
            </a:extLst>
          </p:cNvPr>
          <p:cNvSpPr txBox="1"/>
          <p:nvPr/>
        </p:nvSpPr>
        <p:spPr>
          <a:xfrm>
            <a:off x="3048000" y="199655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1. A minha história começa aqui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2. no meu quarto, que fica embaixo da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3. escada, dentro de um armário. Como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4. faço todos os dias, me levanto 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confi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ro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embaixo da porta as correspondências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6. dos meus tios até ver uma carta ama-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7. relada com um adesivo dourado na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8. qual a colava e escrito atrás: “para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9. o sr. Harry Potter, rua dos Alfeneiros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10. n.º 4 no armário embaixo da escada.”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11. Fiquei surpreso, porém, não dizia de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12. Quem era e de onde veio.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13. Eu levei o resto das correspondências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14. para os meus tios que estavam na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15. cozinha, e quando eu ia abrir o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adesi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16.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vo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 meu primo escandaloso arrancou-o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17. e deu para o tio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Válter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18. - PAPAI! PAPAI! O Harry recebeu uma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19. carta! O Harry recebeu uma carta!!!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20. - Quem iria escrever para você?! Di-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21. zia meu tio as gargalhadas, mas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quan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22. do conferiu, se assustou como se soubesse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23. O que era, e eu engoli seco. Ele sim-</a:t>
            </a:r>
          </a:p>
        </p:txBody>
      </p:sp>
    </p:spTree>
    <p:extLst>
      <p:ext uri="{BB962C8B-B14F-4D97-AF65-F5344CB8AC3E}">
        <p14:creationId xmlns:p14="http://schemas.microsoft.com/office/powerpoint/2010/main" val="337508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8FE6EB-DC4F-47CD-974A-4A1395B4325F}"/>
              </a:ext>
            </a:extLst>
          </p:cNvPr>
          <p:cNvSpPr txBox="1"/>
          <p:nvPr/>
        </p:nvSpPr>
        <p:spPr>
          <a:xfrm>
            <a:off x="2346036" y="831273"/>
            <a:ext cx="67979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24.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plesmente</a:t>
            </a:r>
            <a:r>
              <a:rPr lang="pt-BR" dirty="0">
                <a:effectLst/>
                <a:latin typeface="Times New Roman" panose="02020603050405020304" pitchFamily="18" charset="0"/>
              </a:rPr>
              <a:t> rasgou-a, sequentemente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25. recebia cinco cartas iguais aquelas ao dia,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26. trazidas por coruja. A casa dos meus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27. tios estava coberta por corujas nunca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28. consegui ler nenhuma delas.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29. Quando chegou no domingo, meu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30. tio ficou feliz, pois domingo não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31. Havia correio, mas ele se enganou,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32. Para as corujas todo dia era de dia de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33. correio! E elas trouxeram milhares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daque</a:t>
            </a:r>
            <a:r>
              <a:rPr lang="pt-BR" dirty="0">
                <a:effectLst/>
                <a:latin typeface="Times New Roman" panose="02020603050405020304" pitchFamily="18" charset="0"/>
              </a:rPr>
              <a:t>-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34.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las</a:t>
            </a:r>
            <a:r>
              <a:rPr lang="pt-BR" dirty="0">
                <a:effectLst/>
                <a:latin typeface="Times New Roman" panose="02020603050405020304" pitchFamily="18" charset="0"/>
              </a:rPr>
              <a:t> cartas amareladas, meu tio me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35. segurou e disse que íamos se mudar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36. Para um lugar onde ninguém nos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pt-BR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37. contraria, no farol com uma casa no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38. Meio do mar de Londres. Era uma noite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39. Com tempestades e chuvas grossas, 31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40. de julho do meu aniversário de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madru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41.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ga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 e um gigantesco homem peludo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derru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42. Bou a nossa porta, ele chamava-se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Hagrid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rtl="0"/>
            <a:endParaRPr lang="pt-BR" dirty="0">
              <a:effectLst/>
              <a:latin typeface="Times New Roman" panose="02020603050405020304" pitchFamily="18" charset="0"/>
            </a:endParaRPr>
          </a:p>
          <a:p>
            <a:b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11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0BA1B5-D2D8-47CA-8A08-1121941E6037}"/>
              </a:ext>
            </a:extLst>
          </p:cNvPr>
          <p:cNvSpPr txBox="1"/>
          <p:nvPr/>
        </p:nvSpPr>
        <p:spPr>
          <a:xfrm>
            <a:off x="3048000" y="199655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43.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Hagrid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 enfim, deu a carta para eu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44. Ler e disse que eu era um bruxo pode-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45. roso, nela também continha uma lista de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46. materiais: “4 penas simples, 3 potes de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tin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47.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Ta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azul, 2 tintas vermelhas e 2 pretos, 3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ves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48.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Tes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simples de trabalho, duas capas de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inver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49. No, 2 pares de luvas pele de dragão, 1 caldei-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50.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rão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tamanho padrão 2, 1 telescópio, 1 vassoura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51. 200 pergaminhos e um chapéu preto simples.”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52.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Hagrid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me levou ao Beco Diagonal, onde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53. existia vários comércios dos bruxos onde eu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54. comprei tudo isso, e ele me deu de presente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55. uma coruja branca, com leves manchas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56. pretas e eu a chamei de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Edwirges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 com-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57.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prei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uma varinha mágica na loja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Olivaras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58. as tintas, penas e os livros de feitiços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59. na loja Floreios e Borrões e fizemos um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60. lanche no Caldeirão Furado (hospedaria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61. e bar dos bruxos). Eu comprei tudo isso,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62. graças a herança que meus pais deixaram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63. no banco cheio de duendes, bem seguro (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Gringots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),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64. o nome do dinheiro era esquisito: galões,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65.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nuques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sicles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! Fomos até a estação</a:t>
            </a:r>
          </a:p>
        </p:txBody>
      </p:sp>
    </p:spTree>
    <p:extLst>
      <p:ext uri="{BB962C8B-B14F-4D97-AF65-F5344CB8AC3E}">
        <p14:creationId xmlns:p14="http://schemas.microsoft.com/office/powerpoint/2010/main" val="293791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9D2FD5-AA08-43F9-AE5B-4C763A1C7775}"/>
              </a:ext>
            </a:extLst>
          </p:cNvPr>
          <p:cNvSpPr txBox="1"/>
          <p:nvPr/>
        </p:nvSpPr>
        <p:spPr>
          <a:xfrm>
            <a:off x="3048000" y="1030652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66. de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trêm</a:t>
            </a:r>
            <a:r>
              <a:rPr lang="pt-BR" dirty="0">
                <a:effectLst/>
                <a:latin typeface="Times New Roman" panose="02020603050405020304" pitchFamily="18" charset="0"/>
              </a:rPr>
              <a:t>, ele me deixou lá sozinho, onde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67. vi outros bruxos que atravessaram a pare-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68. de entre a plataforma 9 e 10, cuja eles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69. chamam de plataforma 9 ¾, eu estava com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70. Medo de atravessar, mas consegui, peguei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71. o trem Express Hogwarts (onde me levaria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72. até a escola de magia e bruxaria Hogwarts).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73. Fiz amizade com a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prodígia</a:t>
            </a:r>
            <a:r>
              <a:rPr lang="pt-BR" dirty="0">
                <a:effectLst/>
                <a:latin typeface="Times New Roman" panose="02020603050405020304" pitchFamily="18" charset="0"/>
              </a:rPr>
              <a:t> Hermione, o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74. medroso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ruívo</a:t>
            </a:r>
            <a:r>
              <a:rPr lang="pt-BR" dirty="0">
                <a:effectLst/>
                <a:latin typeface="Times New Roman" panose="02020603050405020304" pitchFamily="18" charset="0"/>
              </a:rPr>
              <a:t>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Rón</a:t>
            </a:r>
            <a:r>
              <a:rPr lang="pt-BR" dirty="0">
                <a:effectLst/>
                <a:latin typeface="Times New Roman" panose="02020603050405020304" pitchFamily="18" charset="0"/>
              </a:rPr>
              <a:t>, inimigos como Draco.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75. Chegando na escola, um Chapéu velho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76. que falava me selecionou para uma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77. das 4 casas de Hogwarts (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Gryffinder</a:t>
            </a:r>
            <a:r>
              <a:rPr lang="pt-BR" dirty="0">
                <a:effectLst/>
                <a:latin typeface="Times New Roman" panose="02020603050405020304" pitchFamily="18" charset="0"/>
              </a:rPr>
              <a:t>,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Hufflepuff</a:t>
            </a:r>
            <a:r>
              <a:rPr lang="pt-BR" dirty="0">
                <a:effectLst/>
                <a:latin typeface="Times New Roman" panose="02020603050405020304" pitchFamily="18" charset="0"/>
              </a:rPr>
              <a:t>,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78.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Ravenclaw</a:t>
            </a:r>
            <a:r>
              <a:rPr lang="pt-BR" dirty="0">
                <a:effectLst/>
                <a:latin typeface="Times New Roman" panose="02020603050405020304" pitchFamily="18" charset="0"/>
              </a:rPr>
              <a:t> e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Slytherin</a:t>
            </a:r>
            <a:r>
              <a:rPr lang="pt-BR" dirty="0">
                <a:effectLst/>
                <a:latin typeface="Times New Roman" panose="02020603050405020304" pitchFamily="18" charset="0"/>
              </a:rPr>
              <a:t>), eu fui para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Gruffin</a:t>
            </a:r>
            <a:r>
              <a:rPr lang="pt-BR" dirty="0">
                <a:effectLst/>
                <a:latin typeface="Times New Roman" panose="02020603050405020304" pitchFamily="18" charset="0"/>
              </a:rPr>
              <a:t>-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79. Dor, sentei-me numa das 4 mesas gigantes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80. onde havia vários bruxos esperando o</a:t>
            </a:r>
          </a:p>
          <a:p>
            <a:b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09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8E2B88-380A-4742-AB1F-9DA9D24DE837}"/>
              </a:ext>
            </a:extLst>
          </p:cNvPr>
          <p:cNvSpPr txBox="1"/>
          <p:nvPr/>
        </p:nvSpPr>
        <p:spPr>
          <a:xfrm>
            <a:off x="3048000" y="116915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81. banquete da festa de seleção. Um velho 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82. barbudo mago chamado Dumbledore disse: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83. - Que se inicie o banquete! E apareceu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84. Muita comida comemos até não poder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85. mais, ficamos cansados, todos foram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86. dormir, e não consegui acreditar no que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87. estava acontecendo, parecia um sonho,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88. me livras dos meus aborrecentes tios,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89. percebi que era o início de uma nova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90. aventura... Só que demorei a me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acostu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91. mar com a comida, como exemplo feijãozinho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92. mágicos coloridos, um pouco maior do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93. que os comuns, é tem sabores de tudo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94. Como chocolate, laranja sorvete, morango ou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95. Peixe,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cêra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de ouvido, meleca, e juram até de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96. vômito! São de todos os sabores mesmo!</a:t>
            </a:r>
          </a:p>
        </p:txBody>
      </p:sp>
    </p:spTree>
    <p:extLst>
      <p:ext uri="{BB962C8B-B14F-4D97-AF65-F5344CB8AC3E}">
        <p14:creationId xmlns:p14="http://schemas.microsoft.com/office/powerpoint/2010/main" val="340523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5B5CA-A74E-4EBF-88A0-C0A0006A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1E864-7B35-4493-882E-8CC4E8C4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/>
              <a:t>Sujeito que se limita a testemunhar sua alienação ao Outro cultural</a:t>
            </a:r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50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EC55F64-DE16-44C4-91AE-73A93A84258D}"/>
              </a:ext>
            </a:extLst>
          </p:cNvPr>
          <p:cNvSpPr txBox="1"/>
          <p:nvPr/>
        </p:nvSpPr>
        <p:spPr>
          <a:xfrm>
            <a:off x="2844800" y="892153"/>
            <a:ext cx="6299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1. Eu estava leno um livro quando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Pubaixo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da porta entregaram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3. Um cartão para ir numa festa.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4. Não tinha na para fazer em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5. Casa e eu fui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siarua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para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6. Ir na festa coloquei uma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7.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Calsa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e uma blusa acaba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Ndo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de me vesti foi para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9. Festa.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10. Chegando lá tinha muita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11. Gente bacana estava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dacano</a:t>
            </a:r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12.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Bebeno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convesando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etc.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13. O que aconteceu de bacana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14. Eu conheci uma garota muito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15. Legal linda e muito simpática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16. E ficamos foi bem legal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17. Te ficado aquela noite com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18. Ele e só isso.</a:t>
            </a:r>
          </a:p>
        </p:txBody>
      </p:sp>
    </p:spTree>
    <p:extLst>
      <p:ext uri="{BB962C8B-B14F-4D97-AF65-F5344CB8AC3E}">
        <p14:creationId xmlns:p14="http://schemas.microsoft.com/office/powerpoint/2010/main" val="395768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Espaço Reservado para Conteúdo 2">
            <a:extLst>
              <a:ext uri="{FF2B5EF4-FFF2-40B4-BE49-F238E27FC236}">
                <a16:creationId xmlns:a16="http://schemas.microsoft.com/office/drawing/2014/main" id="{4DC1BF64-7FEC-43DD-B4B0-F672BFFC2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8291" y="471055"/>
            <a:ext cx="10609543" cy="6188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Sujeito agenciado pelo aluno a partir do cotejamento das demandas da cultura escolar e de uma ética própria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altLang="pt-BR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cagada</a:t>
            </a:r>
            <a:r>
              <a:rPr lang="en-US" altLang="pt-BR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médico</a:t>
            </a:r>
            <a:endParaRPr lang="en-US" altLang="pt-BR" sz="2000" b="1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1. </a:t>
            </a:r>
            <a:r>
              <a:rPr lang="en-US" altLang="pt-BR" sz="2000" dirty="0" err="1"/>
              <a:t>Em</a:t>
            </a:r>
            <a:r>
              <a:rPr lang="en-US" altLang="pt-BR" sz="2000" dirty="0"/>
              <a:t> 1993, </a:t>
            </a:r>
            <a:r>
              <a:rPr lang="en-US" altLang="pt-BR" sz="2000" dirty="0" err="1"/>
              <a:t>nasceu</a:t>
            </a:r>
            <a:r>
              <a:rPr lang="en-US" altLang="pt-BR" sz="2000" dirty="0"/>
              <a:t> um </a:t>
            </a:r>
            <a:r>
              <a:rPr lang="en-US" altLang="pt-BR" sz="2000" dirty="0" err="1"/>
              <a:t>menino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chamado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2. Gabriel B. com um </a:t>
            </a:r>
            <a:r>
              <a:rPr lang="en-US" altLang="pt-BR" sz="2000" dirty="0" err="1"/>
              <a:t>nascimento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engraçado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3. E triste.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4. A </a:t>
            </a:r>
            <a:r>
              <a:rPr lang="en-US" altLang="pt-BR" sz="2000" dirty="0" err="1"/>
              <a:t>mãe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desse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garoto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estava</a:t>
            </a:r>
            <a:r>
              <a:rPr lang="en-US" altLang="pt-BR" sz="2000" dirty="0"/>
              <a:t> gravida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5. e </a:t>
            </a:r>
            <a:r>
              <a:rPr lang="en-US" altLang="pt-BR" sz="2000" dirty="0" err="1"/>
              <a:t>foi</a:t>
            </a:r>
            <a:r>
              <a:rPr lang="en-US" altLang="pt-BR" sz="2000" dirty="0"/>
              <a:t> no </a:t>
            </a:r>
            <a:r>
              <a:rPr lang="en-US" altLang="pt-BR" sz="2000" dirty="0" err="1"/>
              <a:t>médico</a:t>
            </a:r>
            <a:r>
              <a:rPr lang="en-US" altLang="pt-BR" sz="2000" dirty="0"/>
              <a:t>. O </a:t>
            </a:r>
            <a:r>
              <a:rPr lang="en-US" altLang="pt-BR" sz="2000" dirty="0" err="1"/>
              <a:t>médico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disse</a:t>
            </a:r>
            <a:r>
              <a:rPr lang="en-US" altLang="pt-BR" sz="2000" dirty="0"/>
              <a:t> que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6. </a:t>
            </a:r>
            <a:r>
              <a:rPr lang="en-US" altLang="pt-BR" sz="2000" dirty="0" err="1"/>
              <a:t>ele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ainda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tinha</a:t>
            </a:r>
            <a:r>
              <a:rPr lang="en-US" altLang="pt-BR" sz="2000" dirty="0"/>
              <a:t> dado o </a:t>
            </a:r>
            <a:r>
              <a:rPr lang="en-US" altLang="pt-BR" sz="2000" dirty="0" err="1"/>
              <a:t>sinal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então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7. </a:t>
            </a:r>
            <a:r>
              <a:rPr lang="en-US" altLang="pt-BR" sz="2000" dirty="0" err="1"/>
              <a:t>ela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foi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pra</a:t>
            </a:r>
            <a:r>
              <a:rPr lang="en-US" altLang="pt-BR" sz="2000" dirty="0"/>
              <a:t> casa e </a:t>
            </a:r>
            <a:r>
              <a:rPr lang="en-US" altLang="pt-BR" sz="2000" dirty="0" err="1"/>
              <a:t>falou</a:t>
            </a:r>
            <a:r>
              <a:rPr lang="en-US" altLang="pt-BR" sz="2000" dirty="0"/>
              <a:t> para </a:t>
            </a:r>
            <a:r>
              <a:rPr lang="en-US" altLang="pt-BR" sz="2000" dirty="0" err="1"/>
              <a:t>mãe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8. que o </a:t>
            </a:r>
            <a:r>
              <a:rPr lang="en-US" altLang="pt-BR" sz="2000" dirty="0" err="1"/>
              <a:t>médico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tinha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dito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ainda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não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9. </a:t>
            </a:r>
            <a:r>
              <a:rPr lang="en-US" altLang="pt-BR" sz="2000" dirty="0" err="1"/>
              <a:t>estava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hora </a:t>
            </a:r>
            <a:r>
              <a:rPr lang="en-US" altLang="pt-BR" sz="2000" dirty="0" err="1"/>
              <a:t>mais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tinha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sentido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10. o </a:t>
            </a:r>
            <a:r>
              <a:rPr lang="en-US" altLang="pt-BR" sz="2000" dirty="0" err="1"/>
              <a:t>sinal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três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vezes</a:t>
            </a:r>
            <a:r>
              <a:rPr lang="en-US" altLang="pt-BR" sz="2000" dirty="0"/>
              <a:t>. No </a:t>
            </a:r>
            <a:r>
              <a:rPr lang="en-US" altLang="pt-BR" sz="2000" dirty="0" err="1"/>
              <a:t>dia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seguinte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ela</a:t>
            </a:r>
            <a:r>
              <a:rPr lang="en-US" altLang="pt-BR" sz="20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/>
              <a:t>11. </a:t>
            </a:r>
            <a:r>
              <a:rPr lang="en-US" altLang="pt-BR" sz="2000" dirty="0" err="1"/>
              <a:t>voltou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ele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contou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mesma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coisa</a:t>
            </a:r>
            <a:r>
              <a:rPr lang="en-US" altLang="pt-BR" sz="20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>
            <a:extLst>
              <a:ext uri="{FF2B5EF4-FFF2-40B4-BE49-F238E27FC236}">
                <a16:creationId xmlns:a16="http://schemas.microsoft.com/office/drawing/2014/main" id="{95D24963-B1B9-41F6-AA72-F1DF781E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284" y="1140543"/>
            <a:ext cx="6604552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12. A mãe dela falou que iria </a:t>
            </a:r>
            <a:r>
              <a:rPr lang="pt-BR" altLang="pt-BR" sz="2000" dirty="0" err="1"/>
              <a:t>proces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13. </a:t>
            </a:r>
            <a:r>
              <a:rPr lang="pt-BR" altLang="pt-BR" sz="2000" dirty="0" err="1"/>
              <a:t>sar</a:t>
            </a:r>
            <a:r>
              <a:rPr lang="pt-BR" altLang="pt-BR" sz="2000" dirty="0"/>
              <a:t> o médico se seu neto </a:t>
            </a:r>
            <a:r>
              <a:rPr lang="pt-BR" altLang="pt-BR" sz="2000" dirty="0" err="1"/>
              <a:t>morrece</a:t>
            </a:r>
            <a:r>
              <a:rPr lang="pt-BR" altLang="pt-BR" sz="2000" dirty="0"/>
              <a:t> então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14. o médico ligou para a casa da moça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15. disse para ela vir fazer o parto. Ela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16. fez cesariana, porque o garoto não tinha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17. Estourado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, então o médico </a:t>
            </a:r>
            <a:r>
              <a:rPr lang="pt-BR" altLang="pt-BR" sz="2000" dirty="0" err="1"/>
              <a:t>esto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18. </a:t>
            </a:r>
            <a:r>
              <a:rPr lang="pt-BR" altLang="pt-BR" sz="2000" dirty="0" err="1"/>
              <a:t>rou</a:t>
            </a:r>
            <a:r>
              <a:rPr lang="pt-BR" altLang="pt-BR" sz="2000" dirty="0"/>
              <a:t>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 e estava cheia de fezes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19. com água e o </a:t>
            </a:r>
            <a:r>
              <a:rPr lang="pt-BR" altLang="pt-BR" sz="2000" dirty="0" err="1"/>
              <a:t>nenem</a:t>
            </a:r>
            <a:r>
              <a:rPr lang="pt-BR" altLang="pt-BR" sz="2000" dirty="0"/>
              <a:t> tinha engolido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20. as fezes, depois o médico bateu no bum-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21. bum do garoto e o garoto não chorou.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22. Ele tirou um Ultrassom e viu que ele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23. Estava com fezes no </a:t>
            </a:r>
            <a:r>
              <a:rPr lang="pt-BR" altLang="pt-BR" sz="2000" dirty="0" err="1"/>
              <a:t>estomágo</a:t>
            </a:r>
            <a:r>
              <a:rPr lang="pt-BR" altLang="pt-BR" sz="2000" dirty="0"/>
              <a:t> então,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24. ele enfiou dois tubos pela garganta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25. Sugou as fezes.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26. ———————————————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27. Isso tudo graças a cagada do médico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3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B81115-F202-419A-B20A-A2E3C7D1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15" y="0"/>
            <a:ext cx="900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9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7DE01-E900-4D92-9155-0BB13364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 de partida: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7AF24-624E-4788-AD89-A060ADCC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RIOLFI, Claudia e MAGALHÃES, </a:t>
            </a:r>
            <a:r>
              <a:rPr lang="pt-BR" dirty="0" err="1"/>
              <a:t>Mical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Modalizações nas posições subjetivas durante o ato de escrever. In: </a:t>
            </a:r>
            <a:r>
              <a:rPr lang="pt-BR" b="1" dirty="0"/>
              <a:t>Estilos da Clínica</a:t>
            </a:r>
            <a:r>
              <a:rPr lang="pt-BR" dirty="0"/>
              <a:t>. v.13 n.24 São Paulo jun. 2008. Disponível em: http://dx.doi.org/10.11606/issn.1981-1624.v13i24p98-121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17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04386-557B-477F-831E-496BDA39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9C3B54-5363-4073-A2C9-67C0B52E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t-BR" dirty="0">
                <a:latin typeface="Times New Roman" panose="02020603050405020304" pitchFamily="18" charset="0"/>
              </a:rPr>
              <a:t>E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screver um texto híbrido (narração com descrição), versando sobre uma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experiência vivida por eles dentro do quarto de Van Gogh. Além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de contar como chegou ao quarto, o aluno deveria criar uma cena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em que fosse surpreendido pelo próprio Van Gogh e narrar o que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Times New Roman" panose="02020603050405020304" pitchFamily="18" charset="0"/>
              </a:rPr>
              <a:t>aconteceu a partir deste fato</a:t>
            </a:r>
          </a:p>
          <a:p>
            <a:pPr marL="0" indent="0" algn="l">
              <a:buNone/>
            </a:pPr>
            <a:r>
              <a:rPr lang="pt-BR" dirty="0">
                <a:latin typeface="Times New Roman" panose="02020603050405020304" pitchFamily="18" charset="0"/>
              </a:rPr>
              <a:t>Texto: </a:t>
            </a:r>
            <a:r>
              <a:rPr lang="pt-BR" b="1" dirty="0">
                <a:latin typeface="Times New Roman" panose="02020603050405020304" pitchFamily="18" charset="0"/>
              </a:rPr>
              <a:t>Vincent Van Gogh</a:t>
            </a:r>
            <a:endParaRPr lang="pt-BR" b="1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72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3C60D1A-10BF-48F7-91AB-18ECD1F1F003}"/>
              </a:ext>
            </a:extLst>
          </p:cNvPr>
          <p:cNvSpPr txBox="1"/>
          <p:nvPr/>
        </p:nvSpPr>
        <p:spPr>
          <a:xfrm>
            <a:off x="1265381" y="443345"/>
            <a:ext cx="93287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1. Eu estava fazendo um trabalho para escola: eu tinha que ver uma obra de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2. arte e falar sobre ela.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3. Eu fui ver “O Quarto de Van Gogh em Arles” por quê o achei interessante; então pen-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4. sei: porquê eu não vou ver o quarto de verdade ao em vez do quadro.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5. Fui no museu de Paris, mas não achei nada olhei para o nome da tela e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6. me lembrei que estava escrito que é em: Arles.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7. Então fui para lá e foi no museu que vi o Quarto comecei a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escre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8. ver o texto e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derepente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aconteceu.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9. Van Gogh entrou no quarto, o susto que tomei fez meu coração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qua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10. </a:t>
            </a:r>
            <a:r>
              <a:rPr lang="pt-BR" b="0" i="0" dirty="0" err="1">
                <a:effectLst/>
                <a:latin typeface="Times New Roman" panose="02020603050405020304" pitchFamily="18" charset="0"/>
              </a:rPr>
              <a:t>ze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 sair pela garganta.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11. Ele disse várias coisas mas, não entendi nada por quê não sabia a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12. Língua dele.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13. Eu disse com muito cuidado – eu sou Gustavo Figueira Estrada,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14. eu estou aqui porquê preciso fazer um texto! 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15. E como ele tivesse um tradutor ele falou – Há! desculpas minhas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16. Gustavo, eu ia tirar um cochilo, mas depois eu tiro, bem eu sou... –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17. Aí eu disse : - Vincent Van Gogh! Certo? -</a:t>
            </a:r>
          </a:p>
          <a:p>
            <a:pPr algn="l"/>
            <a:r>
              <a:rPr lang="pt-BR" b="0" i="0" dirty="0">
                <a:effectLst/>
                <a:latin typeface="Times New Roman" panose="02020603050405020304" pitchFamily="18" charset="0"/>
              </a:rPr>
              <a:t>18. - Sim! Como você sabe? -</a:t>
            </a:r>
          </a:p>
        </p:txBody>
      </p:sp>
    </p:spTree>
    <p:extLst>
      <p:ext uri="{BB962C8B-B14F-4D97-AF65-F5344CB8AC3E}">
        <p14:creationId xmlns:p14="http://schemas.microsoft.com/office/powerpoint/2010/main" val="346825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31BFDE0-48BB-4A12-95A9-F71571B0C363}"/>
              </a:ext>
            </a:extLst>
          </p:cNvPr>
          <p:cNvSpPr txBox="1"/>
          <p:nvPr/>
        </p:nvSpPr>
        <p:spPr>
          <a:xfrm>
            <a:off x="1191491" y="877455"/>
            <a:ext cx="9707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19. Explique para ele e percebi: Como estava falando com Van Gogh se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20. ele havia morrido a quase 80 anos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átras</a:t>
            </a:r>
            <a:r>
              <a:rPr lang="pt-BR" dirty="0">
                <a:effectLst/>
                <a:latin typeface="Times New Roman" panose="02020603050405020304" pitchFamily="18" charset="0"/>
              </a:rPr>
              <a:t>? E como ele estava com as duas orelhas!?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21. Pensei um pouco e disse: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22. – Você é um impostor!!! –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23. Ai ele disse: - Caramba! você demorou para descobrir! –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24. Então ele tirou uma </a:t>
            </a:r>
            <a:r>
              <a:rPr lang="pt-BR" dirty="0" err="1">
                <a:effectLst/>
                <a:latin typeface="Times New Roman" panose="02020603050405020304" pitchFamily="18" charset="0"/>
              </a:rPr>
              <a:t>expecie</a:t>
            </a:r>
            <a:r>
              <a:rPr lang="pt-BR" dirty="0">
                <a:effectLst/>
                <a:latin typeface="Times New Roman" panose="02020603050405020304" pitchFamily="18" charset="0"/>
              </a:rPr>
              <a:t> de mascara e disse: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25. - Oi! Não se lembra de mim? –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26. Quando olhei! Quem diria que meu melhor amigo que eu não via a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27. 2 anos estava ali em pé na minha frente.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28. Coloquei a conversa em dia e voltamos para casa, esse era o melhor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29. dia de todos.</a:t>
            </a:r>
          </a:p>
          <a:p>
            <a:pPr rtl="0"/>
            <a:r>
              <a:rPr lang="pt-BR" dirty="0">
                <a:effectLst/>
                <a:latin typeface="Times New Roman" panose="02020603050405020304" pitchFamily="18" charset="0"/>
              </a:rPr>
              <a:t>Fim</a:t>
            </a:r>
          </a:p>
          <a:p>
            <a:b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98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BBB36-5FAE-4096-B941-EDFB3955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639795-1252-4BD9-BAEA-4067F0FF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Hipótese</a:t>
            </a:r>
            <a:r>
              <a:rPr lang="pt-BR" dirty="0"/>
              <a:t>: aceder à escrita singular demanda um processo de ratificação da posição subjetiva daquele que escreve</a:t>
            </a:r>
          </a:p>
          <a:p>
            <a:r>
              <a:rPr lang="pt-BR" b="1" dirty="0"/>
              <a:t>Pergunta de pesquisa</a:t>
            </a:r>
            <a:r>
              <a:rPr lang="pt-BR" dirty="0"/>
              <a:t>: Em que medida a expressão de um estilo singular é tarefa passível de ser cumprida por alunos  de  escola  básica  quando  estão  redigindo  textos  que foram solicitados por seu professor de Língua Portuguesa?</a:t>
            </a:r>
          </a:p>
        </p:txBody>
      </p:sp>
    </p:spTree>
    <p:extLst>
      <p:ext uri="{BB962C8B-B14F-4D97-AF65-F5344CB8AC3E}">
        <p14:creationId xmlns:p14="http://schemas.microsoft.com/office/powerpoint/2010/main" val="313917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D997C-93ED-42C4-B8FA-FF68D7EF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 VEL EXCLUSIVO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54834A3-990C-4E1F-A1BB-72EBDD960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664" y="2456873"/>
            <a:ext cx="5951285" cy="2992582"/>
          </a:xfrm>
        </p:spPr>
      </p:pic>
    </p:spTree>
    <p:extLst>
      <p:ext uri="{BB962C8B-B14F-4D97-AF65-F5344CB8AC3E}">
        <p14:creationId xmlns:p14="http://schemas.microsoft.com/office/powerpoint/2010/main" val="283915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DAB26-F656-4ABF-8C39-CA1F5747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 </a:t>
            </a:r>
            <a:r>
              <a:rPr lang="pt-BR" dirty="0" err="1"/>
              <a:t>vel</a:t>
            </a:r>
            <a:r>
              <a:rPr lang="pt-BR" dirty="0"/>
              <a:t> da alienação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76EB681-A86A-4811-86E2-C6235CACF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746" y="2342190"/>
            <a:ext cx="4644380" cy="2861769"/>
          </a:xfrm>
        </p:spPr>
      </p:pic>
    </p:spTree>
    <p:extLst>
      <p:ext uri="{BB962C8B-B14F-4D97-AF65-F5344CB8AC3E}">
        <p14:creationId xmlns:p14="http://schemas.microsoft.com/office/powerpoint/2010/main" val="82817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73FC8-D996-400B-9621-9360602C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Modalizações  nas  posições  subjetivas  durante  o ato de escrever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011C34-FAF2-45BB-92EB-1BF7D4B6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Variações entre os polos da alienação e da separação experimentadas por quem escreve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61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008F2-BC4A-49D2-8CFD-D9BA6282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Modos de leitura: teoria polifônica da enunciação de </a:t>
            </a:r>
            <a:r>
              <a:rPr lang="pt-BR" dirty="0" err="1"/>
              <a:t>Ducrot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D8FFF9-7EF3-4C7E-AD63-513BC338F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Lambida (λ): </a:t>
            </a:r>
            <a:r>
              <a:rPr lang="pt-BR" dirty="0"/>
              <a:t>Figura que representa o ser no mundo que realiza a enunciação</a:t>
            </a:r>
          </a:p>
          <a:p>
            <a:pPr marL="0" indent="0">
              <a:buNone/>
            </a:pPr>
            <a:r>
              <a:rPr lang="pt-BR" b="1" dirty="0"/>
              <a:t>Locutor  (L): </a:t>
            </a:r>
            <a:r>
              <a:rPr lang="pt-BR" dirty="0"/>
              <a:t>Figura que representa a instância responsável  pela  organização  do  discurso </a:t>
            </a:r>
          </a:p>
          <a:p>
            <a:pPr marL="0" indent="0">
              <a:buNone/>
            </a:pPr>
            <a:r>
              <a:rPr lang="pt-BR" b="1" dirty="0"/>
              <a:t>Enunciador (E): </a:t>
            </a:r>
            <a:r>
              <a:rPr lang="pt-BR" dirty="0"/>
              <a:t>Figura que representa as vozes que se manifestam em meio ao discurso do locutor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248778-64E4-44CC-B2CF-1500FDE5A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pt-BR" dirty="0"/>
          </a:p>
          <a:p>
            <a:pPr algn="l"/>
            <a:endParaRPr lang="pt-BR" dirty="0"/>
          </a:p>
          <a:p>
            <a:pPr marL="0" indent="0" algn="l">
              <a:buNone/>
            </a:pPr>
            <a:r>
              <a:rPr lang="pt-BR" b="1" dirty="0">
                <a:latin typeface="+mj-lt"/>
              </a:rPr>
              <a:t>Hipótese de trabalho: </a:t>
            </a:r>
            <a:r>
              <a:rPr lang="pt-BR" b="0" i="0" dirty="0">
                <a:effectLst/>
                <a:latin typeface="+mj-lt"/>
              </a:rPr>
              <a:t>A manifestação da singularidade na escrita demanda administrar as diversas vozes presentes no texto de maneira harmoniosa.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47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7784AC9-70A2-4B21-AB89-C0A62F1E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Modalizações  no  relacionamento  do escritor  com as suas palavras e com o ato de escrever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F98C5B-8E59-4566-B625-5C366F33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Sujeito  esmagado  pelos  restos  metonímicos  do  discurso  do Outro</a:t>
            </a:r>
          </a:p>
          <a:p>
            <a:r>
              <a:rPr lang="pt-BR" dirty="0"/>
              <a:t>Sujeito que se limita a testemunhar sua alienação ao Outro cultural </a:t>
            </a:r>
          </a:p>
          <a:p>
            <a:r>
              <a:rPr lang="pt-BR" dirty="0"/>
              <a:t>Sujeito agenciado pelo aluno a partir do cotejamento das demandas da cultura escolar e de uma ética própria </a:t>
            </a:r>
          </a:p>
          <a:p>
            <a:r>
              <a:rPr lang="pt-BR" dirty="0"/>
              <a:t>Subjetividade agenciada em tal grau que permite a construção de uma metáfora criativa</a:t>
            </a:r>
          </a:p>
        </p:txBody>
      </p:sp>
    </p:spTree>
    <p:extLst>
      <p:ext uri="{BB962C8B-B14F-4D97-AF65-F5344CB8AC3E}">
        <p14:creationId xmlns:p14="http://schemas.microsoft.com/office/powerpoint/2010/main" val="140722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6326FA-1C61-4E7E-AAA4-8959384F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Sujeito  esmagado  pelos  restos  metonímicos  do  discurso  do Outro</a:t>
            </a:r>
            <a:br>
              <a:rPr lang="pt-BR" dirty="0"/>
            </a:br>
            <a:endParaRPr lang="pt-BR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8DFB0D8B-8B9C-4429-97C5-95D06BBBA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9873" y="1887522"/>
            <a:ext cx="3149600" cy="4837508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9AFAE9-0929-4174-AB32-C40E329CD4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Exercício, ao 8º ano</a:t>
            </a:r>
            <a:r>
              <a:rPr lang="pt-BR" dirty="0"/>
              <a:t>: escrever um texto na primeira pessoa do singular, narrando os eventos ocorridos desde que o protagonista recebeu um convite anônimo para ir a uma festa até a sua realização</a:t>
            </a:r>
          </a:p>
          <a:p>
            <a:pPr marL="0" indent="0">
              <a:buNone/>
            </a:pPr>
            <a:r>
              <a:rPr lang="pt-BR" dirty="0"/>
              <a:t>Capítulo 3: As cartas de ninguém</a:t>
            </a:r>
          </a:p>
          <a:p>
            <a:pPr marL="0" indent="0">
              <a:buNone/>
            </a:pPr>
            <a:r>
              <a:rPr lang="pt-BR" dirty="0">
                <a:hlinkClick r:id="rId3"/>
              </a:rPr>
              <a:t>https://harrypotter.fandom.com/pt-br/wiki/Harry_Potter_e_a_Pedra_Filosofal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144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269</TotalTime>
  <Words>2198</Words>
  <Application>Microsoft Office PowerPoint</Application>
  <PresentationFormat>Widescreen</PresentationFormat>
  <Paragraphs>212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MS Shell Dlg 2</vt:lpstr>
      <vt:lpstr>Times New Roman</vt:lpstr>
      <vt:lpstr>Verdana</vt:lpstr>
      <vt:lpstr>Wingdings</vt:lpstr>
      <vt:lpstr>Wingdings 3</vt:lpstr>
      <vt:lpstr>Madison</vt:lpstr>
      <vt:lpstr>Encontro presencial</vt:lpstr>
      <vt:lpstr>Ponto de partida:</vt:lpstr>
      <vt:lpstr>Apresentação do PowerPoint</vt:lpstr>
      <vt:lpstr>O VEL EXCLUSIVO</vt:lpstr>
      <vt:lpstr>O vel da alienação</vt:lpstr>
      <vt:lpstr>Modalizações  nas  posições  subjetivas  durante  o ato de escrever </vt:lpstr>
      <vt:lpstr>Modos de leitura: teoria polifônica da enunciação de Ducrot</vt:lpstr>
      <vt:lpstr>Modalizações  no  relacionamento  do escritor  com as suas palavras e com o ato de escrever</vt:lpstr>
      <vt:lpstr>Sujeito  esmagado  pelos  restos  metonímicos  do  discurso  do Outro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Tarefa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presencial</dc:title>
  <dc:creator>Claudia Riolfi</dc:creator>
  <cp:lastModifiedBy>Claudia Riolfi</cp:lastModifiedBy>
  <cp:revision>2</cp:revision>
  <dcterms:created xsi:type="dcterms:W3CDTF">2021-04-07T13:48:47Z</dcterms:created>
  <dcterms:modified xsi:type="dcterms:W3CDTF">2021-04-12T22:09:55Z</dcterms:modified>
</cp:coreProperties>
</file>