
<file path=[Content_Types].xml><?xml version="1.0" encoding="utf-8"?>
<Types xmlns="http://schemas.openxmlformats.org/package/2006/content-types">
  <Override PartName="/customXml/itemProps3.xml" ContentType="application/vnd.openxmlformats-officedocument.customXml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notesSlides/notesSlide2.xml" ContentType="application/vnd.openxmlformats-officedocument.presentationml.notesSlide+xml"/>
  <Override PartName="/ppt/diagrams/colors1.xml" ContentType="application/vnd.openxmlformats-officedocument.drawingml.diagramColors+xml"/>
  <Override PartName="/ppt/diagrams/quickStyle4.xml" ContentType="application/vnd.openxmlformats-officedocument.drawingml.diagramStyle+xml"/>
  <Override PartName="/docMetadata/LabelInfo.xml" ContentType="application/vnd.ms-office.classificationlabels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diagrams/quickStyle2.xml" ContentType="application/vnd.openxmlformats-officedocument.drawingml.diagramStyl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2.xml" ContentType="application/vnd.openxmlformats-officedocument.presentationml.slideLayout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diagrams/layout5.xml" ContentType="application/vnd.openxmlformats-officedocument.drawingml.diagramLayout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slideLayouts/slideLayout10.xml" ContentType="application/vnd.openxmlformats-officedocument.presentationml.slideLayout+xml"/>
  <Override PartName="/ppt/diagrams/layout2.xml" ContentType="application/vnd.openxmlformats-officedocument.drawingml.diagramLayout+xml"/>
  <Override PartName="/ppt/diagrams/layout3.xml" ContentType="application/vnd.openxmlformats-officedocument.drawingml.diagramLayout+xml"/>
  <Override PartName="/ppt/diagrams/data4.xml" ContentType="application/vnd.openxmlformats-officedocument.drawingml.diagramData+xml"/>
  <Override PartName="/ppt/diagrams/data5.xml" ContentType="application/vnd.openxmlformats-officedocument.drawingml.diagramData+xml"/>
  <Override PartName="/ppt/diagrams/layout1.xml" ContentType="application/vnd.openxmlformats-officedocument.drawingml.diagramLayout+xml"/>
  <Override PartName="/ppt/diagrams/data2.xml" ContentType="application/vnd.openxmlformats-officedocument.drawingml.diagramData+xml"/>
  <Override PartName="/ppt/diagrams/data3.xml" ContentType="application/vnd.openxmlformats-officedocument.drawingml.diagramData+xml"/>
  <Override PartName="/ppt/diagrams/colors5.xml" ContentType="application/vnd.openxmlformats-officedocument.drawingml.diagramColors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diagrams/data1.xml" ContentType="application/vnd.openxmlformats-officedocument.drawingml.diagramData+xml"/>
  <Override PartName="/ppt/notesSlides/notesSlide4.xml" ContentType="application/vnd.openxmlformats-officedocument.presentationml.notesSlide+xml"/>
  <Override PartName="/ppt/diagrams/colors3.xml" ContentType="application/vnd.openxmlformats-officedocument.drawingml.diagramColors+xml"/>
  <Override PartName="/ppt/diagrams/colors4.xml" ContentType="application/vnd.openxmlformats-officedocument.drawingml.diagramColors+xml"/>
  <Override PartName="/docProps/core.xml" ContentType="application/vnd.openxmlformats-package.core-properties+xml"/>
  <Override PartName="/customXml/itemProps2.xml" ContentType="application/vnd.openxmlformats-officedocument.customXml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colors2.xml" ContentType="application/vnd.openxmlformats-officedocument.drawingml.diagramColors+xml"/>
  <Override PartName="/ppt/diagrams/quickStyle5.xml" ContentType="application/vnd.openxmlformats-officedocument.drawingml.diagramStyle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diagrams/quickStyle3.xml" ContentType="application/vnd.openxmlformats-officedocument.drawingml.diagramStyle+xml"/>
  <Override PartName="/ppt/revisionInfo.xml" ContentType="application/vnd.ms-powerpoint.revisioninfo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diagrams/quickStyle1.xml" ContentType="application/vnd.openxmlformats-officedocument.drawingml.diagramStyle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docProps/app.xml" ContentType="application/vnd.openxmlformats-officedocument.extended-properties+xml"/>
  <Override PartName="/ppt/authors.xml" ContentType="application/vnd.ms-powerpoint.authors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diagrams/layout4.xml" ContentType="application/vnd.openxmlformats-officedocument.drawingml.diagramLayout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3"/>
  </p:notesMasterIdLst>
  <p:handoutMasterIdLst>
    <p:handoutMasterId r:id="rId14"/>
  </p:handoutMasterIdLst>
  <p:sldIdLst>
    <p:sldId id="304" r:id="rId5"/>
    <p:sldId id="314" r:id="rId6"/>
    <p:sldId id="347" r:id="rId7"/>
    <p:sldId id="348" r:id="rId8"/>
    <p:sldId id="349" r:id="rId9"/>
    <p:sldId id="346" r:id="rId10"/>
    <p:sldId id="351" r:id="rId11"/>
    <p:sldId id="350" r:id="rId12"/>
  </p:sldIdLst>
  <p:sldSz cx="12192000" cy="6858000"/>
  <p:notesSz cx="6858000" cy="9144000"/>
  <p:defaultTextStyle>
    <a:defPPr rtl="0"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6" name="Author" initials="A" lastIdx="0" clrIdx="5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000CC"/>
    <a:srgbClr val="0A4054"/>
    <a:srgbClr val="468C8A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32767"/>
    </p:ext>
    <p:ext uri="{FD5EFAAD-0ECE-453E-9831-46B23BE46B34}">
      <p15:chartTrackingRefBased xmlns:p15="http://schemas.microsoft.com/office/powerpoint/2012/main" xmlns="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F197F79-D29D-4F07-89E8-8B1DAF73AE9C}" v="511" dt="2022-08-31T13:46:38.51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 horzBarState="maximized">
    <p:restoredLeft sz="14993" autoAdjust="0"/>
    <p:restoredTop sz="93750" autoAdjust="0"/>
  </p:normalViewPr>
  <p:slideViewPr>
    <p:cSldViewPr snapToGrid="0">
      <p:cViewPr varScale="1">
        <p:scale>
          <a:sx n="64" d="100"/>
          <a:sy n="64" d="100"/>
        </p:scale>
        <p:origin x="-108" y="-276"/>
      </p:cViewPr>
      <p:guideLst>
        <p:guide orient="horz" pos="3696"/>
        <p:guide orient="horz" pos="1968"/>
        <p:guide pos="6504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93" d="100"/>
          <a:sy n="93" d="100"/>
        </p:scale>
        <p:origin x="2958" y="102"/>
      </p:cViewPr>
      <p:guideLst/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29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commentAuthors" Target="commentAuthors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handoutMaster" Target="handoutMasters/handoutMaster1.xml"/><Relationship Id="rId30" Type="http://schemas.microsoft.com/office/2018/10/relationships/authors" Target="author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1">
  <dgm:title val=""/>
  <dgm:desc val=""/>
  <dgm:catLst>
    <dgm:cat type="accent2" pri="11100"/>
  </dgm:catLst>
  <dgm:styleLbl name="node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2">
        <a:alpha val="4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54ED543-DD81-4403-A990-A7A708A90343}" type="doc">
      <dgm:prSet loTypeId="urn:microsoft.com/office/officeart/2005/8/layout/list1" loCatId="list" qsTypeId="urn:microsoft.com/office/officeart/2005/8/quickstyle/simple1" qsCatId="simple" csTypeId="urn:microsoft.com/office/officeart/2005/8/colors/accent2_1" csCatId="accent2" phldr="1"/>
      <dgm:spPr/>
      <dgm:t>
        <a:bodyPr/>
        <a:lstStyle/>
        <a:p>
          <a:endParaRPr lang="pt-BR"/>
        </a:p>
      </dgm:t>
    </dgm:pt>
    <dgm:pt modelId="{D5509013-0633-45CC-A51F-AA018034B414}">
      <dgm:prSet phldrT="[Texto]" custT="1"/>
      <dgm:spPr/>
      <dgm:t>
        <a:bodyPr/>
        <a:lstStyle/>
        <a:p>
          <a:r>
            <a:rPr lang="pt-BR" sz="2400" dirty="0" smtClean="0"/>
            <a:t>Áreas e setores (departamentos)</a:t>
          </a:r>
          <a:endParaRPr lang="pt-BR" sz="2400" dirty="0"/>
        </a:p>
      </dgm:t>
    </dgm:pt>
    <dgm:pt modelId="{4EE55171-084D-4025-9341-36564B0424AA}" type="parTrans" cxnId="{28417104-8E1A-473E-90ED-95A3C7F704D1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E945ADA7-76D2-4C91-B0EE-53299FF279BD}" type="sibTrans" cxnId="{28417104-8E1A-473E-90ED-95A3C7F704D1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158823C8-0A4C-4168-A16B-39C2FA5DD053}">
      <dgm:prSet custT="1"/>
      <dgm:spPr/>
      <dgm:t>
        <a:bodyPr/>
        <a:lstStyle/>
        <a:p>
          <a:r>
            <a:rPr lang="pt-BR" sz="2400" smtClean="0"/>
            <a:t>Níveis de Decisão</a:t>
          </a:r>
          <a:endParaRPr lang="pt-BR" sz="2400" dirty="0" smtClean="0"/>
        </a:p>
      </dgm:t>
    </dgm:pt>
    <dgm:pt modelId="{73C9F5F1-C2CC-4CC6-A002-D42E3FC40FD3}" type="parTrans" cxnId="{2034E6C2-2853-44FC-A211-C9F0E31F7ADD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4A6462DD-38D2-4D8F-8D85-42FF162553D8}" type="sibTrans" cxnId="{2034E6C2-2853-44FC-A211-C9F0E31F7ADD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5AB15AC9-7175-4587-9465-FC59AB360DEF}">
      <dgm:prSet custT="1"/>
      <dgm:spPr/>
      <dgm:t>
        <a:bodyPr/>
        <a:lstStyle/>
        <a:p>
          <a:r>
            <a:rPr lang="pt-BR" sz="2400" smtClean="0"/>
            <a:t>Vínculos e Contratos</a:t>
          </a:r>
          <a:endParaRPr lang="pt-BR" sz="2400" dirty="0" smtClean="0"/>
        </a:p>
      </dgm:t>
    </dgm:pt>
    <dgm:pt modelId="{5D3C9E39-0A17-4EB0-9C12-93A3B0A861E2}" type="parTrans" cxnId="{A6F9F83D-5D10-46F2-A3B0-1FCC22CC893E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8555546F-E1D6-4D5C-A99C-3501AA322EBA}" type="sibTrans" cxnId="{A6F9F83D-5D10-46F2-A3B0-1FCC22CC893E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551FDF02-010E-4BCA-B878-70FD7BD77551}">
      <dgm:prSet custT="1"/>
      <dgm:spPr/>
      <dgm:t>
        <a:bodyPr/>
        <a:lstStyle/>
        <a:p>
          <a:r>
            <a:rPr lang="pt-BR" sz="2400" smtClean="0"/>
            <a:t>Competências e alçadas</a:t>
          </a:r>
          <a:endParaRPr lang="pt-BR" sz="2400" dirty="0" smtClean="0"/>
        </a:p>
      </dgm:t>
    </dgm:pt>
    <dgm:pt modelId="{9DBBA4D3-56DB-40F6-BF13-703192FA4CFA}" type="parTrans" cxnId="{CB570389-9108-4625-9B11-CF2572DF27D9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4D1C8428-3C08-453D-97E7-F9738D373511}" type="sibTrans" cxnId="{CB570389-9108-4625-9B11-CF2572DF27D9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90127B30-1DDC-4790-B1E6-73BB10C8639A}">
      <dgm:prSet custT="1"/>
      <dgm:spPr/>
      <dgm:t>
        <a:bodyPr/>
        <a:lstStyle/>
        <a:p>
          <a:r>
            <a:rPr lang="pt-BR" sz="2400" smtClean="0"/>
            <a:t>Poder formal e informal</a:t>
          </a:r>
          <a:endParaRPr lang="pt-BR" sz="2400" dirty="0" smtClean="0"/>
        </a:p>
      </dgm:t>
    </dgm:pt>
    <dgm:pt modelId="{C50E7F65-CB2A-4633-87BE-29F1CA00E5BD}" type="parTrans" cxnId="{88F6D952-D8B5-4D72-AF99-5D3604DE8D8A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73B5239D-2885-4C02-BD31-50F4391E833A}" type="sibTrans" cxnId="{88F6D952-D8B5-4D72-AF99-5D3604DE8D8A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381A4F0D-A0F0-4377-87DA-00FAF7EFF2C3}">
      <dgm:prSet custT="1"/>
      <dgm:spPr/>
      <dgm:t>
        <a:bodyPr/>
        <a:lstStyle/>
        <a:p>
          <a:r>
            <a:rPr lang="pt-BR" sz="2400" smtClean="0"/>
            <a:t>Autonomia</a:t>
          </a:r>
          <a:endParaRPr lang="pt-BR" sz="2400" dirty="0" smtClean="0"/>
        </a:p>
      </dgm:t>
    </dgm:pt>
    <dgm:pt modelId="{E519C803-964C-47E0-8D10-887DF90D8D93}" type="parTrans" cxnId="{14BD3B3B-833E-49EA-961C-A1A5210D61DB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F4B71D93-F863-4F9E-A391-10554CDA62D7}" type="sibTrans" cxnId="{14BD3B3B-833E-49EA-961C-A1A5210D61DB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641E7B57-AF30-4EE2-8A77-CE9058E027C0}">
      <dgm:prSet custT="1"/>
      <dgm:spPr/>
      <dgm:t>
        <a:bodyPr/>
        <a:lstStyle/>
        <a:p>
          <a:r>
            <a:rPr lang="pt-BR" sz="2400" smtClean="0"/>
            <a:t>Processos</a:t>
          </a:r>
          <a:endParaRPr lang="pt-BR" sz="2400" dirty="0" smtClean="0"/>
        </a:p>
      </dgm:t>
    </dgm:pt>
    <dgm:pt modelId="{852B9C5A-684A-414A-BCFA-1046BB55ACB0}" type="parTrans" cxnId="{A5DDAB4A-6AAB-4100-8F51-4CAAAD4C2962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4BA445BB-1BB4-4A21-A468-FD293E3AB534}" type="sibTrans" cxnId="{A5DDAB4A-6AAB-4100-8F51-4CAAAD4C2962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1A0B591A-8B99-4E48-BA97-1BD48E0B043E}">
      <dgm:prSet custT="1"/>
      <dgm:spPr/>
      <dgm:t>
        <a:bodyPr/>
        <a:lstStyle/>
        <a:p>
          <a:r>
            <a:rPr lang="pt-BR" sz="2400" smtClean="0"/>
            <a:t>Local e locais de ocupação</a:t>
          </a:r>
          <a:endParaRPr lang="pt-BR" sz="2400" dirty="0" smtClean="0"/>
        </a:p>
      </dgm:t>
    </dgm:pt>
    <dgm:pt modelId="{516DAAB4-AF9D-4EE0-A3F7-D60569F30BB8}" type="parTrans" cxnId="{5209F5AF-616E-4146-A7FA-23542ACAB420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E790626C-5C92-4A82-8CFA-7351C01EF668}" type="sibTrans" cxnId="{5209F5AF-616E-4146-A7FA-23542ACAB420}">
      <dgm:prSet/>
      <dgm:spPr/>
      <dgm:t>
        <a:bodyPr/>
        <a:lstStyle/>
        <a:p>
          <a:endParaRPr lang="pt-BR" sz="2400">
            <a:solidFill>
              <a:schemeClr val="tx1"/>
            </a:solidFill>
          </a:endParaRPr>
        </a:p>
      </dgm:t>
    </dgm:pt>
    <dgm:pt modelId="{E283F1FF-BA99-477E-9212-E04B22BFC645}" type="pres">
      <dgm:prSet presAssocID="{454ED543-DD81-4403-A990-A7A708A90343}" presName="linear" presStyleCnt="0">
        <dgm:presLayoutVars>
          <dgm:dir/>
          <dgm:animLvl val="lvl"/>
          <dgm:resizeHandles val="exact"/>
        </dgm:presLayoutVars>
      </dgm:prSet>
      <dgm:spPr/>
    </dgm:pt>
    <dgm:pt modelId="{3615E017-9D35-41C7-9514-F7AA520DD3C8}" type="pres">
      <dgm:prSet presAssocID="{D5509013-0633-45CC-A51F-AA018034B414}" presName="parentLin" presStyleCnt="0"/>
      <dgm:spPr/>
    </dgm:pt>
    <dgm:pt modelId="{B100A4F6-DDF9-4E4A-9330-B792D4CDD275}" type="pres">
      <dgm:prSet presAssocID="{D5509013-0633-45CC-A51F-AA018034B414}" presName="parentLeftMargin" presStyleLbl="node1" presStyleIdx="0" presStyleCnt="8"/>
      <dgm:spPr/>
    </dgm:pt>
    <dgm:pt modelId="{D6BFDDFB-873D-4A8C-905E-6AD53035F910}" type="pres">
      <dgm:prSet presAssocID="{D5509013-0633-45CC-A51F-AA018034B414}" presName="parentText" presStyleLbl="node1" presStyleIdx="0" presStyleCnt="8">
        <dgm:presLayoutVars>
          <dgm:chMax val="0"/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FFE3D25-A674-40C0-86A4-246CF1FB72EF}" type="pres">
      <dgm:prSet presAssocID="{D5509013-0633-45CC-A51F-AA018034B414}" presName="negativeSpace" presStyleCnt="0"/>
      <dgm:spPr/>
    </dgm:pt>
    <dgm:pt modelId="{3D226360-2A17-4671-BA6C-928FC3FAAE6A}" type="pres">
      <dgm:prSet presAssocID="{D5509013-0633-45CC-A51F-AA018034B414}" presName="childText" presStyleLbl="conFgAcc1" presStyleIdx="0" presStyleCnt="8">
        <dgm:presLayoutVars>
          <dgm:bulletEnabled val="1"/>
        </dgm:presLayoutVars>
      </dgm:prSet>
      <dgm:spPr/>
    </dgm:pt>
    <dgm:pt modelId="{0A558A7F-7548-4458-9E64-9E8E00CC1654}" type="pres">
      <dgm:prSet presAssocID="{E945ADA7-76D2-4C91-B0EE-53299FF279BD}" presName="spaceBetweenRectangles" presStyleCnt="0"/>
      <dgm:spPr/>
    </dgm:pt>
    <dgm:pt modelId="{EA62E6AD-4BB0-4909-A478-384B1E8A2007}" type="pres">
      <dgm:prSet presAssocID="{158823C8-0A4C-4168-A16B-39C2FA5DD053}" presName="parentLin" presStyleCnt="0"/>
      <dgm:spPr/>
    </dgm:pt>
    <dgm:pt modelId="{A5C4CFEC-A5B4-479E-B07E-2FA23F5459AF}" type="pres">
      <dgm:prSet presAssocID="{158823C8-0A4C-4168-A16B-39C2FA5DD053}" presName="parentLeftMargin" presStyleLbl="node1" presStyleIdx="0" presStyleCnt="8"/>
      <dgm:spPr/>
    </dgm:pt>
    <dgm:pt modelId="{A73096F0-9479-4324-B045-85F090790EDD}" type="pres">
      <dgm:prSet presAssocID="{158823C8-0A4C-4168-A16B-39C2FA5DD053}" presName="parentText" presStyleLbl="node1" presStyleIdx="1" presStyleCnt="8">
        <dgm:presLayoutVars>
          <dgm:chMax val="0"/>
          <dgm:bulletEnabled val="1"/>
        </dgm:presLayoutVars>
      </dgm:prSet>
      <dgm:spPr/>
    </dgm:pt>
    <dgm:pt modelId="{127298BB-83E8-4689-832B-F8511466F236}" type="pres">
      <dgm:prSet presAssocID="{158823C8-0A4C-4168-A16B-39C2FA5DD053}" presName="negativeSpace" presStyleCnt="0"/>
      <dgm:spPr/>
    </dgm:pt>
    <dgm:pt modelId="{EEFCE54D-A669-4BDB-A464-9FED3F2D64CA}" type="pres">
      <dgm:prSet presAssocID="{158823C8-0A4C-4168-A16B-39C2FA5DD053}" presName="childText" presStyleLbl="conFgAcc1" presStyleIdx="1" presStyleCnt="8">
        <dgm:presLayoutVars>
          <dgm:bulletEnabled val="1"/>
        </dgm:presLayoutVars>
      </dgm:prSet>
      <dgm:spPr/>
    </dgm:pt>
    <dgm:pt modelId="{E3C975D7-1B5B-46B5-AFBB-FF70DD74D0E9}" type="pres">
      <dgm:prSet presAssocID="{4A6462DD-38D2-4D8F-8D85-42FF162553D8}" presName="spaceBetweenRectangles" presStyleCnt="0"/>
      <dgm:spPr/>
    </dgm:pt>
    <dgm:pt modelId="{A15E23C6-C7D4-4994-9CFA-C3A732BE858A}" type="pres">
      <dgm:prSet presAssocID="{5AB15AC9-7175-4587-9465-FC59AB360DEF}" presName="parentLin" presStyleCnt="0"/>
      <dgm:spPr/>
    </dgm:pt>
    <dgm:pt modelId="{94F2987B-5A62-4AFA-BD7F-EE8036C4233F}" type="pres">
      <dgm:prSet presAssocID="{5AB15AC9-7175-4587-9465-FC59AB360DEF}" presName="parentLeftMargin" presStyleLbl="node1" presStyleIdx="1" presStyleCnt="8"/>
      <dgm:spPr/>
    </dgm:pt>
    <dgm:pt modelId="{64307FCC-33B9-4765-BB76-AB5BB9324F23}" type="pres">
      <dgm:prSet presAssocID="{5AB15AC9-7175-4587-9465-FC59AB360DEF}" presName="parentText" presStyleLbl="node1" presStyleIdx="2" presStyleCnt="8">
        <dgm:presLayoutVars>
          <dgm:chMax val="0"/>
          <dgm:bulletEnabled val="1"/>
        </dgm:presLayoutVars>
      </dgm:prSet>
      <dgm:spPr/>
    </dgm:pt>
    <dgm:pt modelId="{90B6E254-E52F-47E7-A5A0-DA72BDAF9FC6}" type="pres">
      <dgm:prSet presAssocID="{5AB15AC9-7175-4587-9465-FC59AB360DEF}" presName="negativeSpace" presStyleCnt="0"/>
      <dgm:spPr/>
    </dgm:pt>
    <dgm:pt modelId="{39E8B81C-AD43-4D70-AD7F-43B2326EEE58}" type="pres">
      <dgm:prSet presAssocID="{5AB15AC9-7175-4587-9465-FC59AB360DEF}" presName="childText" presStyleLbl="conFgAcc1" presStyleIdx="2" presStyleCnt="8">
        <dgm:presLayoutVars>
          <dgm:bulletEnabled val="1"/>
        </dgm:presLayoutVars>
      </dgm:prSet>
      <dgm:spPr/>
    </dgm:pt>
    <dgm:pt modelId="{B7594E0E-119B-4AE7-AE79-7CC41C56D635}" type="pres">
      <dgm:prSet presAssocID="{8555546F-E1D6-4D5C-A99C-3501AA322EBA}" presName="spaceBetweenRectangles" presStyleCnt="0"/>
      <dgm:spPr/>
    </dgm:pt>
    <dgm:pt modelId="{8BDDFE82-E365-4FD3-8A7A-73EC316792F4}" type="pres">
      <dgm:prSet presAssocID="{551FDF02-010E-4BCA-B878-70FD7BD77551}" presName="parentLin" presStyleCnt="0"/>
      <dgm:spPr/>
    </dgm:pt>
    <dgm:pt modelId="{7EBCD17F-3F27-4E5F-823E-2CF94FB874D5}" type="pres">
      <dgm:prSet presAssocID="{551FDF02-010E-4BCA-B878-70FD7BD77551}" presName="parentLeftMargin" presStyleLbl="node1" presStyleIdx="2" presStyleCnt="8"/>
      <dgm:spPr/>
    </dgm:pt>
    <dgm:pt modelId="{59E4363F-AC63-4E45-9080-ADA8A964A6EA}" type="pres">
      <dgm:prSet presAssocID="{551FDF02-010E-4BCA-B878-70FD7BD77551}" presName="parentText" presStyleLbl="node1" presStyleIdx="3" presStyleCnt="8">
        <dgm:presLayoutVars>
          <dgm:chMax val="0"/>
          <dgm:bulletEnabled val="1"/>
        </dgm:presLayoutVars>
      </dgm:prSet>
      <dgm:spPr/>
    </dgm:pt>
    <dgm:pt modelId="{E182922C-83A9-4EC9-97AF-3144B37D8000}" type="pres">
      <dgm:prSet presAssocID="{551FDF02-010E-4BCA-B878-70FD7BD77551}" presName="negativeSpace" presStyleCnt="0"/>
      <dgm:spPr/>
    </dgm:pt>
    <dgm:pt modelId="{0EEF3405-06F7-459C-B34C-F1B4DA1CF624}" type="pres">
      <dgm:prSet presAssocID="{551FDF02-010E-4BCA-B878-70FD7BD77551}" presName="childText" presStyleLbl="conFgAcc1" presStyleIdx="3" presStyleCnt="8">
        <dgm:presLayoutVars>
          <dgm:bulletEnabled val="1"/>
        </dgm:presLayoutVars>
      </dgm:prSet>
      <dgm:spPr/>
    </dgm:pt>
    <dgm:pt modelId="{92A46A28-C9C2-4491-88BB-6EC108AE97CF}" type="pres">
      <dgm:prSet presAssocID="{4D1C8428-3C08-453D-97E7-F9738D373511}" presName="spaceBetweenRectangles" presStyleCnt="0"/>
      <dgm:spPr/>
    </dgm:pt>
    <dgm:pt modelId="{D59F18FB-ECFB-4F19-86A6-A41B465B8E9F}" type="pres">
      <dgm:prSet presAssocID="{90127B30-1DDC-4790-B1E6-73BB10C8639A}" presName="parentLin" presStyleCnt="0"/>
      <dgm:spPr/>
    </dgm:pt>
    <dgm:pt modelId="{34F17303-7E81-4572-80C5-DF403AE19F48}" type="pres">
      <dgm:prSet presAssocID="{90127B30-1DDC-4790-B1E6-73BB10C8639A}" presName="parentLeftMargin" presStyleLbl="node1" presStyleIdx="3" presStyleCnt="8"/>
      <dgm:spPr/>
    </dgm:pt>
    <dgm:pt modelId="{6F8E0321-3B89-4A59-9356-9133427D383D}" type="pres">
      <dgm:prSet presAssocID="{90127B30-1DDC-4790-B1E6-73BB10C8639A}" presName="parentText" presStyleLbl="node1" presStyleIdx="4" presStyleCnt="8">
        <dgm:presLayoutVars>
          <dgm:chMax val="0"/>
          <dgm:bulletEnabled val="1"/>
        </dgm:presLayoutVars>
      </dgm:prSet>
      <dgm:spPr/>
    </dgm:pt>
    <dgm:pt modelId="{B887F7E1-BA53-4EC1-BFA0-7064431F3DF0}" type="pres">
      <dgm:prSet presAssocID="{90127B30-1DDC-4790-B1E6-73BB10C8639A}" presName="negativeSpace" presStyleCnt="0"/>
      <dgm:spPr/>
    </dgm:pt>
    <dgm:pt modelId="{939A29D6-87BC-4C1D-B08C-F9FC3FF38FCE}" type="pres">
      <dgm:prSet presAssocID="{90127B30-1DDC-4790-B1E6-73BB10C8639A}" presName="childText" presStyleLbl="conFgAcc1" presStyleIdx="4" presStyleCnt="8">
        <dgm:presLayoutVars>
          <dgm:bulletEnabled val="1"/>
        </dgm:presLayoutVars>
      </dgm:prSet>
      <dgm:spPr/>
    </dgm:pt>
    <dgm:pt modelId="{D3D30BEF-C475-45FB-8680-6A3F1DAAF69C}" type="pres">
      <dgm:prSet presAssocID="{73B5239D-2885-4C02-BD31-50F4391E833A}" presName="spaceBetweenRectangles" presStyleCnt="0"/>
      <dgm:spPr/>
    </dgm:pt>
    <dgm:pt modelId="{392366D2-5A5E-45B0-AFF3-F0C01E56B0E5}" type="pres">
      <dgm:prSet presAssocID="{381A4F0D-A0F0-4377-87DA-00FAF7EFF2C3}" presName="parentLin" presStyleCnt="0"/>
      <dgm:spPr/>
    </dgm:pt>
    <dgm:pt modelId="{B0651E9D-B809-4694-97A6-CF79962673DA}" type="pres">
      <dgm:prSet presAssocID="{381A4F0D-A0F0-4377-87DA-00FAF7EFF2C3}" presName="parentLeftMargin" presStyleLbl="node1" presStyleIdx="4" presStyleCnt="8"/>
      <dgm:spPr/>
    </dgm:pt>
    <dgm:pt modelId="{F55FB7E9-6966-4E6A-AB0C-894C195B2844}" type="pres">
      <dgm:prSet presAssocID="{381A4F0D-A0F0-4377-87DA-00FAF7EFF2C3}" presName="parentText" presStyleLbl="node1" presStyleIdx="5" presStyleCnt="8">
        <dgm:presLayoutVars>
          <dgm:chMax val="0"/>
          <dgm:bulletEnabled val="1"/>
        </dgm:presLayoutVars>
      </dgm:prSet>
      <dgm:spPr/>
    </dgm:pt>
    <dgm:pt modelId="{30835221-4F4D-4E97-A400-CB5D1B4A0B47}" type="pres">
      <dgm:prSet presAssocID="{381A4F0D-A0F0-4377-87DA-00FAF7EFF2C3}" presName="negativeSpace" presStyleCnt="0"/>
      <dgm:spPr/>
    </dgm:pt>
    <dgm:pt modelId="{E134F9DB-7D31-4B96-A017-41148D1FA179}" type="pres">
      <dgm:prSet presAssocID="{381A4F0D-A0F0-4377-87DA-00FAF7EFF2C3}" presName="childText" presStyleLbl="conFgAcc1" presStyleIdx="5" presStyleCnt="8">
        <dgm:presLayoutVars>
          <dgm:bulletEnabled val="1"/>
        </dgm:presLayoutVars>
      </dgm:prSet>
      <dgm:spPr/>
    </dgm:pt>
    <dgm:pt modelId="{4782E8FB-25FB-42C3-BE86-47BFA49E7EE7}" type="pres">
      <dgm:prSet presAssocID="{F4B71D93-F863-4F9E-A391-10554CDA62D7}" presName="spaceBetweenRectangles" presStyleCnt="0"/>
      <dgm:spPr/>
    </dgm:pt>
    <dgm:pt modelId="{CF021C78-1203-4204-9FE1-8CFF36720EB5}" type="pres">
      <dgm:prSet presAssocID="{641E7B57-AF30-4EE2-8A77-CE9058E027C0}" presName="parentLin" presStyleCnt="0"/>
      <dgm:spPr/>
    </dgm:pt>
    <dgm:pt modelId="{102C3CBC-1E88-4D34-9DBF-FA9F891D38F1}" type="pres">
      <dgm:prSet presAssocID="{641E7B57-AF30-4EE2-8A77-CE9058E027C0}" presName="parentLeftMargin" presStyleLbl="node1" presStyleIdx="5" presStyleCnt="8"/>
      <dgm:spPr/>
    </dgm:pt>
    <dgm:pt modelId="{0B4859CD-A414-4382-966F-546BB905A885}" type="pres">
      <dgm:prSet presAssocID="{641E7B57-AF30-4EE2-8A77-CE9058E027C0}" presName="parentText" presStyleLbl="node1" presStyleIdx="6" presStyleCnt="8">
        <dgm:presLayoutVars>
          <dgm:chMax val="0"/>
          <dgm:bulletEnabled val="1"/>
        </dgm:presLayoutVars>
      </dgm:prSet>
      <dgm:spPr/>
    </dgm:pt>
    <dgm:pt modelId="{35C9BE74-4A7A-4F5F-A9F0-26196B54972F}" type="pres">
      <dgm:prSet presAssocID="{641E7B57-AF30-4EE2-8A77-CE9058E027C0}" presName="negativeSpace" presStyleCnt="0"/>
      <dgm:spPr/>
    </dgm:pt>
    <dgm:pt modelId="{3A66C803-6F56-4557-BFAB-3729AC254DAF}" type="pres">
      <dgm:prSet presAssocID="{641E7B57-AF30-4EE2-8A77-CE9058E027C0}" presName="childText" presStyleLbl="conFgAcc1" presStyleIdx="6" presStyleCnt="8">
        <dgm:presLayoutVars>
          <dgm:bulletEnabled val="1"/>
        </dgm:presLayoutVars>
      </dgm:prSet>
      <dgm:spPr/>
    </dgm:pt>
    <dgm:pt modelId="{78A42E69-B045-48A2-A63A-28D1128C64E6}" type="pres">
      <dgm:prSet presAssocID="{4BA445BB-1BB4-4A21-A468-FD293E3AB534}" presName="spaceBetweenRectangles" presStyleCnt="0"/>
      <dgm:spPr/>
    </dgm:pt>
    <dgm:pt modelId="{8BE899CE-403C-48A9-8E0D-1F77A7F9167D}" type="pres">
      <dgm:prSet presAssocID="{1A0B591A-8B99-4E48-BA97-1BD48E0B043E}" presName="parentLin" presStyleCnt="0"/>
      <dgm:spPr/>
    </dgm:pt>
    <dgm:pt modelId="{565C3FDA-006D-43A2-9863-349A52F96E61}" type="pres">
      <dgm:prSet presAssocID="{1A0B591A-8B99-4E48-BA97-1BD48E0B043E}" presName="parentLeftMargin" presStyleLbl="node1" presStyleIdx="6" presStyleCnt="8"/>
      <dgm:spPr/>
    </dgm:pt>
    <dgm:pt modelId="{2E6C8DF0-0E60-48BE-A462-64223129522C}" type="pres">
      <dgm:prSet presAssocID="{1A0B591A-8B99-4E48-BA97-1BD48E0B043E}" presName="parentText" presStyleLbl="node1" presStyleIdx="7" presStyleCnt="8">
        <dgm:presLayoutVars>
          <dgm:chMax val="0"/>
          <dgm:bulletEnabled val="1"/>
        </dgm:presLayoutVars>
      </dgm:prSet>
      <dgm:spPr/>
    </dgm:pt>
    <dgm:pt modelId="{9474EA38-29A8-4CFE-A80A-99867A051850}" type="pres">
      <dgm:prSet presAssocID="{1A0B591A-8B99-4E48-BA97-1BD48E0B043E}" presName="negativeSpace" presStyleCnt="0"/>
      <dgm:spPr/>
    </dgm:pt>
    <dgm:pt modelId="{BC1D2F61-373C-45D7-8A76-48DB7991DB2D}" type="pres">
      <dgm:prSet presAssocID="{1A0B591A-8B99-4E48-BA97-1BD48E0B043E}" presName="childText" presStyleLbl="conFgAcc1" presStyleIdx="7" presStyleCnt="8">
        <dgm:presLayoutVars>
          <dgm:bulletEnabled val="1"/>
        </dgm:presLayoutVars>
      </dgm:prSet>
      <dgm:spPr/>
    </dgm:pt>
  </dgm:ptLst>
  <dgm:cxnLst>
    <dgm:cxn modelId="{CD67A55B-6C9D-4C7E-AE73-69F6F440BC50}" type="presOf" srcId="{381A4F0D-A0F0-4377-87DA-00FAF7EFF2C3}" destId="{F55FB7E9-6966-4E6A-AB0C-894C195B2844}" srcOrd="1" destOrd="0" presId="urn:microsoft.com/office/officeart/2005/8/layout/list1"/>
    <dgm:cxn modelId="{82FF22E1-916E-4B72-92E6-7AF24240CEFD}" type="presOf" srcId="{454ED543-DD81-4403-A990-A7A708A90343}" destId="{E283F1FF-BA99-477E-9212-E04B22BFC645}" srcOrd="0" destOrd="0" presId="urn:microsoft.com/office/officeart/2005/8/layout/list1"/>
    <dgm:cxn modelId="{28417104-8E1A-473E-90ED-95A3C7F704D1}" srcId="{454ED543-DD81-4403-A990-A7A708A90343}" destId="{D5509013-0633-45CC-A51F-AA018034B414}" srcOrd="0" destOrd="0" parTransId="{4EE55171-084D-4025-9341-36564B0424AA}" sibTransId="{E945ADA7-76D2-4C91-B0EE-53299FF279BD}"/>
    <dgm:cxn modelId="{8E492B94-A9F2-4F13-BB71-062E0B65E94D}" type="presOf" srcId="{551FDF02-010E-4BCA-B878-70FD7BD77551}" destId="{7EBCD17F-3F27-4E5F-823E-2CF94FB874D5}" srcOrd="0" destOrd="0" presId="urn:microsoft.com/office/officeart/2005/8/layout/list1"/>
    <dgm:cxn modelId="{F4C87785-D947-4C26-8DA2-79CA8152163C}" type="presOf" srcId="{381A4F0D-A0F0-4377-87DA-00FAF7EFF2C3}" destId="{B0651E9D-B809-4694-97A6-CF79962673DA}" srcOrd="0" destOrd="0" presId="urn:microsoft.com/office/officeart/2005/8/layout/list1"/>
    <dgm:cxn modelId="{A6F9F83D-5D10-46F2-A3B0-1FCC22CC893E}" srcId="{454ED543-DD81-4403-A990-A7A708A90343}" destId="{5AB15AC9-7175-4587-9465-FC59AB360DEF}" srcOrd="2" destOrd="0" parTransId="{5D3C9E39-0A17-4EB0-9C12-93A3B0A861E2}" sibTransId="{8555546F-E1D6-4D5C-A99C-3501AA322EBA}"/>
    <dgm:cxn modelId="{A82C47B5-8BF6-436E-9AC5-28287D7A8E35}" type="presOf" srcId="{90127B30-1DDC-4790-B1E6-73BB10C8639A}" destId="{6F8E0321-3B89-4A59-9356-9133427D383D}" srcOrd="1" destOrd="0" presId="urn:microsoft.com/office/officeart/2005/8/layout/list1"/>
    <dgm:cxn modelId="{AC046B1E-3937-43A4-B289-806C54436937}" type="presOf" srcId="{158823C8-0A4C-4168-A16B-39C2FA5DD053}" destId="{A5C4CFEC-A5B4-479E-B07E-2FA23F5459AF}" srcOrd="0" destOrd="0" presId="urn:microsoft.com/office/officeart/2005/8/layout/list1"/>
    <dgm:cxn modelId="{0B2CC650-D5B2-4A1D-BA64-37A00D6EAA23}" type="presOf" srcId="{158823C8-0A4C-4168-A16B-39C2FA5DD053}" destId="{A73096F0-9479-4324-B045-85F090790EDD}" srcOrd="1" destOrd="0" presId="urn:microsoft.com/office/officeart/2005/8/layout/list1"/>
    <dgm:cxn modelId="{5209F5AF-616E-4146-A7FA-23542ACAB420}" srcId="{454ED543-DD81-4403-A990-A7A708A90343}" destId="{1A0B591A-8B99-4E48-BA97-1BD48E0B043E}" srcOrd="7" destOrd="0" parTransId="{516DAAB4-AF9D-4EE0-A3F7-D60569F30BB8}" sibTransId="{E790626C-5C92-4A82-8CFA-7351C01EF668}"/>
    <dgm:cxn modelId="{664CE365-62FD-4D0A-8813-A255F40EA261}" type="presOf" srcId="{D5509013-0633-45CC-A51F-AA018034B414}" destId="{B100A4F6-DDF9-4E4A-9330-B792D4CDD275}" srcOrd="0" destOrd="0" presId="urn:microsoft.com/office/officeart/2005/8/layout/list1"/>
    <dgm:cxn modelId="{93FA07BC-B02D-4072-B082-1B6449FDEBDC}" type="presOf" srcId="{1A0B591A-8B99-4E48-BA97-1BD48E0B043E}" destId="{2E6C8DF0-0E60-48BE-A462-64223129522C}" srcOrd="1" destOrd="0" presId="urn:microsoft.com/office/officeart/2005/8/layout/list1"/>
    <dgm:cxn modelId="{589065C2-E127-4C60-8EBA-40E8AA2F3FAA}" type="presOf" srcId="{90127B30-1DDC-4790-B1E6-73BB10C8639A}" destId="{34F17303-7E81-4572-80C5-DF403AE19F48}" srcOrd="0" destOrd="0" presId="urn:microsoft.com/office/officeart/2005/8/layout/list1"/>
    <dgm:cxn modelId="{2034E6C2-2853-44FC-A211-C9F0E31F7ADD}" srcId="{454ED543-DD81-4403-A990-A7A708A90343}" destId="{158823C8-0A4C-4168-A16B-39C2FA5DD053}" srcOrd="1" destOrd="0" parTransId="{73C9F5F1-C2CC-4CC6-A002-D42E3FC40FD3}" sibTransId="{4A6462DD-38D2-4D8F-8D85-42FF162553D8}"/>
    <dgm:cxn modelId="{14BD3B3B-833E-49EA-961C-A1A5210D61DB}" srcId="{454ED543-DD81-4403-A990-A7A708A90343}" destId="{381A4F0D-A0F0-4377-87DA-00FAF7EFF2C3}" srcOrd="5" destOrd="0" parTransId="{E519C803-964C-47E0-8D10-887DF90D8D93}" sibTransId="{F4B71D93-F863-4F9E-A391-10554CDA62D7}"/>
    <dgm:cxn modelId="{F5922C5E-8745-46E8-82C8-DC0DF6631035}" type="presOf" srcId="{D5509013-0633-45CC-A51F-AA018034B414}" destId="{D6BFDDFB-873D-4A8C-905E-6AD53035F910}" srcOrd="1" destOrd="0" presId="urn:microsoft.com/office/officeart/2005/8/layout/list1"/>
    <dgm:cxn modelId="{CB570389-9108-4625-9B11-CF2572DF27D9}" srcId="{454ED543-DD81-4403-A990-A7A708A90343}" destId="{551FDF02-010E-4BCA-B878-70FD7BD77551}" srcOrd="3" destOrd="0" parTransId="{9DBBA4D3-56DB-40F6-BF13-703192FA4CFA}" sibTransId="{4D1C8428-3C08-453D-97E7-F9738D373511}"/>
    <dgm:cxn modelId="{B63EF098-D2C1-47ED-9116-E331F053BEE2}" type="presOf" srcId="{551FDF02-010E-4BCA-B878-70FD7BD77551}" destId="{59E4363F-AC63-4E45-9080-ADA8A964A6EA}" srcOrd="1" destOrd="0" presId="urn:microsoft.com/office/officeart/2005/8/layout/list1"/>
    <dgm:cxn modelId="{F51BB398-879F-4631-9941-999D6C5AB604}" type="presOf" srcId="{641E7B57-AF30-4EE2-8A77-CE9058E027C0}" destId="{0B4859CD-A414-4382-966F-546BB905A885}" srcOrd="1" destOrd="0" presId="urn:microsoft.com/office/officeart/2005/8/layout/list1"/>
    <dgm:cxn modelId="{A5DDAB4A-6AAB-4100-8F51-4CAAAD4C2962}" srcId="{454ED543-DD81-4403-A990-A7A708A90343}" destId="{641E7B57-AF30-4EE2-8A77-CE9058E027C0}" srcOrd="6" destOrd="0" parTransId="{852B9C5A-684A-414A-BCFA-1046BB55ACB0}" sibTransId="{4BA445BB-1BB4-4A21-A468-FD293E3AB534}"/>
    <dgm:cxn modelId="{CDD2E1FA-2A6D-4916-B31E-6066D80A52D1}" type="presOf" srcId="{5AB15AC9-7175-4587-9465-FC59AB360DEF}" destId="{64307FCC-33B9-4765-BB76-AB5BB9324F23}" srcOrd="1" destOrd="0" presId="urn:microsoft.com/office/officeart/2005/8/layout/list1"/>
    <dgm:cxn modelId="{88F6D952-D8B5-4D72-AF99-5D3604DE8D8A}" srcId="{454ED543-DD81-4403-A990-A7A708A90343}" destId="{90127B30-1DDC-4790-B1E6-73BB10C8639A}" srcOrd="4" destOrd="0" parTransId="{C50E7F65-CB2A-4633-87BE-29F1CA00E5BD}" sibTransId="{73B5239D-2885-4C02-BD31-50F4391E833A}"/>
    <dgm:cxn modelId="{2FF17BBB-7DAC-4244-B2ED-47BC240228AF}" type="presOf" srcId="{1A0B591A-8B99-4E48-BA97-1BD48E0B043E}" destId="{565C3FDA-006D-43A2-9863-349A52F96E61}" srcOrd="0" destOrd="0" presId="urn:microsoft.com/office/officeart/2005/8/layout/list1"/>
    <dgm:cxn modelId="{AE0CA99B-FB55-4BF2-A352-64ACF74A2C7F}" type="presOf" srcId="{641E7B57-AF30-4EE2-8A77-CE9058E027C0}" destId="{102C3CBC-1E88-4D34-9DBF-FA9F891D38F1}" srcOrd="0" destOrd="0" presId="urn:microsoft.com/office/officeart/2005/8/layout/list1"/>
    <dgm:cxn modelId="{F461EC78-AF78-4AC7-B9DE-6B1D3AF5FA35}" type="presOf" srcId="{5AB15AC9-7175-4587-9465-FC59AB360DEF}" destId="{94F2987B-5A62-4AFA-BD7F-EE8036C4233F}" srcOrd="0" destOrd="0" presId="urn:microsoft.com/office/officeart/2005/8/layout/list1"/>
    <dgm:cxn modelId="{D65697A7-E1FC-409A-A350-741BEE770ACC}" type="presParOf" srcId="{E283F1FF-BA99-477E-9212-E04B22BFC645}" destId="{3615E017-9D35-41C7-9514-F7AA520DD3C8}" srcOrd="0" destOrd="0" presId="urn:microsoft.com/office/officeart/2005/8/layout/list1"/>
    <dgm:cxn modelId="{1BD59D13-5D51-4F67-8643-63BF29387CCA}" type="presParOf" srcId="{3615E017-9D35-41C7-9514-F7AA520DD3C8}" destId="{B100A4F6-DDF9-4E4A-9330-B792D4CDD275}" srcOrd="0" destOrd="0" presId="urn:microsoft.com/office/officeart/2005/8/layout/list1"/>
    <dgm:cxn modelId="{48F740AD-A71E-4595-9BC2-95B2D4B00C99}" type="presParOf" srcId="{3615E017-9D35-41C7-9514-F7AA520DD3C8}" destId="{D6BFDDFB-873D-4A8C-905E-6AD53035F910}" srcOrd="1" destOrd="0" presId="urn:microsoft.com/office/officeart/2005/8/layout/list1"/>
    <dgm:cxn modelId="{C518EE03-4E7E-4CE9-A9F9-511B980A2982}" type="presParOf" srcId="{E283F1FF-BA99-477E-9212-E04B22BFC645}" destId="{1FFE3D25-A674-40C0-86A4-246CF1FB72EF}" srcOrd="1" destOrd="0" presId="urn:microsoft.com/office/officeart/2005/8/layout/list1"/>
    <dgm:cxn modelId="{A0DDE3DA-F896-4B59-B82E-F1D653E9A9DE}" type="presParOf" srcId="{E283F1FF-BA99-477E-9212-E04B22BFC645}" destId="{3D226360-2A17-4671-BA6C-928FC3FAAE6A}" srcOrd="2" destOrd="0" presId="urn:microsoft.com/office/officeart/2005/8/layout/list1"/>
    <dgm:cxn modelId="{DD4B2B06-9DB8-42B1-890D-1A432BAB2D3F}" type="presParOf" srcId="{E283F1FF-BA99-477E-9212-E04B22BFC645}" destId="{0A558A7F-7548-4458-9E64-9E8E00CC1654}" srcOrd="3" destOrd="0" presId="urn:microsoft.com/office/officeart/2005/8/layout/list1"/>
    <dgm:cxn modelId="{2D5DBED2-4D01-455B-BEEC-793BF3A8BDD4}" type="presParOf" srcId="{E283F1FF-BA99-477E-9212-E04B22BFC645}" destId="{EA62E6AD-4BB0-4909-A478-384B1E8A2007}" srcOrd="4" destOrd="0" presId="urn:microsoft.com/office/officeart/2005/8/layout/list1"/>
    <dgm:cxn modelId="{ABBABDA6-43BC-4AF9-A8EB-46AEF39EE713}" type="presParOf" srcId="{EA62E6AD-4BB0-4909-A478-384B1E8A2007}" destId="{A5C4CFEC-A5B4-479E-B07E-2FA23F5459AF}" srcOrd="0" destOrd="0" presId="urn:microsoft.com/office/officeart/2005/8/layout/list1"/>
    <dgm:cxn modelId="{FBE1849F-26A7-4BCC-B60D-FE7BD3920E1D}" type="presParOf" srcId="{EA62E6AD-4BB0-4909-A478-384B1E8A2007}" destId="{A73096F0-9479-4324-B045-85F090790EDD}" srcOrd="1" destOrd="0" presId="urn:microsoft.com/office/officeart/2005/8/layout/list1"/>
    <dgm:cxn modelId="{B6614034-E579-43B3-9472-2C4879DFBC2F}" type="presParOf" srcId="{E283F1FF-BA99-477E-9212-E04B22BFC645}" destId="{127298BB-83E8-4689-832B-F8511466F236}" srcOrd="5" destOrd="0" presId="urn:microsoft.com/office/officeart/2005/8/layout/list1"/>
    <dgm:cxn modelId="{5161C497-5CA6-44C3-A29E-7736F9E3059D}" type="presParOf" srcId="{E283F1FF-BA99-477E-9212-E04B22BFC645}" destId="{EEFCE54D-A669-4BDB-A464-9FED3F2D64CA}" srcOrd="6" destOrd="0" presId="urn:microsoft.com/office/officeart/2005/8/layout/list1"/>
    <dgm:cxn modelId="{9F7EDBC5-D55F-4D0D-9241-D9414F4CC9A3}" type="presParOf" srcId="{E283F1FF-BA99-477E-9212-E04B22BFC645}" destId="{E3C975D7-1B5B-46B5-AFBB-FF70DD74D0E9}" srcOrd="7" destOrd="0" presId="urn:microsoft.com/office/officeart/2005/8/layout/list1"/>
    <dgm:cxn modelId="{3EF6E277-E932-4C1C-83DC-9BAF4A82E99C}" type="presParOf" srcId="{E283F1FF-BA99-477E-9212-E04B22BFC645}" destId="{A15E23C6-C7D4-4994-9CFA-C3A732BE858A}" srcOrd="8" destOrd="0" presId="urn:microsoft.com/office/officeart/2005/8/layout/list1"/>
    <dgm:cxn modelId="{DAC4D0FC-6DC3-4266-979D-A7B271683981}" type="presParOf" srcId="{A15E23C6-C7D4-4994-9CFA-C3A732BE858A}" destId="{94F2987B-5A62-4AFA-BD7F-EE8036C4233F}" srcOrd="0" destOrd="0" presId="urn:microsoft.com/office/officeart/2005/8/layout/list1"/>
    <dgm:cxn modelId="{45F46DE2-B87F-41E4-A323-82FEB15BC1C4}" type="presParOf" srcId="{A15E23C6-C7D4-4994-9CFA-C3A732BE858A}" destId="{64307FCC-33B9-4765-BB76-AB5BB9324F23}" srcOrd="1" destOrd="0" presId="urn:microsoft.com/office/officeart/2005/8/layout/list1"/>
    <dgm:cxn modelId="{FA78B540-0ABE-417D-93FD-AFD863738EA4}" type="presParOf" srcId="{E283F1FF-BA99-477E-9212-E04B22BFC645}" destId="{90B6E254-E52F-47E7-A5A0-DA72BDAF9FC6}" srcOrd="9" destOrd="0" presId="urn:microsoft.com/office/officeart/2005/8/layout/list1"/>
    <dgm:cxn modelId="{2A66C791-0FF4-4309-B931-0AF35A166671}" type="presParOf" srcId="{E283F1FF-BA99-477E-9212-E04B22BFC645}" destId="{39E8B81C-AD43-4D70-AD7F-43B2326EEE58}" srcOrd="10" destOrd="0" presId="urn:microsoft.com/office/officeart/2005/8/layout/list1"/>
    <dgm:cxn modelId="{86ED2E6B-C62A-4237-9753-80BD76662860}" type="presParOf" srcId="{E283F1FF-BA99-477E-9212-E04B22BFC645}" destId="{B7594E0E-119B-4AE7-AE79-7CC41C56D635}" srcOrd="11" destOrd="0" presId="urn:microsoft.com/office/officeart/2005/8/layout/list1"/>
    <dgm:cxn modelId="{C9BEF023-A0A8-49A5-91FA-4B59D1577DBD}" type="presParOf" srcId="{E283F1FF-BA99-477E-9212-E04B22BFC645}" destId="{8BDDFE82-E365-4FD3-8A7A-73EC316792F4}" srcOrd="12" destOrd="0" presId="urn:microsoft.com/office/officeart/2005/8/layout/list1"/>
    <dgm:cxn modelId="{0DDBE49A-03F1-4214-875F-0EEBB140CF10}" type="presParOf" srcId="{8BDDFE82-E365-4FD3-8A7A-73EC316792F4}" destId="{7EBCD17F-3F27-4E5F-823E-2CF94FB874D5}" srcOrd="0" destOrd="0" presId="urn:microsoft.com/office/officeart/2005/8/layout/list1"/>
    <dgm:cxn modelId="{B1DF4040-22E9-44C1-9910-C413BC2DB106}" type="presParOf" srcId="{8BDDFE82-E365-4FD3-8A7A-73EC316792F4}" destId="{59E4363F-AC63-4E45-9080-ADA8A964A6EA}" srcOrd="1" destOrd="0" presId="urn:microsoft.com/office/officeart/2005/8/layout/list1"/>
    <dgm:cxn modelId="{30D12DA5-EA8D-481D-BC4C-75A0392B92D0}" type="presParOf" srcId="{E283F1FF-BA99-477E-9212-E04B22BFC645}" destId="{E182922C-83A9-4EC9-97AF-3144B37D8000}" srcOrd="13" destOrd="0" presId="urn:microsoft.com/office/officeart/2005/8/layout/list1"/>
    <dgm:cxn modelId="{CE0ADFD4-C83E-4C61-AC8B-7ABBFE49E342}" type="presParOf" srcId="{E283F1FF-BA99-477E-9212-E04B22BFC645}" destId="{0EEF3405-06F7-459C-B34C-F1B4DA1CF624}" srcOrd="14" destOrd="0" presId="urn:microsoft.com/office/officeart/2005/8/layout/list1"/>
    <dgm:cxn modelId="{FED54330-8080-4440-B4DF-753FC47A89E5}" type="presParOf" srcId="{E283F1FF-BA99-477E-9212-E04B22BFC645}" destId="{92A46A28-C9C2-4491-88BB-6EC108AE97CF}" srcOrd="15" destOrd="0" presId="urn:microsoft.com/office/officeart/2005/8/layout/list1"/>
    <dgm:cxn modelId="{66E71BB5-0E1D-47BE-9F24-175BCC5B7980}" type="presParOf" srcId="{E283F1FF-BA99-477E-9212-E04B22BFC645}" destId="{D59F18FB-ECFB-4F19-86A6-A41B465B8E9F}" srcOrd="16" destOrd="0" presId="urn:microsoft.com/office/officeart/2005/8/layout/list1"/>
    <dgm:cxn modelId="{1A67C6FD-974E-486B-B5F1-4F909C1907E8}" type="presParOf" srcId="{D59F18FB-ECFB-4F19-86A6-A41B465B8E9F}" destId="{34F17303-7E81-4572-80C5-DF403AE19F48}" srcOrd="0" destOrd="0" presId="urn:microsoft.com/office/officeart/2005/8/layout/list1"/>
    <dgm:cxn modelId="{79510756-9D1D-41B3-8D4B-C00EF4931DBA}" type="presParOf" srcId="{D59F18FB-ECFB-4F19-86A6-A41B465B8E9F}" destId="{6F8E0321-3B89-4A59-9356-9133427D383D}" srcOrd="1" destOrd="0" presId="urn:microsoft.com/office/officeart/2005/8/layout/list1"/>
    <dgm:cxn modelId="{23031365-C09A-450F-A951-B14BD5F8E975}" type="presParOf" srcId="{E283F1FF-BA99-477E-9212-E04B22BFC645}" destId="{B887F7E1-BA53-4EC1-BFA0-7064431F3DF0}" srcOrd="17" destOrd="0" presId="urn:microsoft.com/office/officeart/2005/8/layout/list1"/>
    <dgm:cxn modelId="{A401CB93-A0B1-447D-8C40-471148BD7917}" type="presParOf" srcId="{E283F1FF-BA99-477E-9212-E04B22BFC645}" destId="{939A29D6-87BC-4C1D-B08C-F9FC3FF38FCE}" srcOrd="18" destOrd="0" presId="urn:microsoft.com/office/officeart/2005/8/layout/list1"/>
    <dgm:cxn modelId="{6F977055-9343-4300-B36E-5CC0428D78AF}" type="presParOf" srcId="{E283F1FF-BA99-477E-9212-E04B22BFC645}" destId="{D3D30BEF-C475-45FB-8680-6A3F1DAAF69C}" srcOrd="19" destOrd="0" presId="urn:microsoft.com/office/officeart/2005/8/layout/list1"/>
    <dgm:cxn modelId="{A8B69C10-2607-4FAF-933A-BC03E0F0178C}" type="presParOf" srcId="{E283F1FF-BA99-477E-9212-E04B22BFC645}" destId="{392366D2-5A5E-45B0-AFF3-F0C01E56B0E5}" srcOrd="20" destOrd="0" presId="urn:microsoft.com/office/officeart/2005/8/layout/list1"/>
    <dgm:cxn modelId="{7501AC4E-9229-44D2-8DC7-335DA95599F9}" type="presParOf" srcId="{392366D2-5A5E-45B0-AFF3-F0C01E56B0E5}" destId="{B0651E9D-B809-4694-97A6-CF79962673DA}" srcOrd="0" destOrd="0" presId="urn:microsoft.com/office/officeart/2005/8/layout/list1"/>
    <dgm:cxn modelId="{12D8B36D-ACF9-48D8-AC53-032150377944}" type="presParOf" srcId="{392366D2-5A5E-45B0-AFF3-F0C01E56B0E5}" destId="{F55FB7E9-6966-4E6A-AB0C-894C195B2844}" srcOrd="1" destOrd="0" presId="urn:microsoft.com/office/officeart/2005/8/layout/list1"/>
    <dgm:cxn modelId="{55E5FDBB-E752-4642-8C2A-59E60EFB1975}" type="presParOf" srcId="{E283F1FF-BA99-477E-9212-E04B22BFC645}" destId="{30835221-4F4D-4E97-A400-CB5D1B4A0B47}" srcOrd="21" destOrd="0" presId="urn:microsoft.com/office/officeart/2005/8/layout/list1"/>
    <dgm:cxn modelId="{3A2E099C-0FC8-454F-AE53-300F7F86CA9E}" type="presParOf" srcId="{E283F1FF-BA99-477E-9212-E04B22BFC645}" destId="{E134F9DB-7D31-4B96-A017-41148D1FA179}" srcOrd="22" destOrd="0" presId="urn:microsoft.com/office/officeart/2005/8/layout/list1"/>
    <dgm:cxn modelId="{EEDE8790-AADF-4AB2-A507-CB88B86204C8}" type="presParOf" srcId="{E283F1FF-BA99-477E-9212-E04B22BFC645}" destId="{4782E8FB-25FB-42C3-BE86-47BFA49E7EE7}" srcOrd="23" destOrd="0" presId="urn:microsoft.com/office/officeart/2005/8/layout/list1"/>
    <dgm:cxn modelId="{A5D4D9B7-92DB-4031-8616-7450A506F013}" type="presParOf" srcId="{E283F1FF-BA99-477E-9212-E04B22BFC645}" destId="{CF021C78-1203-4204-9FE1-8CFF36720EB5}" srcOrd="24" destOrd="0" presId="urn:microsoft.com/office/officeart/2005/8/layout/list1"/>
    <dgm:cxn modelId="{819F2027-06B8-41EC-A755-08E0B9A41EB1}" type="presParOf" srcId="{CF021C78-1203-4204-9FE1-8CFF36720EB5}" destId="{102C3CBC-1E88-4D34-9DBF-FA9F891D38F1}" srcOrd="0" destOrd="0" presId="urn:microsoft.com/office/officeart/2005/8/layout/list1"/>
    <dgm:cxn modelId="{E2C3FF6A-FF8B-49A8-926D-62361FD7E2C0}" type="presParOf" srcId="{CF021C78-1203-4204-9FE1-8CFF36720EB5}" destId="{0B4859CD-A414-4382-966F-546BB905A885}" srcOrd="1" destOrd="0" presId="urn:microsoft.com/office/officeart/2005/8/layout/list1"/>
    <dgm:cxn modelId="{121C2AE6-A2E0-406A-A867-0A36406B7A4C}" type="presParOf" srcId="{E283F1FF-BA99-477E-9212-E04B22BFC645}" destId="{35C9BE74-4A7A-4F5F-A9F0-26196B54972F}" srcOrd="25" destOrd="0" presId="urn:microsoft.com/office/officeart/2005/8/layout/list1"/>
    <dgm:cxn modelId="{4CCCC0B6-D17B-423A-8C8B-1E7303A9B8D6}" type="presParOf" srcId="{E283F1FF-BA99-477E-9212-E04B22BFC645}" destId="{3A66C803-6F56-4557-BFAB-3729AC254DAF}" srcOrd="26" destOrd="0" presId="urn:microsoft.com/office/officeart/2005/8/layout/list1"/>
    <dgm:cxn modelId="{C73F7E76-2578-4056-8B0C-C21C05AF1959}" type="presParOf" srcId="{E283F1FF-BA99-477E-9212-E04B22BFC645}" destId="{78A42E69-B045-48A2-A63A-28D1128C64E6}" srcOrd="27" destOrd="0" presId="urn:microsoft.com/office/officeart/2005/8/layout/list1"/>
    <dgm:cxn modelId="{24E893E1-4A94-4B5F-A1A5-891AA2284B2D}" type="presParOf" srcId="{E283F1FF-BA99-477E-9212-E04B22BFC645}" destId="{8BE899CE-403C-48A9-8E0D-1F77A7F9167D}" srcOrd="28" destOrd="0" presId="urn:microsoft.com/office/officeart/2005/8/layout/list1"/>
    <dgm:cxn modelId="{151D6524-B7A6-44E2-AB03-AF4562BFD063}" type="presParOf" srcId="{8BE899CE-403C-48A9-8E0D-1F77A7F9167D}" destId="{565C3FDA-006D-43A2-9863-349A52F96E61}" srcOrd="0" destOrd="0" presId="urn:microsoft.com/office/officeart/2005/8/layout/list1"/>
    <dgm:cxn modelId="{38EBEB8D-9208-440C-966F-D2374E2C3207}" type="presParOf" srcId="{8BE899CE-403C-48A9-8E0D-1F77A7F9167D}" destId="{2E6C8DF0-0E60-48BE-A462-64223129522C}" srcOrd="1" destOrd="0" presId="urn:microsoft.com/office/officeart/2005/8/layout/list1"/>
    <dgm:cxn modelId="{A49C23EF-F304-4ABE-A411-0D657C579B99}" type="presParOf" srcId="{E283F1FF-BA99-477E-9212-E04B22BFC645}" destId="{9474EA38-29A8-4CFE-A80A-99867A051850}" srcOrd="29" destOrd="0" presId="urn:microsoft.com/office/officeart/2005/8/layout/list1"/>
    <dgm:cxn modelId="{6BA061E3-A05E-4A44-A048-F830BAD59CC6}" type="presParOf" srcId="{E283F1FF-BA99-477E-9212-E04B22BFC645}" destId="{BC1D2F61-373C-45D7-8A76-48DB7991DB2D}" srcOrd="30" destOrd="0" presId="urn:microsoft.com/office/officeart/2005/8/layout/list1"/>
  </dgm:cxnLst>
  <dgm:bg/>
  <dgm:whole/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2BCA712C-4EB7-4E2D-B519-A186F973A2B3}" type="doc">
      <dgm:prSet loTypeId="urn:microsoft.com/office/officeart/2005/8/layout/hierarchy2" loCatId="hierarchy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pt-BR"/>
        </a:p>
      </dgm:t>
    </dgm:pt>
    <dgm:pt modelId="{8A3499D0-3705-4E18-A918-A0A85D6727B6}">
      <dgm:prSet phldrT="[Texto]"/>
      <dgm:spPr/>
      <dgm:t>
        <a:bodyPr/>
        <a:lstStyle/>
        <a:p>
          <a:r>
            <a:rPr lang="pt-BR" dirty="0" smtClean="0"/>
            <a:t>Estratégia</a:t>
          </a:r>
          <a:endParaRPr lang="pt-BR" dirty="0"/>
        </a:p>
      </dgm:t>
    </dgm:pt>
    <dgm:pt modelId="{A93C62F8-4D19-4F4F-98F1-F2E7BF6F9CFF}" type="parTrans" cxnId="{D53E1F5F-9B68-497A-88D0-074ADDD37071}">
      <dgm:prSet/>
      <dgm:spPr/>
      <dgm:t>
        <a:bodyPr/>
        <a:lstStyle/>
        <a:p>
          <a:endParaRPr lang="pt-BR"/>
        </a:p>
      </dgm:t>
    </dgm:pt>
    <dgm:pt modelId="{8CB693D5-D9D2-4C9E-A185-D50152D41C05}" type="sibTrans" cxnId="{D53E1F5F-9B68-497A-88D0-074ADDD37071}">
      <dgm:prSet/>
      <dgm:spPr/>
      <dgm:t>
        <a:bodyPr/>
        <a:lstStyle/>
        <a:p>
          <a:endParaRPr lang="pt-BR"/>
        </a:p>
      </dgm:t>
    </dgm:pt>
    <dgm:pt modelId="{68249DA9-435D-4EAA-899D-0CB018B9A939}">
      <dgm:prSet phldrT="[Texto]"/>
      <dgm:spPr/>
      <dgm:t>
        <a:bodyPr/>
        <a:lstStyle/>
        <a:p>
          <a:r>
            <a:rPr lang="pt-BR" dirty="0" smtClean="0"/>
            <a:t>Missão </a:t>
          </a:r>
          <a:endParaRPr lang="pt-BR" dirty="0"/>
        </a:p>
      </dgm:t>
    </dgm:pt>
    <dgm:pt modelId="{C0B430F7-5199-4333-B56D-B2C184DEB6C6}" type="parTrans" cxnId="{4FEC3902-E635-4171-990A-E51D4F2E8D58}">
      <dgm:prSet/>
      <dgm:spPr/>
      <dgm:t>
        <a:bodyPr/>
        <a:lstStyle/>
        <a:p>
          <a:endParaRPr lang="pt-BR"/>
        </a:p>
      </dgm:t>
    </dgm:pt>
    <dgm:pt modelId="{6CC9399C-3A9E-4511-B8BD-8BAD3BFABED3}" type="sibTrans" cxnId="{4FEC3902-E635-4171-990A-E51D4F2E8D58}">
      <dgm:prSet/>
      <dgm:spPr/>
      <dgm:t>
        <a:bodyPr/>
        <a:lstStyle/>
        <a:p>
          <a:endParaRPr lang="pt-BR"/>
        </a:p>
      </dgm:t>
    </dgm:pt>
    <dgm:pt modelId="{FF9AF1E7-FD23-44BF-93C4-345BE16CD2E4}">
      <dgm:prSet phldrT="[Texto]"/>
      <dgm:spPr/>
      <dgm:t>
        <a:bodyPr/>
        <a:lstStyle/>
        <a:p>
          <a:r>
            <a:rPr lang="pt-BR" dirty="0" smtClean="0"/>
            <a:t>Gerencia</a:t>
          </a:r>
          <a:endParaRPr lang="pt-BR" dirty="0"/>
        </a:p>
      </dgm:t>
    </dgm:pt>
    <dgm:pt modelId="{F80F553F-62B5-46DD-9B51-0503C8594DBB}" type="parTrans" cxnId="{DF2FB54C-BFFD-4700-BB60-30ABE1C6FF32}">
      <dgm:prSet/>
      <dgm:spPr/>
      <dgm:t>
        <a:bodyPr/>
        <a:lstStyle/>
        <a:p>
          <a:endParaRPr lang="pt-BR"/>
        </a:p>
      </dgm:t>
    </dgm:pt>
    <dgm:pt modelId="{E332E784-B632-405C-9F69-A8954542A8CD}" type="sibTrans" cxnId="{DF2FB54C-BFFD-4700-BB60-30ABE1C6FF32}">
      <dgm:prSet/>
      <dgm:spPr/>
      <dgm:t>
        <a:bodyPr/>
        <a:lstStyle/>
        <a:p>
          <a:endParaRPr lang="pt-BR"/>
        </a:p>
      </dgm:t>
    </dgm:pt>
    <dgm:pt modelId="{E728B3AD-C59D-43FE-B69C-12A7B2EE2EB7}">
      <dgm:prSet phldrT="[Texto]"/>
      <dgm:spPr/>
      <dgm:t>
        <a:bodyPr/>
        <a:lstStyle/>
        <a:p>
          <a:r>
            <a:rPr lang="pt-BR" dirty="0" smtClean="0"/>
            <a:t>Operações Internas</a:t>
          </a:r>
          <a:endParaRPr lang="pt-BR" dirty="0"/>
        </a:p>
      </dgm:t>
    </dgm:pt>
    <dgm:pt modelId="{6052135A-AD03-429F-B309-0259BE3DFD07}" type="parTrans" cxnId="{8107189A-6368-4C26-8D61-DF67372809A5}">
      <dgm:prSet/>
      <dgm:spPr/>
      <dgm:t>
        <a:bodyPr/>
        <a:lstStyle/>
        <a:p>
          <a:endParaRPr lang="pt-BR"/>
        </a:p>
      </dgm:t>
    </dgm:pt>
    <dgm:pt modelId="{0C9369F1-7107-428E-8A10-59607DBC236E}" type="sibTrans" cxnId="{8107189A-6368-4C26-8D61-DF67372809A5}">
      <dgm:prSet/>
      <dgm:spPr/>
      <dgm:t>
        <a:bodyPr/>
        <a:lstStyle/>
        <a:p>
          <a:endParaRPr lang="pt-BR"/>
        </a:p>
      </dgm:t>
    </dgm:pt>
    <dgm:pt modelId="{1FF54590-6B75-46F7-9356-BC5847A6ED27}">
      <dgm:prSet phldrT="[Texto]"/>
      <dgm:spPr/>
      <dgm:t>
        <a:bodyPr/>
        <a:lstStyle/>
        <a:p>
          <a:r>
            <a:rPr lang="pt-BR" dirty="0" smtClean="0"/>
            <a:t>Metas</a:t>
          </a:r>
          <a:endParaRPr lang="pt-BR" dirty="0"/>
        </a:p>
      </dgm:t>
    </dgm:pt>
    <dgm:pt modelId="{E3DCA344-BCDA-4A27-8F9E-730B868D5F6C}" type="parTrans" cxnId="{36A3EADE-3EB1-4950-A290-D7BC4B4E309B}">
      <dgm:prSet/>
      <dgm:spPr/>
      <dgm:t>
        <a:bodyPr/>
        <a:lstStyle/>
        <a:p>
          <a:endParaRPr lang="pt-BR"/>
        </a:p>
      </dgm:t>
    </dgm:pt>
    <dgm:pt modelId="{00ADDF64-EC2B-46FB-B707-88E0CC6975BA}" type="sibTrans" cxnId="{36A3EADE-3EB1-4950-A290-D7BC4B4E309B}">
      <dgm:prSet/>
      <dgm:spPr/>
      <dgm:t>
        <a:bodyPr/>
        <a:lstStyle/>
        <a:p>
          <a:endParaRPr lang="pt-BR"/>
        </a:p>
      </dgm:t>
    </dgm:pt>
    <dgm:pt modelId="{0B4DC2E4-912B-4F93-B09E-3477229C6490}">
      <dgm:prSet phldrT="[Texto]"/>
      <dgm:spPr/>
      <dgm:t>
        <a:bodyPr/>
        <a:lstStyle/>
        <a:p>
          <a:r>
            <a:rPr lang="pt-BR" dirty="0" smtClean="0"/>
            <a:t>Fornecedores </a:t>
          </a:r>
          <a:endParaRPr lang="pt-BR" dirty="0"/>
        </a:p>
      </dgm:t>
    </dgm:pt>
    <dgm:pt modelId="{A156AF57-98E5-4218-A507-6AA669AFABAD}" type="parTrans" cxnId="{D3D1BB09-FF6C-4B55-B8C7-33F295E86BE5}">
      <dgm:prSet/>
      <dgm:spPr/>
      <dgm:t>
        <a:bodyPr/>
        <a:lstStyle/>
        <a:p>
          <a:endParaRPr lang="pt-BR"/>
        </a:p>
      </dgm:t>
    </dgm:pt>
    <dgm:pt modelId="{A1EC3488-02BF-493C-AFA7-1F0836540B26}" type="sibTrans" cxnId="{D3D1BB09-FF6C-4B55-B8C7-33F295E86BE5}">
      <dgm:prSet/>
      <dgm:spPr/>
      <dgm:t>
        <a:bodyPr/>
        <a:lstStyle/>
        <a:p>
          <a:endParaRPr lang="pt-BR"/>
        </a:p>
      </dgm:t>
    </dgm:pt>
    <dgm:pt modelId="{40AECAEE-D57C-4D23-9291-98E4A5614FB9}" type="pres">
      <dgm:prSet presAssocID="{2BCA712C-4EB7-4E2D-B519-A186F973A2B3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986310D2-8017-4E3C-A115-66A0D3CB8DCA}" type="pres">
      <dgm:prSet presAssocID="{8A3499D0-3705-4E18-A918-A0A85D6727B6}" presName="root1" presStyleCnt="0"/>
      <dgm:spPr/>
    </dgm:pt>
    <dgm:pt modelId="{0412C36D-3E85-48F4-8FDF-A66413C42B15}" type="pres">
      <dgm:prSet presAssocID="{8A3499D0-3705-4E18-A918-A0A85D6727B6}" presName="LevelOneTextNod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1B763BE9-ADED-456F-A30F-3AC6C71D4EB1}" type="pres">
      <dgm:prSet presAssocID="{8A3499D0-3705-4E18-A918-A0A85D6727B6}" presName="level2hierChild" presStyleCnt="0"/>
      <dgm:spPr/>
    </dgm:pt>
    <dgm:pt modelId="{AD16D936-2C23-4F8A-8C8F-E8DE4C9B2971}" type="pres">
      <dgm:prSet presAssocID="{C0B430F7-5199-4333-B56D-B2C184DEB6C6}" presName="conn2-1" presStyleLbl="parChTrans1D2" presStyleIdx="0" presStyleCnt="2"/>
      <dgm:spPr/>
    </dgm:pt>
    <dgm:pt modelId="{AF36058B-4C33-48BD-8379-C2185939B01A}" type="pres">
      <dgm:prSet presAssocID="{C0B430F7-5199-4333-B56D-B2C184DEB6C6}" presName="connTx" presStyleLbl="parChTrans1D2" presStyleIdx="0" presStyleCnt="2"/>
      <dgm:spPr/>
    </dgm:pt>
    <dgm:pt modelId="{984E0334-9277-40F7-889C-DA7B819F2A3A}" type="pres">
      <dgm:prSet presAssocID="{68249DA9-435D-4EAA-899D-0CB018B9A939}" presName="root2" presStyleCnt="0"/>
      <dgm:spPr/>
    </dgm:pt>
    <dgm:pt modelId="{CE435ACB-DA89-4294-82B0-CC1D55A13D31}" type="pres">
      <dgm:prSet presAssocID="{68249DA9-435D-4EAA-899D-0CB018B9A939}" presName="LevelTwoTextNode" presStyleLbl="node2" presStyleIdx="0" presStyleCnt="2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5557FB8B-A118-47CE-A064-1FC264EAF411}" type="pres">
      <dgm:prSet presAssocID="{68249DA9-435D-4EAA-899D-0CB018B9A939}" presName="level3hierChild" presStyleCnt="0"/>
      <dgm:spPr/>
    </dgm:pt>
    <dgm:pt modelId="{C2441966-ADB4-4CE9-A818-3C3A1C61B206}" type="pres">
      <dgm:prSet presAssocID="{F80F553F-62B5-46DD-9B51-0503C8594DBB}" presName="conn2-1" presStyleLbl="parChTrans1D3" presStyleIdx="0" presStyleCnt="3"/>
      <dgm:spPr/>
    </dgm:pt>
    <dgm:pt modelId="{97D1EE3E-A825-4AED-943A-EAA1C2F8841D}" type="pres">
      <dgm:prSet presAssocID="{F80F553F-62B5-46DD-9B51-0503C8594DBB}" presName="connTx" presStyleLbl="parChTrans1D3" presStyleIdx="0" presStyleCnt="3"/>
      <dgm:spPr/>
    </dgm:pt>
    <dgm:pt modelId="{312619D6-C8D7-4983-B468-9E9734A90D37}" type="pres">
      <dgm:prSet presAssocID="{FF9AF1E7-FD23-44BF-93C4-345BE16CD2E4}" presName="root2" presStyleCnt="0"/>
      <dgm:spPr/>
    </dgm:pt>
    <dgm:pt modelId="{2E983358-E0F9-49A8-BC74-911C916057C6}" type="pres">
      <dgm:prSet presAssocID="{FF9AF1E7-FD23-44BF-93C4-345BE16CD2E4}" presName="LevelTwoTextNode" presStyleLbl="node3" presStyleIdx="0" presStyleCnt="3">
        <dgm:presLayoutVars>
          <dgm:chPref val="3"/>
        </dgm:presLayoutVars>
      </dgm:prSet>
      <dgm:spPr/>
    </dgm:pt>
    <dgm:pt modelId="{FC40EEF8-0CB6-4151-B9DE-854F7C4828CC}" type="pres">
      <dgm:prSet presAssocID="{FF9AF1E7-FD23-44BF-93C4-345BE16CD2E4}" presName="level3hierChild" presStyleCnt="0"/>
      <dgm:spPr/>
    </dgm:pt>
    <dgm:pt modelId="{38812A3B-BC6A-432E-A4D4-7164D2F63A10}" type="pres">
      <dgm:prSet presAssocID="{6052135A-AD03-429F-B309-0259BE3DFD07}" presName="conn2-1" presStyleLbl="parChTrans1D3" presStyleIdx="1" presStyleCnt="3"/>
      <dgm:spPr/>
    </dgm:pt>
    <dgm:pt modelId="{A9FB3C14-58BA-4532-98BB-0AEC46D22EB4}" type="pres">
      <dgm:prSet presAssocID="{6052135A-AD03-429F-B309-0259BE3DFD07}" presName="connTx" presStyleLbl="parChTrans1D3" presStyleIdx="1" presStyleCnt="3"/>
      <dgm:spPr/>
    </dgm:pt>
    <dgm:pt modelId="{E0B05CE9-7F3C-4B0C-9493-D78E13287455}" type="pres">
      <dgm:prSet presAssocID="{E728B3AD-C59D-43FE-B69C-12A7B2EE2EB7}" presName="root2" presStyleCnt="0"/>
      <dgm:spPr/>
    </dgm:pt>
    <dgm:pt modelId="{04E0D480-6E6B-49AD-B014-38CDB416264B}" type="pres">
      <dgm:prSet presAssocID="{E728B3AD-C59D-43FE-B69C-12A7B2EE2EB7}" presName="LevelTwoTextNode" presStyleLbl="node3" presStyleIdx="1" presStyleCnt="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36C24A43-5886-4B00-B8FE-B27E1BBF1E5F}" type="pres">
      <dgm:prSet presAssocID="{E728B3AD-C59D-43FE-B69C-12A7B2EE2EB7}" presName="level3hierChild" presStyleCnt="0"/>
      <dgm:spPr/>
    </dgm:pt>
    <dgm:pt modelId="{9C213981-E0BE-42BF-9712-A5BBB326C271}" type="pres">
      <dgm:prSet presAssocID="{E3DCA344-BCDA-4A27-8F9E-730B868D5F6C}" presName="conn2-1" presStyleLbl="parChTrans1D2" presStyleIdx="1" presStyleCnt="2"/>
      <dgm:spPr/>
    </dgm:pt>
    <dgm:pt modelId="{1A27DCCB-2BC6-4EDE-9D16-8457B33255D3}" type="pres">
      <dgm:prSet presAssocID="{E3DCA344-BCDA-4A27-8F9E-730B868D5F6C}" presName="connTx" presStyleLbl="parChTrans1D2" presStyleIdx="1" presStyleCnt="2"/>
      <dgm:spPr/>
    </dgm:pt>
    <dgm:pt modelId="{B1A25375-5FFF-4C99-8E82-CFB71D347F48}" type="pres">
      <dgm:prSet presAssocID="{1FF54590-6B75-46F7-9356-BC5847A6ED27}" presName="root2" presStyleCnt="0"/>
      <dgm:spPr/>
    </dgm:pt>
    <dgm:pt modelId="{2026AD67-52B2-4A58-9024-E8BDD5C946FF}" type="pres">
      <dgm:prSet presAssocID="{1FF54590-6B75-46F7-9356-BC5847A6ED27}" presName="LevelTwoTextNode" presStyleLbl="node2" presStyleIdx="1" presStyleCnt="2">
        <dgm:presLayoutVars>
          <dgm:chPref val="3"/>
        </dgm:presLayoutVars>
      </dgm:prSet>
      <dgm:spPr/>
    </dgm:pt>
    <dgm:pt modelId="{4369B632-9D67-4AC4-BF76-F94C23F57838}" type="pres">
      <dgm:prSet presAssocID="{1FF54590-6B75-46F7-9356-BC5847A6ED27}" presName="level3hierChild" presStyleCnt="0"/>
      <dgm:spPr/>
    </dgm:pt>
    <dgm:pt modelId="{22BD5D81-5954-47F0-8E22-A3CB7474B82B}" type="pres">
      <dgm:prSet presAssocID="{A156AF57-98E5-4218-A507-6AA669AFABAD}" presName="conn2-1" presStyleLbl="parChTrans1D3" presStyleIdx="2" presStyleCnt="3"/>
      <dgm:spPr/>
    </dgm:pt>
    <dgm:pt modelId="{A3D14EA7-CF36-4AF7-9F46-61127FEAD579}" type="pres">
      <dgm:prSet presAssocID="{A156AF57-98E5-4218-A507-6AA669AFABAD}" presName="connTx" presStyleLbl="parChTrans1D3" presStyleIdx="2" presStyleCnt="3"/>
      <dgm:spPr/>
    </dgm:pt>
    <dgm:pt modelId="{CEF14A91-FDDC-47B0-91AB-49D6735285E8}" type="pres">
      <dgm:prSet presAssocID="{0B4DC2E4-912B-4F93-B09E-3477229C6490}" presName="root2" presStyleCnt="0"/>
      <dgm:spPr/>
    </dgm:pt>
    <dgm:pt modelId="{339135A7-CF98-47AC-AAF4-3D434F6D2935}" type="pres">
      <dgm:prSet presAssocID="{0B4DC2E4-912B-4F93-B09E-3477229C6490}" presName="LevelTwoTextNode" presStyleLbl="node3" presStyleIdx="2" presStyleCnt="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8B366F38-F036-49AD-B32B-AC746E893B95}" type="pres">
      <dgm:prSet presAssocID="{0B4DC2E4-912B-4F93-B09E-3477229C6490}" presName="level3hierChild" presStyleCnt="0"/>
      <dgm:spPr/>
    </dgm:pt>
  </dgm:ptLst>
  <dgm:cxnLst>
    <dgm:cxn modelId="{4FCA49E7-F032-46E9-8995-60901B0F6CA6}" type="presOf" srcId="{E3DCA344-BCDA-4A27-8F9E-730B868D5F6C}" destId="{9C213981-E0BE-42BF-9712-A5BBB326C271}" srcOrd="0" destOrd="0" presId="urn:microsoft.com/office/officeart/2005/8/layout/hierarchy2"/>
    <dgm:cxn modelId="{C7E64FE9-275C-43BE-9F8B-76BF11BA2257}" type="presOf" srcId="{F80F553F-62B5-46DD-9B51-0503C8594DBB}" destId="{97D1EE3E-A825-4AED-943A-EAA1C2F8841D}" srcOrd="1" destOrd="0" presId="urn:microsoft.com/office/officeart/2005/8/layout/hierarchy2"/>
    <dgm:cxn modelId="{1E857960-EFAA-4B8B-A5A8-560135D9CED7}" type="presOf" srcId="{A156AF57-98E5-4218-A507-6AA669AFABAD}" destId="{A3D14EA7-CF36-4AF7-9F46-61127FEAD579}" srcOrd="1" destOrd="0" presId="urn:microsoft.com/office/officeart/2005/8/layout/hierarchy2"/>
    <dgm:cxn modelId="{36A3EADE-3EB1-4950-A290-D7BC4B4E309B}" srcId="{8A3499D0-3705-4E18-A918-A0A85D6727B6}" destId="{1FF54590-6B75-46F7-9356-BC5847A6ED27}" srcOrd="1" destOrd="0" parTransId="{E3DCA344-BCDA-4A27-8F9E-730B868D5F6C}" sibTransId="{00ADDF64-EC2B-46FB-B707-88E0CC6975BA}"/>
    <dgm:cxn modelId="{134CD0BB-A744-4368-AB86-15E141EF15B5}" type="presOf" srcId="{0B4DC2E4-912B-4F93-B09E-3477229C6490}" destId="{339135A7-CF98-47AC-AAF4-3D434F6D2935}" srcOrd="0" destOrd="0" presId="urn:microsoft.com/office/officeart/2005/8/layout/hierarchy2"/>
    <dgm:cxn modelId="{4FEC3902-E635-4171-990A-E51D4F2E8D58}" srcId="{8A3499D0-3705-4E18-A918-A0A85D6727B6}" destId="{68249DA9-435D-4EAA-899D-0CB018B9A939}" srcOrd="0" destOrd="0" parTransId="{C0B430F7-5199-4333-B56D-B2C184DEB6C6}" sibTransId="{6CC9399C-3A9E-4511-B8BD-8BAD3BFABED3}"/>
    <dgm:cxn modelId="{18F4407D-51E7-4120-9756-020DD7FCFFA3}" type="presOf" srcId="{A156AF57-98E5-4218-A507-6AA669AFABAD}" destId="{22BD5D81-5954-47F0-8E22-A3CB7474B82B}" srcOrd="0" destOrd="0" presId="urn:microsoft.com/office/officeart/2005/8/layout/hierarchy2"/>
    <dgm:cxn modelId="{E8296557-49D3-4520-AB74-A3813CB0921B}" type="presOf" srcId="{F80F553F-62B5-46DD-9B51-0503C8594DBB}" destId="{C2441966-ADB4-4CE9-A818-3C3A1C61B206}" srcOrd="0" destOrd="0" presId="urn:microsoft.com/office/officeart/2005/8/layout/hierarchy2"/>
    <dgm:cxn modelId="{B3F4BFF4-511D-49A7-A7E6-C7901CC40B98}" type="presOf" srcId="{6052135A-AD03-429F-B309-0259BE3DFD07}" destId="{38812A3B-BC6A-432E-A4D4-7164D2F63A10}" srcOrd="0" destOrd="0" presId="urn:microsoft.com/office/officeart/2005/8/layout/hierarchy2"/>
    <dgm:cxn modelId="{DE897CE1-45BA-41CC-B2CE-7A5C25B02E81}" type="presOf" srcId="{8A3499D0-3705-4E18-A918-A0A85D6727B6}" destId="{0412C36D-3E85-48F4-8FDF-A66413C42B15}" srcOrd="0" destOrd="0" presId="urn:microsoft.com/office/officeart/2005/8/layout/hierarchy2"/>
    <dgm:cxn modelId="{4D52484F-F00D-4DA8-A388-665A08E11093}" type="presOf" srcId="{C0B430F7-5199-4333-B56D-B2C184DEB6C6}" destId="{AD16D936-2C23-4F8A-8C8F-E8DE4C9B2971}" srcOrd="0" destOrd="0" presId="urn:microsoft.com/office/officeart/2005/8/layout/hierarchy2"/>
    <dgm:cxn modelId="{C33FC0D7-444C-40B8-AC50-D1E329AB922C}" type="presOf" srcId="{E3DCA344-BCDA-4A27-8F9E-730B868D5F6C}" destId="{1A27DCCB-2BC6-4EDE-9D16-8457B33255D3}" srcOrd="1" destOrd="0" presId="urn:microsoft.com/office/officeart/2005/8/layout/hierarchy2"/>
    <dgm:cxn modelId="{200B1396-4026-431A-A67F-469088F54FAE}" type="presOf" srcId="{E728B3AD-C59D-43FE-B69C-12A7B2EE2EB7}" destId="{04E0D480-6E6B-49AD-B014-38CDB416264B}" srcOrd="0" destOrd="0" presId="urn:microsoft.com/office/officeart/2005/8/layout/hierarchy2"/>
    <dgm:cxn modelId="{DF2FB54C-BFFD-4700-BB60-30ABE1C6FF32}" srcId="{68249DA9-435D-4EAA-899D-0CB018B9A939}" destId="{FF9AF1E7-FD23-44BF-93C4-345BE16CD2E4}" srcOrd="0" destOrd="0" parTransId="{F80F553F-62B5-46DD-9B51-0503C8594DBB}" sibTransId="{E332E784-B632-405C-9F69-A8954542A8CD}"/>
    <dgm:cxn modelId="{2701347A-6A0D-4863-93EB-47E148A592DB}" type="presOf" srcId="{C0B430F7-5199-4333-B56D-B2C184DEB6C6}" destId="{AF36058B-4C33-48BD-8379-C2185939B01A}" srcOrd="1" destOrd="0" presId="urn:microsoft.com/office/officeart/2005/8/layout/hierarchy2"/>
    <dgm:cxn modelId="{3A3F2B94-6324-485C-A7DA-966032504358}" type="presOf" srcId="{FF9AF1E7-FD23-44BF-93C4-345BE16CD2E4}" destId="{2E983358-E0F9-49A8-BC74-911C916057C6}" srcOrd="0" destOrd="0" presId="urn:microsoft.com/office/officeart/2005/8/layout/hierarchy2"/>
    <dgm:cxn modelId="{4536582E-3B87-4BDD-9F86-86D566B0631E}" type="presOf" srcId="{68249DA9-435D-4EAA-899D-0CB018B9A939}" destId="{CE435ACB-DA89-4294-82B0-CC1D55A13D31}" srcOrd="0" destOrd="0" presId="urn:microsoft.com/office/officeart/2005/8/layout/hierarchy2"/>
    <dgm:cxn modelId="{D3D1BB09-FF6C-4B55-B8C7-33F295E86BE5}" srcId="{1FF54590-6B75-46F7-9356-BC5847A6ED27}" destId="{0B4DC2E4-912B-4F93-B09E-3477229C6490}" srcOrd="0" destOrd="0" parTransId="{A156AF57-98E5-4218-A507-6AA669AFABAD}" sibTransId="{A1EC3488-02BF-493C-AFA7-1F0836540B26}"/>
    <dgm:cxn modelId="{48D6B68E-DBC9-494A-9272-0CAC28E94CF6}" type="presOf" srcId="{2BCA712C-4EB7-4E2D-B519-A186F973A2B3}" destId="{40AECAEE-D57C-4D23-9291-98E4A5614FB9}" srcOrd="0" destOrd="0" presId="urn:microsoft.com/office/officeart/2005/8/layout/hierarchy2"/>
    <dgm:cxn modelId="{8107189A-6368-4C26-8D61-DF67372809A5}" srcId="{68249DA9-435D-4EAA-899D-0CB018B9A939}" destId="{E728B3AD-C59D-43FE-B69C-12A7B2EE2EB7}" srcOrd="1" destOrd="0" parTransId="{6052135A-AD03-429F-B309-0259BE3DFD07}" sibTransId="{0C9369F1-7107-428E-8A10-59607DBC236E}"/>
    <dgm:cxn modelId="{D53E1F5F-9B68-497A-88D0-074ADDD37071}" srcId="{2BCA712C-4EB7-4E2D-B519-A186F973A2B3}" destId="{8A3499D0-3705-4E18-A918-A0A85D6727B6}" srcOrd="0" destOrd="0" parTransId="{A93C62F8-4D19-4F4F-98F1-F2E7BF6F9CFF}" sibTransId="{8CB693D5-D9D2-4C9E-A185-D50152D41C05}"/>
    <dgm:cxn modelId="{8103DD07-EE7F-481F-BBAD-8E10314322CF}" type="presOf" srcId="{1FF54590-6B75-46F7-9356-BC5847A6ED27}" destId="{2026AD67-52B2-4A58-9024-E8BDD5C946FF}" srcOrd="0" destOrd="0" presId="urn:microsoft.com/office/officeart/2005/8/layout/hierarchy2"/>
    <dgm:cxn modelId="{1AC52FAF-850B-4146-8066-5ED338A549EF}" type="presOf" srcId="{6052135A-AD03-429F-B309-0259BE3DFD07}" destId="{A9FB3C14-58BA-4532-98BB-0AEC46D22EB4}" srcOrd="1" destOrd="0" presId="urn:microsoft.com/office/officeart/2005/8/layout/hierarchy2"/>
    <dgm:cxn modelId="{173A0FA4-F117-4B23-AB49-732505AF2F97}" type="presParOf" srcId="{40AECAEE-D57C-4D23-9291-98E4A5614FB9}" destId="{986310D2-8017-4E3C-A115-66A0D3CB8DCA}" srcOrd="0" destOrd="0" presId="urn:microsoft.com/office/officeart/2005/8/layout/hierarchy2"/>
    <dgm:cxn modelId="{ADA923EB-651C-482B-AA5D-BA40E1D80BD5}" type="presParOf" srcId="{986310D2-8017-4E3C-A115-66A0D3CB8DCA}" destId="{0412C36D-3E85-48F4-8FDF-A66413C42B15}" srcOrd="0" destOrd="0" presId="urn:microsoft.com/office/officeart/2005/8/layout/hierarchy2"/>
    <dgm:cxn modelId="{C5F48BBF-5DBF-4BCD-94D4-301A0E8CFB29}" type="presParOf" srcId="{986310D2-8017-4E3C-A115-66A0D3CB8DCA}" destId="{1B763BE9-ADED-456F-A30F-3AC6C71D4EB1}" srcOrd="1" destOrd="0" presId="urn:microsoft.com/office/officeart/2005/8/layout/hierarchy2"/>
    <dgm:cxn modelId="{759A8FB2-63F7-41BE-995B-DE80AE45AF51}" type="presParOf" srcId="{1B763BE9-ADED-456F-A30F-3AC6C71D4EB1}" destId="{AD16D936-2C23-4F8A-8C8F-E8DE4C9B2971}" srcOrd="0" destOrd="0" presId="urn:microsoft.com/office/officeart/2005/8/layout/hierarchy2"/>
    <dgm:cxn modelId="{AA61BC8F-588E-4E80-8F60-185A9CBC271A}" type="presParOf" srcId="{AD16D936-2C23-4F8A-8C8F-E8DE4C9B2971}" destId="{AF36058B-4C33-48BD-8379-C2185939B01A}" srcOrd="0" destOrd="0" presId="urn:microsoft.com/office/officeart/2005/8/layout/hierarchy2"/>
    <dgm:cxn modelId="{7152BDFC-E0FC-4AA3-8839-623DD9F8A0CE}" type="presParOf" srcId="{1B763BE9-ADED-456F-A30F-3AC6C71D4EB1}" destId="{984E0334-9277-40F7-889C-DA7B819F2A3A}" srcOrd="1" destOrd="0" presId="urn:microsoft.com/office/officeart/2005/8/layout/hierarchy2"/>
    <dgm:cxn modelId="{5EC28122-F70A-4368-B96E-36521E33B540}" type="presParOf" srcId="{984E0334-9277-40F7-889C-DA7B819F2A3A}" destId="{CE435ACB-DA89-4294-82B0-CC1D55A13D31}" srcOrd="0" destOrd="0" presId="urn:microsoft.com/office/officeart/2005/8/layout/hierarchy2"/>
    <dgm:cxn modelId="{727C524D-D9F1-445A-A917-A3CDD0538300}" type="presParOf" srcId="{984E0334-9277-40F7-889C-DA7B819F2A3A}" destId="{5557FB8B-A118-47CE-A064-1FC264EAF411}" srcOrd="1" destOrd="0" presId="urn:microsoft.com/office/officeart/2005/8/layout/hierarchy2"/>
    <dgm:cxn modelId="{C3EA925A-BF18-489F-A17B-911C1838587A}" type="presParOf" srcId="{5557FB8B-A118-47CE-A064-1FC264EAF411}" destId="{C2441966-ADB4-4CE9-A818-3C3A1C61B206}" srcOrd="0" destOrd="0" presId="urn:microsoft.com/office/officeart/2005/8/layout/hierarchy2"/>
    <dgm:cxn modelId="{4D0D3846-4E29-4F7E-818A-DEE67A1A5528}" type="presParOf" srcId="{C2441966-ADB4-4CE9-A818-3C3A1C61B206}" destId="{97D1EE3E-A825-4AED-943A-EAA1C2F8841D}" srcOrd="0" destOrd="0" presId="urn:microsoft.com/office/officeart/2005/8/layout/hierarchy2"/>
    <dgm:cxn modelId="{A4D4669B-C44D-4593-A29D-CBAC0B9CC8D3}" type="presParOf" srcId="{5557FB8B-A118-47CE-A064-1FC264EAF411}" destId="{312619D6-C8D7-4983-B468-9E9734A90D37}" srcOrd="1" destOrd="0" presId="urn:microsoft.com/office/officeart/2005/8/layout/hierarchy2"/>
    <dgm:cxn modelId="{ECEA4B19-DB4E-4A6C-956D-50899F47023D}" type="presParOf" srcId="{312619D6-C8D7-4983-B468-9E9734A90D37}" destId="{2E983358-E0F9-49A8-BC74-911C916057C6}" srcOrd="0" destOrd="0" presId="urn:microsoft.com/office/officeart/2005/8/layout/hierarchy2"/>
    <dgm:cxn modelId="{CB7B3AE7-A5DE-4796-8595-0AF25DE9FEDE}" type="presParOf" srcId="{312619D6-C8D7-4983-B468-9E9734A90D37}" destId="{FC40EEF8-0CB6-4151-B9DE-854F7C4828CC}" srcOrd="1" destOrd="0" presId="urn:microsoft.com/office/officeart/2005/8/layout/hierarchy2"/>
    <dgm:cxn modelId="{BC6F40DB-2477-41B3-B240-19370C41C197}" type="presParOf" srcId="{5557FB8B-A118-47CE-A064-1FC264EAF411}" destId="{38812A3B-BC6A-432E-A4D4-7164D2F63A10}" srcOrd="2" destOrd="0" presId="urn:microsoft.com/office/officeart/2005/8/layout/hierarchy2"/>
    <dgm:cxn modelId="{7EAA01B5-BEA9-4C14-BA83-525A7A6AECD1}" type="presParOf" srcId="{38812A3B-BC6A-432E-A4D4-7164D2F63A10}" destId="{A9FB3C14-58BA-4532-98BB-0AEC46D22EB4}" srcOrd="0" destOrd="0" presId="urn:microsoft.com/office/officeart/2005/8/layout/hierarchy2"/>
    <dgm:cxn modelId="{B12DDD4A-5A5C-4CF2-B15D-6C52120DFF57}" type="presParOf" srcId="{5557FB8B-A118-47CE-A064-1FC264EAF411}" destId="{E0B05CE9-7F3C-4B0C-9493-D78E13287455}" srcOrd="3" destOrd="0" presId="urn:microsoft.com/office/officeart/2005/8/layout/hierarchy2"/>
    <dgm:cxn modelId="{34EF16B1-F597-4FBD-A9A3-07A68994389C}" type="presParOf" srcId="{E0B05CE9-7F3C-4B0C-9493-D78E13287455}" destId="{04E0D480-6E6B-49AD-B014-38CDB416264B}" srcOrd="0" destOrd="0" presId="urn:microsoft.com/office/officeart/2005/8/layout/hierarchy2"/>
    <dgm:cxn modelId="{1AB7A16C-DDB4-49F1-BBB1-AA85EEABBC99}" type="presParOf" srcId="{E0B05CE9-7F3C-4B0C-9493-D78E13287455}" destId="{36C24A43-5886-4B00-B8FE-B27E1BBF1E5F}" srcOrd="1" destOrd="0" presId="urn:microsoft.com/office/officeart/2005/8/layout/hierarchy2"/>
    <dgm:cxn modelId="{39A61F6F-A684-414F-8A82-5205FA6B4C68}" type="presParOf" srcId="{1B763BE9-ADED-456F-A30F-3AC6C71D4EB1}" destId="{9C213981-E0BE-42BF-9712-A5BBB326C271}" srcOrd="2" destOrd="0" presId="urn:microsoft.com/office/officeart/2005/8/layout/hierarchy2"/>
    <dgm:cxn modelId="{872D85E0-4498-4E32-BFAF-E62DBA4BC410}" type="presParOf" srcId="{9C213981-E0BE-42BF-9712-A5BBB326C271}" destId="{1A27DCCB-2BC6-4EDE-9D16-8457B33255D3}" srcOrd="0" destOrd="0" presId="urn:microsoft.com/office/officeart/2005/8/layout/hierarchy2"/>
    <dgm:cxn modelId="{E2CDC7C8-8CA4-441A-9A10-386D1EEA278C}" type="presParOf" srcId="{1B763BE9-ADED-456F-A30F-3AC6C71D4EB1}" destId="{B1A25375-5FFF-4C99-8E82-CFB71D347F48}" srcOrd="3" destOrd="0" presId="urn:microsoft.com/office/officeart/2005/8/layout/hierarchy2"/>
    <dgm:cxn modelId="{BCEBD8E1-D771-4089-907A-F771A9565AAD}" type="presParOf" srcId="{B1A25375-5FFF-4C99-8E82-CFB71D347F48}" destId="{2026AD67-52B2-4A58-9024-E8BDD5C946FF}" srcOrd="0" destOrd="0" presId="urn:microsoft.com/office/officeart/2005/8/layout/hierarchy2"/>
    <dgm:cxn modelId="{47D05592-FCF2-4C84-9974-9A0A01B2919F}" type="presParOf" srcId="{B1A25375-5FFF-4C99-8E82-CFB71D347F48}" destId="{4369B632-9D67-4AC4-BF76-F94C23F57838}" srcOrd="1" destOrd="0" presId="urn:microsoft.com/office/officeart/2005/8/layout/hierarchy2"/>
    <dgm:cxn modelId="{DACD58EF-54BB-4471-91E2-445C020C9A05}" type="presParOf" srcId="{4369B632-9D67-4AC4-BF76-F94C23F57838}" destId="{22BD5D81-5954-47F0-8E22-A3CB7474B82B}" srcOrd="0" destOrd="0" presId="urn:microsoft.com/office/officeart/2005/8/layout/hierarchy2"/>
    <dgm:cxn modelId="{839706D4-C30E-4F4A-88DE-CD4E392BEB84}" type="presParOf" srcId="{22BD5D81-5954-47F0-8E22-A3CB7474B82B}" destId="{A3D14EA7-CF36-4AF7-9F46-61127FEAD579}" srcOrd="0" destOrd="0" presId="urn:microsoft.com/office/officeart/2005/8/layout/hierarchy2"/>
    <dgm:cxn modelId="{19081A36-AD39-4DBC-BCF0-316326A7816D}" type="presParOf" srcId="{4369B632-9D67-4AC4-BF76-F94C23F57838}" destId="{CEF14A91-FDDC-47B0-91AB-49D6735285E8}" srcOrd="1" destOrd="0" presId="urn:microsoft.com/office/officeart/2005/8/layout/hierarchy2"/>
    <dgm:cxn modelId="{41990769-12C0-4461-B4D9-2780E3B6B3C2}" type="presParOf" srcId="{CEF14A91-FDDC-47B0-91AB-49D6735285E8}" destId="{339135A7-CF98-47AC-AAF4-3D434F6D2935}" srcOrd="0" destOrd="0" presId="urn:microsoft.com/office/officeart/2005/8/layout/hierarchy2"/>
    <dgm:cxn modelId="{6A1DD90F-5D12-4A3D-84AA-143E7500A52D}" type="presParOf" srcId="{CEF14A91-FDDC-47B0-91AB-49D6735285E8}" destId="{8B366F38-F036-49AD-B32B-AC746E893B95}" srcOrd="1" destOrd="0" presId="urn:microsoft.com/office/officeart/2005/8/layout/hierarchy2"/>
  </dgm:cxnLst>
  <dgm:bg/>
  <dgm:whole/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4C689AB4-881D-4FEB-A714-DC7DFE6A6454}" type="doc">
      <dgm:prSet loTypeId="urn:microsoft.com/office/officeart/2005/8/layout/pyramid2" loCatId="pyramid" qsTypeId="urn:microsoft.com/office/officeart/2005/8/quickstyle/simple1" qsCatId="simple" csTypeId="urn:microsoft.com/office/officeart/2005/8/colors/accent1_2" csCatId="accent1" phldr="1"/>
      <dgm:spPr/>
    </dgm:pt>
    <dgm:pt modelId="{B4923B61-03E0-44BD-9BED-23FA2EB7CBBA}">
      <dgm:prSet phldrT="[Texto]"/>
      <dgm:spPr/>
      <dgm:t>
        <a:bodyPr/>
        <a:lstStyle/>
        <a:p>
          <a:r>
            <a:rPr lang="pt-BR" dirty="0" smtClean="0"/>
            <a:t>Estratégia</a:t>
          </a:r>
          <a:endParaRPr lang="pt-BR" dirty="0"/>
        </a:p>
      </dgm:t>
    </dgm:pt>
    <dgm:pt modelId="{AF9C071F-55C6-45B8-8534-75E7BF2E9AFC}" type="parTrans" cxnId="{920F82DE-9074-41B5-B68C-799044823520}">
      <dgm:prSet/>
      <dgm:spPr/>
      <dgm:t>
        <a:bodyPr/>
        <a:lstStyle/>
        <a:p>
          <a:endParaRPr lang="pt-BR"/>
        </a:p>
      </dgm:t>
    </dgm:pt>
    <dgm:pt modelId="{C4FC3488-0821-4571-88AF-7B8287258441}" type="sibTrans" cxnId="{920F82DE-9074-41B5-B68C-799044823520}">
      <dgm:prSet/>
      <dgm:spPr/>
      <dgm:t>
        <a:bodyPr/>
        <a:lstStyle/>
        <a:p>
          <a:endParaRPr lang="pt-BR"/>
        </a:p>
      </dgm:t>
    </dgm:pt>
    <dgm:pt modelId="{2548C732-ED20-4EBC-8323-28DF9E6984A7}">
      <dgm:prSet phldrT="[Texto]"/>
      <dgm:spPr/>
      <dgm:t>
        <a:bodyPr/>
        <a:lstStyle/>
        <a:p>
          <a:r>
            <a:rPr lang="pt-BR" dirty="0" smtClean="0"/>
            <a:t>Gestão </a:t>
          </a:r>
          <a:endParaRPr lang="pt-BR" dirty="0"/>
        </a:p>
      </dgm:t>
    </dgm:pt>
    <dgm:pt modelId="{7E11E642-8430-410F-8545-2A90E09437D5}" type="parTrans" cxnId="{15B21FE8-1C57-458F-8C8E-D2095B13B867}">
      <dgm:prSet/>
      <dgm:spPr/>
      <dgm:t>
        <a:bodyPr/>
        <a:lstStyle/>
        <a:p>
          <a:endParaRPr lang="pt-BR"/>
        </a:p>
      </dgm:t>
    </dgm:pt>
    <dgm:pt modelId="{BEB5B259-E87B-4011-82BE-EB77B19FE3BF}" type="sibTrans" cxnId="{15B21FE8-1C57-458F-8C8E-D2095B13B867}">
      <dgm:prSet/>
      <dgm:spPr/>
      <dgm:t>
        <a:bodyPr/>
        <a:lstStyle/>
        <a:p>
          <a:endParaRPr lang="pt-BR"/>
        </a:p>
      </dgm:t>
    </dgm:pt>
    <dgm:pt modelId="{CD8510E5-140E-4A7A-AD4C-BA862F2390D8}">
      <dgm:prSet phldrT="[Texto]"/>
      <dgm:spPr/>
      <dgm:t>
        <a:bodyPr/>
        <a:lstStyle/>
        <a:p>
          <a:r>
            <a:rPr lang="pt-BR" dirty="0" smtClean="0"/>
            <a:t>Operações</a:t>
          </a:r>
          <a:endParaRPr lang="pt-BR" dirty="0"/>
        </a:p>
      </dgm:t>
    </dgm:pt>
    <dgm:pt modelId="{20A0E917-1E21-4276-8120-D7C3DBB483D9}" type="parTrans" cxnId="{94C87967-9DDB-4FB3-B9C7-E160DAD089BD}">
      <dgm:prSet/>
      <dgm:spPr/>
      <dgm:t>
        <a:bodyPr/>
        <a:lstStyle/>
        <a:p>
          <a:endParaRPr lang="pt-BR"/>
        </a:p>
      </dgm:t>
    </dgm:pt>
    <dgm:pt modelId="{1DBEE837-76D3-4E55-A46C-AAC21E418D25}" type="sibTrans" cxnId="{94C87967-9DDB-4FB3-B9C7-E160DAD089BD}">
      <dgm:prSet/>
      <dgm:spPr/>
      <dgm:t>
        <a:bodyPr/>
        <a:lstStyle/>
        <a:p>
          <a:endParaRPr lang="pt-BR"/>
        </a:p>
      </dgm:t>
    </dgm:pt>
    <dgm:pt modelId="{1EE231B8-9BF3-4B55-9603-9D6685D10321}" type="pres">
      <dgm:prSet presAssocID="{4C689AB4-881D-4FEB-A714-DC7DFE6A6454}" presName="compositeShape" presStyleCnt="0">
        <dgm:presLayoutVars>
          <dgm:dir/>
          <dgm:resizeHandles/>
        </dgm:presLayoutVars>
      </dgm:prSet>
      <dgm:spPr/>
    </dgm:pt>
    <dgm:pt modelId="{9712ECD3-AA27-46D7-8EF8-27A5A996EE48}" type="pres">
      <dgm:prSet presAssocID="{4C689AB4-881D-4FEB-A714-DC7DFE6A6454}" presName="pyramid" presStyleLbl="node1" presStyleIdx="0" presStyleCnt="1"/>
      <dgm:spPr/>
    </dgm:pt>
    <dgm:pt modelId="{B4155988-1D83-4D90-B16E-D9B626A03145}" type="pres">
      <dgm:prSet presAssocID="{4C689AB4-881D-4FEB-A714-DC7DFE6A6454}" presName="theList" presStyleCnt="0"/>
      <dgm:spPr/>
    </dgm:pt>
    <dgm:pt modelId="{383BCAAB-A739-4E6A-99C7-A9079AB90D86}" type="pres">
      <dgm:prSet presAssocID="{B4923B61-03E0-44BD-9BED-23FA2EB7CBBA}" presName="aNode" presStyleLbl="fgAcc1" presStyleIdx="0" presStyleCnt="3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C32241-E0E5-4946-8F43-070C2FB731E2}" type="pres">
      <dgm:prSet presAssocID="{B4923B61-03E0-44BD-9BED-23FA2EB7CBBA}" presName="aSpace" presStyleCnt="0"/>
      <dgm:spPr/>
    </dgm:pt>
    <dgm:pt modelId="{74DC7C07-78CA-42BF-9FBC-823D23DB38A6}" type="pres">
      <dgm:prSet presAssocID="{2548C732-ED20-4EBC-8323-28DF9E6984A7}" presName="aNode" presStyleLbl="fgAcc1" presStyleIdx="1" presStyleCnt="3">
        <dgm:presLayoutVars>
          <dgm:bulletEnabled val="1"/>
        </dgm:presLayoutVars>
      </dgm:prSet>
      <dgm:spPr/>
    </dgm:pt>
    <dgm:pt modelId="{138B042D-893B-4A7C-904F-AAFB19E40E1A}" type="pres">
      <dgm:prSet presAssocID="{2548C732-ED20-4EBC-8323-28DF9E6984A7}" presName="aSpace" presStyleCnt="0"/>
      <dgm:spPr/>
    </dgm:pt>
    <dgm:pt modelId="{620BA53E-1107-44BF-B50E-006908EC83F9}" type="pres">
      <dgm:prSet presAssocID="{CD8510E5-140E-4A7A-AD4C-BA862F2390D8}" presName="aNode" presStyleLbl="fgAcc1" presStyleIdx="2" presStyleCnt="3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48957507-6C37-4BF0-AC76-12057DD4999E}" type="pres">
      <dgm:prSet presAssocID="{CD8510E5-140E-4A7A-AD4C-BA862F2390D8}" presName="aSpace" presStyleCnt="0"/>
      <dgm:spPr/>
    </dgm:pt>
  </dgm:ptLst>
  <dgm:cxnLst>
    <dgm:cxn modelId="{94C87967-9DDB-4FB3-B9C7-E160DAD089BD}" srcId="{4C689AB4-881D-4FEB-A714-DC7DFE6A6454}" destId="{CD8510E5-140E-4A7A-AD4C-BA862F2390D8}" srcOrd="2" destOrd="0" parTransId="{20A0E917-1E21-4276-8120-D7C3DBB483D9}" sibTransId="{1DBEE837-76D3-4E55-A46C-AAC21E418D25}"/>
    <dgm:cxn modelId="{A80319AF-EDCD-4647-89FC-7FBA598D1395}" type="presOf" srcId="{B4923B61-03E0-44BD-9BED-23FA2EB7CBBA}" destId="{383BCAAB-A739-4E6A-99C7-A9079AB90D86}" srcOrd="0" destOrd="0" presId="urn:microsoft.com/office/officeart/2005/8/layout/pyramid2"/>
    <dgm:cxn modelId="{15B21FE8-1C57-458F-8C8E-D2095B13B867}" srcId="{4C689AB4-881D-4FEB-A714-DC7DFE6A6454}" destId="{2548C732-ED20-4EBC-8323-28DF9E6984A7}" srcOrd="1" destOrd="0" parTransId="{7E11E642-8430-410F-8545-2A90E09437D5}" sibTransId="{BEB5B259-E87B-4011-82BE-EB77B19FE3BF}"/>
    <dgm:cxn modelId="{8F492928-9447-4FF5-A50F-0AB2E1D0912C}" type="presOf" srcId="{2548C732-ED20-4EBC-8323-28DF9E6984A7}" destId="{74DC7C07-78CA-42BF-9FBC-823D23DB38A6}" srcOrd="0" destOrd="0" presId="urn:microsoft.com/office/officeart/2005/8/layout/pyramid2"/>
    <dgm:cxn modelId="{FEF18472-E83F-424A-AAE1-4787D419167A}" type="presOf" srcId="{4C689AB4-881D-4FEB-A714-DC7DFE6A6454}" destId="{1EE231B8-9BF3-4B55-9603-9D6685D10321}" srcOrd="0" destOrd="0" presId="urn:microsoft.com/office/officeart/2005/8/layout/pyramid2"/>
    <dgm:cxn modelId="{09D8AB7C-0E26-44F8-A887-5490D4B5878A}" type="presOf" srcId="{CD8510E5-140E-4A7A-AD4C-BA862F2390D8}" destId="{620BA53E-1107-44BF-B50E-006908EC83F9}" srcOrd="0" destOrd="0" presId="urn:microsoft.com/office/officeart/2005/8/layout/pyramid2"/>
    <dgm:cxn modelId="{920F82DE-9074-41B5-B68C-799044823520}" srcId="{4C689AB4-881D-4FEB-A714-DC7DFE6A6454}" destId="{B4923B61-03E0-44BD-9BED-23FA2EB7CBBA}" srcOrd="0" destOrd="0" parTransId="{AF9C071F-55C6-45B8-8534-75E7BF2E9AFC}" sibTransId="{C4FC3488-0821-4571-88AF-7B8287258441}"/>
    <dgm:cxn modelId="{61448541-8F2E-424F-A26E-C7658EDD33D3}" type="presParOf" srcId="{1EE231B8-9BF3-4B55-9603-9D6685D10321}" destId="{9712ECD3-AA27-46D7-8EF8-27A5A996EE48}" srcOrd="0" destOrd="0" presId="urn:microsoft.com/office/officeart/2005/8/layout/pyramid2"/>
    <dgm:cxn modelId="{AFDEB84B-17F7-4E3F-B306-76933116CD9C}" type="presParOf" srcId="{1EE231B8-9BF3-4B55-9603-9D6685D10321}" destId="{B4155988-1D83-4D90-B16E-D9B626A03145}" srcOrd="1" destOrd="0" presId="urn:microsoft.com/office/officeart/2005/8/layout/pyramid2"/>
    <dgm:cxn modelId="{6EB53630-0173-4A30-AB99-82FBB8591835}" type="presParOf" srcId="{B4155988-1D83-4D90-B16E-D9B626A03145}" destId="{383BCAAB-A739-4E6A-99C7-A9079AB90D86}" srcOrd="0" destOrd="0" presId="urn:microsoft.com/office/officeart/2005/8/layout/pyramid2"/>
    <dgm:cxn modelId="{F5EFC21B-2A9F-4E90-B809-46298CB13166}" type="presParOf" srcId="{B4155988-1D83-4D90-B16E-D9B626A03145}" destId="{10C32241-E0E5-4946-8F43-070C2FB731E2}" srcOrd="1" destOrd="0" presId="urn:microsoft.com/office/officeart/2005/8/layout/pyramid2"/>
    <dgm:cxn modelId="{669A82D7-AA7B-4B32-B39D-662931A30F73}" type="presParOf" srcId="{B4155988-1D83-4D90-B16E-D9B626A03145}" destId="{74DC7C07-78CA-42BF-9FBC-823D23DB38A6}" srcOrd="2" destOrd="0" presId="urn:microsoft.com/office/officeart/2005/8/layout/pyramid2"/>
    <dgm:cxn modelId="{0ECBAE8D-CCE8-4400-978D-B2851C4FDD63}" type="presParOf" srcId="{B4155988-1D83-4D90-B16E-D9B626A03145}" destId="{138B042D-893B-4A7C-904F-AAFB19E40E1A}" srcOrd="3" destOrd="0" presId="urn:microsoft.com/office/officeart/2005/8/layout/pyramid2"/>
    <dgm:cxn modelId="{8B50B83E-95E0-400D-8952-B00E30715B35}" type="presParOf" srcId="{B4155988-1D83-4D90-B16E-D9B626A03145}" destId="{620BA53E-1107-44BF-B50E-006908EC83F9}" srcOrd="4" destOrd="0" presId="urn:microsoft.com/office/officeart/2005/8/layout/pyramid2"/>
    <dgm:cxn modelId="{1AAF88B4-309C-4B76-89FB-CA79C52FE4F0}" type="presParOf" srcId="{B4155988-1D83-4D90-B16E-D9B626A03145}" destId="{48957507-6C37-4BF0-AC76-12057DD4999E}" srcOrd="5" destOrd="0" presId="urn:microsoft.com/office/officeart/2005/8/layout/pyramid2"/>
  </dgm:cxnLst>
  <dgm:bg/>
  <dgm:whole/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745DB653-F527-4EB1-9B81-ACFCC66F0EBB}" type="doc">
      <dgm:prSet loTypeId="urn:microsoft.com/office/officeart/2005/8/layout/default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pt-BR"/>
        </a:p>
      </dgm:t>
    </dgm:pt>
    <dgm:pt modelId="{5956E794-09ED-46B6-BB5A-948C28F6C84C}">
      <dgm:prSet phldrT="[Texto]" custT="1"/>
      <dgm:spPr/>
      <dgm:t>
        <a:bodyPr/>
        <a:lstStyle/>
        <a:p>
          <a:pPr algn="l">
            <a:lnSpc>
              <a:spcPct val="100000"/>
            </a:lnSpc>
          </a:pPr>
          <a:r>
            <a:rPr lang="pt-BR" sz="2000" smtClean="0"/>
            <a:t>Nome e responsabilidades dos sócios</a:t>
          </a:r>
          <a:endParaRPr lang="pt-BR" sz="2000" dirty="0"/>
        </a:p>
      </dgm:t>
    </dgm:pt>
    <dgm:pt modelId="{8A7568DD-90DE-41C6-A553-62F3FD89A066}" type="parTrans" cxnId="{91232B78-1000-4F0A-9DDF-AC5067A6DEAB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5283E047-22D5-4E59-A509-B07B794C1D2B}" type="sibTrans" cxnId="{91232B78-1000-4F0A-9DDF-AC5067A6DEAB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079E963F-A434-4145-826F-7D88BF7AEBAE}">
      <dgm:prSet phldrT="[Texto]" custT="1"/>
      <dgm:spPr/>
      <dgm:t>
        <a:bodyPr/>
        <a:lstStyle/>
        <a:p>
          <a:pPr algn="l">
            <a:lnSpc>
              <a:spcPct val="100000"/>
            </a:lnSpc>
          </a:pPr>
          <a:r>
            <a:rPr lang="pt-BR" sz="2000" smtClean="0"/>
            <a:t>Nome, capital inicial e porte da Empresa</a:t>
          </a:r>
          <a:endParaRPr lang="pt-BR" sz="2000" dirty="0"/>
        </a:p>
      </dgm:t>
    </dgm:pt>
    <dgm:pt modelId="{89B531E1-00E3-4F1C-8132-367B921E6825}" type="parTrans" cxnId="{C03A0EB5-3804-4227-8300-6C5730A7D7DD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45041785-5A43-4333-94A0-B54FDA6D511C}" type="sibTrans" cxnId="{C03A0EB5-3804-4227-8300-6C5730A7D7DD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C7E601CC-3BFC-43BC-BED6-63DEB5EB91D6}">
      <dgm:prSet phldrT="[Texto]" custT="1"/>
      <dgm:spPr/>
      <dgm:t>
        <a:bodyPr/>
        <a:lstStyle/>
        <a:p>
          <a:pPr algn="l">
            <a:lnSpc>
              <a:spcPct val="100000"/>
            </a:lnSpc>
          </a:pPr>
          <a:r>
            <a:rPr lang="pt-BR" sz="2000" smtClean="0"/>
            <a:t>Produto, local ou locais físicos (ou virtuais)</a:t>
          </a:r>
          <a:endParaRPr lang="pt-BR" sz="2000" dirty="0"/>
        </a:p>
      </dgm:t>
    </dgm:pt>
    <dgm:pt modelId="{5E9C8692-AD64-4EFA-B816-CEFCA31050B4}" type="parTrans" cxnId="{90A7B14C-7132-4AE0-AFCD-DE8D05524266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39AB233C-1A45-4106-B3B3-6D0D7646B253}" type="sibTrans" cxnId="{90A7B14C-7132-4AE0-AFCD-DE8D05524266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6FE48BDD-1800-4672-9198-95E56EA8CE89}">
      <dgm:prSet phldrT="[Texto]" custT="1"/>
      <dgm:spPr/>
      <dgm:t>
        <a:bodyPr/>
        <a:lstStyle/>
        <a:p>
          <a:pPr algn="l">
            <a:lnSpc>
              <a:spcPct val="100000"/>
            </a:lnSpc>
          </a:pPr>
          <a:r>
            <a:rPr lang="pt-BR" sz="2000" smtClean="0"/>
            <a:t>Mercado (consumidor)</a:t>
          </a:r>
          <a:endParaRPr lang="pt-BR" sz="2000" dirty="0"/>
        </a:p>
      </dgm:t>
    </dgm:pt>
    <dgm:pt modelId="{6A5BCDFF-81CA-4C75-890C-D1A2BAA9785F}" type="parTrans" cxnId="{7E394A18-6F92-4494-9AAC-1D139073799C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9D889756-BE45-480A-ACA6-4A16B4C5971D}" type="sibTrans" cxnId="{7E394A18-6F92-4494-9AAC-1D139073799C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4D020886-BEA1-490E-93C7-AFA131798521}">
      <dgm:prSet phldrT="[Texto]" custT="1"/>
      <dgm:spPr/>
      <dgm:t>
        <a:bodyPr/>
        <a:lstStyle/>
        <a:p>
          <a:pPr algn="l">
            <a:lnSpc>
              <a:spcPct val="100000"/>
            </a:lnSpc>
          </a:pPr>
          <a:r>
            <a:rPr lang="pt-BR" sz="2000" smtClean="0"/>
            <a:t>Política de Negócios</a:t>
          </a:r>
          <a:endParaRPr lang="pt-BR" sz="2000" dirty="0"/>
        </a:p>
      </dgm:t>
    </dgm:pt>
    <dgm:pt modelId="{6C4FBED4-429B-42D0-BCD3-ECCE7BC62316}" type="parTrans" cxnId="{3F63C501-238D-4B54-817B-41CAE088C373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C36EF561-CA7D-4377-9D65-05CA1D26FEBA}" type="sibTrans" cxnId="{3F63C501-238D-4B54-817B-41CAE088C373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A986D541-65EE-4C59-84EC-3E4DEC8E8307}">
      <dgm:prSet phldrT="[Texto]" custT="1"/>
      <dgm:spPr/>
      <dgm:t>
        <a:bodyPr/>
        <a:lstStyle/>
        <a:p>
          <a:pPr algn="l">
            <a:lnSpc>
              <a:spcPct val="100000"/>
            </a:lnSpc>
          </a:pPr>
          <a:r>
            <a:rPr lang="pt-BR" sz="2000" smtClean="0"/>
            <a:t>Diferencial competitivo</a:t>
          </a:r>
          <a:endParaRPr lang="pt-BR" sz="2000" dirty="0"/>
        </a:p>
      </dgm:t>
    </dgm:pt>
    <dgm:pt modelId="{7C5993FE-1593-407F-B6EC-D41C6EA2B6B7}" type="parTrans" cxnId="{EDC125C4-F264-45AE-9876-1F8E3A70AD47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EA1A9A7C-15DB-42E3-9483-C3B6413811D6}" type="sibTrans" cxnId="{EDC125C4-F264-45AE-9876-1F8E3A70AD47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E8978D61-8D6D-4F96-9DE2-7DD3DDB9E265}">
      <dgm:prSet phldrT="[Texto]" custT="1"/>
      <dgm:spPr/>
      <dgm:t>
        <a:bodyPr/>
        <a:lstStyle/>
        <a:p>
          <a:pPr algn="l">
            <a:lnSpc>
              <a:spcPct val="100000"/>
            </a:lnSpc>
          </a:pPr>
          <a:r>
            <a:rPr lang="pt-BR" sz="2000" dirty="0" smtClean="0"/>
            <a:t>Perfil do Capital Humano</a:t>
          </a:r>
          <a:endParaRPr lang="pt-BR" sz="2000" dirty="0"/>
        </a:p>
      </dgm:t>
    </dgm:pt>
    <dgm:pt modelId="{7218983C-D56A-418E-8B1E-D2985AC3B1C9}" type="parTrans" cxnId="{0420C197-0044-499E-A8EA-D278C4B5F2B3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09CE1E1E-FEFD-4B14-938A-8519D9C38A7E}" type="sibTrans" cxnId="{0420C197-0044-499E-A8EA-D278C4B5F2B3}">
      <dgm:prSet/>
      <dgm:spPr/>
      <dgm:t>
        <a:bodyPr/>
        <a:lstStyle/>
        <a:p>
          <a:pPr algn="l">
            <a:lnSpc>
              <a:spcPct val="100000"/>
            </a:lnSpc>
          </a:pPr>
          <a:endParaRPr lang="pt-BR" sz="2000">
            <a:solidFill>
              <a:schemeClr val="tx1"/>
            </a:solidFill>
          </a:endParaRPr>
        </a:p>
      </dgm:t>
    </dgm:pt>
    <dgm:pt modelId="{6AEC36F1-6380-4962-A02F-FDB675FC69CA}">
      <dgm:prSet phldrT="[Texto]" custT="1"/>
      <dgm:spPr/>
      <dgm:t>
        <a:bodyPr/>
        <a:lstStyle/>
        <a:p>
          <a:pPr algn="l">
            <a:lnSpc>
              <a:spcPct val="100000"/>
            </a:lnSpc>
          </a:pPr>
          <a:r>
            <a:rPr lang="pt-BR" sz="2000" smtClean="0"/>
            <a:t>Estrutura Organizacional</a:t>
          </a:r>
        </a:p>
        <a:p>
          <a:pPr algn="l">
            <a:lnSpc>
              <a:spcPct val="100000"/>
            </a:lnSpc>
          </a:pPr>
          <a:r>
            <a:rPr lang="pt-BR" sz="2000" smtClean="0"/>
            <a:t> </a:t>
          </a:r>
          <a:endParaRPr lang="pt-BR" sz="2000" dirty="0"/>
        </a:p>
      </dgm:t>
    </dgm:pt>
    <dgm:pt modelId="{E320DBE2-42DC-4746-82A7-28CBECC22A22}" type="parTrans" cxnId="{64A0858C-F1C7-4D6D-BB68-D6C33B7221B7}">
      <dgm:prSet/>
      <dgm:spPr/>
      <dgm:t>
        <a:bodyPr/>
        <a:lstStyle/>
        <a:p>
          <a:pPr>
            <a:lnSpc>
              <a:spcPct val="100000"/>
            </a:lnSpc>
          </a:pPr>
          <a:endParaRPr lang="pt-BR">
            <a:solidFill>
              <a:schemeClr val="tx1"/>
            </a:solidFill>
          </a:endParaRPr>
        </a:p>
      </dgm:t>
    </dgm:pt>
    <dgm:pt modelId="{CEF7F176-C8D7-4C11-A503-D53F4550D327}" type="sibTrans" cxnId="{64A0858C-F1C7-4D6D-BB68-D6C33B7221B7}">
      <dgm:prSet/>
      <dgm:spPr/>
      <dgm:t>
        <a:bodyPr/>
        <a:lstStyle/>
        <a:p>
          <a:pPr>
            <a:lnSpc>
              <a:spcPct val="100000"/>
            </a:lnSpc>
          </a:pPr>
          <a:endParaRPr lang="pt-BR">
            <a:solidFill>
              <a:schemeClr val="tx1"/>
            </a:solidFill>
          </a:endParaRPr>
        </a:p>
      </dgm:t>
    </dgm:pt>
    <dgm:pt modelId="{3377A9F9-A685-49FB-994E-3814237D4491}" type="pres">
      <dgm:prSet presAssocID="{745DB653-F527-4EB1-9B81-ACFCC66F0EBB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A1CFA277-29ED-4613-9397-E0645C23A61E}" type="pres">
      <dgm:prSet presAssocID="{5956E794-09ED-46B6-BB5A-948C28F6C84C}" presName="node" presStyleLbl="node1" presStyleIdx="0" presStyleCnt="8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FE9CFBB0-ECEE-473B-8828-B51BEA5FDA5B}" type="pres">
      <dgm:prSet presAssocID="{5283E047-22D5-4E59-A509-B07B794C1D2B}" presName="sibTrans" presStyleCnt="0"/>
      <dgm:spPr/>
      <dgm:t>
        <a:bodyPr/>
        <a:lstStyle/>
        <a:p>
          <a:endParaRPr lang="pt-BR"/>
        </a:p>
      </dgm:t>
    </dgm:pt>
    <dgm:pt modelId="{402FC07F-50C7-4AE3-A3F3-CCAFD6D42D31}" type="pres">
      <dgm:prSet presAssocID="{079E963F-A434-4145-826F-7D88BF7AEBAE}" presName="node" presStyleLbl="node1" presStyleIdx="1" presStyleCnt="8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4E8F4887-DADC-4F60-9E19-DE9FC7557DED}" type="pres">
      <dgm:prSet presAssocID="{45041785-5A43-4333-94A0-B54FDA6D511C}" presName="sibTrans" presStyleCnt="0"/>
      <dgm:spPr/>
      <dgm:t>
        <a:bodyPr/>
        <a:lstStyle/>
        <a:p>
          <a:endParaRPr lang="pt-BR"/>
        </a:p>
      </dgm:t>
    </dgm:pt>
    <dgm:pt modelId="{AFE40273-ED1C-46E2-9DB0-E07E05290A83}" type="pres">
      <dgm:prSet presAssocID="{C7E601CC-3BFC-43BC-BED6-63DEB5EB91D6}" presName="node" presStyleLbl="node1" presStyleIdx="2" presStyleCnt="8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D6CABCCF-8733-4447-8719-0D9A4BE38C8E}" type="pres">
      <dgm:prSet presAssocID="{39AB233C-1A45-4106-B3B3-6D0D7646B253}" presName="sibTrans" presStyleCnt="0"/>
      <dgm:spPr/>
      <dgm:t>
        <a:bodyPr/>
        <a:lstStyle/>
        <a:p>
          <a:endParaRPr lang="pt-BR"/>
        </a:p>
      </dgm:t>
    </dgm:pt>
    <dgm:pt modelId="{953E61D2-2505-43DA-9639-F9B3C85272CF}" type="pres">
      <dgm:prSet presAssocID="{6FE48BDD-1800-4672-9198-95E56EA8CE89}" presName="node" presStyleLbl="node1" presStyleIdx="3" presStyleCnt="8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6A4D8F77-9DD2-40D3-8F6F-EDC921EB46EE}" type="pres">
      <dgm:prSet presAssocID="{9D889756-BE45-480A-ACA6-4A16B4C5971D}" presName="sibTrans" presStyleCnt="0"/>
      <dgm:spPr/>
      <dgm:t>
        <a:bodyPr/>
        <a:lstStyle/>
        <a:p>
          <a:endParaRPr lang="pt-BR"/>
        </a:p>
      </dgm:t>
    </dgm:pt>
    <dgm:pt modelId="{A45FE8B2-6638-43CE-8F53-3F3E727EE4CB}" type="pres">
      <dgm:prSet presAssocID="{A986D541-65EE-4C59-84EC-3E4DEC8E8307}" presName="node" presStyleLbl="node1" presStyleIdx="4" presStyleCnt="8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71F291C-AC1A-4078-A4CF-98A2E3B1EFA6}" type="pres">
      <dgm:prSet presAssocID="{EA1A9A7C-15DB-42E3-9483-C3B6413811D6}" presName="sibTrans" presStyleCnt="0"/>
      <dgm:spPr/>
      <dgm:t>
        <a:bodyPr/>
        <a:lstStyle/>
        <a:p>
          <a:endParaRPr lang="pt-BR"/>
        </a:p>
      </dgm:t>
    </dgm:pt>
    <dgm:pt modelId="{0753FFE8-1FE4-474D-BD50-88095CA6B3ED}" type="pres">
      <dgm:prSet presAssocID="{4D020886-BEA1-490E-93C7-AFA131798521}" presName="node" presStyleLbl="node1" presStyleIdx="5" presStyleCnt="8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818B2114-25E0-44C6-B3B8-8D3BAA6D598A}" type="pres">
      <dgm:prSet presAssocID="{C36EF561-CA7D-4377-9D65-05CA1D26FEBA}" presName="sibTrans" presStyleCnt="0"/>
      <dgm:spPr/>
      <dgm:t>
        <a:bodyPr/>
        <a:lstStyle/>
        <a:p>
          <a:endParaRPr lang="pt-BR"/>
        </a:p>
      </dgm:t>
    </dgm:pt>
    <dgm:pt modelId="{0263DCD5-BF99-4880-B842-50E26EB7FC89}" type="pres">
      <dgm:prSet presAssocID="{E8978D61-8D6D-4F96-9DE2-7DD3DDB9E265}" presName="node" presStyleLbl="node1" presStyleIdx="6" presStyleCnt="8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8DF84AFA-11FE-45B1-A113-5339D6D79A1C}" type="pres">
      <dgm:prSet presAssocID="{09CE1E1E-FEFD-4B14-938A-8519D9C38A7E}" presName="sibTrans" presStyleCnt="0"/>
      <dgm:spPr/>
      <dgm:t>
        <a:bodyPr/>
        <a:lstStyle/>
        <a:p>
          <a:endParaRPr lang="pt-BR"/>
        </a:p>
      </dgm:t>
    </dgm:pt>
    <dgm:pt modelId="{8766534A-A256-4416-94E8-E6F6E66F1612}" type="pres">
      <dgm:prSet presAssocID="{6AEC36F1-6380-4962-A02F-FDB675FC69CA}" presName="node" presStyleLbl="node1" presStyleIdx="7" presStyleCnt="8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84E65CA1-BE43-4B49-8A18-6C783F6A13CA}" type="presOf" srcId="{E8978D61-8D6D-4F96-9DE2-7DD3DDB9E265}" destId="{0263DCD5-BF99-4880-B842-50E26EB7FC89}" srcOrd="0" destOrd="0" presId="urn:microsoft.com/office/officeart/2005/8/layout/default"/>
    <dgm:cxn modelId="{7E394A18-6F92-4494-9AAC-1D139073799C}" srcId="{745DB653-F527-4EB1-9B81-ACFCC66F0EBB}" destId="{6FE48BDD-1800-4672-9198-95E56EA8CE89}" srcOrd="3" destOrd="0" parTransId="{6A5BCDFF-81CA-4C75-890C-D1A2BAA9785F}" sibTransId="{9D889756-BE45-480A-ACA6-4A16B4C5971D}"/>
    <dgm:cxn modelId="{EDC125C4-F264-45AE-9876-1F8E3A70AD47}" srcId="{745DB653-F527-4EB1-9B81-ACFCC66F0EBB}" destId="{A986D541-65EE-4C59-84EC-3E4DEC8E8307}" srcOrd="4" destOrd="0" parTransId="{7C5993FE-1593-407F-B6EC-D41C6EA2B6B7}" sibTransId="{EA1A9A7C-15DB-42E3-9483-C3B6413811D6}"/>
    <dgm:cxn modelId="{C03A0EB5-3804-4227-8300-6C5730A7D7DD}" srcId="{745DB653-F527-4EB1-9B81-ACFCC66F0EBB}" destId="{079E963F-A434-4145-826F-7D88BF7AEBAE}" srcOrd="1" destOrd="0" parTransId="{89B531E1-00E3-4F1C-8132-367B921E6825}" sibTransId="{45041785-5A43-4333-94A0-B54FDA6D511C}"/>
    <dgm:cxn modelId="{0420C197-0044-499E-A8EA-D278C4B5F2B3}" srcId="{745DB653-F527-4EB1-9B81-ACFCC66F0EBB}" destId="{E8978D61-8D6D-4F96-9DE2-7DD3DDB9E265}" srcOrd="6" destOrd="0" parTransId="{7218983C-D56A-418E-8B1E-D2985AC3B1C9}" sibTransId="{09CE1E1E-FEFD-4B14-938A-8519D9C38A7E}"/>
    <dgm:cxn modelId="{EBB6613C-2164-4342-858F-894D21D956C6}" type="presOf" srcId="{5956E794-09ED-46B6-BB5A-948C28F6C84C}" destId="{A1CFA277-29ED-4613-9397-E0645C23A61E}" srcOrd="0" destOrd="0" presId="urn:microsoft.com/office/officeart/2005/8/layout/default"/>
    <dgm:cxn modelId="{6B4CACA5-C087-4565-8FE0-A3B79F184640}" type="presOf" srcId="{6FE48BDD-1800-4672-9198-95E56EA8CE89}" destId="{953E61D2-2505-43DA-9639-F9B3C85272CF}" srcOrd="0" destOrd="0" presId="urn:microsoft.com/office/officeart/2005/8/layout/default"/>
    <dgm:cxn modelId="{A427679C-8055-47EE-AAED-563C6BFDC7F6}" type="presOf" srcId="{745DB653-F527-4EB1-9B81-ACFCC66F0EBB}" destId="{3377A9F9-A685-49FB-994E-3814237D4491}" srcOrd="0" destOrd="0" presId="urn:microsoft.com/office/officeart/2005/8/layout/default"/>
    <dgm:cxn modelId="{90A7B14C-7132-4AE0-AFCD-DE8D05524266}" srcId="{745DB653-F527-4EB1-9B81-ACFCC66F0EBB}" destId="{C7E601CC-3BFC-43BC-BED6-63DEB5EB91D6}" srcOrd="2" destOrd="0" parTransId="{5E9C8692-AD64-4EFA-B816-CEFCA31050B4}" sibTransId="{39AB233C-1A45-4106-B3B3-6D0D7646B253}"/>
    <dgm:cxn modelId="{9C1A2D64-D220-41C3-B9B6-B4706CD08CDB}" type="presOf" srcId="{4D020886-BEA1-490E-93C7-AFA131798521}" destId="{0753FFE8-1FE4-474D-BD50-88095CA6B3ED}" srcOrd="0" destOrd="0" presId="urn:microsoft.com/office/officeart/2005/8/layout/default"/>
    <dgm:cxn modelId="{838A91F5-16E3-41E7-B712-04FE34B54FF1}" type="presOf" srcId="{C7E601CC-3BFC-43BC-BED6-63DEB5EB91D6}" destId="{AFE40273-ED1C-46E2-9DB0-E07E05290A83}" srcOrd="0" destOrd="0" presId="urn:microsoft.com/office/officeart/2005/8/layout/default"/>
    <dgm:cxn modelId="{E4B7EC81-2F99-40A5-98AA-7F5D9CE9A98D}" type="presOf" srcId="{A986D541-65EE-4C59-84EC-3E4DEC8E8307}" destId="{A45FE8B2-6638-43CE-8F53-3F3E727EE4CB}" srcOrd="0" destOrd="0" presId="urn:microsoft.com/office/officeart/2005/8/layout/default"/>
    <dgm:cxn modelId="{64A0858C-F1C7-4D6D-BB68-D6C33B7221B7}" srcId="{745DB653-F527-4EB1-9B81-ACFCC66F0EBB}" destId="{6AEC36F1-6380-4962-A02F-FDB675FC69CA}" srcOrd="7" destOrd="0" parTransId="{E320DBE2-42DC-4746-82A7-28CBECC22A22}" sibTransId="{CEF7F176-C8D7-4C11-A503-D53F4550D327}"/>
    <dgm:cxn modelId="{67750842-ECD0-4FA5-9DEB-658EFBAC3E35}" type="presOf" srcId="{079E963F-A434-4145-826F-7D88BF7AEBAE}" destId="{402FC07F-50C7-4AE3-A3F3-CCAFD6D42D31}" srcOrd="0" destOrd="0" presId="urn:microsoft.com/office/officeart/2005/8/layout/default"/>
    <dgm:cxn modelId="{3F63C501-238D-4B54-817B-41CAE088C373}" srcId="{745DB653-F527-4EB1-9B81-ACFCC66F0EBB}" destId="{4D020886-BEA1-490E-93C7-AFA131798521}" srcOrd="5" destOrd="0" parTransId="{6C4FBED4-429B-42D0-BCD3-ECCE7BC62316}" sibTransId="{C36EF561-CA7D-4377-9D65-05CA1D26FEBA}"/>
    <dgm:cxn modelId="{91232B78-1000-4F0A-9DDF-AC5067A6DEAB}" srcId="{745DB653-F527-4EB1-9B81-ACFCC66F0EBB}" destId="{5956E794-09ED-46B6-BB5A-948C28F6C84C}" srcOrd="0" destOrd="0" parTransId="{8A7568DD-90DE-41C6-A553-62F3FD89A066}" sibTransId="{5283E047-22D5-4E59-A509-B07B794C1D2B}"/>
    <dgm:cxn modelId="{EF39ABD9-002C-442A-8DE3-0F5410FCD777}" type="presOf" srcId="{6AEC36F1-6380-4962-A02F-FDB675FC69CA}" destId="{8766534A-A256-4416-94E8-E6F6E66F1612}" srcOrd="0" destOrd="0" presId="urn:microsoft.com/office/officeart/2005/8/layout/default"/>
    <dgm:cxn modelId="{B5959CD8-27B6-4407-94FA-BB26FFEECD23}" type="presParOf" srcId="{3377A9F9-A685-49FB-994E-3814237D4491}" destId="{A1CFA277-29ED-4613-9397-E0645C23A61E}" srcOrd="0" destOrd="0" presId="urn:microsoft.com/office/officeart/2005/8/layout/default"/>
    <dgm:cxn modelId="{730CF181-2980-499A-BF1D-021E4F82C129}" type="presParOf" srcId="{3377A9F9-A685-49FB-994E-3814237D4491}" destId="{FE9CFBB0-ECEE-473B-8828-B51BEA5FDA5B}" srcOrd="1" destOrd="0" presId="urn:microsoft.com/office/officeart/2005/8/layout/default"/>
    <dgm:cxn modelId="{08CE3289-6DF3-404C-9A4F-76898F3B271D}" type="presParOf" srcId="{3377A9F9-A685-49FB-994E-3814237D4491}" destId="{402FC07F-50C7-4AE3-A3F3-CCAFD6D42D31}" srcOrd="2" destOrd="0" presId="urn:microsoft.com/office/officeart/2005/8/layout/default"/>
    <dgm:cxn modelId="{993BAC77-6D96-4AAE-9C17-CB0CDD544BFE}" type="presParOf" srcId="{3377A9F9-A685-49FB-994E-3814237D4491}" destId="{4E8F4887-DADC-4F60-9E19-DE9FC7557DED}" srcOrd="3" destOrd="0" presId="urn:microsoft.com/office/officeart/2005/8/layout/default"/>
    <dgm:cxn modelId="{4E31CB1E-4914-472F-8276-5425E56354C3}" type="presParOf" srcId="{3377A9F9-A685-49FB-994E-3814237D4491}" destId="{AFE40273-ED1C-46E2-9DB0-E07E05290A83}" srcOrd="4" destOrd="0" presId="urn:microsoft.com/office/officeart/2005/8/layout/default"/>
    <dgm:cxn modelId="{775E0312-DA81-4645-BBCF-598510A064C7}" type="presParOf" srcId="{3377A9F9-A685-49FB-994E-3814237D4491}" destId="{D6CABCCF-8733-4447-8719-0D9A4BE38C8E}" srcOrd="5" destOrd="0" presId="urn:microsoft.com/office/officeart/2005/8/layout/default"/>
    <dgm:cxn modelId="{FA4C6DF7-1FD8-4E04-B174-92AD0C0F3832}" type="presParOf" srcId="{3377A9F9-A685-49FB-994E-3814237D4491}" destId="{953E61D2-2505-43DA-9639-F9B3C85272CF}" srcOrd="6" destOrd="0" presId="urn:microsoft.com/office/officeart/2005/8/layout/default"/>
    <dgm:cxn modelId="{C3242F8A-DBFE-4D4B-9A37-A52896484075}" type="presParOf" srcId="{3377A9F9-A685-49FB-994E-3814237D4491}" destId="{6A4D8F77-9DD2-40D3-8F6F-EDC921EB46EE}" srcOrd="7" destOrd="0" presId="urn:microsoft.com/office/officeart/2005/8/layout/default"/>
    <dgm:cxn modelId="{D5FD0CFF-CF75-44BF-B7B4-E95B5D3A7849}" type="presParOf" srcId="{3377A9F9-A685-49FB-994E-3814237D4491}" destId="{A45FE8B2-6638-43CE-8F53-3F3E727EE4CB}" srcOrd="8" destOrd="0" presId="urn:microsoft.com/office/officeart/2005/8/layout/default"/>
    <dgm:cxn modelId="{1387500A-10E3-46FE-A230-A4B2E6A21BD8}" type="presParOf" srcId="{3377A9F9-A685-49FB-994E-3814237D4491}" destId="{771F291C-AC1A-4078-A4CF-98A2E3B1EFA6}" srcOrd="9" destOrd="0" presId="urn:microsoft.com/office/officeart/2005/8/layout/default"/>
    <dgm:cxn modelId="{0588AE2D-3487-4088-BEEC-FF9B309D7F2E}" type="presParOf" srcId="{3377A9F9-A685-49FB-994E-3814237D4491}" destId="{0753FFE8-1FE4-474D-BD50-88095CA6B3ED}" srcOrd="10" destOrd="0" presId="urn:microsoft.com/office/officeart/2005/8/layout/default"/>
    <dgm:cxn modelId="{04AE6831-337D-4D86-8E21-578D7266212D}" type="presParOf" srcId="{3377A9F9-A685-49FB-994E-3814237D4491}" destId="{818B2114-25E0-44C6-B3B8-8D3BAA6D598A}" srcOrd="11" destOrd="0" presId="urn:microsoft.com/office/officeart/2005/8/layout/default"/>
    <dgm:cxn modelId="{B886BD0E-0F96-428E-A3BF-8F20C70F9857}" type="presParOf" srcId="{3377A9F9-A685-49FB-994E-3814237D4491}" destId="{0263DCD5-BF99-4880-B842-50E26EB7FC89}" srcOrd="12" destOrd="0" presId="urn:microsoft.com/office/officeart/2005/8/layout/default"/>
    <dgm:cxn modelId="{13584C39-A723-44F7-8E4C-48F29C187DD4}" type="presParOf" srcId="{3377A9F9-A685-49FB-994E-3814237D4491}" destId="{8DF84AFA-11FE-45B1-A113-5339D6D79A1C}" srcOrd="13" destOrd="0" presId="urn:microsoft.com/office/officeart/2005/8/layout/default"/>
    <dgm:cxn modelId="{5E4A655F-0184-48D8-ABCF-3D8DCAD949CB}" type="presParOf" srcId="{3377A9F9-A685-49FB-994E-3814237D4491}" destId="{8766534A-A256-4416-94E8-E6F6E66F1612}" srcOrd="14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745DB653-F527-4EB1-9B81-ACFCC66F0EBB}" type="doc">
      <dgm:prSet loTypeId="urn:microsoft.com/office/officeart/2005/8/layout/hList6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pt-BR"/>
        </a:p>
      </dgm:t>
    </dgm:pt>
    <dgm:pt modelId="{8493A793-2808-4FFC-911E-C30580BE1B13}">
      <dgm:prSet phldrT="[Texto]"/>
      <dgm:spPr/>
      <dgm:t>
        <a:bodyPr/>
        <a:lstStyle/>
        <a:p>
          <a:r>
            <a:rPr lang="pt-BR" smtClean="0">
              <a:solidFill>
                <a:schemeClr val="tx1"/>
              </a:solidFill>
            </a:rPr>
            <a:t>Eleger uma empresa  empresa</a:t>
          </a:r>
          <a:endParaRPr lang="pt-BR" dirty="0">
            <a:solidFill>
              <a:schemeClr val="tx1"/>
            </a:solidFill>
          </a:endParaRPr>
        </a:p>
      </dgm:t>
    </dgm:pt>
    <dgm:pt modelId="{1274C46C-F767-4CCF-BCD5-92F97C573860}" type="parTrans" cxnId="{947CB877-CB9B-4990-BAF6-C499F57EC3BB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57D52162-6428-4B58-AB91-F81C4B25CCD0}" type="sibTrans" cxnId="{947CB877-CB9B-4990-BAF6-C499F57EC3BB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9CC926AB-171D-4CA0-84FD-AAF36F3C7206}">
      <dgm:prSet phldrT="[Texto]"/>
      <dgm:spPr/>
      <dgm:t>
        <a:bodyPr/>
        <a:lstStyle/>
        <a:p>
          <a:r>
            <a:rPr lang="pt-BR" smtClean="0">
              <a:solidFill>
                <a:schemeClr val="tx1"/>
              </a:solidFill>
            </a:rPr>
            <a:t>Apresentar em Formato: Poster digital ou papel</a:t>
          </a:r>
          <a:endParaRPr lang="pt-BR" dirty="0">
            <a:solidFill>
              <a:schemeClr val="tx1"/>
            </a:solidFill>
          </a:endParaRPr>
        </a:p>
      </dgm:t>
    </dgm:pt>
    <dgm:pt modelId="{256D3094-93A7-44CD-A58C-6594B69BF198}" type="parTrans" cxnId="{83A6761E-1900-4D6A-BE6C-C5C368C3F86F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25D9EF09-499B-4772-AF03-B0D94D529B9A}" type="sibTrans" cxnId="{83A6761E-1900-4D6A-BE6C-C5C368C3F86F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98B899A8-2694-4E32-8F3D-EFB620D839B2}">
      <dgm:prSet phldrT="[Texto]"/>
      <dgm:spPr/>
      <dgm:t>
        <a:bodyPr/>
        <a:lstStyle/>
        <a:p>
          <a:r>
            <a:rPr lang="pt-BR" dirty="0" smtClean="0">
              <a:solidFill>
                <a:schemeClr val="tx1"/>
              </a:solidFill>
            </a:rPr>
            <a:t>Descrição de 5 a 10 características do case:</a:t>
          </a:r>
        </a:p>
        <a:p>
          <a:r>
            <a:rPr lang="pt-BR" dirty="0" smtClean="0">
              <a:solidFill>
                <a:schemeClr val="tx1"/>
              </a:solidFill>
            </a:rPr>
            <a:t>fundadores, estrutura, porte, produto, mercado, faturamento, história, curiosos, imagens,</a:t>
          </a:r>
          <a:endParaRPr lang="pt-BR" dirty="0">
            <a:solidFill>
              <a:schemeClr val="tx1"/>
            </a:solidFill>
          </a:endParaRPr>
        </a:p>
      </dgm:t>
    </dgm:pt>
    <dgm:pt modelId="{A9ACB951-3CB7-4F06-BBC1-F65A66D28BC7}" type="parTrans" cxnId="{DA2C70A8-1C1C-492D-A33A-C3FBEDA342FA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7E58EC40-D1AD-4F52-8656-57622326A6C1}" type="sibTrans" cxnId="{DA2C70A8-1C1C-492D-A33A-C3FBEDA342FA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D5489085-C8D2-4903-A1F1-CF1F73C9258A}">
      <dgm:prSet phldrT="[Texto]"/>
      <dgm:spPr/>
      <dgm:t>
        <a:bodyPr/>
        <a:lstStyle/>
        <a:p>
          <a:r>
            <a:rPr lang="pt-BR" dirty="0" smtClean="0">
              <a:solidFill>
                <a:schemeClr val="tx1"/>
              </a:solidFill>
            </a:rPr>
            <a:t>Conclusões de cada aluno</a:t>
          </a:r>
        </a:p>
        <a:p>
          <a:r>
            <a:rPr lang="pt-BR" dirty="0" smtClean="0">
              <a:solidFill>
                <a:schemeClr val="tx1"/>
              </a:solidFill>
            </a:rPr>
            <a:t>do grupo</a:t>
          </a:r>
          <a:endParaRPr lang="pt-BR" dirty="0">
            <a:solidFill>
              <a:schemeClr val="tx1"/>
            </a:solidFill>
          </a:endParaRPr>
        </a:p>
      </dgm:t>
    </dgm:pt>
    <dgm:pt modelId="{F2B2E488-69C5-4BEE-BC01-A9937B550FFE}" type="parTrans" cxnId="{3991E0D8-E4A7-4F38-B575-FD260D2175E2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41634F9D-E123-45EE-8D14-A988EA7176C3}" type="sibTrans" cxnId="{3991E0D8-E4A7-4F38-B575-FD260D2175E2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5956E794-09ED-46B6-BB5A-948C28F6C84C}">
      <dgm:prSet phldrT="[Texto]"/>
      <dgm:spPr/>
      <dgm:t>
        <a:bodyPr/>
        <a:lstStyle/>
        <a:p>
          <a:r>
            <a:rPr lang="pt-BR" dirty="0" smtClean="0">
              <a:solidFill>
                <a:schemeClr val="tx1"/>
              </a:solidFill>
            </a:rPr>
            <a:t>Formar um grupo</a:t>
          </a:r>
        </a:p>
        <a:p>
          <a:r>
            <a:rPr lang="pt-BR" dirty="0" smtClean="0">
              <a:solidFill>
                <a:schemeClr val="tx1"/>
              </a:solidFill>
            </a:rPr>
            <a:t>3 a 6 alunos </a:t>
          </a:r>
          <a:endParaRPr lang="pt-BR" dirty="0">
            <a:solidFill>
              <a:schemeClr val="tx1"/>
            </a:solidFill>
          </a:endParaRPr>
        </a:p>
      </dgm:t>
    </dgm:pt>
    <dgm:pt modelId="{8A7568DD-90DE-41C6-A553-62F3FD89A066}" type="parTrans" cxnId="{91232B78-1000-4F0A-9DDF-AC5067A6DEAB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5283E047-22D5-4E59-A509-B07B794C1D2B}" type="sibTrans" cxnId="{91232B78-1000-4F0A-9DDF-AC5067A6DEAB}">
      <dgm:prSet/>
      <dgm:spPr/>
      <dgm:t>
        <a:bodyPr/>
        <a:lstStyle/>
        <a:p>
          <a:endParaRPr lang="pt-BR">
            <a:solidFill>
              <a:schemeClr val="tx1"/>
            </a:solidFill>
          </a:endParaRPr>
        </a:p>
      </dgm:t>
    </dgm:pt>
    <dgm:pt modelId="{80D08B15-FD62-4BAF-8E80-50ECAC7FB6CD}">
      <dgm:prSet phldrT="[Texto]"/>
      <dgm:spPr/>
      <dgm:t>
        <a:bodyPr/>
        <a:lstStyle/>
        <a:p>
          <a:r>
            <a:rPr lang="pt-BR" dirty="0" smtClean="0">
              <a:solidFill>
                <a:schemeClr val="tx1"/>
              </a:solidFill>
            </a:rPr>
            <a:t>Fontes consultadas</a:t>
          </a:r>
          <a:endParaRPr lang="pt-BR" dirty="0">
            <a:solidFill>
              <a:schemeClr val="tx1"/>
            </a:solidFill>
          </a:endParaRPr>
        </a:p>
      </dgm:t>
    </dgm:pt>
    <dgm:pt modelId="{92EB22FC-DD71-4B78-9F51-C1CACACEEFCD}" type="parTrans" cxnId="{8FC8AA10-36E8-4F43-9599-EBCF12B4B5C3}">
      <dgm:prSet/>
      <dgm:spPr/>
    </dgm:pt>
    <dgm:pt modelId="{2C5F875B-8AA0-4695-9B8E-A55722EF8526}" type="sibTrans" cxnId="{8FC8AA10-36E8-4F43-9599-EBCF12B4B5C3}">
      <dgm:prSet/>
      <dgm:spPr/>
    </dgm:pt>
    <dgm:pt modelId="{D6B12810-5D59-4B47-8E1D-FD0B6EF0C045}" type="pres">
      <dgm:prSet presAssocID="{745DB653-F527-4EB1-9B81-ACFCC66F0EBB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F4215D22-7143-4068-AD76-720994357EF1}" type="pres">
      <dgm:prSet presAssocID="{5956E794-09ED-46B6-BB5A-948C28F6C84C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F65563B5-AB31-45AA-A334-6A410AF14C39}" type="pres">
      <dgm:prSet presAssocID="{5283E047-22D5-4E59-A509-B07B794C1D2B}" presName="sibTrans" presStyleCnt="0"/>
      <dgm:spPr/>
      <dgm:t>
        <a:bodyPr/>
        <a:lstStyle/>
        <a:p>
          <a:endParaRPr lang="pt-BR"/>
        </a:p>
      </dgm:t>
    </dgm:pt>
    <dgm:pt modelId="{16F5BDF2-DF85-48DC-A93D-68F008B85B7B}" type="pres">
      <dgm:prSet presAssocID="{8493A793-2808-4FFC-911E-C30580BE1B13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55218828-DA34-4FAE-A4B5-2D401762E07D}" type="pres">
      <dgm:prSet presAssocID="{57D52162-6428-4B58-AB91-F81C4B25CCD0}" presName="sibTrans" presStyleCnt="0"/>
      <dgm:spPr/>
      <dgm:t>
        <a:bodyPr/>
        <a:lstStyle/>
        <a:p>
          <a:endParaRPr lang="pt-BR"/>
        </a:p>
      </dgm:t>
    </dgm:pt>
    <dgm:pt modelId="{68B23C8E-CE0F-4FE5-99CB-2DCBBFEB830F}" type="pres">
      <dgm:prSet presAssocID="{9CC926AB-171D-4CA0-84FD-AAF36F3C7206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2F21D52E-FB26-4C33-BB6C-F4E405DB2A52}" type="pres">
      <dgm:prSet presAssocID="{25D9EF09-499B-4772-AF03-B0D94D529B9A}" presName="sibTrans" presStyleCnt="0"/>
      <dgm:spPr/>
      <dgm:t>
        <a:bodyPr/>
        <a:lstStyle/>
        <a:p>
          <a:endParaRPr lang="pt-BR"/>
        </a:p>
      </dgm:t>
    </dgm:pt>
    <dgm:pt modelId="{0353CB73-B8BC-4253-A6ED-319B51A41EC1}" type="pres">
      <dgm:prSet presAssocID="{98B899A8-2694-4E32-8F3D-EFB620D839B2}" presName="node" presStyleLbl="node1" presStyleIdx="3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4365F22D-6CC8-46C3-B772-FE4008218512}" type="pres">
      <dgm:prSet presAssocID="{7E58EC40-D1AD-4F52-8656-57622326A6C1}" presName="sibTrans" presStyleCnt="0"/>
      <dgm:spPr/>
      <dgm:t>
        <a:bodyPr/>
        <a:lstStyle/>
        <a:p>
          <a:endParaRPr lang="pt-BR"/>
        </a:p>
      </dgm:t>
    </dgm:pt>
    <dgm:pt modelId="{5B2D8DD5-BC1E-495B-A8DB-FB5A6C7E3839}" type="pres">
      <dgm:prSet presAssocID="{D5489085-C8D2-4903-A1F1-CF1F73C9258A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6D8CB0E7-2BED-4532-B473-B8FC7BAF5E71}" type="pres">
      <dgm:prSet presAssocID="{41634F9D-E123-45EE-8D14-A988EA7176C3}" presName="sibTrans" presStyleCnt="0"/>
      <dgm:spPr/>
    </dgm:pt>
    <dgm:pt modelId="{E240009D-C0CA-469B-802A-C6C9FD24F2B9}" type="pres">
      <dgm:prSet presAssocID="{80D08B15-FD62-4BAF-8E80-50ECAC7FB6CD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83A6761E-1900-4D6A-BE6C-C5C368C3F86F}" srcId="{745DB653-F527-4EB1-9B81-ACFCC66F0EBB}" destId="{9CC926AB-171D-4CA0-84FD-AAF36F3C7206}" srcOrd="2" destOrd="0" parTransId="{256D3094-93A7-44CD-A58C-6594B69BF198}" sibTransId="{25D9EF09-499B-4772-AF03-B0D94D529B9A}"/>
    <dgm:cxn modelId="{3991E0D8-E4A7-4F38-B575-FD260D2175E2}" srcId="{745DB653-F527-4EB1-9B81-ACFCC66F0EBB}" destId="{D5489085-C8D2-4903-A1F1-CF1F73C9258A}" srcOrd="4" destOrd="0" parTransId="{F2B2E488-69C5-4BEE-BC01-A9937B550FFE}" sibTransId="{41634F9D-E123-45EE-8D14-A988EA7176C3}"/>
    <dgm:cxn modelId="{8FC8AA10-36E8-4F43-9599-EBCF12B4B5C3}" srcId="{745DB653-F527-4EB1-9B81-ACFCC66F0EBB}" destId="{80D08B15-FD62-4BAF-8E80-50ECAC7FB6CD}" srcOrd="5" destOrd="0" parTransId="{92EB22FC-DD71-4B78-9F51-C1CACACEEFCD}" sibTransId="{2C5F875B-8AA0-4695-9B8E-A55722EF8526}"/>
    <dgm:cxn modelId="{459A05A9-7463-488C-BB39-DAD51777EC90}" type="presOf" srcId="{9CC926AB-171D-4CA0-84FD-AAF36F3C7206}" destId="{68B23C8E-CE0F-4FE5-99CB-2DCBBFEB830F}" srcOrd="0" destOrd="0" presId="urn:microsoft.com/office/officeart/2005/8/layout/hList6"/>
    <dgm:cxn modelId="{947CB877-CB9B-4990-BAF6-C499F57EC3BB}" srcId="{745DB653-F527-4EB1-9B81-ACFCC66F0EBB}" destId="{8493A793-2808-4FFC-911E-C30580BE1B13}" srcOrd="1" destOrd="0" parTransId="{1274C46C-F767-4CCF-BCD5-92F97C573860}" sibTransId="{57D52162-6428-4B58-AB91-F81C4B25CCD0}"/>
    <dgm:cxn modelId="{98FB4FE4-D807-4BA3-B280-F5E88A32B102}" type="presOf" srcId="{5956E794-09ED-46B6-BB5A-948C28F6C84C}" destId="{F4215D22-7143-4068-AD76-720994357EF1}" srcOrd="0" destOrd="0" presId="urn:microsoft.com/office/officeart/2005/8/layout/hList6"/>
    <dgm:cxn modelId="{E86B9BCF-F553-4875-BA35-06080CDF7D45}" type="presOf" srcId="{745DB653-F527-4EB1-9B81-ACFCC66F0EBB}" destId="{D6B12810-5D59-4B47-8E1D-FD0B6EF0C045}" srcOrd="0" destOrd="0" presId="urn:microsoft.com/office/officeart/2005/8/layout/hList6"/>
    <dgm:cxn modelId="{436043B6-C69D-4A4F-92CE-A08A1968E20D}" type="presOf" srcId="{98B899A8-2694-4E32-8F3D-EFB620D839B2}" destId="{0353CB73-B8BC-4253-A6ED-319B51A41EC1}" srcOrd="0" destOrd="0" presId="urn:microsoft.com/office/officeart/2005/8/layout/hList6"/>
    <dgm:cxn modelId="{DA2C70A8-1C1C-492D-A33A-C3FBEDA342FA}" srcId="{745DB653-F527-4EB1-9B81-ACFCC66F0EBB}" destId="{98B899A8-2694-4E32-8F3D-EFB620D839B2}" srcOrd="3" destOrd="0" parTransId="{A9ACB951-3CB7-4F06-BBC1-F65A66D28BC7}" sibTransId="{7E58EC40-D1AD-4F52-8656-57622326A6C1}"/>
    <dgm:cxn modelId="{5FF02963-B169-4956-AAED-1A22DB00759B}" type="presOf" srcId="{8493A793-2808-4FFC-911E-C30580BE1B13}" destId="{16F5BDF2-DF85-48DC-A93D-68F008B85B7B}" srcOrd="0" destOrd="0" presId="urn:microsoft.com/office/officeart/2005/8/layout/hList6"/>
    <dgm:cxn modelId="{CA28A81D-EFF1-442B-ABFF-59128642E231}" type="presOf" srcId="{D5489085-C8D2-4903-A1F1-CF1F73C9258A}" destId="{5B2D8DD5-BC1E-495B-A8DB-FB5A6C7E3839}" srcOrd="0" destOrd="0" presId="urn:microsoft.com/office/officeart/2005/8/layout/hList6"/>
    <dgm:cxn modelId="{91232B78-1000-4F0A-9DDF-AC5067A6DEAB}" srcId="{745DB653-F527-4EB1-9B81-ACFCC66F0EBB}" destId="{5956E794-09ED-46B6-BB5A-948C28F6C84C}" srcOrd="0" destOrd="0" parTransId="{8A7568DD-90DE-41C6-A553-62F3FD89A066}" sibTransId="{5283E047-22D5-4E59-A509-B07B794C1D2B}"/>
    <dgm:cxn modelId="{5DC8412E-4FD9-4277-B999-DC846589F8F0}" type="presOf" srcId="{80D08B15-FD62-4BAF-8E80-50ECAC7FB6CD}" destId="{E240009D-C0CA-469B-802A-C6C9FD24F2B9}" srcOrd="0" destOrd="0" presId="urn:microsoft.com/office/officeart/2005/8/layout/hList6"/>
    <dgm:cxn modelId="{BDED7940-A226-4076-B8A2-68FB3E523B41}" type="presParOf" srcId="{D6B12810-5D59-4B47-8E1D-FD0B6EF0C045}" destId="{F4215D22-7143-4068-AD76-720994357EF1}" srcOrd="0" destOrd="0" presId="urn:microsoft.com/office/officeart/2005/8/layout/hList6"/>
    <dgm:cxn modelId="{0B815195-B507-423F-B1B7-A1350DDB71CE}" type="presParOf" srcId="{D6B12810-5D59-4B47-8E1D-FD0B6EF0C045}" destId="{F65563B5-AB31-45AA-A334-6A410AF14C39}" srcOrd="1" destOrd="0" presId="urn:microsoft.com/office/officeart/2005/8/layout/hList6"/>
    <dgm:cxn modelId="{02ABA98D-A043-4F55-BC3F-F05BC82A8BD3}" type="presParOf" srcId="{D6B12810-5D59-4B47-8E1D-FD0B6EF0C045}" destId="{16F5BDF2-DF85-48DC-A93D-68F008B85B7B}" srcOrd="2" destOrd="0" presId="urn:microsoft.com/office/officeart/2005/8/layout/hList6"/>
    <dgm:cxn modelId="{8CE8B5F7-66E4-4421-80DD-4566B4C1ACE0}" type="presParOf" srcId="{D6B12810-5D59-4B47-8E1D-FD0B6EF0C045}" destId="{55218828-DA34-4FAE-A4B5-2D401762E07D}" srcOrd="3" destOrd="0" presId="urn:microsoft.com/office/officeart/2005/8/layout/hList6"/>
    <dgm:cxn modelId="{FD718E38-4017-4C43-8F6F-84982CAC6749}" type="presParOf" srcId="{D6B12810-5D59-4B47-8E1D-FD0B6EF0C045}" destId="{68B23C8E-CE0F-4FE5-99CB-2DCBBFEB830F}" srcOrd="4" destOrd="0" presId="urn:microsoft.com/office/officeart/2005/8/layout/hList6"/>
    <dgm:cxn modelId="{796F6C52-8570-46EB-B4B2-8C84C78FF38C}" type="presParOf" srcId="{D6B12810-5D59-4B47-8E1D-FD0B6EF0C045}" destId="{2F21D52E-FB26-4C33-BB6C-F4E405DB2A52}" srcOrd="5" destOrd="0" presId="urn:microsoft.com/office/officeart/2005/8/layout/hList6"/>
    <dgm:cxn modelId="{A2821C13-480B-450E-B39F-EA1C417ECA5C}" type="presParOf" srcId="{D6B12810-5D59-4B47-8E1D-FD0B6EF0C045}" destId="{0353CB73-B8BC-4253-A6ED-319B51A41EC1}" srcOrd="6" destOrd="0" presId="urn:microsoft.com/office/officeart/2005/8/layout/hList6"/>
    <dgm:cxn modelId="{07CDA3A4-9169-478B-A36E-EC713A19C5FC}" type="presParOf" srcId="{D6B12810-5D59-4B47-8E1D-FD0B6EF0C045}" destId="{4365F22D-6CC8-46C3-B772-FE4008218512}" srcOrd="7" destOrd="0" presId="urn:microsoft.com/office/officeart/2005/8/layout/hList6"/>
    <dgm:cxn modelId="{E1734708-5E87-4F78-893B-3C0C7A8C7DDE}" type="presParOf" srcId="{D6B12810-5D59-4B47-8E1D-FD0B6EF0C045}" destId="{5B2D8DD5-BC1E-495B-A8DB-FB5A6C7E3839}" srcOrd="8" destOrd="0" presId="urn:microsoft.com/office/officeart/2005/8/layout/hList6"/>
    <dgm:cxn modelId="{C43686EB-89B2-4F53-AFC8-45664473CFD6}" type="presParOf" srcId="{D6B12810-5D59-4B47-8E1D-FD0B6EF0C045}" destId="{6D8CB0E7-2BED-4532-B473-B8FC7BAF5E71}" srcOrd="9" destOrd="0" presId="urn:microsoft.com/office/officeart/2005/8/layout/hList6"/>
    <dgm:cxn modelId="{9B67B604-3CD2-4056-BB08-841D10AD40FE}" type="presParOf" srcId="{D6B12810-5D59-4B47-8E1D-FD0B6EF0C045}" destId="{E240009D-C0CA-469B-802A-C6C9FD24F2B9}" srcOrd="10" destOrd="0" presId="urn:microsoft.com/office/officeart/2005/8/layout/hList6"/>
  </dgm:cxnLst>
  <dgm:bg/>
  <dgm:whole/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A66CF7C-2E55-47B8-A15F-BCD0F6E462AE}">
      <dsp:nvSpPr>
        <dsp:cNvPr id="0" name=""/>
        <dsp:cNvSpPr/>
      </dsp:nvSpPr>
      <dsp:spPr>
        <a:xfrm>
          <a:off x="1348965" y="199615"/>
          <a:ext cx="3749034" cy="1171573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93546" tIns="49530" rIns="49530" bIns="4953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300" kern="1200" dirty="0"/>
            <a:t>Fonte específica: a partir de uma fonte específica: Filme, livro, Case Harvard, cases de sucesso ou fracasso </a:t>
          </a:r>
        </a:p>
      </dsp:txBody>
      <dsp:txXfrm>
        <a:off x="1348965" y="199615"/>
        <a:ext cx="3749034" cy="1171573"/>
      </dsp:txXfrm>
    </dsp:sp>
    <dsp:sp modelId="{59EED2C6-F373-47AD-A589-2E4BA59E492D}">
      <dsp:nvSpPr>
        <dsp:cNvPr id="0" name=""/>
        <dsp:cNvSpPr/>
      </dsp:nvSpPr>
      <dsp:spPr>
        <a:xfrm>
          <a:off x="1192756" y="30388"/>
          <a:ext cx="820101" cy="1230151"/>
        </a:xfrm>
        <a:prstGeom prst="rect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ED9DF48-328C-486B-BBE5-FD5D06D935ED}">
      <dsp:nvSpPr>
        <dsp:cNvPr id="0" name=""/>
        <dsp:cNvSpPr/>
      </dsp:nvSpPr>
      <dsp:spPr>
        <a:xfrm>
          <a:off x="5418234" y="199615"/>
          <a:ext cx="3749034" cy="1171573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93546" tIns="49530" rIns="49530" bIns="4953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300" kern="1200" dirty="0"/>
            <a:t>Individual, dupla ou trio</a:t>
          </a:r>
        </a:p>
      </dsp:txBody>
      <dsp:txXfrm>
        <a:off x="5418234" y="199615"/>
        <a:ext cx="3749034" cy="1171573"/>
      </dsp:txXfrm>
    </dsp:sp>
    <dsp:sp modelId="{347816DA-0465-4A7C-A33C-8A03D8E2DD4D}">
      <dsp:nvSpPr>
        <dsp:cNvPr id="0" name=""/>
        <dsp:cNvSpPr/>
      </dsp:nvSpPr>
      <dsp:spPr>
        <a:xfrm>
          <a:off x="5262025" y="30388"/>
          <a:ext cx="820101" cy="1230151"/>
        </a:xfrm>
        <a:prstGeom prst="rect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E5879BA-4B8C-4D41-9D2C-3C9A7B3EA12A}">
      <dsp:nvSpPr>
        <dsp:cNvPr id="0" name=""/>
        <dsp:cNvSpPr/>
      </dsp:nvSpPr>
      <dsp:spPr>
        <a:xfrm>
          <a:off x="1348965" y="1674496"/>
          <a:ext cx="3749034" cy="1171573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93546" tIns="49530" rIns="49530" bIns="4953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300" kern="1200" dirty="0"/>
            <a:t>Formato: Poster digital</a:t>
          </a:r>
        </a:p>
      </dsp:txBody>
      <dsp:txXfrm>
        <a:off x="1348965" y="1674496"/>
        <a:ext cx="3749034" cy="1171573"/>
      </dsp:txXfrm>
    </dsp:sp>
    <dsp:sp modelId="{E0DC2C51-FAC5-4D15-9F82-6B14B4B102D7}">
      <dsp:nvSpPr>
        <dsp:cNvPr id="0" name=""/>
        <dsp:cNvSpPr/>
      </dsp:nvSpPr>
      <dsp:spPr>
        <a:xfrm>
          <a:off x="1192756" y="1505268"/>
          <a:ext cx="820101" cy="1230151"/>
        </a:xfrm>
        <a:prstGeom prst="rect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280958B-3CFB-4903-82FD-AAAAD0F32D09}">
      <dsp:nvSpPr>
        <dsp:cNvPr id="0" name=""/>
        <dsp:cNvSpPr/>
      </dsp:nvSpPr>
      <dsp:spPr>
        <a:xfrm>
          <a:off x="5418234" y="1674496"/>
          <a:ext cx="3749034" cy="1171573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93546" tIns="49530" rIns="49530" bIns="4953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300" kern="1200" dirty="0"/>
            <a:t>Itens: Título Criativo e  autores do trabalho</a:t>
          </a:r>
        </a:p>
      </dsp:txBody>
      <dsp:txXfrm>
        <a:off x="5418234" y="1674496"/>
        <a:ext cx="3749034" cy="1171573"/>
      </dsp:txXfrm>
    </dsp:sp>
    <dsp:sp modelId="{99B4B12D-8F19-4098-B637-E81AA8B3879B}">
      <dsp:nvSpPr>
        <dsp:cNvPr id="0" name=""/>
        <dsp:cNvSpPr/>
      </dsp:nvSpPr>
      <dsp:spPr>
        <a:xfrm>
          <a:off x="5262025" y="1505268"/>
          <a:ext cx="820101" cy="1230151"/>
        </a:xfrm>
        <a:prstGeom prst="rect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7AE1B25-EC8A-44E9-92A3-977D062FE2BF}">
      <dsp:nvSpPr>
        <dsp:cNvPr id="0" name=""/>
        <dsp:cNvSpPr/>
      </dsp:nvSpPr>
      <dsp:spPr>
        <a:xfrm>
          <a:off x="1348965" y="3149376"/>
          <a:ext cx="3749034" cy="1171573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93546" tIns="49530" rIns="49530" bIns="4953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300" kern="1200" dirty="0"/>
            <a:t>Descrição de 5 a 10 características interessantes do case: nome, fundadores, estrutura, porte, produto, mercado que atinge, faturamento, história, fatos curiosos, imagens,</a:t>
          </a:r>
        </a:p>
      </dsp:txBody>
      <dsp:txXfrm>
        <a:off x="1348965" y="3149376"/>
        <a:ext cx="3749034" cy="1171573"/>
      </dsp:txXfrm>
    </dsp:sp>
    <dsp:sp modelId="{87BAE6FD-C5D3-457B-8AB1-560ACFCDA7F2}">
      <dsp:nvSpPr>
        <dsp:cNvPr id="0" name=""/>
        <dsp:cNvSpPr/>
      </dsp:nvSpPr>
      <dsp:spPr>
        <a:xfrm>
          <a:off x="1192756" y="2980149"/>
          <a:ext cx="820101" cy="1230151"/>
        </a:xfrm>
        <a:prstGeom prst="rect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DC7BFC1-9783-4216-9D5E-BB2216CE9913}">
      <dsp:nvSpPr>
        <dsp:cNvPr id="0" name=""/>
        <dsp:cNvSpPr/>
      </dsp:nvSpPr>
      <dsp:spPr>
        <a:xfrm>
          <a:off x="5418234" y="3149376"/>
          <a:ext cx="3749034" cy="1171573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93546" tIns="49530" rIns="49530" bIns="4953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300" kern="1200" dirty="0"/>
            <a:t>Conclusões dos autores e </a:t>
          </a:r>
          <a:r>
            <a:rPr lang="pt-BR" sz="1300" kern="1200"/>
            <a:t>fontes consultadas</a:t>
          </a:r>
          <a:endParaRPr lang="pt-BR" sz="1300" kern="1200" dirty="0"/>
        </a:p>
      </dsp:txBody>
      <dsp:txXfrm>
        <a:off x="5418234" y="3149376"/>
        <a:ext cx="3749034" cy="1171573"/>
      </dsp:txXfrm>
    </dsp:sp>
    <dsp:sp modelId="{248CF3DA-4A4D-4305-AA62-687F754154A6}">
      <dsp:nvSpPr>
        <dsp:cNvPr id="0" name=""/>
        <dsp:cNvSpPr/>
      </dsp:nvSpPr>
      <dsp:spPr>
        <a:xfrm>
          <a:off x="5262025" y="2980149"/>
          <a:ext cx="820101" cy="1230151"/>
        </a:xfrm>
        <a:prstGeom prst="rect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pyramid2">
  <dgm:title val=""/>
  <dgm:desc val=""/>
  <dgm:catLst>
    <dgm:cat type="pyramid" pri="3000"/>
    <dgm:cat type="list" pri="21000"/>
    <dgm:cat type="convert" pri="1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alg type="composite"/>
    <dgm:shape xmlns:r="http://schemas.openxmlformats.org/officeDocument/2006/relationships" r:blip="">
      <dgm:adjLst/>
    </dgm:shape>
    <dgm:presOf/>
    <dgm:varLst>
      <dgm:dir/>
      <dgm:resizeHandles/>
    </dgm:varLst>
    <dgm:choose name="Name0">
      <dgm:if name="Name1" func="var" arg="dir" op="equ" val="norm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l" for="ch" forName="theList" refType="w" refFor="ch" refForName="pyramid" fact="0.5"/>
          <dgm:constr type="h" for="des" forName="aSpace" refType="h" fact="0.1"/>
        </dgm:constrLst>
      </dgm:if>
      <dgm:else name="Name2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r" for="ch" forName="theList" refType="w" refFor="ch" refForName="pyramid" fact="0.5"/>
          <dgm:constr type="h" for="des" forName="aSpace" refType="h" fact="0.1"/>
        </dgm:constrLst>
      </dgm:else>
    </dgm:choose>
    <dgm:ruleLst/>
    <dgm:choose name="Name3">
      <dgm:if name="Name4" axis="ch" ptType="node" func="cnt" op="gte" val="1">
        <dgm:layoutNode name="pyramid" styleLbl="node1">
          <dgm:alg type="sp"/>
          <dgm:shape xmlns:r="http://schemas.openxmlformats.org/officeDocument/2006/relationships" type="triangle" r:blip="">
            <dgm:adjLst/>
          </dgm:shape>
          <dgm:presOf/>
          <dgm:constrLst/>
          <dgm:ruleLst/>
        </dgm:layoutNode>
        <dgm:layoutNode name="theLis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aNode" refType="w"/>
            <dgm:constr type="h" for="ch" forName="aNode" refType="h"/>
            <dgm:constr type="primFontSz" for="ch" ptType="node" op="equ"/>
          </dgm:constrLst>
          <dgm:ruleLst/>
          <dgm:forEach name="aNodeForEach" axis="ch" ptType="node">
            <dgm:layoutNode name="aNode" styleLbl="fgAcc1">
              <dgm:varLst>
                <dgm:bulletEnabled val="1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desOrSelf" ptType="node"/>
              <dgm:constrLst>
                <dgm:constr type="primFontSz" val="65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  <dgm:layoutNode name="a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layoutNode>
      </dgm:if>
      <dgm:else name="Name5"/>
    </dgm:choos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1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>
            <a:extLst>
              <a:ext uri="{FF2B5EF4-FFF2-40B4-BE49-F238E27FC236}">
                <a16:creationId xmlns:a16="http://schemas.microsoft.com/office/drawing/2014/main" xmlns="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t-BR"/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xmlns="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7EC2D398-3936-41B5-966E-F3315CDD3010}" type="datetime1">
              <a:rPr lang="pt-BR" smtClean="0"/>
              <a:pPr rtl="0"/>
              <a:t>13/04/2023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xmlns="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t-BR"/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xmlns="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pt-BR" smtClean="0"/>
              <a:pPr rtl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xmlns="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t-BR" noProof="0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262851-6E14-4143-AE1A-5B9A602DC550}" type="datetime1">
              <a:rPr lang="pt-BR" smtClean="0"/>
              <a:pPr/>
              <a:t>13/04/2023</a:t>
            </a:fld>
            <a:endParaRPr lang="pt-BR" dirty="0"/>
          </a:p>
        </p:txBody>
      </p:sp>
      <p:sp>
        <p:nvSpPr>
          <p:cNvPr id="4" name="Espaço Reservado para Imagem do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pt-BR" noProof="0"/>
          </a:p>
        </p:txBody>
      </p:sp>
      <p:sp>
        <p:nvSpPr>
          <p:cNvPr id="5" name="Espaço Reservado para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t-BR" noProof="0"/>
          </a:p>
        </p:txBody>
      </p:sp>
      <p:sp>
        <p:nvSpPr>
          <p:cNvPr id="7" name="Espaço Reservado para o Número do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pt-BR" noProof="0" smtClean="0"/>
              <a:pPr rtl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xmlns="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t-BR" smtClean="0"/>
              <a:pPr rtl="0"/>
              <a:t>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xmlns="" val="5957630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t-BR" smtClean="0"/>
              <a:pPr rtl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xmlns="" val="25250601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t-BR" smtClean="0"/>
              <a:pPr rtl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xmlns="" val="25250601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t-BR" smtClean="0"/>
              <a:pPr rtl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xmlns="" val="25250601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tângulo 832">
            <a:extLst>
              <a:ext uri="{FF2B5EF4-FFF2-40B4-BE49-F238E27FC236}">
                <a16:creationId xmlns:a16="http://schemas.microsoft.com/office/drawing/2014/main" xmlns="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t-BR" noProof="0"/>
              <a:t>6.53</a:t>
            </a:r>
          </a:p>
          <a:p>
            <a:pPr algn="ctr" rtl="0"/>
            <a:endParaRPr lang="pt-BR" noProof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xmlns="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do subtítulo Mestre</a:t>
            </a:r>
          </a:p>
        </p:txBody>
      </p:sp>
      <p:grpSp>
        <p:nvGrpSpPr>
          <p:cNvPr id="10" name="Espaço Reservado para Imagem 16" descr="ilustração abstrata colorida de edifícios">
            <a:extLst>
              <a:ext uri="{FF2B5EF4-FFF2-40B4-BE49-F238E27FC236}">
                <a16:creationId xmlns:a16="http://schemas.microsoft.com/office/drawing/2014/main" xmlns="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</p:grpSp>
    </p:spTree>
    <p:extLst>
      <p:ext uri="{BB962C8B-B14F-4D97-AF65-F5344CB8AC3E}">
        <p14:creationId xmlns:p14="http://schemas.microsoft.com/office/powerpoint/2010/main" xmlns="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mparação de Merc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xmlns="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7" name="Espaço Reservado para o Número do Slide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16" name="Espaço Reservado para Texto 3">
            <a:extLst>
              <a:ext uri="{FF2B5EF4-FFF2-40B4-BE49-F238E27FC236}">
                <a16:creationId xmlns:a16="http://schemas.microsoft.com/office/drawing/2014/main" xmlns="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1</a:t>
            </a:r>
          </a:p>
        </p:txBody>
      </p:sp>
      <p:sp>
        <p:nvSpPr>
          <p:cNvPr id="17" name="Espaço Reservado para Texto 9">
            <a:extLst>
              <a:ext uri="{FF2B5EF4-FFF2-40B4-BE49-F238E27FC236}">
                <a16:creationId xmlns:a16="http://schemas.microsoft.com/office/drawing/2014/main" xmlns="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t-BR" noProof="0"/>
              <a:t>2</a:t>
            </a:r>
          </a:p>
        </p:txBody>
      </p:sp>
      <p:sp>
        <p:nvSpPr>
          <p:cNvPr id="18" name="Espaço Reservado para Texto 9">
            <a:extLst>
              <a:ext uri="{FF2B5EF4-FFF2-40B4-BE49-F238E27FC236}">
                <a16:creationId xmlns:a16="http://schemas.microsoft.com/office/drawing/2014/main" xmlns="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t-BR" noProof="0"/>
              <a:t>3</a:t>
            </a:r>
          </a:p>
        </p:txBody>
      </p:sp>
      <p:sp>
        <p:nvSpPr>
          <p:cNvPr id="20" name="Espaço Reservado para Texto 5">
            <a:extLst>
              <a:ext uri="{FF2B5EF4-FFF2-40B4-BE49-F238E27FC236}">
                <a16:creationId xmlns:a16="http://schemas.microsoft.com/office/drawing/2014/main" xmlns="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21" name="Espaço Reservado para Texto 9">
            <a:extLst>
              <a:ext uri="{FF2B5EF4-FFF2-40B4-BE49-F238E27FC236}">
                <a16:creationId xmlns:a16="http://schemas.microsoft.com/office/drawing/2014/main" xmlns="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xmlns="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pt-BR" noProof="0"/>
              <a:t>CABEÇALHO DA SEÇÃO</a:t>
            </a:r>
          </a:p>
        </p:txBody>
      </p:sp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xmlns="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22" name="Espaço Reservado para Texto 3">
            <a:extLst>
              <a:ext uri="{FF2B5EF4-FFF2-40B4-BE49-F238E27FC236}">
                <a16:creationId xmlns:a16="http://schemas.microsoft.com/office/drawing/2014/main" xmlns="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pt-BR" noProof="0"/>
              <a:t>CABEÇALHO DA SEÇÃO</a:t>
            </a:r>
          </a:p>
        </p:txBody>
      </p:sp>
      <p:sp>
        <p:nvSpPr>
          <p:cNvPr id="23" name="Espaço Reservado para Texto 3">
            <a:extLst>
              <a:ext uri="{FF2B5EF4-FFF2-40B4-BE49-F238E27FC236}">
                <a16:creationId xmlns:a16="http://schemas.microsoft.com/office/drawing/2014/main" xmlns="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pt-BR" noProof="0"/>
              <a:t>CABEÇALHO DA SEÇÃO</a:t>
            </a:r>
          </a:p>
        </p:txBody>
      </p:sp>
      <p:sp>
        <p:nvSpPr>
          <p:cNvPr id="19" name="Espaço Reservado para Data 2">
            <a:extLst>
              <a:ext uri="{FF2B5EF4-FFF2-40B4-BE49-F238E27FC236}">
                <a16:creationId xmlns:a16="http://schemas.microsoft.com/office/drawing/2014/main" xmlns="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01/07/20XX</a:t>
            </a:r>
          </a:p>
        </p:txBody>
      </p:sp>
    </p:spTree>
    <p:extLst>
      <p:ext uri="{BB962C8B-B14F-4D97-AF65-F5344CB8AC3E}">
        <p14:creationId xmlns:p14="http://schemas.microsoft.com/office/powerpoint/2010/main" xmlns="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9">
            <a:extLst>
              <a:ext uri="{FF2B5EF4-FFF2-40B4-BE49-F238E27FC236}">
                <a16:creationId xmlns:a16="http://schemas.microsoft.com/office/drawing/2014/main" xmlns="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cxnSp>
        <p:nvCxnSpPr>
          <p:cNvPr id="13" name="Conector Reto 12">
            <a:extLst>
              <a:ext uri="{FF2B5EF4-FFF2-40B4-BE49-F238E27FC236}">
                <a16:creationId xmlns:a16="http://schemas.microsoft.com/office/drawing/2014/main" xmlns="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xmlns="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t-BR" noProof="0"/>
              <a:t>CLIQUE PARA EDITAR O TEXTO MESTRE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xmlns="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xmlns="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t-BR" noProof="0"/>
              <a:t>CLIQUE PARA EDITAR O TEXTO MESTRE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xmlns="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xmlns="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01/07/20XX</a:t>
            </a:r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xmlns="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xmlns="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xmlns="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xmlns="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7" name="Espaço Reservado para o Número do Slide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10" name="Espaço Reservado para Texto 5">
            <a:extLst>
              <a:ext uri="{FF2B5EF4-FFF2-40B4-BE49-F238E27FC236}">
                <a16:creationId xmlns:a16="http://schemas.microsoft.com/office/drawing/2014/main" xmlns="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TÍTULO DO QUADRANTE</a:t>
            </a:r>
          </a:p>
        </p:txBody>
      </p:sp>
      <p:sp>
        <p:nvSpPr>
          <p:cNvPr id="11" name="Espaço Reservado para Texto 5">
            <a:extLst>
              <a:ext uri="{FF2B5EF4-FFF2-40B4-BE49-F238E27FC236}">
                <a16:creationId xmlns:a16="http://schemas.microsoft.com/office/drawing/2014/main" xmlns="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TÍTULO DO QUADRANTE</a:t>
            </a:r>
          </a:p>
        </p:txBody>
      </p:sp>
      <p:sp>
        <p:nvSpPr>
          <p:cNvPr id="12" name="Espaço Reservado para Texto 5">
            <a:extLst>
              <a:ext uri="{FF2B5EF4-FFF2-40B4-BE49-F238E27FC236}">
                <a16:creationId xmlns:a16="http://schemas.microsoft.com/office/drawing/2014/main" xmlns="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TÍTULO DO QUADRANTE</a:t>
            </a:r>
          </a:p>
        </p:txBody>
      </p:sp>
      <p:sp>
        <p:nvSpPr>
          <p:cNvPr id="13" name="Espaço Reservado para Texto 5">
            <a:extLst>
              <a:ext uri="{FF2B5EF4-FFF2-40B4-BE49-F238E27FC236}">
                <a16:creationId xmlns:a16="http://schemas.microsoft.com/office/drawing/2014/main" xmlns="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TÍTULO DO QUADRANTE</a:t>
            </a:r>
          </a:p>
        </p:txBody>
      </p:sp>
      <p:cxnSp>
        <p:nvCxnSpPr>
          <p:cNvPr id="5" name="Conector Reto 4">
            <a:extLst>
              <a:ext uri="{FF2B5EF4-FFF2-40B4-BE49-F238E27FC236}">
                <a16:creationId xmlns:a16="http://schemas.microsoft.com/office/drawing/2014/main" xmlns="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ector Reto 8">
            <a:extLst>
              <a:ext uri="{FF2B5EF4-FFF2-40B4-BE49-F238E27FC236}">
                <a16:creationId xmlns:a16="http://schemas.microsoft.com/office/drawing/2014/main" xmlns="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Espaço Reservado para Data 2">
            <a:extLst>
              <a:ext uri="{FF2B5EF4-FFF2-40B4-BE49-F238E27FC236}">
                <a16:creationId xmlns:a16="http://schemas.microsoft.com/office/drawing/2014/main" xmlns="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01/07/20XX</a:t>
            </a:r>
          </a:p>
        </p:txBody>
      </p:sp>
    </p:spTree>
    <p:extLst>
      <p:ext uri="{BB962C8B-B14F-4D97-AF65-F5344CB8AC3E}">
        <p14:creationId xmlns:p14="http://schemas.microsoft.com/office/powerpoint/2010/main" xmlns="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stratégia de crescimento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6">
            <a:extLst>
              <a:ext uri="{FF2B5EF4-FFF2-40B4-BE49-F238E27FC236}">
                <a16:creationId xmlns:a16="http://schemas.microsoft.com/office/drawing/2014/main" xmlns="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8" name="Retângulo 7">
            <a:extLst>
              <a:ext uri="{FF2B5EF4-FFF2-40B4-BE49-F238E27FC236}">
                <a16:creationId xmlns:a16="http://schemas.microsoft.com/office/drawing/2014/main" xmlns="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5" name="Retângulo 14">
            <a:extLst>
              <a:ext uri="{FF2B5EF4-FFF2-40B4-BE49-F238E27FC236}">
                <a16:creationId xmlns:a16="http://schemas.microsoft.com/office/drawing/2014/main" xmlns="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21" name="Espaço Reservado para Texto 9">
            <a:extLst>
              <a:ext uri="{FF2B5EF4-FFF2-40B4-BE49-F238E27FC236}">
                <a16:creationId xmlns:a16="http://schemas.microsoft.com/office/drawing/2014/main" xmlns="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32" name="Espaço Reservado para Texto 9">
            <a:extLst>
              <a:ext uri="{FF2B5EF4-FFF2-40B4-BE49-F238E27FC236}">
                <a16:creationId xmlns:a16="http://schemas.microsoft.com/office/drawing/2014/main" xmlns="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34" name="Espaço Reservado para Texto 9">
            <a:extLst>
              <a:ext uri="{FF2B5EF4-FFF2-40B4-BE49-F238E27FC236}">
                <a16:creationId xmlns:a16="http://schemas.microsoft.com/office/drawing/2014/main" xmlns="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xmlns="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20" name="Espaço Reservado para Texto 9">
            <a:extLst>
              <a:ext uri="{FF2B5EF4-FFF2-40B4-BE49-F238E27FC236}">
                <a16:creationId xmlns:a16="http://schemas.microsoft.com/office/drawing/2014/main" xmlns="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31" name="Espaço Reservado para Texto 9">
            <a:extLst>
              <a:ext uri="{FF2B5EF4-FFF2-40B4-BE49-F238E27FC236}">
                <a16:creationId xmlns:a16="http://schemas.microsoft.com/office/drawing/2014/main" xmlns="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33" name="Espaço Reservado para Texto 9">
            <a:extLst>
              <a:ext uri="{FF2B5EF4-FFF2-40B4-BE49-F238E27FC236}">
                <a16:creationId xmlns:a16="http://schemas.microsoft.com/office/drawing/2014/main" xmlns="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grpSp>
        <p:nvGrpSpPr>
          <p:cNvPr id="956" name="Espaço Reservado para Imagem 1925" descr="ilustração abstrata colorida de edifícios">
            <a:extLst>
              <a:ext uri="{FF2B5EF4-FFF2-40B4-BE49-F238E27FC236}">
                <a16:creationId xmlns:a16="http://schemas.microsoft.com/office/drawing/2014/main" xmlns="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xmlns="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xmlns="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xmlns="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xmlns="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xmlns="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xmlns="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xmlns="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xmlns="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xmlns="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xmlns="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xmlns="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xmlns="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xmlns="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xmlns="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xmlns="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xmlns="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xmlns="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xmlns="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xmlns="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xmlns="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xmlns="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xmlns="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xmlns="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xmlns="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xmlns="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xmlns="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xmlns="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xmlns="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xmlns="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xmlns="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xmlns="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xmlns="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xmlns="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xmlns="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xmlns="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xmlns="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xmlns="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xmlns="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xmlns="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xmlns="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xmlns="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xmlns="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xmlns="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xmlns="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xmlns="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xmlns="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xmlns="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xmlns="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xmlns="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xmlns="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xmlns="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xmlns="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xmlns="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xmlns="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xmlns="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xmlns="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xmlns="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xmlns="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xmlns="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xmlns="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xmlns="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xmlns="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xmlns="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xmlns="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xmlns="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xmlns="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xmlns="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xmlns="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xmlns="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xmlns="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xmlns="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xmlns="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xmlns="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xmlns="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xmlns="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xmlns="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xmlns="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xmlns="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xmlns="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xmlns="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xmlns="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xmlns="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xmlns="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xmlns="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xmlns="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xmlns="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xmlns="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xmlns="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xmlns="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xmlns="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xmlns="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xmlns="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xmlns="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xmlns="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xmlns="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xmlns="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xmlns="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xmlns="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xmlns="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xmlns="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xmlns="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xmlns="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xmlns="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xmlns="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xmlns="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xmlns="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xmlns="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xmlns="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xmlns="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xmlns="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xmlns="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xmlns="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xmlns="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xmlns="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xmlns="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xmlns="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xmlns="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xmlns="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xmlns="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xmlns="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xmlns="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xmlns="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xmlns="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xmlns="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xmlns="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xmlns="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xmlns="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xmlns="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xmlns="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xmlns="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xmlns="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xmlns="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xmlns="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xmlns="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xmlns="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xmlns="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xmlns="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xmlns="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xmlns="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xmlns="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xmlns="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xmlns="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xmlns="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xmlns="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xmlns="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xmlns="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xmlns="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xmlns="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xmlns="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xmlns="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xmlns="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xmlns="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xmlns="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xmlns="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xmlns="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xmlns="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xmlns="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xmlns="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xmlns="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xmlns="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xmlns="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xmlns="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xmlns="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xmlns="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xmlns="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xmlns="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xmlns="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xmlns="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xmlns="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xmlns="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xmlns="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xmlns="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xmlns="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xmlns="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xmlns="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xmlns="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xmlns="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xmlns="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xmlns="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xmlns="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xmlns="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xmlns="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xmlns="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xmlns="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xmlns="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xmlns="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xmlns="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xmlns="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xmlns="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xmlns="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xmlns="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xmlns="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xmlns="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xmlns="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xmlns="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xmlns="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xmlns="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xmlns="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xmlns="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xmlns="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xmlns="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xmlns="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xmlns="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xmlns="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xmlns="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xmlns="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xmlns="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xmlns="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xmlns="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xmlns="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xmlns="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xmlns="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xmlns="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xmlns="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xmlns="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xmlns="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xmlns="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xmlns="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xmlns="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xmlns="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xmlns="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xmlns="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xmlns="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xmlns="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xmlns="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xmlns="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xmlns="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xmlns="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xmlns="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xmlns="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xmlns="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xmlns="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xmlns="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xmlns="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xmlns="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xmlns="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xmlns="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xmlns="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xmlns="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xmlns="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xmlns="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xmlns="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xmlns="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xmlns="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xmlns="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xmlns="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xmlns="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xmlns="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xmlns="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xmlns="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xmlns="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xmlns="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xmlns="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xmlns="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xmlns="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xmlns="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xmlns="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xmlns="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xmlns="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xmlns="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xmlns="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xmlns="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xmlns="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xmlns="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xmlns="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xmlns="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xmlns="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xmlns="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xmlns="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xmlns="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xmlns="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xmlns="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xmlns="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xmlns="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xmlns="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xmlns="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xmlns="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xmlns="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xmlns="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xmlns="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xmlns="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xmlns="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xmlns="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xmlns="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xmlns="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xmlns="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xmlns="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xmlns="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xmlns="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xmlns="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xmlns="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xmlns="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xmlns="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xmlns="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xmlns="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xmlns="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xmlns="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xmlns="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xmlns="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xmlns="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xmlns="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xmlns="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xmlns="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xmlns="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xmlns="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xmlns="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xmlns="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xmlns="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xmlns="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xmlns="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xmlns="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xmlns="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xmlns="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xmlns="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xmlns="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xmlns="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xmlns="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xmlns="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xmlns="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xmlns="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xmlns="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xmlns="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xmlns="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xmlns="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xmlns="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xmlns="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xmlns="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xmlns="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xmlns="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xmlns="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xmlns="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xmlns="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xmlns="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xmlns="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xmlns="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xmlns="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xmlns="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xmlns="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xmlns="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xmlns="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xmlns="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xmlns="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xmlns="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xmlns="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xmlns="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xmlns="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xmlns="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xmlns="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xmlns="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xmlns="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xmlns="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xmlns="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xmlns="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xmlns="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xmlns="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xmlns="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xmlns="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xmlns="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xmlns="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xmlns="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xmlns="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xmlns="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xmlns="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xmlns="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xmlns="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xmlns="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xmlns="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xmlns="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xmlns="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xmlns="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xmlns="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xmlns="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xmlns="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xmlns="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xmlns="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xmlns="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xmlns="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xmlns="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xmlns="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xmlns="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xmlns="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xmlns="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xmlns="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xmlns="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xmlns="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xmlns="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xmlns="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xmlns="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xmlns="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xmlns="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xmlns="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xmlns="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xmlns="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xmlns="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xmlns="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xmlns="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xmlns="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xmlns="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xmlns="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xmlns="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xmlns="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xmlns="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xmlns="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xmlns="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xmlns="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xmlns="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xmlns="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xmlns="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xmlns="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xmlns="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xmlns="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xmlns="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xmlns="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xmlns="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xmlns="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xmlns="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xmlns="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xmlns="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xmlns="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xmlns="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xmlns="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xmlns="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xmlns="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xmlns="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xmlns="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xmlns="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xmlns="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xmlns="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xmlns="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xmlns="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xmlns="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xmlns="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xmlns="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xmlns="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xmlns="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xmlns="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xmlns="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xmlns="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xmlns="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xmlns="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xmlns="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xmlns="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xmlns="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xmlns="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xmlns="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xmlns="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xmlns="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xmlns="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xmlns="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xmlns="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xmlns="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xmlns="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xmlns="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xmlns="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xmlns="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xmlns="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xmlns="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xmlns="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xmlns="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xmlns="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xmlns="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xmlns="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xmlns="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xmlns="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xmlns="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xmlns="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xmlns="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xmlns="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xmlns="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xmlns="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xmlns="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xmlns="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xmlns="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xmlns="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xmlns="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xmlns="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xmlns="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xmlns="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xmlns="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xmlns="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xmlns="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xmlns="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xmlns="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xmlns="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xmlns="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xmlns="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xmlns="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xmlns="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xmlns="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xmlns="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xmlns="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xmlns="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xmlns="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xmlns="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xmlns="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xmlns="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xmlns="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xmlns="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xmlns="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xmlns="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xmlns="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xmlns="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xmlns="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xmlns="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xmlns="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xmlns="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xmlns="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xmlns="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xmlns="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xmlns="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xmlns="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xmlns="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xmlns="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xmlns="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xmlns="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xmlns="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xmlns="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xmlns="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xmlns="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xmlns="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xmlns="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xmlns="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xmlns="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xmlns="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xmlns="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xmlns="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xmlns="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xmlns="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xmlns="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xmlns="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xmlns="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xmlns="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xmlns="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xmlns="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xmlns="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xmlns="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xmlns="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xmlns="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xmlns="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xmlns="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xmlns="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xmlns="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xmlns="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xmlns="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xmlns="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xmlns="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xmlns="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xmlns="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xmlns="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xmlns="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xmlns="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xmlns="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xmlns="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xmlns="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xmlns="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xmlns="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xmlns="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xmlns="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xmlns="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xmlns="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xmlns="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xmlns="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xmlns="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xmlns="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xmlns="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xmlns="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xmlns="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xmlns="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xmlns="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xmlns="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</p:grpSp>
      <p:sp>
        <p:nvSpPr>
          <p:cNvPr id="959" name="Espaço Reservado para Rodapé 4">
            <a:extLst>
              <a:ext uri="{FF2B5EF4-FFF2-40B4-BE49-F238E27FC236}">
                <a16:creationId xmlns:a16="http://schemas.microsoft.com/office/drawing/2014/main" xmlns="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pt-BR" noProof="0"/>
              <a:t>01/07/20XX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xmlns="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xmlns="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t-BR" noProof="0"/>
              <a:t>CLIQUE PARA EDITAR O TEXTO MESTRE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xmlns="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xmlns="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t-BR" noProof="0"/>
              <a:t>CLIQUE PARA EDITAR O TEXTO MESTRE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xmlns="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xmlns="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01/07/20XX</a:t>
            </a:r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xmlns="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xmlns="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xmlns="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</p:spTree>
    <p:extLst>
      <p:ext uri="{BB962C8B-B14F-4D97-AF65-F5344CB8AC3E}">
        <p14:creationId xmlns:p14="http://schemas.microsoft.com/office/powerpoint/2010/main" xmlns="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Linha do temp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xmlns="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7" name="Espaço Reservado para o Número do Slide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39" name="Espaço Reservado para Texto 10">
            <a:extLst>
              <a:ext uri="{FF2B5EF4-FFF2-40B4-BE49-F238E27FC236}">
                <a16:creationId xmlns:a16="http://schemas.microsoft.com/office/drawing/2014/main" xmlns="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Ano</a:t>
            </a:r>
          </a:p>
        </p:txBody>
      </p:sp>
      <p:sp>
        <p:nvSpPr>
          <p:cNvPr id="40" name="Espaço Reservado para Texto 10">
            <a:extLst>
              <a:ext uri="{FF2B5EF4-FFF2-40B4-BE49-F238E27FC236}">
                <a16:creationId xmlns:a16="http://schemas.microsoft.com/office/drawing/2014/main" xmlns="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41" name="Espaço Reservado para Texto 10">
            <a:extLst>
              <a:ext uri="{FF2B5EF4-FFF2-40B4-BE49-F238E27FC236}">
                <a16:creationId xmlns:a16="http://schemas.microsoft.com/office/drawing/2014/main" xmlns="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42" name="Espaço Reservado para Texto 10">
            <a:extLst>
              <a:ext uri="{FF2B5EF4-FFF2-40B4-BE49-F238E27FC236}">
                <a16:creationId xmlns:a16="http://schemas.microsoft.com/office/drawing/2014/main" xmlns="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43" name="Espaço Reservado para Texto 10">
            <a:extLst>
              <a:ext uri="{FF2B5EF4-FFF2-40B4-BE49-F238E27FC236}">
                <a16:creationId xmlns:a16="http://schemas.microsoft.com/office/drawing/2014/main" xmlns="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44" name="Espaço Reservado para Texto 10">
            <a:extLst>
              <a:ext uri="{FF2B5EF4-FFF2-40B4-BE49-F238E27FC236}">
                <a16:creationId xmlns:a16="http://schemas.microsoft.com/office/drawing/2014/main" xmlns="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Ano</a:t>
            </a:r>
          </a:p>
        </p:txBody>
      </p:sp>
      <p:sp>
        <p:nvSpPr>
          <p:cNvPr id="45" name="Espaço Reservado para Texto 10">
            <a:extLst>
              <a:ext uri="{FF2B5EF4-FFF2-40B4-BE49-F238E27FC236}">
                <a16:creationId xmlns:a16="http://schemas.microsoft.com/office/drawing/2014/main" xmlns="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46" name="Espaço Reservado para Texto 10">
            <a:extLst>
              <a:ext uri="{FF2B5EF4-FFF2-40B4-BE49-F238E27FC236}">
                <a16:creationId xmlns:a16="http://schemas.microsoft.com/office/drawing/2014/main" xmlns="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47" name="Espaço Reservado para Texto 10">
            <a:extLst>
              <a:ext uri="{FF2B5EF4-FFF2-40B4-BE49-F238E27FC236}">
                <a16:creationId xmlns:a16="http://schemas.microsoft.com/office/drawing/2014/main" xmlns="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48" name="Espaço Reservado para Texto 10">
            <a:extLst>
              <a:ext uri="{FF2B5EF4-FFF2-40B4-BE49-F238E27FC236}">
                <a16:creationId xmlns:a16="http://schemas.microsoft.com/office/drawing/2014/main" xmlns="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49" name="Espaço Reservado para Texto 10">
            <a:extLst>
              <a:ext uri="{FF2B5EF4-FFF2-40B4-BE49-F238E27FC236}">
                <a16:creationId xmlns:a16="http://schemas.microsoft.com/office/drawing/2014/main" xmlns="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0" name="Espaço Reservado para Texto 10">
            <a:extLst>
              <a:ext uri="{FF2B5EF4-FFF2-40B4-BE49-F238E27FC236}">
                <a16:creationId xmlns:a16="http://schemas.microsoft.com/office/drawing/2014/main" xmlns="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1" name="Espaço Reservado para Texto 10">
            <a:extLst>
              <a:ext uri="{FF2B5EF4-FFF2-40B4-BE49-F238E27FC236}">
                <a16:creationId xmlns:a16="http://schemas.microsoft.com/office/drawing/2014/main" xmlns="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2" name="Espaço Reservado para Texto 10">
            <a:extLst>
              <a:ext uri="{FF2B5EF4-FFF2-40B4-BE49-F238E27FC236}">
                <a16:creationId xmlns:a16="http://schemas.microsoft.com/office/drawing/2014/main" xmlns="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3" name="Espaço Reservado para Texto 10">
            <a:extLst>
              <a:ext uri="{FF2B5EF4-FFF2-40B4-BE49-F238E27FC236}">
                <a16:creationId xmlns:a16="http://schemas.microsoft.com/office/drawing/2014/main" xmlns="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4" name="Espaço Reservado para Texto 10">
            <a:extLst>
              <a:ext uri="{FF2B5EF4-FFF2-40B4-BE49-F238E27FC236}">
                <a16:creationId xmlns:a16="http://schemas.microsoft.com/office/drawing/2014/main" xmlns="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5" name="Espaço Reservado para Texto 10">
            <a:extLst>
              <a:ext uri="{FF2B5EF4-FFF2-40B4-BE49-F238E27FC236}">
                <a16:creationId xmlns:a16="http://schemas.microsoft.com/office/drawing/2014/main" xmlns="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6" name="Espaço Reservado para Texto 10">
            <a:extLst>
              <a:ext uri="{FF2B5EF4-FFF2-40B4-BE49-F238E27FC236}">
                <a16:creationId xmlns:a16="http://schemas.microsoft.com/office/drawing/2014/main" xmlns="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7" name="Espaço Reservado para Texto 10">
            <a:extLst>
              <a:ext uri="{FF2B5EF4-FFF2-40B4-BE49-F238E27FC236}">
                <a16:creationId xmlns:a16="http://schemas.microsoft.com/office/drawing/2014/main" xmlns="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8" name="Espaço Reservado para Texto 10">
            <a:extLst>
              <a:ext uri="{FF2B5EF4-FFF2-40B4-BE49-F238E27FC236}">
                <a16:creationId xmlns:a16="http://schemas.microsoft.com/office/drawing/2014/main" xmlns="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59" name="Espaço Reservado para Texto 10">
            <a:extLst>
              <a:ext uri="{FF2B5EF4-FFF2-40B4-BE49-F238E27FC236}">
                <a16:creationId xmlns:a16="http://schemas.microsoft.com/office/drawing/2014/main" xmlns="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60" name="Espaço Reservado para Texto 10">
            <a:extLst>
              <a:ext uri="{FF2B5EF4-FFF2-40B4-BE49-F238E27FC236}">
                <a16:creationId xmlns:a16="http://schemas.microsoft.com/office/drawing/2014/main" xmlns="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61" name="Espaço Reservado para Texto 10">
            <a:extLst>
              <a:ext uri="{FF2B5EF4-FFF2-40B4-BE49-F238E27FC236}">
                <a16:creationId xmlns:a16="http://schemas.microsoft.com/office/drawing/2014/main" xmlns="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62" name="Espaço Reservado para Texto 10">
            <a:extLst>
              <a:ext uri="{FF2B5EF4-FFF2-40B4-BE49-F238E27FC236}">
                <a16:creationId xmlns:a16="http://schemas.microsoft.com/office/drawing/2014/main" xmlns="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63" name="Espaço Reservado para Texto 10">
            <a:extLst>
              <a:ext uri="{FF2B5EF4-FFF2-40B4-BE49-F238E27FC236}">
                <a16:creationId xmlns:a16="http://schemas.microsoft.com/office/drawing/2014/main" xmlns="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sp>
        <p:nvSpPr>
          <p:cNvPr id="64" name="Espaço Reservado para Texto 10">
            <a:extLst>
              <a:ext uri="{FF2B5EF4-FFF2-40B4-BE49-F238E27FC236}">
                <a16:creationId xmlns:a16="http://schemas.microsoft.com/office/drawing/2014/main" xmlns="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MM</a:t>
            </a:r>
          </a:p>
        </p:txBody>
      </p:sp>
      <p:cxnSp>
        <p:nvCxnSpPr>
          <p:cNvPr id="65" name="Conector Reto 64">
            <a:extLst>
              <a:ext uri="{FF2B5EF4-FFF2-40B4-BE49-F238E27FC236}">
                <a16:creationId xmlns:a16="http://schemas.microsoft.com/office/drawing/2014/main" xmlns="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Espaço Reservado para Texto 3">
            <a:extLst>
              <a:ext uri="{FF2B5EF4-FFF2-40B4-BE49-F238E27FC236}">
                <a16:creationId xmlns:a16="http://schemas.microsoft.com/office/drawing/2014/main" xmlns="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Título do item</a:t>
            </a:r>
          </a:p>
        </p:txBody>
      </p:sp>
      <p:sp>
        <p:nvSpPr>
          <p:cNvPr id="67" name="Espaço Reservado para Texto 36">
            <a:extLst>
              <a:ext uri="{FF2B5EF4-FFF2-40B4-BE49-F238E27FC236}">
                <a16:creationId xmlns:a16="http://schemas.microsoft.com/office/drawing/2014/main" xmlns="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pt-BR" noProof="0"/>
              <a:t>Mês, Ano</a:t>
            </a:r>
          </a:p>
        </p:txBody>
      </p:sp>
      <p:sp>
        <p:nvSpPr>
          <p:cNvPr id="68" name="Espaço Reservado para Data 2">
            <a:extLst>
              <a:ext uri="{FF2B5EF4-FFF2-40B4-BE49-F238E27FC236}">
                <a16:creationId xmlns:a16="http://schemas.microsoft.com/office/drawing/2014/main" xmlns="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01/07/20XX</a:t>
            </a:r>
          </a:p>
        </p:txBody>
      </p:sp>
    </p:spTree>
    <p:extLst>
      <p:ext uri="{BB962C8B-B14F-4D97-AF65-F5344CB8AC3E}">
        <p14:creationId xmlns:p14="http://schemas.microsoft.com/office/powerpoint/2010/main" xmlns="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ç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xmlns="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xmlns="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quipe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xmlns="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01/07/20XX</a:t>
            </a:r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xmlns="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xmlns="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xmlns="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xmlns="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9" name="Espaço Reservado para Texto 7">
            <a:extLst>
              <a:ext uri="{FF2B5EF4-FFF2-40B4-BE49-F238E27FC236}">
                <a16:creationId xmlns:a16="http://schemas.microsoft.com/office/drawing/2014/main" xmlns="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11" name="Espaço Reservado para Imagem 10">
            <a:extLst>
              <a:ext uri="{FF2B5EF4-FFF2-40B4-BE49-F238E27FC236}">
                <a16:creationId xmlns:a16="http://schemas.microsoft.com/office/drawing/2014/main" xmlns="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xmlns="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3" name="Espaço Reservado para Texto 7">
            <a:extLst>
              <a:ext uri="{FF2B5EF4-FFF2-40B4-BE49-F238E27FC236}">
                <a16:creationId xmlns:a16="http://schemas.microsoft.com/office/drawing/2014/main" xmlns="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14" name="Espaço Reservado para Texto 7">
            <a:extLst>
              <a:ext uri="{FF2B5EF4-FFF2-40B4-BE49-F238E27FC236}">
                <a16:creationId xmlns:a16="http://schemas.microsoft.com/office/drawing/2014/main" xmlns="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15" name="Espaço Reservado para Imagem 10">
            <a:extLst>
              <a:ext uri="{FF2B5EF4-FFF2-40B4-BE49-F238E27FC236}">
                <a16:creationId xmlns:a16="http://schemas.microsoft.com/office/drawing/2014/main" xmlns="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16" name="Retângulo 15">
            <a:extLst>
              <a:ext uri="{FF2B5EF4-FFF2-40B4-BE49-F238E27FC236}">
                <a16:creationId xmlns:a16="http://schemas.microsoft.com/office/drawing/2014/main" xmlns="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7" name="Espaço Reservado para Texto 7">
            <a:extLst>
              <a:ext uri="{FF2B5EF4-FFF2-40B4-BE49-F238E27FC236}">
                <a16:creationId xmlns:a16="http://schemas.microsoft.com/office/drawing/2014/main" xmlns="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18" name="Espaço Reservado para Texto 7">
            <a:extLst>
              <a:ext uri="{FF2B5EF4-FFF2-40B4-BE49-F238E27FC236}">
                <a16:creationId xmlns:a16="http://schemas.microsoft.com/office/drawing/2014/main" xmlns="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19" name="Espaço Reservado para Imagem 10">
            <a:extLst>
              <a:ext uri="{FF2B5EF4-FFF2-40B4-BE49-F238E27FC236}">
                <a16:creationId xmlns:a16="http://schemas.microsoft.com/office/drawing/2014/main" xmlns="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20" name="Retângulo 19">
            <a:extLst>
              <a:ext uri="{FF2B5EF4-FFF2-40B4-BE49-F238E27FC236}">
                <a16:creationId xmlns:a16="http://schemas.microsoft.com/office/drawing/2014/main" xmlns="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21" name="Espaço Reservado para Texto 7">
            <a:extLst>
              <a:ext uri="{FF2B5EF4-FFF2-40B4-BE49-F238E27FC236}">
                <a16:creationId xmlns:a16="http://schemas.microsoft.com/office/drawing/2014/main" xmlns="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22" name="Espaço Reservado para Texto 7">
            <a:extLst>
              <a:ext uri="{FF2B5EF4-FFF2-40B4-BE49-F238E27FC236}">
                <a16:creationId xmlns:a16="http://schemas.microsoft.com/office/drawing/2014/main" xmlns="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23" name="Espaço Reservado para Imagem 10">
            <a:extLst>
              <a:ext uri="{FF2B5EF4-FFF2-40B4-BE49-F238E27FC236}">
                <a16:creationId xmlns:a16="http://schemas.microsoft.com/office/drawing/2014/main" xmlns="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</p:spTree>
    <p:extLst>
      <p:ext uri="{BB962C8B-B14F-4D97-AF65-F5344CB8AC3E}">
        <p14:creationId xmlns:p14="http://schemas.microsoft.com/office/powerpoint/2010/main" xmlns="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quipe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tângulo 39">
            <a:extLst>
              <a:ext uri="{FF2B5EF4-FFF2-40B4-BE49-F238E27FC236}">
                <a16:creationId xmlns:a16="http://schemas.microsoft.com/office/drawing/2014/main" xmlns="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41" name="Espaço Reservado para Imagem 10">
            <a:extLst>
              <a:ext uri="{FF2B5EF4-FFF2-40B4-BE49-F238E27FC236}">
                <a16:creationId xmlns:a16="http://schemas.microsoft.com/office/drawing/2014/main" xmlns="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42" name="Retângulo 41">
            <a:extLst>
              <a:ext uri="{FF2B5EF4-FFF2-40B4-BE49-F238E27FC236}">
                <a16:creationId xmlns:a16="http://schemas.microsoft.com/office/drawing/2014/main" xmlns="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43" name="Espaço Reservado para Imagem 10">
            <a:extLst>
              <a:ext uri="{FF2B5EF4-FFF2-40B4-BE49-F238E27FC236}">
                <a16:creationId xmlns:a16="http://schemas.microsoft.com/office/drawing/2014/main" xmlns="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44" name="Retângulo 43">
            <a:extLst>
              <a:ext uri="{FF2B5EF4-FFF2-40B4-BE49-F238E27FC236}">
                <a16:creationId xmlns:a16="http://schemas.microsoft.com/office/drawing/2014/main" xmlns="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45" name="Espaço Reservado para Imagem 10">
            <a:extLst>
              <a:ext uri="{FF2B5EF4-FFF2-40B4-BE49-F238E27FC236}">
                <a16:creationId xmlns:a16="http://schemas.microsoft.com/office/drawing/2014/main" xmlns="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46" name="Retângulo 45">
            <a:extLst>
              <a:ext uri="{FF2B5EF4-FFF2-40B4-BE49-F238E27FC236}">
                <a16:creationId xmlns:a16="http://schemas.microsoft.com/office/drawing/2014/main" xmlns="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47" name="Espaço Reservado para Imagem 10">
            <a:extLst>
              <a:ext uri="{FF2B5EF4-FFF2-40B4-BE49-F238E27FC236}">
                <a16:creationId xmlns:a16="http://schemas.microsoft.com/office/drawing/2014/main" xmlns="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xmlns="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01/07/20XX</a:t>
            </a:r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xmlns="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xmlns="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xmlns="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9" name="Espaço Reservado para Texto 7">
            <a:extLst>
              <a:ext uri="{FF2B5EF4-FFF2-40B4-BE49-F238E27FC236}">
                <a16:creationId xmlns:a16="http://schemas.microsoft.com/office/drawing/2014/main" xmlns="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13" name="Espaço Reservado para Texto 7">
            <a:extLst>
              <a:ext uri="{FF2B5EF4-FFF2-40B4-BE49-F238E27FC236}">
                <a16:creationId xmlns:a16="http://schemas.microsoft.com/office/drawing/2014/main" xmlns="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14" name="Espaço Reservado para Texto 7">
            <a:extLst>
              <a:ext uri="{FF2B5EF4-FFF2-40B4-BE49-F238E27FC236}">
                <a16:creationId xmlns:a16="http://schemas.microsoft.com/office/drawing/2014/main" xmlns="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17" name="Espaço Reservado para Texto 7">
            <a:extLst>
              <a:ext uri="{FF2B5EF4-FFF2-40B4-BE49-F238E27FC236}">
                <a16:creationId xmlns:a16="http://schemas.microsoft.com/office/drawing/2014/main" xmlns="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18" name="Espaço Reservado para Texto 7">
            <a:extLst>
              <a:ext uri="{FF2B5EF4-FFF2-40B4-BE49-F238E27FC236}">
                <a16:creationId xmlns:a16="http://schemas.microsoft.com/office/drawing/2014/main" xmlns="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21" name="Espaço Reservado para Texto 7">
            <a:extLst>
              <a:ext uri="{FF2B5EF4-FFF2-40B4-BE49-F238E27FC236}">
                <a16:creationId xmlns:a16="http://schemas.microsoft.com/office/drawing/2014/main" xmlns="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22" name="Espaço Reservado para Texto 7">
            <a:extLst>
              <a:ext uri="{FF2B5EF4-FFF2-40B4-BE49-F238E27FC236}">
                <a16:creationId xmlns:a16="http://schemas.microsoft.com/office/drawing/2014/main" xmlns="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25" name="Espaço Reservado para Texto 7">
            <a:extLst>
              <a:ext uri="{FF2B5EF4-FFF2-40B4-BE49-F238E27FC236}">
                <a16:creationId xmlns:a16="http://schemas.microsoft.com/office/drawing/2014/main" xmlns="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26" name="Espaço Reservado para Texto 7">
            <a:extLst>
              <a:ext uri="{FF2B5EF4-FFF2-40B4-BE49-F238E27FC236}">
                <a16:creationId xmlns:a16="http://schemas.microsoft.com/office/drawing/2014/main" xmlns="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29" name="Espaço Reservado para Texto 7">
            <a:extLst>
              <a:ext uri="{FF2B5EF4-FFF2-40B4-BE49-F238E27FC236}">
                <a16:creationId xmlns:a16="http://schemas.microsoft.com/office/drawing/2014/main" xmlns="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30" name="Espaço Reservado para Texto 7">
            <a:extLst>
              <a:ext uri="{FF2B5EF4-FFF2-40B4-BE49-F238E27FC236}">
                <a16:creationId xmlns:a16="http://schemas.microsoft.com/office/drawing/2014/main" xmlns="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33" name="Espaço Reservado para Texto 7">
            <a:extLst>
              <a:ext uri="{FF2B5EF4-FFF2-40B4-BE49-F238E27FC236}">
                <a16:creationId xmlns:a16="http://schemas.microsoft.com/office/drawing/2014/main" xmlns="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34" name="Espaço Reservado para Texto 7">
            <a:extLst>
              <a:ext uri="{FF2B5EF4-FFF2-40B4-BE49-F238E27FC236}">
                <a16:creationId xmlns:a16="http://schemas.microsoft.com/office/drawing/2014/main" xmlns="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37" name="Espaço Reservado para Texto 7">
            <a:extLst>
              <a:ext uri="{FF2B5EF4-FFF2-40B4-BE49-F238E27FC236}">
                <a16:creationId xmlns:a16="http://schemas.microsoft.com/office/drawing/2014/main" xmlns="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Nome</a:t>
            </a:r>
          </a:p>
        </p:txBody>
      </p:sp>
      <p:sp>
        <p:nvSpPr>
          <p:cNvPr id="38" name="Espaço Reservado para Texto 7">
            <a:extLst>
              <a:ext uri="{FF2B5EF4-FFF2-40B4-BE49-F238E27FC236}">
                <a16:creationId xmlns:a16="http://schemas.microsoft.com/office/drawing/2014/main" xmlns="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t-BR" noProof="0"/>
              <a:t>Título</a:t>
            </a:r>
          </a:p>
        </p:txBody>
      </p:sp>
      <p:sp>
        <p:nvSpPr>
          <p:cNvPr id="54" name="Retângulo 53">
            <a:extLst>
              <a:ext uri="{FF2B5EF4-FFF2-40B4-BE49-F238E27FC236}">
                <a16:creationId xmlns:a16="http://schemas.microsoft.com/office/drawing/2014/main" xmlns="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55" name="Espaço Reservado para Imagem 10">
            <a:extLst>
              <a:ext uri="{FF2B5EF4-FFF2-40B4-BE49-F238E27FC236}">
                <a16:creationId xmlns:a16="http://schemas.microsoft.com/office/drawing/2014/main" xmlns="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56" name="Retângulo 55">
            <a:extLst>
              <a:ext uri="{FF2B5EF4-FFF2-40B4-BE49-F238E27FC236}">
                <a16:creationId xmlns:a16="http://schemas.microsoft.com/office/drawing/2014/main" xmlns="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57" name="Espaço Reservado para Imagem 10">
            <a:extLst>
              <a:ext uri="{FF2B5EF4-FFF2-40B4-BE49-F238E27FC236}">
                <a16:creationId xmlns:a16="http://schemas.microsoft.com/office/drawing/2014/main" xmlns="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58" name="Retângulo 57">
            <a:extLst>
              <a:ext uri="{FF2B5EF4-FFF2-40B4-BE49-F238E27FC236}">
                <a16:creationId xmlns:a16="http://schemas.microsoft.com/office/drawing/2014/main" xmlns="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59" name="Espaço Reservado para Imagem 10">
            <a:extLst>
              <a:ext uri="{FF2B5EF4-FFF2-40B4-BE49-F238E27FC236}">
                <a16:creationId xmlns:a16="http://schemas.microsoft.com/office/drawing/2014/main" xmlns="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  <p:sp>
        <p:nvSpPr>
          <p:cNvPr id="60" name="Retângulo 59">
            <a:extLst>
              <a:ext uri="{FF2B5EF4-FFF2-40B4-BE49-F238E27FC236}">
                <a16:creationId xmlns:a16="http://schemas.microsoft.com/office/drawing/2014/main" xmlns="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61" name="Espaço Reservado para Imagem 10">
            <a:extLst>
              <a:ext uri="{FF2B5EF4-FFF2-40B4-BE49-F238E27FC236}">
                <a16:creationId xmlns:a16="http://schemas.microsoft.com/office/drawing/2014/main" xmlns="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t-BR" noProof="0"/>
              <a:t>Clique no ícone para adicionar uma imagem</a:t>
            </a:r>
          </a:p>
        </p:txBody>
      </p:sp>
    </p:spTree>
    <p:extLst>
      <p:ext uri="{BB962C8B-B14F-4D97-AF65-F5344CB8AC3E}">
        <p14:creationId xmlns:p14="http://schemas.microsoft.com/office/powerpoint/2010/main" xmlns="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ciame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7" name="Espaço Reservado para Conteúdo 6">
            <a:extLst>
              <a:ext uri="{FF2B5EF4-FFF2-40B4-BE49-F238E27FC236}">
                <a16:creationId xmlns:a16="http://schemas.microsoft.com/office/drawing/2014/main" xmlns="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8" name="Espaço Reservado para Conteúdo 6">
            <a:extLst>
              <a:ext uri="{FF2B5EF4-FFF2-40B4-BE49-F238E27FC236}">
                <a16:creationId xmlns:a16="http://schemas.microsoft.com/office/drawing/2014/main" xmlns="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9" name="Espaço Reservado para Conteúdo 6">
            <a:extLst>
              <a:ext uri="{FF2B5EF4-FFF2-40B4-BE49-F238E27FC236}">
                <a16:creationId xmlns:a16="http://schemas.microsoft.com/office/drawing/2014/main" xmlns="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0" name="Espaço Reservado para Conteúdo 6">
            <a:extLst>
              <a:ext uri="{FF2B5EF4-FFF2-40B4-BE49-F238E27FC236}">
                <a16:creationId xmlns:a16="http://schemas.microsoft.com/office/drawing/2014/main" xmlns="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xmlns="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t-BR" noProof="0"/>
              <a:t>CLIQUE PARA EDITAR O SUBTÍTULO</a:t>
            </a:r>
          </a:p>
        </p:txBody>
      </p:sp>
      <p:sp>
        <p:nvSpPr>
          <p:cNvPr id="12" name="Espaço Reservado para Texto 12">
            <a:extLst>
              <a:ext uri="{FF2B5EF4-FFF2-40B4-BE49-F238E27FC236}">
                <a16:creationId xmlns:a16="http://schemas.microsoft.com/office/drawing/2014/main" xmlns="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3" name="Espaço Reservado para Texto 10">
            <a:extLst>
              <a:ext uri="{FF2B5EF4-FFF2-40B4-BE49-F238E27FC236}">
                <a16:creationId xmlns:a16="http://schemas.microsoft.com/office/drawing/2014/main" xmlns="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t-BR" noProof="0"/>
              <a:t>CLIQUE PARA EDITAR O SUBTÍTULO</a:t>
            </a:r>
          </a:p>
        </p:txBody>
      </p:sp>
      <p:sp>
        <p:nvSpPr>
          <p:cNvPr id="14" name="Espaço Reservado para Texto 12">
            <a:extLst>
              <a:ext uri="{FF2B5EF4-FFF2-40B4-BE49-F238E27FC236}">
                <a16:creationId xmlns:a16="http://schemas.microsoft.com/office/drawing/2014/main" xmlns="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5" name="Espaço Reservado para Texto 10">
            <a:extLst>
              <a:ext uri="{FF2B5EF4-FFF2-40B4-BE49-F238E27FC236}">
                <a16:creationId xmlns:a16="http://schemas.microsoft.com/office/drawing/2014/main" xmlns="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t-BR" noProof="0"/>
              <a:t>CLIQUE PARA EDITAR O SUBTÍTULO</a:t>
            </a:r>
          </a:p>
        </p:txBody>
      </p:sp>
      <p:sp>
        <p:nvSpPr>
          <p:cNvPr id="16" name="Espaço Reservado para Texto 12">
            <a:extLst>
              <a:ext uri="{FF2B5EF4-FFF2-40B4-BE49-F238E27FC236}">
                <a16:creationId xmlns:a16="http://schemas.microsoft.com/office/drawing/2014/main" xmlns="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7" name="Espaço Reservado para Texto 10">
            <a:extLst>
              <a:ext uri="{FF2B5EF4-FFF2-40B4-BE49-F238E27FC236}">
                <a16:creationId xmlns:a16="http://schemas.microsoft.com/office/drawing/2014/main" xmlns="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t-BR" noProof="0"/>
              <a:t>CLIQUE PARA EDITAR O SUBTÍTULO</a:t>
            </a:r>
          </a:p>
        </p:txBody>
      </p:sp>
      <p:sp>
        <p:nvSpPr>
          <p:cNvPr id="18" name="Espaço Reservado para Texto 12">
            <a:extLst>
              <a:ext uri="{FF2B5EF4-FFF2-40B4-BE49-F238E27FC236}">
                <a16:creationId xmlns:a16="http://schemas.microsoft.com/office/drawing/2014/main" xmlns="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9" name="Espaço Reservado para Texto 12">
            <a:extLst>
              <a:ext uri="{FF2B5EF4-FFF2-40B4-BE49-F238E27FC236}">
                <a16:creationId xmlns:a16="http://schemas.microsoft.com/office/drawing/2014/main" xmlns="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20" name="Espaço Reservado para Texto 12">
            <a:extLst>
              <a:ext uri="{FF2B5EF4-FFF2-40B4-BE49-F238E27FC236}">
                <a16:creationId xmlns:a16="http://schemas.microsoft.com/office/drawing/2014/main" xmlns="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21" name="Espaço Reservado para Texto 12">
            <a:extLst>
              <a:ext uri="{FF2B5EF4-FFF2-40B4-BE49-F238E27FC236}">
                <a16:creationId xmlns:a16="http://schemas.microsoft.com/office/drawing/2014/main" xmlns="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22" name="Espaço Reservado para Texto 12">
            <a:extLst>
              <a:ext uri="{FF2B5EF4-FFF2-40B4-BE49-F238E27FC236}">
                <a16:creationId xmlns:a16="http://schemas.microsoft.com/office/drawing/2014/main" xmlns="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</p:spTree>
    <p:extLst>
      <p:ext uri="{BB962C8B-B14F-4D97-AF65-F5344CB8AC3E}">
        <p14:creationId xmlns:p14="http://schemas.microsoft.com/office/powerpoint/2010/main" xmlns="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obre nó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xmlns="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grpSp>
        <p:nvGrpSpPr>
          <p:cNvPr id="971" name="Espaço Reservado para Imagem 986" descr="ilustração abstrata colorida de edifícios">
            <a:extLst>
              <a:ext uri="{FF2B5EF4-FFF2-40B4-BE49-F238E27FC236}">
                <a16:creationId xmlns:a16="http://schemas.microsoft.com/office/drawing/2014/main" xmlns="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xmlns="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xmlns="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xmlns="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xmlns="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xmlns="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xmlns="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xmlns="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xmlns="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xmlns="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xmlns="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xmlns="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xmlns="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xmlns="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xmlns="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xmlns="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xmlns="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xmlns="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xmlns="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xmlns="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xmlns="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xmlns="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xmlns="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xmlns="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xmlns="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xmlns="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xmlns="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xmlns="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xmlns="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xmlns="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xmlns="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xmlns="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xmlns="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xmlns="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xmlns="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xmlns="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xmlns="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xmlns="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xmlns="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xmlns="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xmlns="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xmlns="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xmlns="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xmlns="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xmlns="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xmlns="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xmlns="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xmlns="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xmlns="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xmlns="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xmlns="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xmlns="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xmlns="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xmlns="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xmlns="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xmlns="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xmlns="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xmlns="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xmlns="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xmlns="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xmlns="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xmlns="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xmlns="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xmlns="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xmlns="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xmlns="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xmlns="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xmlns="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xmlns="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xmlns="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xmlns="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xmlns="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xmlns="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xmlns="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xmlns="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xmlns="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xmlns="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xmlns="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xmlns="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xmlns="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xmlns="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xmlns="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xmlns="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xmlns="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xmlns="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xmlns="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xmlns="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xmlns="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xmlns="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xmlns="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xmlns="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xmlns="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xmlns="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xmlns="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xmlns="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xmlns="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xmlns="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xmlns="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xmlns="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xmlns="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xmlns="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xmlns="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xmlns="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xmlns="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xmlns="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xmlns="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xmlns="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xmlns="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xmlns="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xmlns="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xmlns="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xmlns="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xmlns="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xmlns="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xmlns="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xmlns="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xmlns="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xmlns="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xmlns="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xmlns="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xmlns="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xmlns="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xmlns="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xmlns="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xmlns="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xmlns="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xmlns="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xmlns="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xmlns="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xmlns="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xmlns="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xmlns="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xmlns="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xmlns="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xmlns="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xmlns="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xmlns="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xmlns="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xmlns="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xmlns="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xmlns="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xmlns="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xmlns="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xmlns="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xmlns="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xmlns="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xmlns="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xmlns="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xmlns="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xmlns="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xmlns="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xmlns="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xmlns="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xmlns="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xmlns="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xmlns="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xmlns="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xmlns="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xmlns="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xmlns="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xmlns="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xmlns="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xmlns="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xmlns="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xmlns="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xmlns="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xmlns="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xmlns="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xmlns="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xmlns="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xmlns="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xmlns="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xmlns="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xmlns="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xmlns="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xmlns="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xmlns="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xmlns="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xmlns="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xmlns="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xmlns="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xmlns="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xmlns="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xmlns="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xmlns="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xmlns="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xmlns="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xmlns="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xmlns="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xmlns="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xmlns="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xmlns="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xmlns="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xmlns="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xmlns="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xmlns="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xmlns="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xmlns="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xmlns="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xmlns="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xmlns="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xmlns="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xmlns="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xmlns="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xmlns="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xmlns="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xmlns="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xmlns="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xmlns="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xmlns="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xmlns="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xmlns="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xmlns="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xmlns="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xmlns="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xmlns="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xmlns="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xmlns="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xmlns="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xmlns="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xmlns="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xmlns="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xmlns="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xmlns="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xmlns="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xmlns="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xmlns="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xmlns="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xmlns="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xmlns="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xmlns="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xmlns="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xmlns="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xmlns="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xmlns="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xmlns="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xmlns="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xmlns="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xmlns="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xmlns="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xmlns="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xmlns="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xmlns="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xmlns="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xmlns="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xmlns="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xmlns="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xmlns="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xmlns="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xmlns="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xmlns="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xmlns="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xmlns="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xmlns="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xmlns="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xmlns="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xmlns="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xmlns="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xmlns="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xmlns="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xmlns="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xmlns="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xmlns="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xmlns="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xmlns="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xmlns="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xmlns="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xmlns="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xmlns="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xmlns="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xmlns="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xmlns="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xmlns="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xmlns="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xmlns="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xmlns="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xmlns="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xmlns="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xmlns="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xmlns="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xmlns="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xmlns="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xmlns="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xmlns="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xmlns="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xmlns="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xmlns="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xmlns="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xmlns="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xmlns="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xmlns="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xmlns="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xmlns="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xmlns="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xmlns="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xmlns="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xmlns="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xmlns="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xmlns="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xmlns="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xmlns="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xmlns="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xmlns="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xmlns="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xmlns="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xmlns="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xmlns="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xmlns="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xmlns="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xmlns="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xmlns="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xmlns="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xmlns="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xmlns="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xmlns="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xmlns="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xmlns="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xmlns="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xmlns="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xmlns="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xmlns="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xmlns="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xmlns="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xmlns="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xmlns="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xmlns="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xmlns="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xmlns="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xmlns="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xmlns="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xmlns="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xmlns="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xmlns="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xmlns="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xmlns="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xmlns="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xmlns="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xmlns="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xmlns="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xmlns="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xmlns="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xmlns="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xmlns="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xmlns="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xmlns="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xmlns="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xmlns="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xmlns="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xmlns="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xmlns="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xmlns="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xmlns="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xmlns="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xmlns="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xmlns="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xmlns="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xmlns="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xmlns="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xmlns="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xmlns="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xmlns="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xmlns="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xmlns="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xmlns="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xmlns="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xmlns="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xmlns="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xmlns="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xmlns="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xmlns="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xmlns="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xmlns="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xmlns="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xmlns="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xmlns="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xmlns="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xmlns="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xmlns="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xmlns="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xmlns="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xmlns="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xmlns="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xmlns="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xmlns="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xmlns="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xmlns="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xmlns="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xmlns="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xmlns="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xmlns="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xmlns="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xmlns="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xmlns="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xmlns="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xmlns="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xmlns="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xmlns="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xmlns="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xmlns="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xmlns="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xmlns="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xmlns="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xmlns="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xmlns="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xmlns="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xmlns="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xmlns="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xmlns="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xmlns="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xmlns="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xmlns="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xmlns="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xmlns="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xmlns="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xmlns="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xmlns="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xmlns="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xmlns="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xmlns="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xmlns="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xmlns="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xmlns="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xmlns="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xmlns="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xmlns="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xmlns="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xmlns="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xmlns="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xmlns="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xmlns="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xmlns="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xmlns="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xmlns="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xmlns="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xmlns="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xmlns="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xmlns="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xmlns="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xmlns="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xmlns="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xmlns="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xmlns="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xmlns="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xmlns="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xmlns="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xmlns="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xmlns="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xmlns="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xmlns="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xmlns="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xmlns="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xmlns="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xmlns="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xmlns="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xmlns="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xmlns="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xmlns="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xmlns="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xmlns="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xmlns="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xmlns="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xmlns="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xmlns="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xmlns="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xmlns="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xmlns="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xmlns="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xmlns="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xmlns="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xmlns="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xmlns="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xmlns="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xmlns="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xmlns="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xmlns="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xmlns="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xmlns="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xmlns="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xmlns="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xmlns="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xmlns="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xmlns="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xmlns="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xmlns="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xmlns="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xmlns="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xmlns="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xmlns="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xmlns="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xmlns="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xmlns="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xmlns="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xmlns="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xmlns="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xmlns="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xmlns="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xmlns="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xmlns="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xmlns="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xmlns="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xmlns="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xmlns="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xmlns="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xmlns="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xmlns="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xmlns="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xmlns="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xmlns="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xmlns="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xmlns="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xmlns="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xmlns="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xmlns="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xmlns="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xmlns="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xmlns="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xmlns="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xmlns="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xmlns="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xmlns="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xmlns="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xmlns="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xmlns="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xmlns="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xmlns="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xmlns="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xmlns="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xmlns="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xmlns="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xmlns="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xmlns="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xmlns="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xmlns="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xmlns="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xmlns="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xmlns="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xmlns="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xmlns="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xmlns="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xmlns="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xmlns="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xmlns="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xmlns="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xmlns="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xmlns="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xmlns="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xmlns="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xmlns="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xmlns="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xmlns="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xmlns="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xmlns="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xmlns="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xmlns="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xmlns="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xmlns="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xmlns="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xmlns="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xmlns="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xmlns="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xmlns="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xmlns="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xmlns="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xmlns="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xmlns="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xmlns="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xmlns="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xmlns="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xmlns="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xmlns="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xmlns="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xmlns="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xmlns="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xmlns="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xmlns="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xmlns="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xmlns="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xmlns="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xmlns="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xmlns="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xmlns="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xmlns="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xmlns="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xmlns="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xmlns="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xmlns="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xmlns="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xmlns="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xmlns="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xmlns="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xmlns="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xmlns="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xmlns="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xmlns="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xmlns="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xmlns="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xmlns="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xmlns="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xmlns="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xmlns="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xmlns="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xmlns="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xmlns="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xmlns="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xmlns="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xmlns="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xmlns="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xmlns="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xmlns="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xmlns="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xmlns="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xmlns="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xmlns="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xmlns="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</p:grpSp>
    </p:spTree>
    <p:extLst>
      <p:ext uri="{BB962C8B-B14F-4D97-AF65-F5344CB8AC3E}">
        <p14:creationId xmlns:p14="http://schemas.microsoft.com/office/powerpoint/2010/main" xmlns="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Resumo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Espaço Reservado para Imagem 20" descr="ilustração abstrata colorida de edifícios">
            <a:extLst>
              <a:ext uri="{FF2B5EF4-FFF2-40B4-BE49-F238E27FC236}">
                <a16:creationId xmlns:a16="http://schemas.microsoft.com/office/drawing/2014/main" xmlns="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675" name="Espaço Reservado para Texto 7">
            <a:extLst>
              <a:ext uri="{FF2B5EF4-FFF2-40B4-BE49-F238E27FC236}">
                <a16:creationId xmlns:a16="http://schemas.microsoft.com/office/drawing/2014/main" xmlns="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xmlns="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Obrigado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xmlns="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pt-BR" noProof="0"/>
              <a:t>CLIQUE PARA EDITAR O ESTILO DO TÍTULO MESTRE</a:t>
            </a:r>
          </a:p>
        </p:txBody>
      </p:sp>
      <p:sp>
        <p:nvSpPr>
          <p:cNvPr id="14" name="Espaço Reservado para Texto 13">
            <a:extLst>
              <a:ext uri="{FF2B5EF4-FFF2-40B4-BE49-F238E27FC236}">
                <a16:creationId xmlns:a16="http://schemas.microsoft.com/office/drawing/2014/main" xmlns="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grpSp>
        <p:nvGrpSpPr>
          <p:cNvPr id="10" name="Espaço Reservado para Imagem 44" descr="ilustração abstrata colorida de edifícios">
            <a:extLst>
              <a:ext uri="{FF2B5EF4-FFF2-40B4-BE49-F238E27FC236}">
                <a16:creationId xmlns:a16="http://schemas.microsoft.com/office/drawing/2014/main" xmlns="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</p:grp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xmlns="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is conteúd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46ACA106-0FC3-4FE9-9338-4AC3D15608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xmlns="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xmlns="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xmlns="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xmlns="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7" name="Espaço Reservado para o Número do Slide 6">
            <a:extLst>
              <a:ext uri="{FF2B5EF4-FFF2-40B4-BE49-F238E27FC236}">
                <a16:creationId xmlns:a16="http://schemas.microsoft.com/office/drawing/2014/main" xmlns="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xmlns="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58B4411E-20EA-4627-8A68-17038DCE18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xmlns="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xmlns="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pt-BR" noProof="0"/>
              <a:t>Clique para editar o texto Mestre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xmlns="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xmlns="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7" name="Espaço Reservado para o Número do Slide 6">
            <a:extLst>
              <a:ext uri="{FF2B5EF4-FFF2-40B4-BE49-F238E27FC236}">
                <a16:creationId xmlns:a16="http://schemas.microsoft.com/office/drawing/2014/main" xmlns="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xmlns="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Espaço Reservado para Imagem 57" descr="ilustração abstrata colorida de edifícios">
            <a:extLst>
              <a:ext uri="{FF2B5EF4-FFF2-40B4-BE49-F238E27FC236}">
                <a16:creationId xmlns:a16="http://schemas.microsoft.com/office/drawing/2014/main" xmlns="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xmlns="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9" name="Espaço Reservado para Texto 7">
            <a:extLst>
              <a:ext uri="{FF2B5EF4-FFF2-40B4-BE49-F238E27FC236}">
                <a16:creationId xmlns:a16="http://schemas.microsoft.com/office/drawing/2014/main" xmlns="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TÍTULO</a:t>
            </a:r>
          </a:p>
        </p:txBody>
      </p:sp>
      <p:sp>
        <p:nvSpPr>
          <p:cNvPr id="10" name="Espaço Reservado para Texto 7">
            <a:extLst>
              <a:ext uri="{FF2B5EF4-FFF2-40B4-BE49-F238E27FC236}">
                <a16:creationId xmlns:a16="http://schemas.microsoft.com/office/drawing/2014/main" xmlns="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1" name="Espaço Reservado para Texto 7">
            <a:extLst>
              <a:ext uri="{FF2B5EF4-FFF2-40B4-BE49-F238E27FC236}">
                <a16:creationId xmlns:a16="http://schemas.microsoft.com/office/drawing/2014/main" xmlns="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TÍTULO</a:t>
            </a:r>
          </a:p>
        </p:txBody>
      </p:sp>
      <p:sp>
        <p:nvSpPr>
          <p:cNvPr id="12" name="Espaço Reservado para Texto 7">
            <a:extLst>
              <a:ext uri="{FF2B5EF4-FFF2-40B4-BE49-F238E27FC236}">
                <a16:creationId xmlns:a16="http://schemas.microsoft.com/office/drawing/2014/main" xmlns="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3" name="Espaço Reservado para Texto 7">
            <a:extLst>
              <a:ext uri="{FF2B5EF4-FFF2-40B4-BE49-F238E27FC236}">
                <a16:creationId xmlns:a16="http://schemas.microsoft.com/office/drawing/2014/main" xmlns="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TÍTULO</a:t>
            </a:r>
          </a:p>
        </p:txBody>
      </p:sp>
      <p:sp>
        <p:nvSpPr>
          <p:cNvPr id="14" name="Espaço Reservado para Texto 7">
            <a:extLst>
              <a:ext uri="{FF2B5EF4-FFF2-40B4-BE49-F238E27FC236}">
                <a16:creationId xmlns:a16="http://schemas.microsoft.com/office/drawing/2014/main" xmlns="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5" name="Espaço Reservado para Texto 7">
            <a:extLst>
              <a:ext uri="{FF2B5EF4-FFF2-40B4-BE49-F238E27FC236}">
                <a16:creationId xmlns:a16="http://schemas.microsoft.com/office/drawing/2014/main" xmlns="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TÍTULO</a:t>
            </a:r>
          </a:p>
        </p:txBody>
      </p:sp>
      <p:sp>
        <p:nvSpPr>
          <p:cNvPr id="18" name="Espaço Reservado para Texto 7">
            <a:extLst>
              <a:ext uri="{FF2B5EF4-FFF2-40B4-BE49-F238E27FC236}">
                <a16:creationId xmlns:a16="http://schemas.microsoft.com/office/drawing/2014/main" xmlns="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9" name="Espaço Reservado para Texto 7">
            <a:extLst>
              <a:ext uri="{FF2B5EF4-FFF2-40B4-BE49-F238E27FC236}">
                <a16:creationId xmlns:a16="http://schemas.microsoft.com/office/drawing/2014/main" xmlns="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TÍTULO</a:t>
            </a:r>
          </a:p>
        </p:txBody>
      </p:sp>
    </p:spTree>
    <p:extLst>
      <p:ext uri="{BB962C8B-B14F-4D97-AF65-F5344CB8AC3E}">
        <p14:creationId xmlns:p14="http://schemas.microsoft.com/office/powerpoint/2010/main" xmlns="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Espaço Reservado para Imagem 14">
            <a:extLst>
              <a:ext uri="{FF2B5EF4-FFF2-40B4-BE49-F238E27FC236}">
                <a16:creationId xmlns:a16="http://schemas.microsoft.com/office/drawing/2014/main" xmlns="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01/07/20XX</a:t>
            </a:r>
          </a:p>
        </p:txBody>
      </p:sp>
      <p:sp>
        <p:nvSpPr>
          <p:cNvPr id="10" name="Espaço Reservado para Texto 7">
            <a:extLst>
              <a:ext uri="{FF2B5EF4-FFF2-40B4-BE49-F238E27FC236}">
                <a16:creationId xmlns:a16="http://schemas.microsoft.com/office/drawing/2014/main" xmlns="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1" name="Espaço Reservado para Texto 7">
            <a:extLst>
              <a:ext uri="{FF2B5EF4-FFF2-40B4-BE49-F238E27FC236}">
                <a16:creationId xmlns:a16="http://schemas.microsoft.com/office/drawing/2014/main" xmlns="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TÍTULO</a:t>
            </a:r>
          </a:p>
        </p:txBody>
      </p:sp>
      <p:sp>
        <p:nvSpPr>
          <p:cNvPr id="12" name="Espaço Reservado para Texto 7">
            <a:extLst>
              <a:ext uri="{FF2B5EF4-FFF2-40B4-BE49-F238E27FC236}">
                <a16:creationId xmlns:a16="http://schemas.microsoft.com/office/drawing/2014/main" xmlns="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13" name="Espaço Reservado para Texto 7">
            <a:extLst>
              <a:ext uri="{FF2B5EF4-FFF2-40B4-BE49-F238E27FC236}">
                <a16:creationId xmlns:a16="http://schemas.microsoft.com/office/drawing/2014/main" xmlns="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TÍTULO</a:t>
            </a:r>
          </a:p>
        </p:txBody>
      </p:sp>
      <p:sp>
        <p:nvSpPr>
          <p:cNvPr id="19" name="Espaço Reservado para Texto 7">
            <a:extLst>
              <a:ext uri="{FF2B5EF4-FFF2-40B4-BE49-F238E27FC236}">
                <a16:creationId xmlns:a16="http://schemas.microsoft.com/office/drawing/2014/main" xmlns="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20" name="Espaço Reservado para Texto 7">
            <a:extLst>
              <a:ext uri="{FF2B5EF4-FFF2-40B4-BE49-F238E27FC236}">
                <a16:creationId xmlns:a16="http://schemas.microsoft.com/office/drawing/2014/main" xmlns="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TÍTULO</a:t>
            </a:r>
          </a:p>
        </p:txBody>
      </p:sp>
      <p:sp>
        <p:nvSpPr>
          <p:cNvPr id="21" name="Espaço Reservado para Texto 7">
            <a:extLst>
              <a:ext uri="{FF2B5EF4-FFF2-40B4-BE49-F238E27FC236}">
                <a16:creationId xmlns:a16="http://schemas.microsoft.com/office/drawing/2014/main" xmlns="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texto</a:t>
            </a:r>
          </a:p>
        </p:txBody>
      </p:sp>
      <p:sp>
        <p:nvSpPr>
          <p:cNvPr id="22" name="Espaço Reservado para Texto 7">
            <a:extLst>
              <a:ext uri="{FF2B5EF4-FFF2-40B4-BE49-F238E27FC236}">
                <a16:creationId xmlns:a16="http://schemas.microsoft.com/office/drawing/2014/main" xmlns="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EDITAR O TÍTULO</a:t>
            </a:r>
          </a:p>
        </p:txBody>
      </p:sp>
      <p:sp>
        <p:nvSpPr>
          <p:cNvPr id="15" name="Espaço Reservado para Rodapé 4">
            <a:extLst>
              <a:ext uri="{FF2B5EF4-FFF2-40B4-BE49-F238E27FC236}">
                <a16:creationId xmlns:a16="http://schemas.microsoft.com/office/drawing/2014/main" xmlns="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16" name="Espaço Reservado para o Número do Slide 5">
            <a:extLst>
              <a:ext uri="{FF2B5EF4-FFF2-40B4-BE49-F238E27FC236}">
                <a16:creationId xmlns:a16="http://schemas.microsoft.com/office/drawing/2014/main" xmlns="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xmlns="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Visão geral do produ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Espaço Reservado para Imagem 1029" descr="ilustração abstrata colorida de edifícios&#10;">
            <a:extLst>
              <a:ext uri="{FF2B5EF4-FFF2-40B4-BE49-F238E27FC236}">
                <a16:creationId xmlns:a16="http://schemas.microsoft.com/office/drawing/2014/main" xmlns="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xmlns="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xmlns="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xmlns="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xmlns="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pt-BR" noProof="0"/>
              <a:t>01/07/20XX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xmlns="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21" name="Espaço Reservado para Texto 9">
            <a:extLst>
              <a:ext uri="{FF2B5EF4-FFF2-40B4-BE49-F238E27FC236}">
                <a16:creationId xmlns:a16="http://schemas.microsoft.com/office/drawing/2014/main" xmlns="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17" name="Espaço Reservado para Texto 9">
            <a:extLst>
              <a:ext uri="{FF2B5EF4-FFF2-40B4-BE49-F238E27FC236}">
                <a16:creationId xmlns:a16="http://schemas.microsoft.com/office/drawing/2014/main" xmlns="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18" name="Espaço Reservado para Texto 9">
            <a:extLst>
              <a:ext uri="{FF2B5EF4-FFF2-40B4-BE49-F238E27FC236}">
                <a16:creationId xmlns:a16="http://schemas.microsoft.com/office/drawing/2014/main" xmlns="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19" name="Espaço Reservado para Texto 9">
            <a:extLst>
              <a:ext uri="{FF2B5EF4-FFF2-40B4-BE49-F238E27FC236}">
                <a16:creationId xmlns:a16="http://schemas.microsoft.com/office/drawing/2014/main" xmlns="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22" name="Espaço Reservado para Texto 9">
            <a:extLst>
              <a:ext uri="{FF2B5EF4-FFF2-40B4-BE49-F238E27FC236}">
                <a16:creationId xmlns:a16="http://schemas.microsoft.com/office/drawing/2014/main" xmlns="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23" name="Espaço Reservado para Texto 9">
            <a:extLst>
              <a:ext uri="{FF2B5EF4-FFF2-40B4-BE49-F238E27FC236}">
                <a16:creationId xmlns:a16="http://schemas.microsoft.com/office/drawing/2014/main" xmlns="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24" name="Espaço Reservado para Texto 9">
            <a:extLst>
              <a:ext uri="{FF2B5EF4-FFF2-40B4-BE49-F238E27FC236}">
                <a16:creationId xmlns:a16="http://schemas.microsoft.com/office/drawing/2014/main" xmlns="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t-BR" noProof="0"/>
              <a:t>CLIQUE PARA TEXTO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pt-BR" noProof="0"/>
              <a:t>Título da apresentação</a:t>
            </a:r>
          </a:p>
        </p:txBody>
      </p:sp>
    </p:spTree>
    <p:extLst>
      <p:ext uri="{BB962C8B-B14F-4D97-AF65-F5344CB8AC3E}">
        <p14:creationId xmlns:p14="http://schemas.microsoft.com/office/powerpoint/2010/main" xmlns="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enefícios do prod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9">
            <a:extLst>
              <a:ext uri="{FF2B5EF4-FFF2-40B4-BE49-F238E27FC236}">
                <a16:creationId xmlns:a16="http://schemas.microsoft.com/office/drawing/2014/main" xmlns="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cxnSp>
        <p:nvCxnSpPr>
          <p:cNvPr id="27" name="Conector Reto 26">
            <a:extLst>
              <a:ext uri="{FF2B5EF4-FFF2-40B4-BE49-F238E27FC236}">
                <a16:creationId xmlns:a16="http://schemas.microsoft.com/office/drawing/2014/main" xmlns="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13" name="Espaço Reservado para Conteúdo 12">
            <a:extLst>
              <a:ext uri="{FF2B5EF4-FFF2-40B4-BE49-F238E27FC236}">
                <a16:creationId xmlns:a16="http://schemas.microsoft.com/office/drawing/2014/main" xmlns="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t-BR" noProof="0"/>
              <a:t>ícone</a:t>
            </a:r>
          </a:p>
        </p:txBody>
      </p:sp>
      <p:sp>
        <p:nvSpPr>
          <p:cNvPr id="19" name="Espaço Reservado para Conteúdo 12">
            <a:extLst>
              <a:ext uri="{FF2B5EF4-FFF2-40B4-BE49-F238E27FC236}">
                <a16:creationId xmlns:a16="http://schemas.microsoft.com/office/drawing/2014/main" xmlns="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t-BR" noProof="0"/>
              <a:t>ícone</a:t>
            </a:r>
          </a:p>
        </p:txBody>
      </p:sp>
      <p:sp>
        <p:nvSpPr>
          <p:cNvPr id="22" name="Espaço Reservado para Conteúdo 12">
            <a:extLst>
              <a:ext uri="{FF2B5EF4-FFF2-40B4-BE49-F238E27FC236}">
                <a16:creationId xmlns:a16="http://schemas.microsoft.com/office/drawing/2014/main" xmlns="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t-BR" noProof="0"/>
              <a:t>ícone</a:t>
            </a:r>
          </a:p>
        </p:txBody>
      </p:sp>
      <p:sp>
        <p:nvSpPr>
          <p:cNvPr id="23" name="Espaço Reservado para Texto 16">
            <a:extLst>
              <a:ext uri="{FF2B5EF4-FFF2-40B4-BE49-F238E27FC236}">
                <a16:creationId xmlns:a16="http://schemas.microsoft.com/office/drawing/2014/main" xmlns="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34" name="Espaço Reservado para Texto 16">
            <a:extLst>
              <a:ext uri="{FF2B5EF4-FFF2-40B4-BE49-F238E27FC236}">
                <a16:creationId xmlns:a16="http://schemas.microsoft.com/office/drawing/2014/main" xmlns="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35" name="Espaço Reservado para Texto 16">
            <a:extLst>
              <a:ext uri="{FF2B5EF4-FFF2-40B4-BE49-F238E27FC236}">
                <a16:creationId xmlns:a16="http://schemas.microsoft.com/office/drawing/2014/main" xmlns="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Descrição da Seção</a:t>
            </a:r>
          </a:p>
        </p:txBody>
      </p:sp>
    </p:spTree>
    <p:extLst>
      <p:ext uri="{BB962C8B-B14F-4D97-AF65-F5344CB8AC3E}">
        <p14:creationId xmlns:p14="http://schemas.microsoft.com/office/powerpoint/2010/main" xmlns="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abeçalho de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grpSp>
        <p:nvGrpSpPr>
          <p:cNvPr id="7" name="Espaço Reservado para Imagem 795" descr="ilustração abstrata colorida de edifícios&#10;">
            <a:extLst>
              <a:ext uri="{FF2B5EF4-FFF2-40B4-BE49-F238E27FC236}">
                <a16:creationId xmlns:a16="http://schemas.microsoft.com/office/drawing/2014/main" xmlns="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t-BR" noProof="0"/>
            </a:p>
          </p:txBody>
        </p:sp>
      </p:grpSp>
    </p:spTree>
    <p:extLst>
      <p:ext uri="{BB962C8B-B14F-4D97-AF65-F5344CB8AC3E}">
        <p14:creationId xmlns:p14="http://schemas.microsoft.com/office/powerpoint/2010/main" xmlns="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odelo de negóci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9">
            <a:extLst>
              <a:ext uri="{FF2B5EF4-FFF2-40B4-BE49-F238E27FC236}">
                <a16:creationId xmlns:a16="http://schemas.microsoft.com/office/drawing/2014/main" xmlns="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cxnSp>
        <p:nvCxnSpPr>
          <p:cNvPr id="8" name="Conector Reto 7">
            <a:extLst>
              <a:ext uri="{FF2B5EF4-FFF2-40B4-BE49-F238E27FC236}">
                <a16:creationId xmlns:a16="http://schemas.microsoft.com/office/drawing/2014/main" xmlns="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t-BR" noProof="0"/>
              <a:t>CLIQUE PARA EDITAR O TÍTULO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t-BR" noProof="0"/>
              <a:t>1/7/20XX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13" name="Espaço Reservado para Conteúdo 12">
            <a:extLst>
              <a:ext uri="{FF2B5EF4-FFF2-40B4-BE49-F238E27FC236}">
                <a16:creationId xmlns:a16="http://schemas.microsoft.com/office/drawing/2014/main" xmlns="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t-BR" noProof="0"/>
              <a:t>ícone</a:t>
            </a:r>
          </a:p>
        </p:txBody>
      </p:sp>
      <p:sp>
        <p:nvSpPr>
          <p:cNvPr id="17" name="Espaço Reservado para Texto 16">
            <a:extLst>
              <a:ext uri="{FF2B5EF4-FFF2-40B4-BE49-F238E27FC236}">
                <a16:creationId xmlns:a16="http://schemas.microsoft.com/office/drawing/2014/main" xmlns="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19" name="Espaço Reservado para Conteúdo 12">
            <a:extLst>
              <a:ext uri="{FF2B5EF4-FFF2-40B4-BE49-F238E27FC236}">
                <a16:creationId xmlns:a16="http://schemas.microsoft.com/office/drawing/2014/main" xmlns="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t-BR" noProof="0"/>
              <a:t>ícone</a:t>
            </a:r>
          </a:p>
        </p:txBody>
      </p:sp>
      <p:sp>
        <p:nvSpPr>
          <p:cNvPr id="20" name="Espaço Reservado para Texto 16">
            <a:extLst>
              <a:ext uri="{FF2B5EF4-FFF2-40B4-BE49-F238E27FC236}">
                <a16:creationId xmlns:a16="http://schemas.microsoft.com/office/drawing/2014/main" xmlns="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22" name="Espaço Reservado para Conteúdo 12">
            <a:extLst>
              <a:ext uri="{FF2B5EF4-FFF2-40B4-BE49-F238E27FC236}">
                <a16:creationId xmlns:a16="http://schemas.microsoft.com/office/drawing/2014/main" xmlns="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t-BR" noProof="0"/>
              <a:t>ícone</a:t>
            </a:r>
          </a:p>
        </p:txBody>
      </p:sp>
      <p:sp>
        <p:nvSpPr>
          <p:cNvPr id="23" name="Espaço Reservado para Texto 16">
            <a:extLst>
              <a:ext uri="{FF2B5EF4-FFF2-40B4-BE49-F238E27FC236}">
                <a16:creationId xmlns:a16="http://schemas.microsoft.com/office/drawing/2014/main" xmlns="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15" name="Espaço Reservado para Texto 8">
            <a:extLst>
              <a:ext uri="{FF2B5EF4-FFF2-40B4-BE49-F238E27FC236}">
                <a16:creationId xmlns:a16="http://schemas.microsoft.com/office/drawing/2014/main" xmlns="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MARCADOR 2</a:t>
            </a:r>
          </a:p>
        </p:txBody>
      </p:sp>
      <p:sp>
        <p:nvSpPr>
          <p:cNvPr id="16" name="Espaço Reservado para Texto 8">
            <a:extLst>
              <a:ext uri="{FF2B5EF4-FFF2-40B4-BE49-F238E27FC236}">
                <a16:creationId xmlns:a16="http://schemas.microsoft.com/office/drawing/2014/main" xmlns="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MARCADOR 3</a:t>
            </a:r>
          </a:p>
        </p:txBody>
      </p:sp>
      <p:sp>
        <p:nvSpPr>
          <p:cNvPr id="24" name="Espaço Reservado para Texto 8">
            <a:extLst>
              <a:ext uri="{FF2B5EF4-FFF2-40B4-BE49-F238E27FC236}">
                <a16:creationId xmlns:a16="http://schemas.microsoft.com/office/drawing/2014/main" xmlns="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t-BR" noProof="0"/>
              <a:t>MARCADOR 4</a:t>
            </a:r>
          </a:p>
        </p:txBody>
      </p:sp>
      <p:cxnSp>
        <p:nvCxnSpPr>
          <p:cNvPr id="10" name="Conector Reto 9">
            <a:extLst>
              <a:ext uri="{FF2B5EF4-FFF2-40B4-BE49-F238E27FC236}">
                <a16:creationId xmlns:a16="http://schemas.microsoft.com/office/drawing/2014/main" xmlns="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ector Reto 10">
            <a:extLst>
              <a:ext uri="{FF2B5EF4-FFF2-40B4-BE49-F238E27FC236}">
                <a16:creationId xmlns:a16="http://schemas.microsoft.com/office/drawing/2014/main" xmlns="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xmlns="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Visão geral do merc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xmlns="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cxnSp>
        <p:nvCxnSpPr>
          <p:cNvPr id="11" name="Conector Reto 10">
            <a:extLst>
              <a:ext uri="{FF2B5EF4-FFF2-40B4-BE49-F238E27FC236}">
                <a16:creationId xmlns:a16="http://schemas.microsoft.com/office/drawing/2014/main" xmlns="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xmlns="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7" name="Espaço Reservado para o Número do Slide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16" name="Espaço Reservado para Texto 3">
            <a:extLst>
              <a:ext uri="{FF2B5EF4-FFF2-40B4-BE49-F238E27FC236}">
                <a16:creationId xmlns:a16="http://schemas.microsoft.com/office/drawing/2014/main" xmlns="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1</a:t>
            </a:r>
          </a:p>
        </p:txBody>
      </p:sp>
      <p:sp>
        <p:nvSpPr>
          <p:cNvPr id="17" name="Espaço Reservado para Texto 9">
            <a:extLst>
              <a:ext uri="{FF2B5EF4-FFF2-40B4-BE49-F238E27FC236}">
                <a16:creationId xmlns:a16="http://schemas.microsoft.com/office/drawing/2014/main" xmlns="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t-BR" noProof="0"/>
              <a:t>2</a:t>
            </a:r>
          </a:p>
        </p:txBody>
      </p:sp>
      <p:sp>
        <p:nvSpPr>
          <p:cNvPr id="18" name="Espaço Reservado para Texto 9">
            <a:extLst>
              <a:ext uri="{FF2B5EF4-FFF2-40B4-BE49-F238E27FC236}">
                <a16:creationId xmlns:a16="http://schemas.microsoft.com/office/drawing/2014/main" xmlns="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t-BR" noProof="0"/>
              <a:t>3</a:t>
            </a:r>
          </a:p>
        </p:txBody>
      </p:sp>
      <p:sp>
        <p:nvSpPr>
          <p:cNvPr id="20" name="Espaço Reservado para Texto 5">
            <a:extLst>
              <a:ext uri="{FF2B5EF4-FFF2-40B4-BE49-F238E27FC236}">
                <a16:creationId xmlns:a16="http://schemas.microsoft.com/office/drawing/2014/main" xmlns="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21" name="Espaço Reservado para Texto 9">
            <a:extLst>
              <a:ext uri="{FF2B5EF4-FFF2-40B4-BE49-F238E27FC236}">
                <a16:creationId xmlns:a16="http://schemas.microsoft.com/office/drawing/2014/main" xmlns="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xmlns="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t-BR" noProof="0"/>
              <a:t>Descrição da Seção</a:t>
            </a:r>
          </a:p>
        </p:txBody>
      </p:sp>
      <p:sp>
        <p:nvSpPr>
          <p:cNvPr id="24" name="Espaço Reservado para Data 2">
            <a:extLst>
              <a:ext uri="{FF2B5EF4-FFF2-40B4-BE49-F238E27FC236}">
                <a16:creationId xmlns:a16="http://schemas.microsoft.com/office/drawing/2014/main" xmlns="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01/07/20XX</a:t>
            </a:r>
          </a:p>
        </p:txBody>
      </p:sp>
    </p:spTree>
    <p:extLst>
      <p:ext uri="{BB962C8B-B14F-4D97-AF65-F5344CB8AC3E}">
        <p14:creationId xmlns:p14="http://schemas.microsoft.com/office/powerpoint/2010/main" xmlns="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xmlns="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pt-BR" noProof="0"/>
              <a:t>CLIQUE PARA EDITAR O ESTILO DO TÍTULO PRINCIPAL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xmlns="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pt-BR" noProof="0"/>
              <a:t>Clique para editar o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1/7/20XX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pt-BR" noProof="0"/>
              <a:t>Título da apresentação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xmlns="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pt-BR" noProof="0" smtClean="0"/>
              <a:pPr rtl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xmlns="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16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>
            <a:extLst>
              <a:ext uri="{FF2B5EF4-FFF2-40B4-BE49-F238E27FC236}">
                <a16:creationId xmlns:a16="http://schemas.microsoft.com/office/drawing/2014/main" xmlns="" id="{7BA45110-FAB6-21AF-213E-6F518CC98E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906125" y="4047471"/>
            <a:ext cx="4880228" cy="981604"/>
          </a:xfrm>
        </p:spPr>
        <p:txBody>
          <a:bodyPr>
            <a:normAutofit/>
          </a:bodyPr>
          <a:lstStyle/>
          <a:p>
            <a:pPr algn="ctr"/>
            <a:r>
              <a:rPr lang="pt-BR" b="1" dirty="0" err="1" smtClean="0"/>
              <a:t>Profa</a:t>
            </a:r>
            <a:r>
              <a:rPr lang="pt-BR" b="1" dirty="0" smtClean="0"/>
              <a:t>.  Dra. Ana </a:t>
            </a:r>
            <a:r>
              <a:rPr lang="pt-BR" b="1" dirty="0"/>
              <a:t>Cristina </a:t>
            </a:r>
            <a:r>
              <a:rPr lang="pt-BR" b="1" dirty="0" err="1" smtClean="0"/>
              <a:t>Limongi-França</a:t>
            </a:r>
            <a:endParaRPr lang="pt-BR" b="1" dirty="0" smtClean="0"/>
          </a:p>
          <a:p>
            <a:pPr algn="ctr"/>
            <a:r>
              <a:rPr lang="pt-BR" b="1" dirty="0" smtClean="0"/>
              <a:t>13.04.2023</a:t>
            </a:r>
            <a:endParaRPr lang="pt-BR" b="1" dirty="0"/>
          </a:p>
        </p:txBody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>
          <a:xfrm>
            <a:off x="4047344" y="1709628"/>
            <a:ext cx="7719935" cy="1547583"/>
          </a:xfrm>
        </p:spPr>
        <p:txBody>
          <a:bodyPr>
            <a:normAutofit/>
          </a:bodyPr>
          <a:lstStyle/>
          <a:p>
            <a:pPr algn="ctr"/>
            <a:r>
              <a:rPr lang="pt-BR" sz="2400" dirty="0" smtClean="0"/>
              <a:t>PRO 3810 – I.A</a:t>
            </a:r>
            <a:br>
              <a:rPr lang="pt-BR" sz="2400" dirty="0" smtClean="0"/>
            </a:br>
            <a:r>
              <a:rPr lang="pt-BR" sz="2400" dirty="0" smtClean="0"/>
              <a:t>Estruturas Organizacionais</a:t>
            </a:r>
            <a:br>
              <a:rPr lang="pt-BR" sz="2400" dirty="0" smtClean="0"/>
            </a:br>
            <a:r>
              <a:rPr lang="pt-BR" sz="2400" dirty="0" smtClean="0"/>
              <a:t>Aula 5</a:t>
            </a:r>
            <a:br>
              <a:rPr lang="pt-BR" sz="2400" dirty="0" smtClean="0"/>
            </a:br>
            <a:endParaRPr lang="pt-BR" sz="2400" dirty="0"/>
          </a:p>
        </p:txBody>
      </p:sp>
    </p:spTree>
    <p:extLst>
      <p:ext uri="{BB962C8B-B14F-4D97-AF65-F5344CB8AC3E}">
        <p14:creationId xmlns:p14="http://schemas.microsoft.com/office/powerpoint/2010/main" xmlns="" val="147613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>
            <a:extLst>
              <a:ext uri="{FF2B5EF4-FFF2-40B4-BE49-F238E27FC236}">
                <a16:creationId xmlns:a16="http://schemas.microsoft.com/office/drawing/2014/main" xmlns="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18277" y="1109272"/>
            <a:ext cx="8620595" cy="1154243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 rtl="0">
              <a:buFontTx/>
              <a:buChar char="-"/>
            </a:pPr>
            <a:endParaRPr lang="pt-BR" sz="4800" b="1" dirty="0" smtClean="0"/>
          </a:p>
          <a:p>
            <a:pPr marL="342900" indent="-342900" rtl="0"/>
            <a:r>
              <a:rPr lang="pt-BR" sz="4800" b="1" dirty="0" smtClean="0"/>
              <a:t>Estrutura Organizacional </a:t>
            </a:r>
          </a:p>
          <a:p>
            <a:pPr marL="342900" indent="-342900" rtl="0"/>
            <a:endParaRPr lang="pt-BR" sz="4800" b="1" dirty="0"/>
          </a:p>
        </p:txBody>
      </p:sp>
      <p:sp>
        <p:nvSpPr>
          <p:cNvPr id="15" name="Espaço Reservado para o Número do Slide 14">
            <a:extLst>
              <a:ext uri="{FF2B5EF4-FFF2-40B4-BE49-F238E27FC236}">
                <a16:creationId xmlns:a16="http://schemas.microsoft.com/office/drawing/2014/main" xmlns="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t-BR" smtClean="0"/>
              <a:pPr rtl="0"/>
              <a:t>2</a:t>
            </a:fld>
            <a:endParaRPr lang="pt-BR"/>
          </a:p>
        </p:txBody>
      </p:sp>
      <p:sp>
        <p:nvSpPr>
          <p:cNvPr id="6" name="CaixaDeTexto 5"/>
          <p:cNvSpPr txBox="1"/>
          <p:nvPr/>
        </p:nvSpPr>
        <p:spPr>
          <a:xfrm>
            <a:off x="1274164" y="2428406"/>
            <a:ext cx="4047344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dirty="0" smtClean="0"/>
              <a:t>Conceito: </a:t>
            </a:r>
          </a:p>
          <a:p>
            <a:r>
              <a:rPr lang="pt-BR" sz="3200" dirty="0" smtClean="0"/>
              <a:t>Conjunto de elementos que viabilizam o funcionamento de uma empresa de qualquer natureza.</a:t>
            </a:r>
          </a:p>
        </p:txBody>
      </p:sp>
    </p:spTree>
    <p:extLst>
      <p:ext uri="{BB962C8B-B14F-4D97-AF65-F5344CB8AC3E}">
        <p14:creationId xmlns:p14="http://schemas.microsoft.com/office/powerpoint/2010/main" xmlns="" val="620991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>
            <a:extLst>
              <a:ext uri="{FF2B5EF4-FFF2-40B4-BE49-F238E27FC236}">
                <a16:creationId xmlns:a16="http://schemas.microsoft.com/office/drawing/2014/main" xmlns="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13149" y="269822"/>
            <a:ext cx="10569316" cy="1154243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 rtl="0">
              <a:buFontTx/>
              <a:buChar char="-"/>
            </a:pPr>
            <a:endParaRPr lang="pt-BR" sz="3600" b="1" dirty="0" smtClean="0"/>
          </a:p>
          <a:p>
            <a:pPr marL="342900" indent="-342900" rtl="0"/>
            <a:r>
              <a:rPr lang="pt-BR" sz="3600" b="1" dirty="0" smtClean="0"/>
              <a:t>Elementos da Estrutura Organizacional </a:t>
            </a:r>
          </a:p>
          <a:p>
            <a:pPr marL="342900" indent="-342900" rtl="0"/>
            <a:endParaRPr lang="pt-BR" sz="3600" b="1" dirty="0"/>
          </a:p>
        </p:txBody>
      </p:sp>
      <p:sp>
        <p:nvSpPr>
          <p:cNvPr id="15" name="Espaço Reservado para o Número do Slide 14">
            <a:extLst>
              <a:ext uri="{FF2B5EF4-FFF2-40B4-BE49-F238E27FC236}">
                <a16:creationId xmlns:a16="http://schemas.microsoft.com/office/drawing/2014/main" xmlns="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t-BR" smtClean="0"/>
              <a:pPr rtl="0"/>
              <a:t>3</a:t>
            </a:fld>
            <a:endParaRPr lang="pt-BR"/>
          </a:p>
        </p:txBody>
      </p:sp>
      <p:graphicFrame>
        <p:nvGraphicFramePr>
          <p:cNvPr id="5" name="Diagrama 4"/>
          <p:cNvGraphicFramePr/>
          <p:nvPr/>
        </p:nvGraphicFramePr>
        <p:xfrm>
          <a:off x="967700" y="1154520"/>
          <a:ext cx="8128000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xmlns="" val="620991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>
            <a:extLst>
              <a:ext uri="{FF2B5EF4-FFF2-40B4-BE49-F238E27FC236}">
                <a16:creationId xmlns:a16="http://schemas.microsoft.com/office/drawing/2014/main" xmlns="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59764" y="554636"/>
            <a:ext cx="9983449" cy="1154243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 rtl="0">
              <a:buFontTx/>
              <a:buChar char="-"/>
            </a:pPr>
            <a:endParaRPr lang="pt-BR" sz="2800" b="1" dirty="0" smtClean="0"/>
          </a:p>
          <a:p>
            <a:pPr marL="342900" indent="-342900" rtl="0"/>
            <a:r>
              <a:rPr lang="pt-BR" sz="2800" b="1" dirty="0" smtClean="0"/>
              <a:t>Implicações da Estrutura Organizacional na Gestão</a:t>
            </a:r>
          </a:p>
          <a:p>
            <a:pPr marL="342900" indent="-342900" rtl="0"/>
            <a:endParaRPr lang="pt-BR" sz="2800" b="1" dirty="0"/>
          </a:p>
        </p:txBody>
      </p:sp>
      <p:sp>
        <p:nvSpPr>
          <p:cNvPr id="15" name="Espaço Reservado para o Número do Slide 14">
            <a:extLst>
              <a:ext uri="{FF2B5EF4-FFF2-40B4-BE49-F238E27FC236}">
                <a16:creationId xmlns:a16="http://schemas.microsoft.com/office/drawing/2014/main" xmlns="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t-BR" smtClean="0"/>
              <a:pPr rtl="0"/>
              <a:t>4</a:t>
            </a:fld>
            <a:endParaRPr lang="pt-BR"/>
          </a:p>
        </p:txBody>
      </p:sp>
      <p:graphicFrame>
        <p:nvGraphicFramePr>
          <p:cNvPr id="5" name="Diagrama 4"/>
          <p:cNvGraphicFramePr/>
          <p:nvPr/>
        </p:nvGraphicFramePr>
        <p:xfrm>
          <a:off x="1102611" y="1738997"/>
          <a:ext cx="7906478" cy="44369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xmlns="" val="620991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t-BR" noProof="0" smtClean="0"/>
              <a:pPr rtl="0"/>
              <a:t>5</a:t>
            </a:fld>
            <a:endParaRPr lang="pt-BR" noProof="0"/>
          </a:p>
        </p:txBody>
      </p:sp>
      <p:graphicFrame>
        <p:nvGraphicFramePr>
          <p:cNvPr id="7" name="Diagrama 6"/>
          <p:cNvGraphicFramePr/>
          <p:nvPr/>
        </p:nvGraphicFramePr>
        <p:xfrm>
          <a:off x="674557" y="412368"/>
          <a:ext cx="8206282" cy="52614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A00D7C3-4181-9F50-A29B-6461ADF11E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843" y="427268"/>
            <a:ext cx="11113957" cy="1296601"/>
          </a:xfrm>
        </p:spPr>
        <p:txBody>
          <a:bodyPr>
            <a:normAutofit/>
          </a:bodyPr>
          <a:lstStyle/>
          <a:p>
            <a:r>
              <a:rPr lang="pt-BR" sz="3200" dirty="0"/>
              <a:t>Para a Aula </a:t>
            </a:r>
            <a:r>
              <a:rPr lang="pt-BR" sz="3200" dirty="0" smtClean="0"/>
              <a:t>7 : Criar uma empresa (Roteiro)</a:t>
            </a:r>
            <a:endParaRPr lang="pt-BR" sz="3200" dirty="0"/>
          </a:p>
        </p:txBody>
      </p:sp>
      <p:graphicFrame>
        <p:nvGraphicFramePr>
          <p:cNvPr id="9" name="Espaço Reservado para Conteúdo 8">
            <a:extLst>
              <a:ext uri="{FF2B5EF4-FFF2-40B4-BE49-F238E27FC236}">
                <a16:creationId xmlns:a16="http://schemas.microsoft.com/office/drawing/2014/main" xmlns="" id="{D64A49F4-2D92-EB88-8CDA-6D37BB0FE86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928673934"/>
              </p:ext>
            </p:extLst>
          </p:nvPr>
        </p:nvGraphicFramePr>
        <p:xfrm>
          <a:off x="826047" y="1450871"/>
          <a:ext cx="10360025" cy="50698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xmlns="" val="24152319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A00D7C3-4181-9F50-A29B-6461ADF11E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843" y="427268"/>
            <a:ext cx="11113957" cy="1296601"/>
          </a:xfrm>
        </p:spPr>
        <p:txBody>
          <a:bodyPr>
            <a:normAutofit/>
          </a:bodyPr>
          <a:lstStyle/>
          <a:p>
            <a:r>
              <a:rPr lang="pt-BR" sz="3200" dirty="0"/>
              <a:t>Para a Aula </a:t>
            </a:r>
            <a:r>
              <a:rPr lang="pt-BR" sz="3200" dirty="0" smtClean="0"/>
              <a:t>8 : Relatar um Case de empresa</a:t>
            </a:r>
            <a:endParaRPr lang="pt-BR" sz="3200" dirty="0"/>
          </a:p>
        </p:txBody>
      </p:sp>
      <p:graphicFrame>
        <p:nvGraphicFramePr>
          <p:cNvPr id="9" name="Espaço Reservado para Conteúdo 8">
            <a:extLst>
              <a:ext uri="{FF2B5EF4-FFF2-40B4-BE49-F238E27FC236}">
                <a16:creationId xmlns:a16="http://schemas.microsoft.com/office/drawing/2014/main" xmlns="" id="{D64A49F4-2D92-EB88-8CDA-6D37BB0FE86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928673934"/>
              </p:ext>
            </p:extLst>
          </p:nvPr>
        </p:nvGraphicFramePr>
        <p:xfrm>
          <a:off x="826047" y="1450871"/>
          <a:ext cx="10360025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xmlns="" val="241523195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 </a:t>
            </a:r>
            <a:endParaRPr lang="pt-BR" dirty="0"/>
          </a:p>
        </p:txBody>
      </p:sp>
      <p:sp>
        <p:nvSpPr>
          <p:cNvPr id="7" name="Espaço Reservado para Texto 6"/>
          <p:cNvSpPr>
            <a:spLocks noGrp="1"/>
          </p:cNvSpPr>
          <p:nvPr>
            <p:ph type="body" sz="quarter" idx="13"/>
          </p:nvPr>
        </p:nvSpPr>
        <p:spPr>
          <a:xfrm>
            <a:off x="554636" y="2758190"/>
            <a:ext cx="4398364" cy="2837938"/>
          </a:xfr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/>
          </a:bodyPr>
          <a:lstStyle/>
          <a:p>
            <a:endParaRPr lang="pt-BR" sz="3200" b="1" dirty="0" smtClean="0">
              <a:latin typeface="Bahnschrift SemiBold Condensed" pitchFamily="34" charset="0"/>
            </a:endParaRPr>
          </a:p>
          <a:p>
            <a:endParaRPr lang="pt-BR" sz="3200" dirty="0" smtClean="0">
              <a:latin typeface="Bahnschrift SemiBold Condensed" pitchFamily="34" charset="0"/>
            </a:endParaRPr>
          </a:p>
          <a:p>
            <a:endParaRPr lang="pt-BR" sz="3200" dirty="0" smtClean="0">
              <a:latin typeface="Bahnschrift SemiBold Condensed" pitchFamily="34" charset="0"/>
            </a:endParaRPr>
          </a:p>
          <a:p>
            <a:r>
              <a:rPr lang="pt-BR" sz="3200" dirty="0" smtClean="0">
                <a:latin typeface="Bahnschrift SemiBold Condensed" pitchFamily="34" charset="0"/>
              </a:rPr>
              <a:t>Aula 9: Startup e Empreendedorismo</a:t>
            </a:r>
            <a:endParaRPr lang="pt-BR" sz="3200" dirty="0">
              <a:latin typeface="Bahnschrift SemiBold Condensed" pitchFamily="34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ema do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_59945366_TF16411248_Win32" id="{7E60A069-F646-4836-A6D0-BBC43214366A}" vid="{A4F672F9-EBB2-4304-867B-DC6520083D09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{0FE68545-CCEF-473E-A76F-E7B87A1298C9}tf16411248_win32</Template>
  <TotalTime>965</TotalTime>
  <Words>205</Words>
  <Application>Microsoft Office PowerPoint</Application>
  <PresentationFormat>Personalizar</PresentationFormat>
  <Paragraphs>61</Paragraphs>
  <Slides>8</Slides>
  <Notes>4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slides</vt:lpstr>
      </vt:variant>
      <vt:variant>
        <vt:i4>8</vt:i4>
      </vt:variant>
    </vt:vector>
  </HeadingPairs>
  <TitlesOfParts>
    <vt:vector size="9" baseType="lpstr">
      <vt:lpstr>Tema do Office</vt:lpstr>
      <vt:lpstr>PRO 3810 – I.A Estruturas Organizacionais Aula 5 </vt:lpstr>
      <vt:lpstr>Slide 2</vt:lpstr>
      <vt:lpstr>Slide 3</vt:lpstr>
      <vt:lpstr>Slide 4</vt:lpstr>
      <vt:lpstr>Slide 5</vt:lpstr>
      <vt:lpstr>Para a Aula 7 : Criar uma empresa (Roteiro)</vt:lpstr>
      <vt:lpstr>Para a Aula 8 : Relatar um Case de empresa</vt:lpstr>
      <vt:lpstr> 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PRO3811 Fundamentos de Administração</dc:title>
  <dc:creator>Ana Cristina Limongi França</dc:creator>
  <cp:lastModifiedBy>professor.pro</cp:lastModifiedBy>
  <cp:revision>20</cp:revision>
  <dcterms:created xsi:type="dcterms:W3CDTF">2022-08-17T15:56:28Z</dcterms:created>
  <dcterms:modified xsi:type="dcterms:W3CDTF">2023-04-13T12:34:44Z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