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6" r:id="rId2"/>
  </p:sldMasterIdLst>
  <p:notesMasterIdLst>
    <p:notesMasterId r:id="rId140"/>
  </p:notesMasterIdLst>
  <p:sldIdLst>
    <p:sldId id="845" r:id="rId3"/>
    <p:sldId id="853" r:id="rId4"/>
    <p:sldId id="753" r:id="rId5"/>
    <p:sldId id="846" r:id="rId6"/>
    <p:sldId id="847" r:id="rId7"/>
    <p:sldId id="848" r:id="rId8"/>
    <p:sldId id="616" r:id="rId9"/>
    <p:sldId id="852" r:id="rId10"/>
    <p:sldId id="851" r:id="rId11"/>
    <p:sldId id="841" r:id="rId12"/>
    <p:sldId id="843" r:id="rId13"/>
    <p:sldId id="827" r:id="rId14"/>
    <p:sldId id="826" r:id="rId15"/>
    <p:sldId id="738" r:id="rId16"/>
    <p:sldId id="829" r:id="rId17"/>
    <p:sldId id="614" r:id="rId18"/>
    <p:sldId id="831" r:id="rId19"/>
    <p:sldId id="832" r:id="rId20"/>
    <p:sldId id="833" r:id="rId21"/>
    <p:sldId id="834" r:id="rId22"/>
    <p:sldId id="823" r:id="rId23"/>
    <p:sldId id="529" r:id="rId24"/>
    <p:sldId id="497" r:id="rId25"/>
    <p:sldId id="516" r:id="rId26"/>
    <p:sldId id="854" r:id="rId27"/>
    <p:sldId id="733" r:id="rId28"/>
    <p:sldId id="859" r:id="rId29"/>
    <p:sldId id="825" r:id="rId30"/>
    <p:sldId id="457" r:id="rId31"/>
    <p:sldId id="836" r:id="rId32"/>
    <p:sldId id="533" r:id="rId33"/>
    <p:sldId id="858" r:id="rId34"/>
    <p:sldId id="713" r:id="rId35"/>
    <p:sldId id="838" r:id="rId36"/>
    <p:sldId id="428" r:id="rId37"/>
    <p:sldId id="492" r:id="rId38"/>
    <p:sldId id="855" r:id="rId39"/>
    <p:sldId id="856" r:id="rId40"/>
    <p:sldId id="857" r:id="rId41"/>
    <p:sldId id="536" r:id="rId42"/>
    <p:sldId id="734" r:id="rId43"/>
    <p:sldId id="735" r:id="rId44"/>
    <p:sldId id="840" r:id="rId45"/>
    <p:sldId id="736" r:id="rId46"/>
    <p:sldId id="844" r:id="rId47"/>
    <p:sldId id="750" r:id="rId48"/>
    <p:sldId id="375" r:id="rId49"/>
    <p:sldId id="668" r:id="rId50"/>
    <p:sldId id="377" r:id="rId51"/>
    <p:sldId id="602" r:id="rId52"/>
    <p:sldId id="434" r:id="rId53"/>
    <p:sldId id="865" r:id="rId54"/>
    <p:sldId id="866" r:id="rId55"/>
    <p:sldId id="867" r:id="rId56"/>
    <p:sldId id="868" r:id="rId57"/>
    <p:sldId id="869" r:id="rId58"/>
    <p:sldId id="870" r:id="rId59"/>
    <p:sldId id="871" r:id="rId60"/>
    <p:sldId id="872" r:id="rId61"/>
    <p:sldId id="873" r:id="rId62"/>
    <p:sldId id="874" r:id="rId63"/>
    <p:sldId id="875" r:id="rId64"/>
    <p:sldId id="876" r:id="rId65"/>
    <p:sldId id="877" r:id="rId66"/>
    <p:sldId id="878" r:id="rId67"/>
    <p:sldId id="879" r:id="rId68"/>
    <p:sldId id="880" r:id="rId69"/>
    <p:sldId id="881" r:id="rId70"/>
    <p:sldId id="882" r:id="rId71"/>
    <p:sldId id="883" r:id="rId72"/>
    <p:sldId id="884" r:id="rId73"/>
    <p:sldId id="885" r:id="rId74"/>
    <p:sldId id="886" r:id="rId75"/>
    <p:sldId id="887" r:id="rId76"/>
    <p:sldId id="888" r:id="rId77"/>
    <p:sldId id="889" r:id="rId78"/>
    <p:sldId id="890" r:id="rId79"/>
    <p:sldId id="891" r:id="rId80"/>
    <p:sldId id="892" r:id="rId81"/>
    <p:sldId id="893" r:id="rId82"/>
    <p:sldId id="894" r:id="rId83"/>
    <p:sldId id="895" r:id="rId84"/>
    <p:sldId id="896" r:id="rId85"/>
    <p:sldId id="897" r:id="rId86"/>
    <p:sldId id="898" r:id="rId87"/>
    <p:sldId id="899" r:id="rId88"/>
    <p:sldId id="900" r:id="rId89"/>
    <p:sldId id="901" r:id="rId90"/>
    <p:sldId id="902" r:id="rId91"/>
    <p:sldId id="903" r:id="rId92"/>
    <p:sldId id="904" r:id="rId93"/>
    <p:sldId id="905" r:id="rId94"/>
    <p:sldId id="906" r:id="rId95"/>
    <p:sldId id="907" r:id="rId96"/>
    <p:sldId id="908" r:id="rId97"/>
    <p:sldId id="909" r:id="rId98"/>
    <p:sldId id="910" r:id="rId99"/>
    <p:sldId id="911" r:id="rId100"/>
    <p:sldId id="912" r:id="rId101"/>
    <p:sldId id="913" r:id="rId102"/>
    <p:sldId id="914" r:id="rId103"/>
    <p:sldId id="945" r:id="rId104"/>
    <p:sldId id="915" r:id="rId105"/>
    <p:sldId id="916" r:id="rId106"/>
    <p:sldId id="917" r:id="rId107"/>
    <p:sldId id="918" r:id="rId108"/>
    <p:sldId id="919" r:id="rId109"/>
    <p:sldId id="920" r:id="rId110"/>
    <p:sldId id="921" r:id="rId111"/>
    <p:sldId id="922" r:id="rId112"/>
    <p:sldId id="923" r:id="rId113"/>
    <p:sldId id="924" r:id="rId114"/>
    <p:sldId id="925" r:id="rId115"/>
    <p:sldId id="926" r:id="rId116"/>
    <p:sldId id="927" r:id="rId117"/>
    <p:sldId id="928" r:id="rId118"/>
    <p:sldId id="929" r:id="rId119"/>
    <p:sldId id="930" r:id="rId120"/>
    <p:sldId id="931" r:id="rId121"/>
    <p:sldId id="932" r:id="rId122"/>
    <p:sldId id="933" r:id="rId123"/>
    <p:sldId id="934" r:id="rId124"/>
    <p:sldId id="935" r:id="rId125"/>
    <p:sldId id="936" r:id="rId126"/>
    <p:sldId id="937" r:id="rId127"/>
    <p:sldId id="938" r:id="rId128"/>
    <p:sldId id="939" r:id="rId129"/>
    <p:sldId id="940" r:id="rId130"/>
    <p:sldId id="941" r:id="rId131"/>
    <p:sldId id="942" r:id="rId132"/>
    <p:sldId id="943" r:id="rId133"/>
    <p:sldId id="944" r:id="rId134"/>
    <p:sldId id="861" r:id="rId135"/>
    <p:sldId id="862" r:id="rId136"/>
    <p:sldId id="860" r:id="rId137"/>
    <p:sldId id="864" r:id="rId138"/>
    <p:sldId id="784" r:id="rId139"/>
  </p:sldIdLst>
  <p:sldSz cx="9144000" cy="6858000" type="screen4x3"/>
  <p:notesSz cx="6858000" cy="914400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66"/>
    <a:srgbClr val="FFFF00"/>
    <a:srgbClr val="00FF00"/>
    <a:srgbClr val="66FF33"/>
    <a:srgbClr val="3C3E8C"/>
    <a:srgbClr val="CCFFFF"/>
    <a:srgbClr val="66FFFF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06" d="100"/>
          <a:sy n="106" d="100"/>
        </p:scale>
        <p:origin x="1686" y="11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-2703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FDC101D1-5962-454F-A343-CA583310FC4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11824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0119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8918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970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03095B-1181-4FBD-9430-632D5C036986}" type="slidenum">
              <a:rPr lang="pt-BR" altLang="pt-BR"/>
              <a:pPr>
                <a:spcBef>
                  <a:spcPct val="0"/>
                </a:spcBef>
              </a:pPr>
              <a:t>12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8968548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13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675584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2B154A-74CC-46FC-967F-E6A12CF0D185}" type="slidenum">
              <a:rPr lang="pt-BR" altLang="pt-BR"/>
              <a:pPr>
                <a:spcBef>
                  <a:spcPct val="0"/>
                </a:spcBef>
              </a:pPr>
              <a:t>14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584036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1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DBA3DF-B35D-419B-BE8D-FEAC19E6B69A}" type="slidenum">
              <a:rPr lang="pt-BR" altLang="pt-BR"/>
              <a:pPr>
                <a:spcBef>
                  <a:spcPct val="0"/>
                </a:spcBef>
              </a:pPr>
              <a:t>15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123513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7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317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3B18DE-C9AA-4858-9016-364DAD1AC0D7}" type="slidenum">
              <a:rPr lang="pt-BR" altLang="pt-BR"/>
              <a:pPr>
                <a:spcBef>
                  <a:spcPct val="0"/>
                </a:spcBef>
              </a:pPr>
              <a:t>16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011527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50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150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2E1BD3B-45AB-410F-BE91-BA38DA8A8283}" type="slidenum">
              <a:rPr lang="pt-BR" altLang="pt-BR"/>
              <a:pPr>
                <a:spcBef>
                  <a:spcPct val="0"/>
                </a:spcBef>
              </a:pPr>
              <a:t>17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2628974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55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355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2DB4B4-1C96-4740-B07C-25D5851A7F8D}" type="slidenum">
              <a:rPr lang="pt-BR" altLang="pt-BR"/>
              <a:pPr>
                <a:spcBef>
                  <a:spcPct val="0"/>
                </a:spcBef>
              </a:pPr>
              <a:t>18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9454496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60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560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520A96-D9F1-4340-9B4F-CF64E528A2A6}" type="slidenum">
              <a:rPr lang="pt-BR" altLang="pt-BR"/>
              <a:pPr>
                <a:spcBef>
                  <a:spcPct val="0"/>
                </a:spcBef>
              </a:pPr>
              <a:t>19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1739579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765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28CD87-E81F-41CB-A203-F0163C21E526}" type="slidenum">
              <a:rPr lang="pt-BR" altLang="pt-BR"/>
              <a:pPr>
                <a:spcBef>
                  <a:spcPct val="0"/>
                </a:spcBef>
              </a:pPr>
              <a:t>20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991586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7827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9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C2E3B1-4167-4E7C-B0A8-F36EE76B766A}" type="slidenum">
              <a:rPr lang="pt-BR" altLang="pt-BR"/>
              <a:pPr>
                <a:spcBef>
                  <a:spcPct val="0"/>
                </a:spcBef>
              </a:pPr>
              <a:t>25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533691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198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54E6EA-A593-4CE4-A134-725A0AA21C9C}" type="slidenum">
              <a:rPr lang="pt-BR" altLang="pt-BR"/>
              <a:pPr>
                <a:spcBef>
                  <a:spcPct val="0"/>
                </a:spcBef>
              </a:pPr>
              <a:t>28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44828748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403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80882C-A016-4E11-8AA1-40BC9366A889}" type="slidenum">
              <a:rPr lang="pt-BR" altLang="pt-BR"/>
              <a:pPr>
                <a:spcBef>
                  <a:spcPct val="0"/>
                </a:spcBef>
              </a:pPr>
              <a:t>30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41635756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665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7CB96DA-B280-4947-867F-AAA7604692C0}" type="slidenum">
              <a:rPr lang="pt-BR" altLang="pt-BR"/>
              <a:pPr>
                <a:spcBef>
                  <a:spcPct val="0"/>
                </a:spcBef>
              </a:pPr>
              <a:t>32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0871295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608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7379DA-F81F-4FD4-89FF-87207C4CA729}" type="slidenum">
              <a:rPr lang="pt-BR" altLang="pt-BR"/>
              <a:pPr>
                <a:spcBef>
                  <a:spcPct val="0"/>
                </a:spcBef>
              </a:pPr>
              <a:t>34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1122628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39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32124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5325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7EA46D-09B1-46E4-A368-D80AE1B6FDC3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01404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45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26169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522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20E8667-A221-475C-A043-4186E847F536}" type="slidenum">
              <a:rPr lang="pt-BR" altLang="pt-BR"/>
              <a:pPr>
                <a:spcBef>
                  <a:spcPct val="0"/>
                </a:spcBef>
              </a:pPr>
              <a:t>50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403088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8C42F0-12B6-48DB-802C-36EC6B178196}" type="slidenum">
              <a:rPr lang="pt-BR" altLang="pt-BR"/>
              <a:pPr>
                <a:spcBef>
                  <a:spcPct val="0"/>
                </a:spcBef>
              </a:pPr>
              <a:t>104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41230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1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4DB1AE-9AA6-456E-8106-E0900C4D2A4C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79822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123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80579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9421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9E1131-7FE2-4073-8938-31516B175083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934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96260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CC21107-EF12-4DD4-BCF4-211651551ADA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941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47108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9257C3C-C0A3-4279-8782-8EFAC2E8D297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5583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922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596C85-3139-43CF-B744-ACD318FFC547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71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1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4DB1AE-9AA6-456E-8106-E0900C4D2A4C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3378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560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48859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9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2183082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8311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FDACA-F9D2-49E3-9CC3-E016D757A83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779950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8321D-0433-4EED-9A7E-642A79DEC71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3583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C2AEF-A272-410D-A7E4-65EC37B0E60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34787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BC0A6A-0A83-42D5-ACE1-D3015A9B23CD}" type="datetimeFigureOut">
              <a:rPr lang="pt-BR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20/06/2017</a:t>
            </a:fld>
            <a:endParaRPr lang="pt-B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BFBEC7-4493-45BA-9DB9-1F7D5E24FB97}" type="slidenum">
              <a:rPr lang="pt-BR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‹nº›</a:t>
            </a:fld>
            <a:endParaRPr lang="pt-B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3728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2D059-AF62-4416-901B-C0B638BAE173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60320-CDF3-4F9C-8D76-0FBFCBF42DE4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838098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72010-E215-462F-880B-15537A8BF979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784B0C-E3B4-4FF8-BB83-13FF6F288C6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98102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76A7A-CB1A-41C9-9104-5229E54BB2F3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1CE75-436F-4EAE-8B6C-77549C3BE06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245567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745608-8F7C-4C15-B040-2044591981F7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88624-F31D-44A3-92B7-C34A82F1C04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137645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3BC02E-1FD7-4FEF-A365-1E3F337CF659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DE5934-3CB5-41DC-B44B-0EAB20B145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0234556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63F95-D45D-4913-8862-4C598CDA2193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308ACF-41C3-499F-8D0C-E94219849C2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696071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1F94-DB5A-4C8A-B2E6-D050C1D13421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D40E9C-129E-439C-85E9-377B3B259F2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984486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71641-185C-46E4-81ED-B11159916C2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237389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64F1F9-BC9F-48BA-889D-8A0190109E78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DEC32-9D86-42D2-A193-FD20766637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812540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A5BF5C-1AE9-440A-A00E-D96A27504539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93B65A-BD76-4EA2-881D-B587483210C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237346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048F5-92BE-43D7-B461-BE9DE960006D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A02C82-CF9C-4C9C-8FC2-7A024AE0EF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437861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7B9925-4F68-4E1D-844B-82FEF7F13EB9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87C7DD-3020-496C-9A1B-99624F0FEC1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317016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251D-549A-488C-B9C5-C9510E246A6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05688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FE87B-6B0F-48B6-9E20-EEBE86E6BA8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373741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909CE-B9FC-42AA-A69C-4A8F1517143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24101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7851C-6A65-4333-8479-07802483C22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10808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BC32D-70C6-4C78-8C28-44DE9D2E919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27507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B5E9B-6FCF-4F52-AA0A-80DD020B11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6714630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1C19E-2857-416C-AC41-D104EB28612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98345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AF9805D2-1D23-40C9-9AC4-406BE985745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9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C5CC5A6C-FCA9-43CB-9416-C8EEDF9C6B7C}" type="datetimeFigureOut">
              <a:rPr lang="pt-BR"/>
              <a:pPr>
                <a:defRPr/>
              </a:pPr>
              <a:t>20/06/2017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EF597C0-E75F-4274-84EC-CB9D226BD49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07.png"/><Relationship Id="rId4" Type="http://schemas.openxmlformats.org/officeDocument/2006/relationships/image" Target="../media/image106.jpe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9.jpeg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1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.emf"/><Relationship Id="rId18" Type="http://schemas.openxmlformats.org/officeDocument/2006/relationships/image" Target="../media/image57.emf"/><Relationship Id="rId26" Type="http://schemas.openxmlformats.org/officeDocument/2006/relationships/image" Target="../media/image65.emf"/><Relationship Id="rId21" Type="http://schemas.openxmlformats.org/officeDocument/2006/relationships/image" Target="../media/image60.emf"/><Relationship Id="rId34" Type="http://schemas.openxmlformats.org/officeDocument/2006/relationships/image" Target="../media/image73.emf"/><Relationship Id="rId7" Type="http://schemas.openxmlformats.org/officeDocument/2006/relationships/image" Target="../media/image46.emf"/><Relationship Id="rId12" Type="http://schemas.openxmlformats.org/officeDocument/2006/relationships/image" Target="../media/image51.emf"/><Relationship Id="rId17" Type="http://schemas.openxmlformats.org/officeDocument/2006/relationships/image" Target="../media/image56.emf"/><Relationship Id="rId25" Type="http://schemas.openxmlformats.org/officeDocument/2006/relationships/image" Target="../media/image64.emf"/><Relationship Id="rId33" Type="http://schemas.openxmlformats.org/officeDocument/2006/relationships/image" Target="../media/image72.emf"/><Relationship Id="rId2" Type="http://schemas.openxmlformats.org/officeDocument/2006/relationships/image" Target="../media/image41.emf"/><Relationship Id="rId16" Type="http://schemas.openxmlformats.org/officeDocument/2006/relationships/image" Target="../media/image55.emf"/><Relationship Id="rId20" Type="http://schemas.openxmlformats.org/officeDocument/2006/relationships/image" Target="../media/image59.emf"/><Relationship Id="rId29" Type="http://schemas.openxmlformats.org/officeDocument/2006/relationships/image" Target="../media/image6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emf"/><Relationship Id="rId11" Type="http://schemas.openxmlformats.org/officeDocument/2006/relationships/image" Target="../media/image50.emf"/><Relationship Id="rId24" Type="http://schemas.openxmlformats.org/officeDocument/2006/relationships/image" Target="../media/image63.emf"/><Relationship Id="rId32" Type="http://schemas.openxmlformats.org/officeDocument/2006/relationships/image" Target="../media/image71.emf"/><Relationship Id="rId37" Type="http://schemas.openxmlformats.org/officeDocument/2006/relationships/image" Target="../media/image76.emf"/><Relationship Id="rId5" Type="http://schemas.openxmlformats.org/officeDocument/2006/relationships/image" Target="../media/image44.emf"/><Relationship Id="rId15" Type="http://schemas.openxmlformats.org/officeDocument/2006/relationships/image" Target="../media/image54.emf"/><Relationship Id="rId23" Type="http://schemas.openxmlformats.org/officeDocument/2006/relationships/image" Target="../media/image62.emf"/><Relationship Id="rId28" Type="http://schemas.openxmlformats.org/officeDocument/2006/relationships/image" Target="../media/image67.emf"/><Relationship Id="rId36" Type="http://schemas.openxmlformats.org/officeDocument/2006/relationships/image" Target="../media/image75.emf"/><Relationship Id="rId10" Type="http://schemas.openxmlformats.org/officeDocument/2006/relationships/image" Target="../media/image49.emf"/><Relationship Id="rId19" Type="http://schemas.openxmlformats.org/officeDocument/2006/relationships/image" Target="../media/image58.emf"/><Relationship Id="rId31" Type="http://schemas.openxmlformats.org/officeDocument/2006/relationships/image" Target="../media/image70.emf"/><Relationship Id="rId4" Type="http://schemas.openxmlformats.org/officeDocument/2006/relationships/image" Target="../media/image43.emf"/><Relationship Id="rId9" Type="http://schemas.openxmlformats.org/officeDocument/2006/relationships/image" Target="../media/image48.emf"/><Relationship Id="rId14" Type="http://schemas.openxmlformats.org/officeDocument/2006/relationships/image" Target="../media/image53.emf"/><Relationship Id="rId22" Type="http://schemas.openxmlformats.org/officeDocument/2006/relationships/image" Target="../media/image61.emf"/><Relationship Id="rId27" Type="http://schemas.openxmlformats.org/officeDocument/2006/relationships/image" Target="../media/image66.emf"/><Relationship Id="rId30" Type="http://schemas.openxmlformats.org/officeDocument/2006/relationships/image" Target="../media/image69.emf"/><Relationship Id="rId35" Type="http://schemas.openxmlformats.org/officeDocument/2006/relationships/image" Target="../media/image74.emf"/><Relationship Id="rId8" Type="http://schemas.openxmlformats.org/officeDocument/2006/relationships/image" Target="../media/image47.emf"/><Relationship Id="rId3" Type="http://schemas.openxmlformats.org/officeDocument/2006/relationships/image" Target="../media/image42.emf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>
                <a:solidFill>
                  <a:srgbClr val="FFFFFF"/>
                </a:solidFill>
                <a:latin typeface="Arial" panose="020B0604020202020204" pitchFamily="34" charset="0"/>
              </a:rPr>
              <a:t>Criança ?</a:t>
            </a:r>
          </a:p>
        </p:txBody>
      </p:sp>
      <p:sp>
        <p:nvSpPr>
          <p:cNvPr id="6148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Prof.Dr. Claudio Leone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Faculdade de Saúde Pública  - USP    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9600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3"/>
          <a:srcRect l="13090" r="13083"/>
          <a:stretch/>
        </p:blipFill>
        <p:spPr>
          <a:xfrm>
            <a:off x="0" y="8519"/>
            <a:ext cx="9144000" cy="6885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1448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24931" name="Picture 8" descr="leon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900" y="228600"/>
            <a:ext cx="5170488" cy="64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Line 9"/>
          <p:cNvSpPr>
            <a:spLocks noChangeShapeType="1"/>
          </p:cNvSpPr>
          <p:nvPr/>
        </p:nvSpPr>
        <p:spPr bwMode="auto">
          <a:xfrm>
            <a:off x="6056313" y="2290763"/>
            <a:ext cx="0" cy="661987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triangle" w="med" len="med"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24933" name="Line 10"/>
          <p:cNvSpPr>
            <a:spLocks noChangeShapeType="1"/>
          </p:cNvSpPr>
          <p:nvPr/>
        </p:nvSpPr>
        <p:spPr bwMode="auto">
          <a:xfrm flipV="1">
            <a:off x="5840413" y="1887538"/>
            <a:ext cx="0" cy="5048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6143625" y="2643188"/>
            <a:ext cx="428625" cy="35718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4935" name="Text Box 11"/>
          <p:cNvSpPr txBox="1">
            <a:spLocks noChangeArrowheads="1"/>
          </p:cNvSpPr>
          <p:nvPr/>
        </p:nvSpPr>
        <p:spPr bwMode="auto">
          <a:xfrm rot="-1999935">
            <a:off x="4114800" y="2951163"/>
            <a:ext cx="2141538" cy="4603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Sobrepeso</a:t>
            </a:r>
          </a:p>
        </p:txBody>
      </p:sp>
      <p:sp>
        <p:nvSpPr>
          <p:cNvPr id="124936" name="Text Box 12"/>
          <p:cNvSpPr txBox="1">
            <a:spLocks noChangeArrowheads="1"/>
          </p:cNvSpPr>
          <p:nvPr/>
        </p:nvSpPr>
        <p:spPr bwMode="auto">
          <a:xfrm rot="-2147300">
            <a:off x="4217988" y="2368550"/>
            <a:ext cx="2220912" cy="4603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0000"/>
                </a:solidFill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6116638" y="1973263"/>
            <a:ext cx="428625" cy="357187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124938" name="CaixaDeTexto 9"/>
          <p:cNvSpPr txBox="1">
            <a:spLocks noChangeArrowheads="1"/>
          </p:cNvSpPr>
          <p:nvPr/>
        </p:nvSpPr>
        <p:spPr bwMode="auto">
          <a:xfrm>
            <a:off x="6129338" y="2667000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p85</a:t>
            </a:r>
          </a:p>
        </p:txBody>
      </p:sp>
      <p:sp>
        <p:nvSpPr>
          <p:cNvPr id="124939" name="CaixaDeTexto 10"/>
          <p:cNvSpPr txBox="1">
            <a:spLocks noChangeArrowheads="1"/>
          </p:cNvSpPr>
          <p:nvPr/>
        </p:nvSpPr>
        <p:spPr bwMode="auto">
          <a:xfrm>
            <a:off x="6102350" y="20097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p95</a:t>
            </a:r>
          </a:p>
        </p:txBody>
      </p:sp>
    </p:spTree>
    <p:extLst>
      <p:ext uri="{BB962C8B-B14F-4D97-AF65-F5344CB8AC3E}">
        <p14:creationId xmlns:p14="http://schemas.microsoft.com/office/powerpoint/2010/main" val="3618207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  <a:endParaRPr lang="pt-BR" alt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63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19672" y="2276872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</a:t>
            </a:r>
            <a:r>
              <a:rPr lang="pt-BR" sz="6000" b="1" dirty="0" smtClean="0">
                <a:solidFill>
                  <a:srgbClr val="FF0000"/>
                </a:solidFill>
                <a:latin typeface="Arial" charset="0"/>
              </a:rPr>
              <a:t>PARA QUE  </a:t>
            </a:r>
            <a:r>
              <a:rPr lang="pt-BR" sz="6000" b="1" dirty="0" smtClean="0">
                <a:solidFill>
                  <a:srgbClr val="FF0000"/>
                </a:solidFill>
                <a:latin typeface="Arial" charset="0"/>
              </a:rPr>
              <a:t>AVALIAR </a:t>
            </a: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14440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26979" name="Text Box 3"/>
          <p:cNvSpPr txBox="1">
            <a:spLocks noChangeArrowheads="1"/>
          </p:cNvSpPr>
          <p:nvPr/>
        </p:nvSpPr>
        <p:spPr bwMode="auto">
          <a:xfrm>
            <a:off x="1042988" y="1196975"/>
            <a:ext cx="6626225" cy="37861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Vigilância,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do Crescimento</a:t>
            </a:r>
          </a:p>
        </p:txBody>
      </p:sp>
    </p:spTree>
    <p:extLst>
      <p:ext uri="{BB962C8B-B14F-4D97-AF65-F5344CB8AC3E}">
        <p14:creationId xmlns:p14="http://schemas.microsoft.com/office/powerpoint/2010/main" val="3643047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28003" name="Imagem 3" descr="Road to Health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2214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4973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107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Conector reto 9"/>
          <p:cNvCxnSpPr/>
          <p:nvPr/>
        </p:nvCxnSpPr>
        <p:spPr>
          <a:xfrm rot="5400000" flipH="1" flipV="1">
            <a:off x="2801144" y="3919978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Elipse 5"/>
          <p:cNvSpPr/>
          <p:nvPr/>
        </p:nvSpPr>
        <p:spPr>
          <a:xfrm>
            <a:off x="2214563" y="4402491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51541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210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23922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3123" name="Picture 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24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133125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6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7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8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9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0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1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2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3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4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39116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5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3"/>
          <a:srcRect l="39369" r="11020" b="12201"/>
          <a:stretch/>
        </p:blipFill>
        <p:spPr>
          <a:xfrm>
            <a:off x="1403648" y="6002"/>
            <a:ext cx="7159626" cy="6881273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276211" y="692696"/>
            <a:ext cx="19383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altLang="pt-BR" sz="3200" b="1" dirty="0" smtClean="0">
                <a:solidFill>
                  <a:srgbClr val="FFFF00"/>
                </a:solidFill>
              </a:rPr>
              <a:t>Criança?</a:t>
            </a:r>
            <a:endParaRPr lang="pt-BR" sz="3200" dirty="0"/>
          </a:p>
        </p:txBody>
      </p:sp>
    </p:spTree>
    <p:extLst>
      <p:ext uri="{BB962C8B-B14F-4D97-AF65-F5344CB8AC3E}">
        <p14:creationId xmlns:p14="http://schemas.microsoft.com/office/powerpoint/2010/main" val="3341190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9985" t="6142" r="18834" b="16593"/>
          <a:stretch/>
        </p:blipFill>
        <p:spPr>
          <a:xfrm>
            <a:off x="1180070" y="1334530"/>
            <a:ext cx="6783860" cy="4819135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 rotWithShape="1">
          <a:blip r:embed="rId2"/>
          <a:srcRect l="4685" t="2493" r="67574" b="94504"/>
          <a:stretch/>
        </p:blipFill>
        <p:spPr>
          <a:xfrm>
            <a:off x="9665" y="352168"/>
            <a:ext cx="9144001" cy="556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460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2"/>
          <a:srcRect l="49891" t="9323" r="15001" b="11450"/>
          <a:stretch/>
        </p:blipFill>
        <p:spPr>
          <a:xfrm>
            <a:off x="2044976" y="221322"/>
            <a:ext cx="5054048" cy="6415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9314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4457" t="7778" r="15326" b="13768"/>
          <a:stretch/>
        </p:blipFill>
        <p:spPr>
          <a:xfrm>
            <a:off x="285279" y="734869"/>
            <a:ext cx="8573441" cy="5388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727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5" name="Retângulo 3"/>
          <p:cNvSpPr>
            <a:spLocks noChangeArrowheads="1"/>
          </p:cNvSpPr>
          <p:nvPr/>
        </p:nvSpPr>
        <p:spPr bwMode="auto">
          <a:xfrm>
            <a:off x="1571625" y="785813"/>
            <a:ext cx="607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The WHO Child Growth Standards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46436" name="Retângulo 4"/>
          <p:cNvSpPr>
            <a:spLocks noChangeArrowheads="1"/>
          </p:cNvSpPr>
          <p:nvPr/>
        </p:nvSpPr>
        <p:spPr bwMode="auto">
          <a:xfrm>
            <a:off x="1357313" y="5500688"/>
            <a:ext cx="687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2006 – crianças de 0 a 5 anos de idade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46437" name="Picture 3" descr="http://nutricao.saude.gov.br/imagens/curva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188" y="1857375"/>
            <a:ext cx="3857625" cy="326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81982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5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0508" r="8447" b="5273"/>
          <a:stretch>
            <a:fillRect/>
          </a:stretch>
        </p:blipFill>
        <p:spPr bwMode="auto">
          <a:xfrm>
            <a:off x="285750" y="642938"/>
            <a:ext cx="82851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0" name="CaixaDeTexto 3"/>
          <p:cNvSpPr txBox="1">
            <a:spLocks noChangeArrowheads="1"/>
          </p:cNvSpPr>
          <p:nvPr/>
        </p:nvSpPr>
        <p:spPr bwMode="auto">
          <a:xfrm rot="-675577">
            <a:off x="4941888" y="3173413"/>
            <a:ext cx="2428875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47461" name="CaixaDeTexto 4"/>
          <p:cNvSpPr txBox="1">
            <a:spLocks noChangeArrowheads="1"/>
          </p:cNvSpPr>
          <p:nvPr/>
        </p:nvSpPr>
        <p:spPr bwMode="auto">
          <a:xfrm rot="-726723">
            <a:off x="4852988" y="28940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47462" name="CaixaDeTexto 5"/>
          <p:cNvSpPr txBox="1">
            <a:spLocks noChangeArrowheads="1"/>
          </p:cNvSpPr>
          <p:nvPr/>
        </p:nvSpPr>
        <p:spPr bwMode="auto">
          <a:xfrm>
            <a:off x="6072188" y="2481263"/>
            <a:ext cx="1004887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cxnSp>
        <p:nvCxnSpPr>
          <p:cNvPr id="8" name="Conector de seta reta 7"/>
          <p:cNvCxnSpPr/>
          <p:nvPr/>
        </p:nvCxnSpPr>
        <p:spPr>
          <a:xfrm rot="16200000" flipV="1">
            <a:off x="6717506" y="2309020"/>
            <a:ext cx="714375" cy="4762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riângulo isósceles 8"/>
          <p:cNvSpPr/>
          <p:nvPr/>
        </p:nvSpPr>
        <p:spPr>
          <a:xfrm>
            <a:off x="7361238" y="30003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7358063" y="2714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7466" name="CaixaDeTexto 11"/>
          <p:cNvSpPr txBox="1">
            <a:spLocks noChangeArrowheads="1"/>
          </p:cNvSpPr>
          <p:nvPr/>
        </p:nvSpPr>
        <p:spPr bwMode="auto">
          <a:xfrm>
            <a:off x="7816850" y="2689225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7467" name="CaixaDeTexto 12"/>
          <p:cNvSpPr txBox="1">
            <a:spLocks noChangeArrowheads="1"/>
          </p:cNvSpPr>
          <p:nvPr/>
        </p:nvSpPr>
        <p:spPr bwMode="auto">
          <a:xfrm>
            <a:off x="7812088" y="2376488"/>
            <a:ext cx="500062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85813" y="6399213"/>
            <a:ext cx="7572375" cy="369887"/>
          </a:xfrm>
          <a:prstGeom prst="rect">
            <a:avLst/>
          </a:prstGeom>
          <a:effectLst>
            <a:outerShdw dist="12700" dir="5400000" algn="ctr" rotWithShape="0">
              <a:schemeClr val="bg1">
                <a:lumMod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dirty="0">
                <a:solidFill>
                  <a:schemeClr val="bg1"/>
                </a:solidFill>
                <a:latin typeface="Arial" charset="0"/>
              </a:rPr>
              <a:t>http://nutricao.saude.gov.br/sisvan.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php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?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conteudo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=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curvas_cresc_oms</a:t>
            </a:r>
            <a:endParaRPr lang="pt-BR" dirty="0">
              <a:solidFill>
                <a:schemeClr val="bg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400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7715" b="4295"/>
          <a:stretch>
            <a:fillRect/>
          </a:stretch>
        </p:blipFill>
        <p:spPr bwMode="auto">
          <a:xfrm>
            <a:off x="571500" y="571500"/>
            <a:ext cx="8072438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4" name="CaixaDeTexto 8"/>
          <p:cNvSpPr txBox="1">
            <a:spLocks noChangeArrowheads="1"/>
          </p:cNvSpPr>
          <p:nvPr/>
        </p:nvSpPr>
        <p:spPr bwMode="auto">
          <a:xfrm rot="-380273">
            <a:off x="5002213" y="40624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48485" name="CaixaDeTexto 9"/>
          <p:cNvSpPr txBox="1">
            <a:spLocks noChangeArrowheads="1"/>
          </p:cNvSpPr>
          <p:nvPr/>
        </p:nvSpPr>
        <p:spPr bwMode="auto">
          <a:xfrm rot="-530249">
            <a:off x="4899025" y="379412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148486" name="CaixaDeTexto 12"/>
          <p:cNvSpPr txBox="1">
            <a:spLocks noChangeArrowheads="1"/>
          </p:cNvSpPr>
          <p:nvPr/>
        </p:nvSpPr>
        <p:spPr bwMode="auto">
          <a:xfrm rot="-1248571">
            <a:off x="5251450" y="2276475"/>
            <a:ext cx="2428875" cy="277813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5" name="Conector de seta reta 14"/>
          <p:cNvCxnSpPr/>
          <p:nvPr/>
        </p:nvCxnSpPr>
        <p:spPr>
          <a:xfrm rot="5400000" flipH="1" flipV="1">
            <a:off x="6916737" y="1874838"/>
            <a:ext cx="771525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riângulo isósceles 18"/>
          <p:cNvSpPr/>
          <p:nvPr/>
        </p:nvSpPr>
        <p:spPr>
          <a:xfrm>
            <a:off x="7421563" y="40005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" name="Triângulo isósceles 19"/>
          <p:cNvSpPr/>
          <p:nvPr/>
        </p:nvSpPr>
        <p:spPr>
          <a:xfrm>
            <a:off x="7429500" y="3714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8490" name="CaixaDeTexto 20"/>
          <p:cNvSpPr txBox="1">
            <a:spLocks noChangeArrowheads="1"/>
          </p:cNvSpPr>
          <p:nvPr/>
        </p:nvSpPr>
        <p:spPr bwMode="auto">
          <a:xfrm>
            <a:off x="7816850" y="3706813"/>
            <a:ext cx="500063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8491" name="CaixaDeTexto 21"/>
          <p:cNvSpPr txBox="1">
            <a:spLocks noChangeArrowheads="1"/>
          </p:cNvSpPr>
          <p:nvPr/>
        </p:nvSpPr>
        <p:spPr bwMode="auto">
          <a:xfrm>
            <a:off x="7812088" y="3394075"/>
            <a:ext cx="500062" cy="27781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8492" name="CaixaDeTexto 22"/>
          <p:cNvSpPr txBox="1">
            <a:spLocks noChangeArrowheads="1"/>
          </p:cNvSpPr>
          <p:nvPr/>
        </p:nvSpPr>
        <p:spPr bwMode="auto">
          <a:xfrm>
            <a:off x="7821613" y="1928813"/>
            <a:ext cx="500062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</p:spTree>
    <p:extLst>
      <p:ext uri="{BB962C8B-B14F-4D97-AF65-F5344CB8AC3E}">
        <p14:creationId xmlns:p14="http://schemas.microsoft.com/office/powerpoint/2010/main" val="1186669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 t="22461" r="11377" b="6250"/>
          <a:stretch>
            <a:fillRect/>
          </a:stretch>
        </p:blipFill>
        <p:spPr bwMode="auto">
          <a:xfrm>
            <a:off x="1143000" y="571500"/>
            <a:ext cx="7358063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CaixaDeTexto 3"/>
          <p:cNvSpPr txBox="1">
            <a:spLocks noChangeArrowheads="1"/>
          </p:cNvSpPr>
          <p:nvPr/>
        </p:nvSpPr>
        <p:spPr bwMode="auto">
          <a:xfrm rot="-1091847">
            <a:off x="5754688" y="3732213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Triângulo isósceles 4"/>
          <p:cNvSpPr/>
          <p:nvPr/>
        </p:nvSpPr>
        <p:spPr>
          <a:xfrm>
            <a:off x="7358063" y="35718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0" name="CaixaDeTexto 5"/>
          <p:cNvSpPr txBox="1">
            <a:spLocks noChangeArrowheads="1"/>
          </p:cNvSpPr>
          <p:nvPr/>
        </p:nvSpPr>
        <p:spPr bwMode="auto">
          <a:xfrm rot="-1237245">
            <a:off x="6677025" y="3363913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369175" y="3346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2" name="CaixaDeTexto 7"/>
          <p:cNvSpPr txBox="1">
            <a:spLocks noChangeArrowheads="1"/>
          </p:cNvSpPr>
          <p:nvPr/>
        </p:nvSpPr>
        <p:spPr bwMode="auto">
          <a:xfrm rot="-1810559">
            <a:off x="5927725" y="2628900"/>
            <a:ext cx="1530350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9" name="Triângulo isósceles 8"/>
          <p:cNvSpPr/>
          <p:nvPr/>
        </p:nvSpPr>
        <p:spPr>
          <a:xfrm>
            <a:off x="7389813" y="2286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4" name="CaixaDeTexto 9"/>
          <p:cNvSpPr txBox="1">
            <a:spLocks noChangeArrowheads="1"/>
          </p:cNvSpPr>
          <p:nvPr/>
        </p:nvSpPr>
        <p:spPr bwMode="auto">
          <a:xfrm rot="-1810559">
            <a:off x="5962650" y="2300288"/>
            <a:ext cx="1530350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49515" name="CaixaDeTexto 10"/>
          <p:cNvSpPr txBox="1">
            <a:spLocks noChangeArrowheads="1"/>
          </p:cNvSpPr>
          <p:nvPr/>
        </p:nvSpPr>
        <p:spPr bwMode="auto">
          <a:xfrm rot="-2132386">
            <a:off x="5953125" y="1924050"/>
            <a:ext cx="1528763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2" name="Triângulo isósceles 11"/>
          <p:cNvSpPr/>
          <p:nvPr/>
        </p:nvSpPr>
        <p:spPr>
          <a:xfrm>
            <a:off x="7397750" y="192881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405688" y="1571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8" name="CaixaDeTexto 13"/>
          <p:cNvSpPr txBox="1">
            <a:spLocks noChangeArrowheads="1"/>
          </p:cNvSpPr>
          <p:nvPr/>
        </p:nvSpPr>
        <p:spPr bwMode="auto">
          <a:xfrm>
            <a:off x="7720013" y="328930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9519" name="CaixaDeTexto 14"/>
          <p:cNvSpPr txBox="1">
            <a:spLocks noChangeArrowheads="1"/>
          </p:cNvSpPr>
          <p:nvPr/>
        </p:nvSpPr>
        <p:spPr bwMode="auto">
          <a:xfrm>
            <a:off x="7715250" y="297656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9520" name="CaixaDeTexto 15"/>
          <p:cNvSpPr txBox="1">
            <a:spLocks noChangeArrowheads="1"/>
          </p:cNvSpPr>
          <p:nvPr/>
        </p:nvSpPr>
        <p:spPr bwMode="auto">
          <a:xfrm>
            <a:off x="7731125" y="217011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49521" name="CaixaDeTexto 16"/>
          <p:cNvSpPr txBox="1">
            <a:spLocks noChangeArrowheads="1"/>
          </p:cNvSpPr>
          <p:nvPr/>
        </p:nvSpPr>
        <p:spPr bwMode="auto">
          <a:xfrm>
            <a:off x="7726363" y="180975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49522" name="CaixaDeTexto 17"/>
          <p:cNvSpPr txBox="1">
            <a:spLocks noChangeArrowheads="1"/>
          </p:cNvSpPr>
          <p:nvPr/>
        </p:nvSpPr>
        <p:spPr bwMode="auto">
          <a:xfrm>
            <a:off x="7715250" y="1428750"/>
            <a:ext cx="571500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  <p:extLst>
      <p:ext uri="{BB962C8B-B14F-4D97-AF65-F5344CB8AC3E}">
        <p14:creationId xmlns:p14="http://schemas.microsoft.com/office/powerpoint/2010/main" val="743787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CaixaDeTexto 3"/>
          <p:cNvSpPr txBox="1">
            <a:spLocks noChangeArrowheads="1"/>
          </p:cNvSpPr>
          <p:nvPr/>
        </p:nvSpPr>
        <p:spPr bwMode="auto">
          <a:xfrm>
            <a:off x="5754688" y="4738688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150533" name="CaixaDeTexto 4"/>
          <p:cNvSpPr txBox="1">
            <a:spLocks noChangeArrowheads="1"/>
          </p:cNvSpPr>
          <p:nvPr/>
        </p:nvSpPr>
        <p:spPr bwMode="auto">
          <a:xfrm>
            <a:off x="6500813" y="4452938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150534" name="CaixaDeTexto 5"/>
          <p:cNvSpPr txBox="1">
            <a:spLocks noChangeArrowheads="1"/>
          </p:cNvSpPr>
          <p:nvPr/>
        </p:nvSpPr>
        <p:spPr bwMode="auto">
          <a:xfrm>
            <a:off x="5715000" y="3125788"/>
            <a:ext cx="1528763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36" name="CaixaDeTexto 7"/>
          <p:cNvSpPr txBox="1">
            <a:spLocks noChangeArrowheads="1"/>
          </p:cNvSpPr>
          <p:nvPr/>
        </p:nvSpPr>
        <p:spPr bwMode="auto">
          <a:xfrm>
            <a:off x="5572125" y="26670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50537" name="CaixaDeTexto 8"/>
          <p:cNvSpPr txBox="1">
            <a:spLocks noChangeArrowheads="1"/>
          </p:cNvSpPr>
          <p:nvPr/>
        </p:nvSpPr>
        <p:spPr bwMode="auto">
          <a:xfrm>
            <a:off x="5715000" y="20955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42" name="CaixaDeTexto 13"/>
          <p:cNvSpPr txBox="1">
            <a:spLocks noChangeArrowheads="1"/>
          </p:cNvSpPr>
          <p:nvPr/>
        </p:nvSpPr>
        <p:spPr bwMode="auto">
          <a:xfrm>
            <a:off x="7577138" y="4683125"/>
            <a:ext cx="500062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0543" name="CaixaDeTexto 14"/>
          <p:cNvSpPr txBox="1">
            <a:spLocks noChangeArrowheads="1"/>
          </p:cNvSpPr>
          <p:nvPr/>
        </p:nvSpPr>
        <p:spPr bwMode="auto">
          <a:xfrm>
            <a:off x="7572375" y="4370388"/>
            <a:ext cx="500063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0544" name="CaixaDeTexto 15"/>
          <p:cNvSpPr txBox="1">
            <a:spLocks noChangeArrowheads="1"/>
          </p:cNvSpPr>
          <p:nvPr/>
        </p:nvSpPr>
        <p:spPr bwMode="auto">
          <a:xfrm>
            <a:off x="7588250" y="3238500"/>
            <a:ext cx="500063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0545" name="CaixaDeTexto 16"/>
          <p:cNvSpPr txBox="1">
            <a:spLocks noChangeArrowheads="1"/>
          </p:cNvSpPr>
          <p:nvPr/>
        </p:nvSpPr>
        <p:spPr bwMode="auto">
          <a:xfrm>
            <a:off x="7583488" y="2725738"/>
            <a:ext cx="500062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0546" name="CaixaDeTexto 17"/>
          <p:cNvSpPr txBox="1">
            <a:spLocks noChangeArrowheads="1"/>
          </p:cNvSpPr>
          <p:nvPr/>
        </p:nvSpPr>
        <p:spPr bwMode="auto">
          <a:xfrm>
            <a:off x="7572375" y="2214563"/>
            <a:ext cx="571500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  <p:extLst>
      <p:ext uri="{BB962C8B-B14F-4D97-AF65-F5344CB8AC3E}">
        <p14:creationId xmlns:p14="http://schemas.microsoft.com/office/powerpoint/2010/main" val="4017263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1500188"/>
            <a:ext cx="4381500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Retângulo 3"/>
          <p:cNvSpPr>
            <a:spLocks noChangeArrowheads="1"/>
          </p:cNvSpPr>
          <p:nvPr/>
        </p:nvSpPr>
        <p:spPr bwMode="auto">
          <a:xfrm>
            <a:off x="1857375" y="5572125"/>
            <a:ext cx="5976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</a:rPr>
              <a:t>Growth reference data for 5-19 years</a:t>
            </a:r>
            <a:endParaRPr lang="pt-BR" altLang="pt-BR" sz="28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8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7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2581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2584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6" name="CaixaDeTexto 11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2587" name="CaixaDeTexto 12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2588" name="CaixaDeTexto 13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  <p:extLst>
      <p:ext uri="{BB962C8B-B14F-4D97-AF65-F5344CB8AC3E}">
        <p14:creationId xmlns:p14="http://schemas.microsoft.com/office/powerpoint/2010/main" val="3641829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28675" name="CaixaDeTexto 7"/>
          <p:cNvSpPr txBox="1">
            <a:spLocks noChangeArrowheads="1"/>
          </p:cNvSpPr>
          <p:nvPr/>
        </p:nvSpPr>
        <p:spPr bwMode="auto">
          <a:xfrm>
            <a:off x="642938" y="857250"/>
            <a:ext cx="7715250" cy="21367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 pública </a:t>
            </a:r>
            <a:r>
              <a:rPr lang="pt-BR" altLang="pt-BR" sz="2800">
                <a:solidFill>
                  <a:schemeClr val="bg1"/>
                </a:solidFill>
              </a:rPr>
              <a:t> é a ciência e a arte de prevenir doenças, prolongar a vida e </a:t>
            </a:r>
            <a:r>
              <a:rPr lang="pt-BR" altLang="pt-BR" sz="2800" u="sng">
                <a:solidFill>
                  <a:schemeClr val="bg1"/>
                </a:solidFill>
              </a:rPr>
              <a:t>promover saúde</a:t>
            </a:r>
            <a:r>
              <a:rPr lang="pt-BR" altLang="pt-BR" sz="2800">
                <a:solidFill>
                  <a:schemeClr val="bg1"/>
                </a:solidFill>
              </a:rPr>
              <a:t> por meio de</a:t>
            </a:r>
            <a:endParaRPr lang="pt-BR" altLang="pt-BR" sz="2800" u="sng">
              <a:solidFill>
                <a:schemeClr val="bg1"/>
              </a:solidFill>
            </a:endParaRPr>
          </a:p>
        </p:txBody>
      </p:sp>
      <p:sp>
        <p:nvSpPr>
          <p:cNvPr id="11" name="CaixaDeTexto 10"/>
          <p:cNvSpPr txBox="1">
            <a:spLocks noChangeArrowheads="1"/>
          </p:cNvSpPr>
          <p:nvPr/>
        </p:nvSpPr>
        <p:spPr bwMode="auto">
          <a:xfrm>
            <a:off x="677863" y="2322513"/>
            <a:ext cx="7483475" cy="1304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                               esforços organizados da sociedade.</a:t>
            </a:r>
            <a:endParaRPr lang="pt-BR" altLang="pt-BR" sz="1800"/>
          </a:p>
        </p:txBody>
      </p:sp>
      <p:pic>
        <p:nvPicPr>
          <p:cNvPr id="2867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68" t="19727" r="22168" b="29974"/>
          <a:stretch/>
        </p:blipFill>
        <p:spPr bwMode="auto">
          <a:xfrm>
            <a:off x="6000750" y="3500438"/>
            <a:ext cx="2763838" cy="1872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Retângulo 11"/>
          <p:cNvSpPr>
            <a:spLocks noChangeArrowheads="1"/>
          </p:cNvSpPr>
          <p:nvPr/>
        </p:nvSpPr>
        <p:spPr bwMode="auto">
          <a:xfrm>
            <a:off x="2857500" y="5572125"/>
            <a:ext cx="6000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600" b="1">
                <a:solidFill>
                  <a:srgbClr val="FFFF00"/>
                </a:solidFill>
              </a:rPr>
              <a:t>Sir Donald Acheson,                                                       Chairman of the International Centre for Health and Society University College, London. </a:t>
            </a:r>
            <a:endParaRPr lang="pt-BR" altLang="pt-BR" sz="1600" b="1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3605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08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e 9"/>
          <p:cNvSpPr/>
          <p:nvPr/>
        </p:nvSpPr>
        <p:spPr>
          <a:xfrm>
            <a:off x="7199313" y="5540375"/>
            <a:ext cx="357187" cy="28575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11" name="CaixaDeTexto 11"/>
          <p:cNvSpPr txBox="1">
            <a:spLocks noChangeArrowheads="1"/>
          </p:cNvSpPr>
          <p:nvPr/>
        </p:nvSpPr>
        <p:spPr bwMode="auto">
          <a:xfrm>
            <a:off x="7207250" y="5532438"/>
            <a:ext cx="357188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153612" name="CaixaDeTexto 12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3613" name="CaixaDeTexto 13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3614" name="CaixaDeTexto 14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  <p:extLst>
      <p:ext uri="{BB962C8B-B14F-4D97-AF65-F5344CB8AC3E}">
        <p14:creationId xmlns:p14="http://schemas.microsoft.com/office/powerpoint/2010/main" val="1397930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8447" b="5299"/>
          <a:stretch>
            <a:fillRect/>
          </a:stretch>
        </p:blipFill>
        <p:spPr bwMode="auto">
          <a:xfrm>
            <a:off x="428625" y="857250"/>
            <a:ext cx="81073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8" name="CaixaDeTexto 3"/>
          <p:cNvSpPr txBox="1">
            <a:spLocks noChangeArrowheads="1"/>
          </p:cNvSpPr>
          <p:nvPr/>
        </p:nvSpPr>
        <p:spPr bwMode="auto">
          <a:xfrm rot="-1097977">
            <a:off x="4856163" y="366077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54629" name="CaixaDeTexto 4"/>
          <p:cNvSpPr txBox="1">
            <a:spLocks noChangeArrowheads="1"/>
          </p:cNvSpPr>
          <p:nvPr/>
        </p:nvSpPr>
        <p:spPr bwMode="auto">
          <a:xfrm rot="-759119">
            <a:off x="4772025" y="3290888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54630" name="CaixaDeTexto 5"/>
          <p:cNvSpPr txBox="1">
            <a:spLocks noChangeArrowheads="1"/>
          </p:cNvSpPr>
          <p:nvPr/>
        </p:nvSpPr>
        <p:spPr bwMode="auto">
          <a:xfrm>
            <a:off x="6156325" y="2838450"/>
            <a:ext cx="1004888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sp>
        <p:nvSpPr>
          <p:cNvPr id="8" name="Triângulo isósceles 7"/>
          <p:cNvSpPr/>
          <p:nvPr/>
        </p:nvSpPr>
        <p:spPr>
          <a:xfrm>
            <a:off x="7167563" y="3357563"/>
            <a:ext cx="71437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" name="Triângulo isósceles 8"/>
          <p:cNvSpPr/>
          <p:nvPr/>
        </p:nvSpPr>
        <p:spPr>
          <a:xfrm>
            <a:off x="7150100" y="31432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7643813" y="3167063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0,1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7643813" y="2884488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3,0</a:t>
            </a:r>
          </a:p>
        </p:txBody>
      </p:sp>
      <p:cxnSp>
        <p:nvCxnSpPr>
          <p:cNvPr id="20" name="Conector de seta reta 19"/>
          <p:cNvCxnSpPr/>
          <p:nvPr/>
        </p:nvCxnSpPr>
        <p:spPr>
          <a:xfrm flipH="1" flipV="1">
            <a:off x="7143750" y="1768475"/>
            <a:ext cx="17463" cy="1254125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2348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339725" y="428625"/>
            <a:ext cx="8518525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CaixaDeTexto 3"/>
          <p:cNvSpPr txBox="1">
            <a:spLocks noChangeArrowheads="1"/>
          </p:cNvSpPr>
          <p:nvPr/>
        </p:nvSpPr>
        <p:spPr bwMode="auto">
          <a:xfrm>
            <a:off x="5357813" y="5472113"/>
            <a:ext cx="2508250" cy="3683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 acentuada</a:t>
            </a:r>
          </a:p>
        </p:txBody>
      </p:sp>
      <p:sp>
        <p:nvSpPr>
          <p:cNvPr id="155653" name="CaixaDeTexto 4"/>
          <p:cNvSpPr txBox="1">
            <a:spLocks noChangeArrowheads="1"/>
          </p:cNvSpPr>
          <p:nvPr/>
        </p:nvSpPr>
        <p:spPr bwMode="auto">
          <a:xfrm>
            <a:off x="6484938" y="4921250"/>
            <a:ext cx="11842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</a:t>
            </a:r>
          </a:p>
        </p:txBody>
      </p:sp>
      <p:sp>
        <p:nvSpPr>
          <p:cNvPr id="155654" name="CaixaDeTexto 5"/>
          <p:cNvSpPr txBox="1">
            <a:spLocks noChangeArrowheads="1"/>
          </p:cNvSpPr>
          <p:nvPr/>
        </p:nvSpPr>
        <p:spPr bwMode="auto">
          <a:xfrm>
            <a:off x="6188075" y="2865438"/>
            <a:ext cx="1463675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Sobrepeso</a:t>
            </a:r>
          </a:p>
        </p:txBody>
      </p:sp>
      <p:sp>
        <p:nvSpPr>
          <p:cNvPr id="155655" name="CaixaDeTexto 6"/>
          <p:cNvSpPr txBox="1">
            <a:spLocks noChangeArrowheads="1"/>
          </p:cNvSpPr>
          <p:nvPr/>
        </p:nvSpPr>
        <p:spPr bwMode="auto">
          <a:xfrm>
            <a:off x="4000500" y="1357313"/>
            <a:ext cx="2508250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 Grave</a:t>
            </a:r>
          </a:p>
        </p:txBody>
      </p:sp>
      <p:sp>
        <p:nvSpPr>
          <p:cNvPr id="155656" name="CaixaDeTexto 7"/>
          <p:cNvSpPr txBox="1">
            <a:spLocks noChangeArrowheads="1"/>
          </p:cNvSpPr>
          <p:nvPr/>
        </p:nvSpPr>
        <p:spPr bwMode="auto">
          <a:xfrm>
            <a:off x="6072188" y="2273300"/>
            <a:ext cx="14636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429500" y="23939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6143625" y="1465263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500938" y="29654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5660" name="CaixaDeTexto 13"/>
          <p:cNvSpPr txBox="1">
            <a:spLocks noChangeArrowheads="1"/>
          </p:cNvSpPr>
          <p:nvPr/>
        </p:nvSpPr>
        <p:spPr bwMode="auto">
          <a:xfrm>
            <a:off x="8143875" y="5095875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5661" name="CaixaDeTexto 16"/>
          <p:cNvSpPr txBox="1">
            <a:spLocks noChangeArrowheads="1"/>
          </p:cNvSpPr>
          <p:nvPr/>
        </p:nvSpPr>
        <p:spPr bwMode="auto">
          <a:xfrm>
            <a:off x="8143875" y="4775200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5662" name="CaixaDeTexto 17"/>
          <p:cNvSpPr txBox="1">
            <a:spLocks noChangeArrowheads="1"/>
          </p:cNvSpPr>
          <p:nvPr/>
        </p:nvSpPr>
        <p:spPr bwMode="auto">
          <a:xfrm>
            <a:off x="8143875" y="3238500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5663" name="CaixaDeTexto 18"/>
          <p:cNvSpPr txBox="1">
            <a:spLocks noChangeArrowheads="1"/>
          </p:cNvSpPr>
          <p:nvPr/>
        </p:nvSpPr>
        <p:spPr bwMode="auto">
          <a:xfrm>
            <a:off x="8147050" y="2416175"/>
            <a:ext cx="561975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5664" name="CaixaDeTexto 19"/>
          <p:cNvSpPr txBox="1">
            <a:spLocks noChangeArrowheads="1"/>
          </p:cNvSpPr>
          <p:nvPr/>
        </p:nvSpPr>
        <p:spPr bwMode="auto">
          <a:xfrm>
            <a:off x="8143875" y="1322388"/>
            <a:ext cx="642938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99,9</a:t>
            </a:r>
          </a:p>
        </p:txBody>
      </p:sp>
      <p:sp>
        <p:nvSpPr>
          <p:cNvPr id="21" name="Triângulo isósceles 20"/>
          <p:cNvSpPr/>
          <p:nvPr/>
        </p:nvSpPr>
        <p:spPr>
          <a:xfrm>
            <a:off x="7643813" y="50006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" name="Triângulo isósceles 21"/>
          <p:cNvSpPr/>
          <p:nvPr/>
        </p:nvSpPr>
        <p:spPr>
          <a:xfrm>
            <a:off x="7715250" y="55721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4834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 smtClean="0">
                <a:solidFill>
                  <a:srgbClr val="FFFFFF"/>
                </a:solidFill>
                <a:latin typeface="Arial" panose="020B0604020202020204" pitchFamily="34" charset="0"/>
              </a:rPr>
              <a:t>Prematuros </a:t>
            </a:r>
            <a:r>
              <a:rPr lang="pt-BR" altLang="pt-BR" sz="6600" b="1" dirty="0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3717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16443" t="10684" r="30673" b="57008"/>
          <a:stretch/>
        </p:blipFill>
        <p:spPr>
          <a:xfrm>
            <a:off x="764930" y="601489"/>
            <a:ext cx="7614139" cy="261649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3"/>
          <a:srcRect l="18655" t="59914" r="49903" b="14958"/>
          <a:stretch/>
        </p:blipFill>
        <p:spPr>
          <a:xfrm>
            <a:off x="2813538" y="3745523"/>
            <a:ext cx="5750170" cy="2584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979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22886" t="13760" r="34615" b="14787"/>
          <a:stretch/>
        </p:blipFill>
        <p:spPr>
          <a:xfrm>
            <a:off x="1028700" y="78096"/>
            <a:ext cx="7086599" cy="6701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5661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2"/>
          <a:srcRect l="23097" t="22136" r="35455" b="6526"/>
          <a:stretch/>
        </p:blipFill>
        <p:spPr>
          <a:xfrm>
            <a:off x="1075957" y="0"/>
            <a:ext cx="6959397" cy="67376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551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85786" y="1643050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/>
          <a:srcRect l="15234" t="36132" r="61914" b="28711"/>
          <a:stretch>
            <a:fillRect/>
          </a:stretch>
        </p:blipFill>
        <p:spPr bwMode="auto">
          <a:xfrm>
            <a:off x="5643570" y="3714752"/>
            <a:ext cx="2786082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04415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Imagem 3" descr="Fundo A.jpg"/>
          <p:cNvPicPr>
            <a:picLocks noChangeAspect="1"/>
          </p:cNvPicPr>
          <p:nvPr/>
        </p:nvPicPr>
        <p:blipFill>
          <a:blip r:embed="rId2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00034" y="357166"/>
            <a:ext cx="6237288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5400" b="1" dirty="0" smtClean="0">
                <a:solidFill>
                  <a:srgbClr val="FFFF00"/>
                </a:solidFill>
                <a:latin typeface="Comic Sans MS" pitchFamily="66" charset="0"/>
              </a:rPr>
              <a:t>Alvo de crescimento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500298" y="2214554"/>
            <a:ext cx="414340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 smtClean="0">
                <a:solidFill>
                  <a:schemeClr val="bg1"/>
                </a:solidFill>
              </a:rPr>
              <a:t>Estatura:</a:t>
            </a:r>
          </a:p>
          <a:p>
            <a:endParaRPr lang="pt-BR" sz="2800" b="1" dirty="0">
              <a:solidFill>
                <a:schemeClr val="bg1"/>
              </a:solidFill>
            </a:endParaRPr>
          </a:p>
          <a:p>
            <a:r>
              <a:rPr lang="pt-BR" sz="2800" b="1" dirty="0" smtClean="0">
                <a:solidFill>
                  <a:schemeClr val="bg1"/>
                </a:solidFill>
              </a:rPr>
              <a:t>Pai + Mãe ±</a:t>
            </a:r>
            <a:r>
              <a:rPr lang="pt-BR" sz="2800" b="1" dirty="0" smtClean="0">
                <a:solidFill>
                  <a:srgbClr val="FFFF00"/>
                </a:solidFill>
              </a:rPr>
              <a:t>*</a:t>
            </a:r>
            <a:r>
              <a:rPr lang="pt-BR" sz="2800" b="1" dirty="0" smtClean="0">
                <a:solidFill>
                  <a:schemeClr val="bg1"/>
                </a:solidFill>
              </a:rPr>
              <a:t> 13</a:t>
            </a:r>
          </a:p>
          <a:p>
            <a:r>
              <a:rPr lang="pt-BR" sz="2800" b="1" dirty="0">
                <a:solidFill>
                  <a:schemeClr val="bg1"/>
                </a:solidFill>
              </a:rPr>
              <a:t> </a:t>
            </a:r>
            <a:r>
              <a:rPr lang="pt-BR" sz="2800" b="1" dirty="0" smtClean="0">
                <a:solidFill>
                  <a:schemeClr val="bg1"/>
                </a:solidFill>
              </a:rPr>
              <a:t>           2</a:t>
            </a:r>
            <a:endParaRPr lang="pt-BR" sz="2800" b="1" dirty="0">
              <a:solidFill>
                <a:schemeClr val="bg1"/>
              </a:solidFill>
            </a:endParaRPr>
          </a:p>
        </p:txBody>
      </p:sp>
      <p:cxnSp>
        <p:nvCxnSpPr>
          <p:cNvPr id="7" name="Conector reto 6"/>
          <p:cNvCxnSpPr/>
          <p:nvPr/>
        </p:nvCxnSpPr>
        <p:spPr>
          <a:xfrm>
            <a:off x="2684632" y="3545408"/>
            <a:ext cx="2428892" cy="158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aixaDeTexto 7"/>
          <p:cNvSpPr txBox="1"/>
          <p:nvPr/>
        </p:nvSpPr>
        <p:spPr>
          <a:xfrm>
            <a:off x="5214942" y="3286124"/>
            <a:ext cx="1643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 smtClean="0">
                <a:solidFill>
                  <a:schemeClr val="bg1"/>
                </a:solidFill>
              </a:rPr>
              <a:t>= </a:t>
            </a:r>
            <a:r>
              <a:rPr lang="pt-BR" sz="2400" b="1" dirty="0" smtClean="0">
                <a:solidFill>
                  <a:srgbClr val="66FFFF"/>
                </a:solidFill>
              </a:rPr>
              <a:t>ALVO</a:t>
            </a:r>
            <a:r>
              <a:rPr lang="pt-BR" sz="2400" b="1" dirty="0" smtClean="0">
                <a:solidFill>
                  <a:srgbClr val="FFFF00"/>
                </a:solidFill>
              </a:rPr>
              <a:t>**</a:t>
            </a:r>
            <a:endParaRPr lang="pt-BR" sz="2400" b="1" dirty="0">
              <a:solidFill>
                <a:srgbClr val="FFFF00"/>
              </a:solidFill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1000100" y="4000504"/>
            <a:ext cx="68580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rgbClr val="FFFF00"/>
                </a:solidFill>
              </a:rPr>
              <a:t>*</a:t>
            </a:r>
            <a:r>
              <a:rPr lang="pt-BR" b="1" dirty="0" smtClean="0">
                <a:solidFill>
                  <a:schemeClr val="bg1"/>
                </a:solidFill>
              </a:rPr>
              <a:t>Obs.: meninos soma-se e meninas subtraem-se 13 cm.</a:t>
            </a:r>
          </a:p>
          <a:p>
            <a:endParaRPr lang="pt-BR" b="1" dirty="0" smtClean="0">
              <a:solidFill>
                <a:schemeClr val="bg1"/>
              </a:solidFill>
            </a:endParaRPr>
          </a:p>
          <a:p>
            <a:r>
              <a:rPr lang="pt-BR" b="1" dirty="0" smtClean="0">
                <a:solidFill>
                  <a:srgbClr val="FFFF00"/>
                </a:solidFill>
              </a:rPr>
              <a:t>**o </a:t>
            </a:r>
            <a:r>
              <a:rPr lang="pt-BR" b="1" dirty="0" smtClean="0">
                <a:solidFill>
                  <a:srgbClr val="66FFFF"/>
                </a:solidFill>
              </a:rPr>
              <a:t>Alvo</a:t>
            </a:r>
            <a:r>
              <a:rPr lang="pt-BR" b="1" dirty="0" smtClean="0">
                <a:solidFill>
                  <a:srgbClr val="FFFF00"/>
                </a:solidFill>
              </a:rPr>
              <a:t> admite uma variação de 2 desvios padrão para mais ou para menos (9 cm)</a:t>
            </a:r>
            <a:endParaRPr lang="pt-BR" b="1" dirty="0">
              <a:solidFill>
                <a:srgbClr val="FFFF00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1000100" y="5763300"/>
            <a:ext cx="62151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dirty="0" smtClean="0">
                <a:solidFill>
                  <a:srgbClr val="FFFF00"/>
                </a:solidFill>
              </a:rPr>
              <a:t>Ex</a:t>
            </a:r>
            <a:r>
              <a:rPr lang="pt-BR" sz="2800" dirty="0" smtClean="0">
                <a:solidFill>
                  <a:schemeClr val="bg1"/>
                </a:solidFill>
              </a:rPr>
              <a:t>.:  (170 + 165 +13)/ 2  =  </a:t>
            </a:r>
            <a:r>
              <a:rPr lang="pt-BR" sz="2800" dirty="0" smtClean="0">
                <a:solidFill>
                  <a:srgbClr val="66FFFF"/>
                </a:solidFill>
              </a:rPr>
              <a:t>179</a:t>
            </a:r>
            <a:r>
              <a:rPr lang="pt-BR" sz="2800" dirty="0" smtClean="0">
                <a:solidFill>
                  <a:schemeClr val="bg1"/>
                </a:solidFill>
              </a:rPr>
              <a:t> cm  </a:t>
            </a:r>
            <a:r>
              <a:rPr lang="pt-BR" sz="2800" dirty="0" smtClean="0"/>
              <a:t> </a:t>
            </a:r>
            <a:endParaRPr lang="pt-BR" sz="2800" dirty="0"/>
          </a:p>
        </p:txBody>
      </p:sp>
      <p:sp>
        <p:nvSpPr>
          <p:cNvPr id="11" name="Retângulo 10"/>
          <p:cNvSpPr/>
          <p:nvPr/>
        </p:nvSpPr>
        <p:spPr>
          <a:xfrm>
            <a:off x="1214414" y="5786454"/>
            <a:ext cx="5857916" cy="571504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2335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grpSp>
        <p:nvGrpSpPr>
          <p:cNvPr id="274" name="Grupo 273"/>
          <p:cNvGrpSpPr/>
          <p:nvPr/>
        </p:nvGrpSpPr>
        <p:grpSpPr>
          <a:xfrm>
            <a:off x="899592" y="620688"/>
            <a:ext cx="7776864" cy="5544616"/>
            <a:chOff x="1892300" y="1570038"/>
            <a:chExt cx="5362575" cy="3713162"/>
          </a:xfrm>
        </p:grpSpPr>
        <p:grpSp>
          <p:nvGrpSpPr>
            <p:cNvPr id="279" name="Group 7"/>
            <p:cNvGrpSpPr>
              <a:grpSpLocks noChangeAspect="1"/>
            </p:cNvGrpSpPr>
            <p:nvPr/>
          </p:nvGrpSpPr>
          <p:grpSpPr bwMode="auto">
            <a:xfrm>
              <a:off x="1892300" y="1570038"/>
              <a:ext cx="5362575" cy="3713162"/>
              <a:chOff x="1192" y="989"/>
              <a:chExt cx="3378" cy="2339"/>
            </a:xfrm>
          </p:grpSpPr>
          <p:sp>
            <p:nvSpPr>
              <p:cNvPr id="291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1192" y="989"/>
                <a:ext cx="3378" cy="23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92" name="Rectangle 8"/>
              <p:cNvSpPr>
                <a:spLocks noChangeArrowheads="1"/>
              </p:cNvSpPr>
              <p:nvPr/>
            </p:nvSpPr>
            <p:spPr bwMode="auto">
              <a:xfrm>
                <a:off x="1192" y="989"/>
                <a:ext cx="64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sz="1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</a:rPr>
                  <a:t> </a:t>
                </a:r>
                <a:endParaRPr kumimoji="0" lang="pt-BR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pic>
            <p:nvPicPr>
              <p:cNvPr id="293" name="Picture 9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1200" y="997"/>
                <a:ext cx="3362" cy="2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80" name="Elipse 279"/>
            <p:cNvSpPr/>
            <p:nvPr/>
          </p:nvSpPr>
          <p:spPr>
            <a:xfrm>
              <a:off x="4469826" y="371475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1" name="Elipse 280"/>
            <p:cNvSpPr/>
            <p:nvPr/>
          </p:nvSpPr>
          <p:spPr>
            <a:xfrm>
              <a:off x="4786314" y="3571876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2" name="Elipse 281"/>
            <p:cNvSpPr/>
            <p:nvPr/>
          </p:nvSpPr>
          <p:spPr>
            <a:xfrm>
              <a:off x="5143504" y="33575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cxnSp>
          <p:nvCxnSpPr>
            <p:cNvPr id="286" name="Conector reto 285"/>
            <p:cNvCxnSpPr/>
            <p:nvPr/>
          </p:nvCxnSpPr>
          <p:spPr>
            <a:xfrm>
              <a:off x="6641006" y="243805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Conector reto 287"/>
            <p:cNvCxnSpPr/>
            <p:nvPr/>
          </p:nvCxnSpPr>
          <p:spPr>
            <a:xfrm>
              <a:off x="6603528" y="2436707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Conector reto 288"/>
            <p:cNvCxnSpPr/>
            <p:nvPr/>
          </p:nvCxnSpPr>
          <p:spPr>
            <a:xfrm>
              <a:off x="6599620" y="2907793"/>
              <a:ext cx="71438" cy="158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Conector reto 293"/>
            <p:cNvCxnSpPr/>
            <p:nvPr/>
          </p:nvCxnSpPr>
          <p:spPr>
            <a:xfrm>
              <a:off x="6636212" y="2659131"/>
              <a:ext cx="1589" cy="248119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Forma livre 289"/>
            <p:cNvSpPr/>
            <p:nvPr/>
          </p:nvSpPr>
          <p:spPr>
            <a:xfrm>
              <a:off x="5214942" y="3053303"/>
              <a:ext cx="1412469" cy="321406"/>
            </a:xfrm>
            <a:custGeom>
              <a:avLst/>
              <a:gdLst>
                <a:gd name="connsiteX0" fmla="*/ 1407381 w 1407381"/>
                <a:gd name="connsiteY0" fmla="*/ 0 h 290223"/>
                <a:gd name="connsiteX1" fmla="*/ 652007 w 1407381"/>
                <a:gd name="connsiteY1" fmla="*/ 63611 h 290223"/>
                <a:gd name="connsiteX2" fmla="*/ 194807 w 1407381"/>
                <a:gd name="connsiteY2" fmla="*/ 198783 h 290223"/>
                <a:gd name="connsiteX3" fmla="*/ 0 w 1407381"/>
                <a:gd name="connsiteY3" fmla="*/ 290223 h 29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7381" h="290223">
                  <a:moveTo>
                    <a:pt x="1407381" y="0"/>
                  </a:moveTo>
                  <a:cubicBezTo>
                    <a:pt x="1130742" y="15240"/>
                    <a:pt x="854103" y="30481"/>
                    <a:pt x="652007" y="63611"/>
                  </a:cubicBezTo>
                  <a:cubicBezTo>
                    <a:pt x="449911" y="96741"/>
                    <a:pt x="303475" y="161014"/>
                    <a:pt x="194807" y="198783"/>
                  </a:cubicBezTo>
                  <a:cubicBezTo>
                    <a:pt x="86139" y="236552"/>
                    <a:pt x="31805" y="276308"/>
                    <a:pt x="0" y="290223"/>
                  </a:cubicBezTo>
                </a:path>
              </a:pathLst>
            </a:custGeom>
            <a:ln w="12700">
              <a:solidFill>
                <a:srgbClr val="0070C0"/>
              </a:solidFill>
              <a:prstDash val="sysDash"/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7" name="Elipse 286"/>
            <p:cNvSpPr/>
            <p:nvPr/>
          </p:nvSpPr>
          <p:spPr>
            <a:xfrm>
              <a:off x="6607608" y="2627762"/>
              <a:ext cx="71438" cy="71438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962840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4339" name="CaixaDeTexto 5"/>
          <p:cNvSpPr txBox="1">
            <a:spLocks noChangeArrowheads="1"/>
          </p:cNvSpPr>
          <p:nvPr/>
        </p:nvSpPr>
        <p:spPr bwMode="auto">
          <a:xfrm>
            <a:off x="1143000" y="2457450"/>
            <a:ext cx="6786563" cy="15081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</a:t>
            </a:r>
            <a:r>
              <a:rPr lang="pt-BR" altLang="pt-BR" sz="2800">
                <a:solidFill>
                  <a:schemeClr val="bg1"/>
                </a:solidFill>
              </a:rPr>
              <a:t> é o estado de           bem-estar  físico, mental e social, e não apenas a ausência de enfermidade.</a:t>
            </a:r>
          </a:p>
        </p:txBody>
      </p:sp>
      <p:sp>
        <p:nvSpPr>
          <p:cNvPr id="14340" name="CaixaDeTexto 6"/>
          <p:cNvSpPr txBox="1">
            <a:spLocks noChangeArrowheads="1"/>
          </p:cNvSpPr>
          <p:nvPr/>
        </p:nvSpPr>
        <p:spPr bwMode="auto">
          <a:xfrm>
            <a:off x="5572125" y="4100513"/>
            <a:ext cx="2143125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FF00"/>
                </a:solidFill>
              </a:rPr>
              <a:t>OMS (1947)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4857750" y="2552700"/>
            <a:ext cx="1066800" cy="5222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pleno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4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4796565" y="5052809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3466240" y="5076622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32398" y="3317614"/>
            <a:ext cx="6237288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pt-BR" sz="6600" b="1" dirty="0" smtClean="0">
                <a:solidFill>
                  <a:srgbClr val="FFFF00"/>
                </a:solidFill>
                <a:latin typeface="Comic Sans MS" pitchFamily="66" charset="0"/>
              </a:rPr>
              <a:t>ATENÇÃO?</a:t>
            </a:r>
          </a:p>
        </p:txBody>
      </p:sp>
    </p:spTree>
    <p:extLst>
      <p:ext uri="{BB962C8B-B14F-4D97-AF65-F5344CB8AC3E}">
        <p14:creationId xmlns:p14="http://schemas.microsoft.com/office/powerpoint/2010/main" val="2382441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rgbClr val="0070C0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pt-BR">
              <a:solidFill>
                <a:srgbClr val="FFFFFF"/>
              </a:solidFill>
            </a:endParaRPr>
          </a:p>
        </p:txBody>
      </p:sp>
      <p:grpSp>
        <p:nvGrpSpPr>
          <p:cNvPr id="2" name="Grupo 352"/>
          <p:cNvGrpSpPr>
            <a:grpSpLocks/>
          </p:cNvGrpSpPr>
          <p:nvPr/>
        </p:nvGrpSpPr>
        <p:grpSpPr bwMode="auto">
          <a:xfrm>
            <a:off x="1571625" y="2000250"/>
            <a:ext cx="5715000" cy="4000500"/>
            <a:chOff x="2082800" y="2651126"/>
            <a:chExt cx="5180013" cy="3532188"/>
          </a:xfrm>
        </p:grpSpPr>
        <p:grpSp>
          <p:nvGrpSpPr>
            <p:cNvPr id="3" name="Group 206"/>
            <p:cNvGrpSpPr>
              <a:grpSpLocks/>
            </p:cNvGrpSpPr>
            <p:nvPr/>
          </p:nvGrpSpPr>
          <p:grpSpPr bwMode="auto">
            <a:xfrm>
              <a:off x="2082800" y="2651126"/>
              <a:ext cx="5180013" cy="3532188"/>
              <a:chOff x="1312" y="1670"/>
              <a:chExt cx="3263" cy="2225"/>
            </a:xfrm>
          </p:grpSpPr>
          <p:sp>
            <p:nvSpPr>
              <p:cNvPr id="55459" name="Rectangle 6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219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0" name="Rectangle 7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1" name="Freeform 8"/>
              <p:cNvSpPr>
                <a:spLocks/>
              </p:cNvSpPr>
              <p:nvPr/>
            </p:nvSpPr>
            <p:spPr bwMode="auto">
              <a:xfrm>
                <a:off x="1341" y="1682"/>
                <a:ext cx="11" cy="2190"/>
              </a:xfrm>
              <a:custGeom>
                <a:avLst/>
                <a:gdLst>
                  <a:gd name="T0" fmla="*/ 0 w 11"/>
                  <a:gd name="T1" fmla="*/ 2190 h 2190"/>
                  <a:gd name="T2" fmla="*/ 5 w 11"/>
                  <a:gd name="T3" fmla="*/ 0 h 2190"/>
                  <a:gd name="T4" fmla="*/ 11 w 11"/>
                  <a:gd name="T5" fmla="*/ 0 h 2190"/>
                  <a:gd name="T6" fmla="*/ 5 w 11"/>
                  <a:gd name="T7" fmla="*/ 2190 h 2190"/>
                  <a:gd name="T8" fmla="*/ 0 w 11"/>
                  <a:gd name="T9" fmla="*/ 219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190"/>
                  <a:gd name="T17" fmla="*/ 11 w 11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190">
                    <a:moveTo>
                      <a:pt x="0" y="2190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5" y="2190"/>
                    </a:lnTo>
                    <a:lnTo>
                      <a:pt x="0" y="2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2" name="Rectangle 9"/>
              <p:cNvSpPr>
                <a:spLocks noChangeArrowheads="1"/>
              </p:cNvSpPr>
              <p:nvPr/>
            </p:nvSpPr>
            <p:spPr bwMode="auto">
              <a:xfrm>
                <a:off x="1662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3" name="Rectangle 10"/>
              <p:cNvSpPr>
                <a:spLocks noChangeArrowheads="1"/>
              </p:cNvSpPr>
              <p:nvPr/>
            </p:nvSpPr>
            <p:spPr bwMode="auto">
              <a:xfrm>
                <a:off x="1984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4" name="Rectangle 11"/>
              <p:cNvSpPr>
                <a:spLocks noChangeArrowheads="1"/>
              </p:cNvSpPr>
              <p:nvPr/>
            </p:nvSpPr>
            <p:spPr bwMode="auto">
              <a:xfrm>
                <a:off x="2306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5" name="Rectangle 12"/>
              <p:cNvSpPr>
                <a:spLocks noChangeArrowheads="1"/>
              </p:cNvSpPr>
              <p:nvPr/>
            </p:nvSpPr>
            <p:spPr bwMode="auto">
              <a:xfrm>
                <a:off x="2622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6" name="Rectangle 13"/>
              <p:cNvSpPr>
                <a:spLocks noChangeArrowheads="1"/>
              </p:cNvSpPr>
              <p:nvPr/>
            </p:nvSpPr>
            <p:spPr bwMode="auto">
              <a:xfrm>
                <a:off x="2944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7" name="Rectangle 14"/>
              <p:cNvSpPr>
                <a:spLocks noChangeArrowheads="1"/>
              </p:cNvSpPr>
              <p:nvPr/>
            </p:nvSpPr>
            <p:spPr bwMode="auto">
              <a:xfrm>
                <a:off x="3265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8" name="Freeform 15"/>
              <p:cNvSpPr>
                <a:spLocks/>
              </p:cNvSpPr>
              <p:nvPr/>
            </p:nvSpPr>
            <p:spPr bwMode="auto">
              <a:xfrm>
                <a:off x="3581" y="1682"/>
                <a:ext cx="12" cy="2190"/>
              </a:xfrm>
              <a:custGeom>
                <a:avLst/>
                <a:gdLst>
                  <a:gd name="T0" fmla="*/ 0 w 12"/>
                  <a:gd name="T1" fmla="*/ 2190 h 2190"/>
                  <a:gd name="T2" fmla="*/ 6 w 12"/>
                  <a:gd name="T3" fmla="*/ 0 h 2190"/>
                  <a:gd name="T4" fmla="*/ 12 w 12"/>
                  <a:gd name="T5" fmla="*/ 0 h 2190"/>
                  <a:gd name="T6" fmla="*/ 6 w 12"/>
                  <a:gd name="T7" fmla="*/ 2190 h 2190"/>
                  <a:gd name="T8" fmla="*/ 0 w 12"/>
                  <a:gd name="T9" fmla="*/ 219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190"/>
                  <a:gd name="T17" fmla="*/ 12 w 12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190">
                    <a:moveTo>
                      <a:pt x="0" y="219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6" y="2190"/>
                    </a:lnTo>
                    <a:lnTo>
                      <a:pt x="0" y="2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69" name="Rectangle 16"/>
              <p:cNvSpPr>
                <a:spLocks noChangeArrowheads="1"/>
              </p:cNvSpPr>
              <p:nvPr/>
            </p:nvSpPr>
            <p:spPr bwMode="auto">
              <a:xfrm>
                <a:off x="3903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0" name="Rectangle 17"/>
              <p:cNvSpPr>
                <a:spLocks noChangeArrowheads="1"/>
              </p:cNvSpPr>
              <p:nvPr/>
            </p:nvSpPr>
            <p:spPr bwMode="auto">
              <a:xfrm>
                <a:off x="4225" y="1682"/>
                <a:ext cx="5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1" name="Rectangle 18"/>
              <p:cNvSpPr>
                <a:spLocks noChangeArrowheads="1"/>
              </p:cNvSpPr>
              <p:nvPr/>
            </p:nvSpPr>
            <p:spPr bwMode="auto">
              <a:xfrm>
                <a:off x="1341" y="365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2" name="Rectangle 19"/>
              <p:cNvSpPr>
                <a:spLocks noChangeArrowheads="1"/>
              </p:cNvSpPr>
              <p:nvPr/>
            </p:nvSpPr>
            <p:spPr bwMode="auto">
              <a:xfrm>
                <a:off x="1341" y="343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3" name="Rectangle 20"/>
              <p:cNvSpPr>
                <a:spLocks noChangeArrowheads="1"/>
              </p:cNvSpPr>
              <p:nvPr/>
            </p:nvSpPr>
            <p:spPr bwMode="auto">
              <a:xfrm>
                <a:off x="1341" y="321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4" name="Rectangle 21"/>
              <p:cNvSpPr>
                <a:spLocks noChangeArrowheads="1"/>
              </p:cNvSpPr>
              <p:nvPr/>
            </p:nvSpPr>
            <p:spPr bwMode="auto">
              <a:xfrm>
                <a:off x="1341" y="2997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5" name="Rectangle 22"/>
              <p:cNvSpPr>
                <a:spLocks noChangeArrowheads="1"/>
              </p:cNvSpPr>
              <p:nvPr/>
            </p:nvSpPr>
            <p:spPr bwMode="auto">
              <a:xfrm>
                <a:off x="1341" y="2777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6" name="Rectangle 23"/>
              <p:cNvSpPr>
                <a:spLocks noChangeArrowheads="1"/>
              </p:cNvSpPr>
              <p:nvPr/>
            </p:nvSpPr>
            <p:spPr bwMode="auto">
              <a:xfrm>
                <a:off x="1341" y="2557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7" name="Freeform 24"/>
              <p:cNvSpPr>
                <a:spLocks/>
              </p:cNvSpPr>
              <p:nvPr/>
            </p:nvSpPr>
            <p:spPr bwMode="auto">
              <a:xfrm>
                <a:off x="1341" y="2337"/>
                <a:ext cx="3205" cy="11"/>
              </a:xfrm>
              <a:custGeom>
                <a:avLst/>
                <a:gdLst>
                  <a:gd name="T0" fmla="*/ 0 w 3205"/>
                  <a:gd name="T1" fmla="*/ 0 h 11"/>
                  <a:gd name="T2" fmla="*/ 3205 w 3205"/>
                  <a:gd name="T3" fmla="*/ 5 h 11"/>
                  <a:gd name="T4" fmla="*/ 3205 w 3205"/>
                  <a:gd name="T5" fmla="*/ 11 h 11"/>
                  <a:gd name="T6" fmla="*/ 0 w 3205"/>
                  <a:gd name="T7" fmla="*/ 5 h 11"/>
                  <a:gd name="T8" fmla="*/ 0 w 320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05"/>
                  <a:gd name="T16" fmla="*/ 0 h 11"/>
                  <a:gd name="T17" fmla="*/ 3205 w 320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05" h="11">
                    <a:moveTo>
                      <a:pt x="0" y="0"/>
                    </a:moveTo>
                    <a:lnTo>
                      <a:pt x="3205" y="5"/>
                    </a:lnTo>
                    <a:lnTo>
                      <a:pt x="3205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8" name="Freeform 25"/>
              <p:cNvSpPr>
                <a:spLocks/>
              </p:cNvSpPr>
              <p:nvPr/>
            </p:nvSpPr>
            <p:spPr bwMode="auto">
              <a:xfrm>
                <a:off x="1341" y="2116"/>
                <a:ext cx="3205" cy="12"/>
              </a:xfrm>
              <a:custGeom>
                <a:avLst/>
                <a:gdLst>
                  <a:gd name="T0" fmla="*/ 0 w 3205"/>
                  <a:gd name="T1" fmla="*/ 0 h 12"/>
                  <a:gd name="T2" fmla="*/ 3205 w 3205"/>
                  <a:gd name="T3" fmla="*/ 6 h 12"/>
                  <a:gd name="T4" fmla="*/ 3205 w 3205"/>
                  <a:gd name="T5" fmla="*/ 12 h 12"/>
                  <a:gd name="T6" fmla="*/ 0 w 3205"/>
                  <a:gd name="T7" fmla="*/ 6 h 12"/>
                  <a:gd name="T8" fmla="*/ 0 w 320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05"/>
                  <a:gd name="T16" fmla="*/ 0 h 12"/>
                  <a:gd name="T17" fmla="*/ 3205 w 320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05" h="12">
                    <a:moveTo>
                      <a:pt x="0" y="0"/>
                    </a:moveTo>
                    <a:lnTo>
                      <a:pt x="3205" y="6"/>
                    </a:lnTo>
                    <a:lnTo>
                      <a:pt x="3205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79" name="Rectangle 26"/>
              <p:cNvSpPr>
                <a:spLocks noChangeArrowheads="1"/>
              </p:cNvSpPr>
              <p:nvPr/>
            </p:nvSpPr>
            <p:spPr bwMode="auto">
              <a:xfrm>
                <a:off x="1341" y="1902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0" name="Freeform 27"/>
              <p:cNvSpPr>
                <a:spLocks/>
              </p:cNvSpPr>
              <p:nvPr/>
            </p:nvSpPr>
            <p:spPr bwMode="auto">
              <a:xfrm>
                <a:off x="1341" y="1682"/>
                <a:ext cx="11" cy="2190"/>
              </a:xfrm>
              <a:custGeom>
                <a:avLst/>
                <a:gdLst>
                  <a:gd name="T0" fmla="*/ 5 w 11"/>
                  <a:gd name="T1" fmla="*/ 0 h 2190"/>
                  <a:gd name="T2" fmla="*/ 11 w 11"/>
                  <a:gd name="T3" fmla="*/ 2190 h 2190"/>
                  <a:gd name="T4" fmla="*/ 5 w 11"/>
                  <a:gd name="T5" fmla="*/ 2190 h 2190"/>
                  <a:gd name="T6" fmla="*/ 0 w 11"/>
                  <a:gd name="T7" fmla="*/ 0 h 2190"/>
                  <a:gd name="T8" fmla="*/ 5 w 11"/>
                  <a:gd name="T9" fmla="*/ 0 h 2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190"/>
                  <a:gd name="T17" fmla="*/ 11 w 11"/>
                  <a:gd name="T18" fmla="*/ 2190 h 2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190">
                    <a:moveTo>
                      <a:pt x="5" y="0"/>
                    </a:moveTo>
                    <a:lnTo>
                      <a:pt x="11" y="2190"/>
                    </a:lnTo>
                    <a:lnTo>
                      <a:pt x="5" y="219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1" name="Rectangle 28"/>
              <p:cNvSpPr>
                <a:spLocks noChangeArrowheads="1"/>
              </p:cNvSpPr>
              <p:nvPr/>
            </p:nvSpPr>
            <p:spPr bwMode="auto">
              <a:xfrm>
                <a:off x="4546" y="1682"/>
                <a:ext cx="6" cy="219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2" name="Rectangle 29"/>
              <p:cNvSpPr>
                <a:spLocks noChangeArrowheads="1"/>
              </p:cNvSpPr>
              <p:nvPr/>
            </p:nvSpPr>
            <p:spPr bwMode="auto">
              <a:xfrm>
                <a:off x="1341" y="3872"/>
                <a:ext cx="3205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3" name="Rectangle 30"/>
              <p:cNvSpPr>
                <a:spLocks noChangeArrowheads="1"/>
              </p:cNvSpPr>
              <p:nvPr/>
            </p:nvSpPr>
            <p:spPr bwMode="auto">
              <a:xfrm>
                <a:off x="1341" y="1682"/>
                <a:ext cx="3205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4" name="Freeform 31"/>
              <p:cNvSpPr>
                <a:spLocks/>
              </p:cNvSpPr>
              <p:nvPr/>
            </p:nvSpPr>
            <p:spPr bwMode="auto">
              <a:xfrm>
                <a:off x="1341" y="1744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2562 w 3205"/>
                  <a:gd name="T3" fmla="*/ 0 h 17"/>
                  <a:gd name="T4" fmla="*/ 3205 w 3205"/>
                  <a:gd name="T5" fmla="*/ 0 h 17"/>
                  <a:gd name="T6" fmla="*/ 3205 w 3205"/>
                  <a:gd name="T7" fmla="*/ 17 h 17"/>
                  <a:gd name="T8" fmla="*/ 2562 w 3205"/>
                  <a:gd name="T9" fmla="*/ 17 h 17"/>
                  <a:gd name="T10" fmla="*/ 0 w 3205"/>
                  <a:gd name="T11" fmla="*/ 17 h 17"/>
                  <a:gd name="T12" fmla="*/ 0 w 320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05"/>
                  <a:gd name="T22" fmla="*/ 0 h 17"/>
                  <a:gd name="T23" fmla="*/ 3205 w 320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05" h="17">
                    <a:moveTo>
                      <a:pt x="0" y="0"/>
                    </a:move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5" name="Freeform 32"/>
              <p:cNvSpPr>
                <a:spLocks/>
              </p:cNvSpPr>
              <p:nvPr/>
            </p:nvSpPr>
            <p:spPr bwMode="auto">
              <a:xfrm>
                <a:off x="1341" y="2771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2562 w 3205"/>
                  <a:gd name="T3" fmla="*/ 0 h 17"/>
                  <a:gd name="T4" fmla="*/ 3205 w 3205"/>
                  <a:gd name="T5" fmla="*/ 0 h 17"/>
                  <a:gd name="T6" fmla="*/ 3205 w 3205"/>
                  <a:gd name="T7" fmla="*/ 17 h 17"/>
                  <a:gd name="T8" fmla="*/ 2562 w 3205"/>
                  <a:gd name="T9" fmla="*/ 17 h 17"/>
                  <a:gd name="T10" fmla="*/ 0 w 3205"/>
                  <a:gd name="T11" fmla="*/ 17 h 17"/>
                  <a:gd name="T12" fmla="*/ 0 w 320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05"/>
                  <a:gd name="T22" fmla="*/ 0 h 17"/>
                  <a:gd name="T23" fmla="*/ 3205 w 320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05" h="17">
                    <a:moveTo>
                      <a:pt x="0" y="0"/>
                    </a:move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6" name="Freeform 33"/>
              <p:cNvSpPr>
                <a:spLocks/>
              </p:cNvSpPr>
              <p:nvPr/>
            </p:nvSpPr>
            <p:spPr bwMode="auto">
              <a:xfrm>
                <a:off x="1341" y="3799"/>
                <a:ext cx="3205" cy="17"/>
              </a:xfrm>
              <a:custGeom>
                <a:avLst/>
                <a:gdLst>
                  <a:gd name="T0" fmla="*/ 0 w 3205"/>
                  <a:gd name="T1" fmla="*/ 0 h 17"/>
                  <a:gd name="T2" fmla="*/ 643 w 3205"/>
                  <a:gd name="T3" fmla="*/ 0 h 17"/>
                  <a:gd name="T4" fmla="*/ 2562 w 3205"/>
                  <a:gd name="T5" fmla="*/ 0 h 17"/>
                  <a:gd name="T6" fmla="*/ 3205 w 3205"/>
                  <a:gd name="T7" fmla="*/ 0 h 17"/>
                  <a:gd name="T8" fmla="*/ 3205 w 3205"/>
                  <a:gd name="T9" fmla="*/ 17 h 17"/>
                  <a:gd name="T10" fmla="*/ 2562 w 3205"/>
                  <a:gd name="T11" fmla="*/ 17 h 17"/>
                  <a:gd name="T12" fmla="*/ 643 w 3205"/>
                  <a:gd name="T13" fmla="*/ 17 h 17"/>
                  <a:gd name="T14" fmla="*/ 0 w 3205"/>
                  <a:gd name="T15" fmla="*/ 17 h 17"/>
                  <a:gd name="T16" fmla="*/ 0 w 3205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05"/>
                  <a:gd name="T28" fmla="*/ 0 h 17"/>
                  <a:gd name="T29" fmla="*/ 3205 w 3205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05" h="17">
                    <a:moveTo>
                      <a:pt x="0" y="0"/>
                    </a:moveTo>
                    <a:lnTo>
                      <a:pt x="643" y="0"/>
                    </a:lnTo>
                    <a:lnTo>
                      <a:pt x="2562" y="0"/>
                    </a:lnTo>
                    <a:lnTo>
                      <a:pt x="3205" y="0"/>
                    </a:lnTo>
                    <a:lnTo>
                      <a:pt x="3205" y="17"/>
                    </a:lnTo>
                    <a:lnTo>
                      <a:pt x="2562" y="17"/>
                    </a:lnTo>
                    <a:lnTo>
                      <a:pt x="643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7" name="Freeform 34"/>
              <p:cNvSpPr>
                <a:spLocks/>
              </p:cNvSpPr>
              <p:nvPr/>
            </p:nvSpPr>
            <p:spPr bwMode="auto">
              <a:xfrm>
                <a:off x="1335" y="1687"/>
                <a:ext cx="3211" cy="260"/>
              </a:xfrm>
              <a:custGeom>
                <a:avLst/>
                <a:gdLst>
                  <a:gd name="T0" fmla="*/ 6 w 3211"/>
                  <a:gd name="T1" fmla="*/ 119 h 260"/>
                  <a:gd name="T2" fmla="*/ 34 w 3211"/>
                  <a:gd name="T3" fmla="*/ 51 h 260"/>
                  <a:gd name="T4" fmla="*/ 56 w 3211"/>
                  <a:gd name="T5" fmla="*/ 29 h 260"/>
                  <a:gd name="T6" fmla="*/ 79 w 3211"/>
                  <a:gd name="T7" fmla="*/ 12 h 260"/>
                  <a:gd name="T8" fmla="*/ 113 w 3211"/>
                  <a:gd name="T9" fmla="*/ 0 h 260"/>
                  <a:gd name="T10" fmla="*/ 141 w 3211"/>
                  <a:gd name="T11" fmla="*/ 6 h 260"/>
                  <a:gd name="T12" fmla="*/ 169 w 3211"/>
                  <a:gd name="T13" fmla="*/ 12 h 260"/>
                  <a:gd name="T14" fmla="*/ 181 w 3211"/>
                  <a:gd name="T15" fmla="*/ 6 h 260"/>
                  <a:gd name="T16" fmla="*/ 209 w 3211"/>
                  <a:gd name="T17" fmla="*/ 0 h 260"/>
                  <a:gd name="T18" fmla="*/ 237 w 3211"/>
                  <a:gd name="T19" fmla="*/ 6 h 260"/>
                  <a:gd name="T20" fmla="*/ 265 w 3211"/>
                  <a:gd name="T21" fmla="*/ 34 h 260"/>
                  <a:gd name="T22" fmla="*/ 276 w 3211"/>
                  <a:gd name="T23" fmla="*/ 46 h 260"/>
                  <a:gd name="T24" fmla="*/ 333 w 3211"/>
                  <a:gd name="T25" fmla="*/ 74 h 260"/>
                  <a:gd name="T26" fmla="*/ 406 w 3211"/>
                  <a:gd name="T27" fmla="*/ 119 h 260"/>
                  <a:gd name="T28" fmla="*/ 542 w 3211"/>
                  <a:gd name="T29" fmla="*/ 192 h 260"/>
                  <a:gd name="T30" fmla="*/ 615 w 3211"/>
                  <a:gd name="T31" fmla="*/ 226 h 260"/>
                  <a:gd name="T32" fmla="*/ 700 w 3211"/>
                  <a:gd name="T33" fmla="*/ 237 h 260"/>
                  <a:gd name="T34" fmla="*/ 807 w 3211"/>
                  <a:gd name="T35" fmla="*/ 237 h 260"/>
                  <a:gd name="T36" fmla="*/ 1022 w 3211"/>
                  <a:gd name="T37" fmla="*/ 187 h 260"/>
                  <a:gd name="T38" fmla="*/ 1191 w 3211"/>
                  <a:gd name="T39" fmla="*/ 130 h 260"/>
                  <a:gd name="T40" fmla="*/ 1473 w 3211"/>
                  <a:gd name="T41" fmla="*/ 74 h 260"/>
                  <a:gd name="T42" fmla="*/ 1738 w 3211"/>
                  <a:gd name="T43" fmla="*/ 51 h 260"/>
                  <a:gd name="T44" fmla="*/ 2252 w 3211"/>
                  <a:gd name="T45" fmla="*/ 40 h 260"/>
                  <a:gd name="T46" fmla="*/ 3014 w 3211"/>
                  <a:gd name="T47" fmla="*/ 62 h 260"/>
                  <a:gd name="T48" fmla="*/ 3008 w 3211"/>
                  <a:gd name="T49" fmla="*/ 79 h 260"/>
                  <a:gd name="T50" fmla="*/ 2252 w 3211"/>
                  <a:gd name="T51" fmla="*/ 57 h 260"/>
                  <a:gd name="T52" fmla="*/ 1738 w 3211"/>
                  <a:gd name="T53" fmla="*/ 68 h 260"/>
                  <a:gd name="T54" fmla="*/ 1479 w 3211"/>
                  <a:gd name="T55" fmla="*/ 91 h 260"/>
                  <a:gd name="T56" fmla="*/ 1196 w 3211"/>
                  <a:gd name="T57" fmla="*/ 147 h 260"/>
                  <a:gd name="T58" fmla="*/ 1022 w 3211"/>
                  <a:gd name="T59" fmla="*/ 204 h 260"/>
                  <a:gd name="T60" fmla="*/ 807 w 3211"/>
                  <a:gd name="T61" fmla="*/ 254 h 260"/>
                  <a:gd name="T62" fmla="*/ 700 w 3211"/>
                  <a:gd name="T63" fmla="*/ 254 h 260"/>
                  <a:gd name="T64" fmla="*/ 609 w 3211"/>
                  <a:gd name="T65" fmla="*/ 243 h 260"/>
                  <a:gd name="T66" fmla="*/ 536 w 3211"/>
                  <a:gd name="T67" fmla="*/ 209 h 260"/>
                  <a:gd name="T68" fmla="*/ 395 w 3211"/>
                  <a:gd name="T69" fmla="*/ 136 h 260"/>
                  <a:gd name="T70" fmla="*/ 322 w 3211"/>
                  <a:gd name="T71" fmla="*/ 85 h 260"/>
                  <a:gd name="T72" fmla="*/ 271 w 3211"/>
                  <a:gd name="T73" fmla="*/ 62 h 260"/>
                  <a:gd name="T74" fmla="*/ 254 w 3211"/>
                  <a:gd name="T75" fmla="*/ 46 h 260"/>
                  <a:gd name="T76" fmla="*/ 231 w 3211"/>
                  <a:gd name="T77" fmla="*/ 23 h 260"/>
                  <a:gd name="T78" fmla="*/ 203 w 3211"/>
                  <a:gd name="T79" fmla="*/ 17 h 260"/>
                  <a:gd name="T80" fmla="*/ 186 w 3211"/>
                  <a:gd name="T81" fmla="*/ 23 h 260"/>
                  <a:gd name="T82" fmla="*/ 164 w 3211"/>
                  <a:gd name="T83" fmla="*/ 23 h 260"/>
                  <a:gd name="T84" fmla="*/ 135 w 3211"/>
                  <a:gd name="T85" fmla="*/ 23 h 260"/>
                  <a:gd name="T86" fmla="*/ 113 w 3211"/>
                  <a:gd name="T87" fmla="*/ 17 h 260"/>
                  <a:gd name="T88" fmla="*/ 85 w 3211"/>
                  <a:gd name="T89" fmla="*/ 23 h 260"/>
                  <a:gd name="T90" fmla="*/ 68 w 3211"/>
                  <a:gd name="T91" fmla="*/ 40 h 260"/>
                  <a:gd name="T92" fmla="*/ 51 w 3211"/>
                  <a:gd name="T93" fmla="*/ 57 h 260"/>
                  <a:gd name="T94" fmla="*/ 22 w 3211"/>
                  <a:gd name="T95" fmla="*/ 119 h 260"/>
                  <a:gd name="T96" fmla="*/ 0 w 3211"/>
                  <a:gd name="T97" fmla="*/ 164 h 2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211"/>
                  <a:gd name="T148" fmla="*/ 0 h 260"/>
                  <a:gd name="T149" fmla="*/ 3211 w 3211"/>
                  <a:gd name="T150" fmla="*/ 260 h 2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211" h="260">
                    <a:moveTo>
                      <a:pt x="0" y="164"/>
                    </a:moveTo>
                    <a:lnTo>
                      <a:pt x="0" y="153"/>
                    </a:lnTo>
                    <a:lnTo>
                      <a:pt x="6" y="119"/>
                    </a:lnTo>
                    <a:lnTo>
                      <a:pt x="11" y="96"/>
                    </a:lnTo>
                    <a:lnTo>
                      <a:pt x="22" y="74"/>
                    </a:lnTo>
                    <a:lnTo>
                      <a:pt x="34" y="51"/>
                    </a:lnTo>
                    <a:lnTo>
                      <a:pt x="39" y="46"/>
                    </a:lnTo>
                    <a:lnTo>
                      <a:pt x="51" y="29"/>
                    </a:lnTo>
                    <a:lnTo>
                      <a:pt x="56" y="29"/>
                    </a:lnTo>
                    <a:lnTo>
                      <a:pt x="68" y="17"/>
                    </a:lnTo>
                    <a:lnTo>
                      <a:pt x="79" y="12"/>
                    </a:lnTo>
                    <a:lnTo>
                      <a:pt x="79" y="6"/>
                    </a:lnTo>
                    <a:lnTo>
                      <a:pt x="113" y="0"/>
                    </a:lnTo>
                    <a:lnTo>
                      <a:pt x="130" y="0"/>
                    </a:lnTo>
                    <a:lnTo>
                      <a:pt x="141" y="6"/>
                    </a:lnTo>
                    <a:lnTo>
                      <a:pt x="152" y="6"/>
                    </a:lnTo>
                    <a:lnTo>
                      <a:pt x="169" y="12"/>
                    </a:lnTo>
                    <a:lnTo>
                      <a:pt x="164" y="12"/>
                    </a:lnTo>
                    <a:lnTo>
                      <a:pt x="181" y="6"/>
                    </a:lnTo>
                    <a:lnTo>
                      <a:pt x="192" y="0"/>
                    </a:lnTo>
                    <a:lnTo>
                      <a:pt x="203" y="0"/>
                    </a:lnTo>
                    <a:lnTo>
                      <a:pt x="209" y="0"/>
                    </a:lnTo>
                    <a:lnTo>
                      <a:pt x="220" y="0"/>
                    </a:lnTo>
                    <a:lnTo>
                      <a:pt x="226" y="0"/>
                    </a:lnTo>
                    <a:lnTo>
                      <a:pt x="237" y="6"/>
                    </a:lnTo>
                    <a:lnTo>
                      <a:pt x="243" y="12"/>
                    </a:lnTo>
                    <a:lnTo>
                      <a:pt x="254" y="23"/>
                    </a:lnTo>
                    <a:lnTo>
                      <a:pt x="265" y="34"/>
                    </a:lnTo>
                    <a:lnTo>
                      <a:pt x="276" y="46"/>
                    </a:lnTo>
                    <a:lnTo>
                      <a:pt x="293" y="51"/>
                    </a:lnTo>
                    <a:lnTo>
                      <a:pt x="305" y="57"/>
                    </a:lnTo>
                    <a:lnTo>
                      <a:pt x="333" y="74"/>
                    </a:lnTo>
                    <a:lnTo>
                      <a:pt x="361" y="91"/>
                    </a:lnTo>
                    <a:lnTo>
                      <a:pt x="384" y="108"/>
                    </a:lnTo>
                    <a:lnTo>
                      <a:pt x="406" y="119"/>
                    </a:lnTo>
                    <a:lnTo>
                      <a:pt x="440" y="141"/>
                    </a:lnTo>
                    <a:lnTo>
                      <a:pt x="491" y="170"/>
                    </a:lnTo>
                    <a:lnTo>
                      <a:pt x="542" y="192"/>
                    </a:lnTo>
                    <a:lnTo>
                      <a:pt x="576" y="209"/>
                    </a:lnTo>
                    <a:lnTo>
                      <a:pt x="598" y="221"/>
                    </a:lnTo>
                    <a:lnTo>
                      <a:pt x="615" y="226"/>
                    </a:lnTo>
                    <a:lnTo>
                      <a:pt x="649" y="232"/>
                    </a:lnTo>
                    <a:lnTo>
                      <a:pt x="700" y="237"/>
                    </a:lnTo>
                    <a:lnTo>
                      <a:pt x="739" y="243"/>
                    </a:lnTo>
                    <a:lnTo>
                      <a:pt x="773" y="237"/>
                    </a:lnTo>
                    <a:lnTo>
                      <a:pt x="807" y="237"/>
                    </a:lnTo>
                    <a:lnTo>
                      <a:pt x="869" y="221"/>
                    </a:lnTo>
                    <a:lnTo>
                      <a:pt x="965" y="198"/>
                    </a:lnTo>
                    <a:lnTo>
                      <a:pt x="1022" y="187"/>
                    </a:lnTo>
                    <a:lnTo>
                      <a:pt x="1061" y="175"/>
                    </a:lnTo>
                    <a:lnTo>
                      <a:pt x="1123" y="153"/>
                    </a:lnTo>
                    <a:lnTo>
                      <a:pt x="1191" y="130"/>
                    </a:lnTo>
                    <a:lnTo>
                      <a:pt x="1230" y="119"/>
                    </a:lnTo>
                    <a:lnTo>
                      <a:pt x="1287" y="108"/>
                    </a:lnTo>
                    <a:lnTo>
                      <a:pt x="1473" y="74"/>
                    </a:lnTo>
                    <a:lnTo>
                      <a:pt x="1541" y="68"/>
                    </a:lnTo>
                    <a:lnTo>
                      <a:pt x="1603" y="62"/>
                    </a:lnTo>
                    <a:lnTo>
                      <a:pt x="1738" y="51"/>
                    </a:lnTo>
                    <a:lnTo>
                      <a:pt x="1930" y="46"/>
                    </a:lnTo>
                    <a:lnTo>
                      <a:pt x="2117" y="40"/>
                    </a:lnTo>
                    <a:lnTo>
                      <a:pt x="2252" y="40"/>
                    </a:lnTo>
                    <a:lnTo>
                      <a:pt x="2568" y="51"/>
                    </a:lnTo>
                    <a:lnTo>
                      <a:pt x="2805" y="57"/>
                    </a:lnTo>
                    <a:lnTo>
                      <a:pt x="3014" y="62"/>
                    </a:lnTo>
                    <a:lnTo>
                      <a:pt x="3211" y="74"/>
                    </a:lnTo>
                    <a:lnTo>
                      <a:pt x="3211" y="91"/>
                    </a:lnTo>
                    <a:lnTo>
                      <a:pt x="3008" y="79"/>
                    </a:lnTo>
                    <a:lnTo>
                      <a:pt x="2805" y="74"/>
                    </a:lnTo>
                    <a:lnTo>
                      <a:pt x="2568" y="68"/>
                    </a:lnTo>
                    <a:lnTo>
                      <a:pt x="2252" y="57"/>
                    </a:lnTo>
                    <a:lnTo>
                      <a:pt x="2122" y="57"/>
                    </a:lnTo>
                    <a:lnTo>
                      <a:pt x="1930" y="62"/>
                    </a:lnTo>
                    <a:lnTo>
                      <a:pt x="1738" y="68"/>
                    </a:lnTo>
                    <a:lnTo>
                      <a:pt x="1609" y="79"/>
                    </a:lnTo>
                    <a:lnTo>
                      <a:pt x="1546" y="85"/>
                    </a:lnTo>
                    <a:lnTo>
                      <a:pt x="1479" y="91"/>
                    </a:lnTo>
                    <a:lnTo>
                      <a:pt x="1292" y="125"/>
                    </a:lnTo>
                    <a:lnTo>
                      <a:pt x="1236" y="136"/>
                    </a:lnTo>
                    <a:lnTo>
                      <a:pt x="1196" y="147"/>
                    </a:lnTo>
                    <a:lnTo>
                      <a:pt x="1129" y="170"/>
                    </a:lnTo>
                    <a:lnTo>
                      <a:pt x="1067" y="192"/>
                    </a:lnTo>
                    <a:lnTo>
                      <a:pt x="1022" y="204"/>
                    </a:lnTo>
                    <a:lnTo>
                      <a:pt x="971" y="215"/>
                    </a:lnTo>
                    <a:lnTo>
                      <a:pt x="875" y="237"/>
                    </a:lnTo>
                    <a:lnTo>
                      <a:pt x="807" y="254"/>
                    </a:lnTo>
                    <a:lnTo>
                      <a:pt x="773" y="254"/>
                    </a:lnTo>
                    <a:lnTo>
                      <a:pt x="739" y="260"/>
                    </a:lnTo>
                    <a:lnTo>
                      <a:pt x="700" y="254"/>
                    </a:lnTo>
                    <a:lnTo>
                      <a:pt x="643" y="249"/>
                    </a:lnTo>
                    <a:lnTo>
                      <a:pt x="615" y="243"/>
                    </a:lnTo>
                    <a:lnTo>
                      <a:pt x="609" y="243"/>
                    </a:lnTo>
                    <a:lnTo>
                      <a:pt x="587" y="237"/>
                    </a:lnTo>
                    <a:lnTo>
                      <a:pt x="570" y="226"/>
                    </a:lnTo>
                    <a:lnTo>
                      <a:pt x="536" y="209"/>
                    </a:lnTo>
                    <a:lnTo>
                      <a:pt x="480" y="181"/>
                    </a:lnTo>
                    <a:lnTo>
                      <a:pt x="429" y="153"/>
                    </a:lnTo>
                    <a:lnTo>
                      <a:pt x="395" y="136"/>
                    </a:lnTo>
                    <a:lnTo>
                      <a:pt x="378" y="119"/>
                    </a:lnTo>
                    <a:lnTo>
                      <a:pt x="356" y="108"/>
                    </a:lnTo>
                    <a:lnTo>
                      <a:pt x="322" y="85"/>
                    </a:lnTo>
                    <a:lnTo>
                      <a:pt x="293" y="74"/>
                    </a:lnTo>
                    <a:lnTo>
                      <a:pt x="282" y="68"/>
                    </a:lnTo>
                    <a:lnTo>
                      <a:pt x="271" y="62"/>
                    </a:lnTo>
                    <a:lnTo>
                      <a:pt x="265" y="57"/>
                    </a:lnTo>
                    <a:lnTo>
                      <a:pt x="254" y="46"/>
                    </a:lnTo>
                    <a:lnTo>
                      <a:pt x="243" y="34"/>
                    </a:lnTo>
                    <a:lnTo>
                      <a:pt x="231" y="23"/>
                    </a:lnTo>
                    <a:lnTo>
                      <a:pt x="214" y="17"/>
                    </a:lnTo>
                    <a:lnTo>
                      <a:pt x="220" y="17"/>
                    </a:lnTo>
                    <a:lnTo>
                      <a:pt x="203" y="17"/>
                    </a:lnTo>
                    <a:lnTo>
                      <a:pt x="209" y="12"/>
                    </a:lnTo>
                    <a:lnTo>
                      <a:pt x="197" y="17"/>
                    </a:lnTo>
                    <a:lnTo>
                      <a:pt x="186" y="23"/>
                    </a:lnTo>
                    <a:lnTo>
                      <a:pt x="169" y="23"/>
                    </a:lnTo>
                    <a:lnTo>
                      <a:pt x="164" y="23"/>
                    </a:lnTo>
                    <a:lnTo>
                      <a:pt x="152" y="23"/>
                    </a:lnTo>
                    <a:lnTo>
                      <a:pt x="147" y="23"/>
                    </a:lnTo>
                    <a:lnTo>
                      <a:pt x="135" y="23"/>
                    </a:lnTo>
                    <a:lnTo>
                      <a:pt x="124" y="17"/>
                    </a:lnTo>
                    <a:lnTo>
                      <a:pt x="130" y="17"/>
                    </a:lnTo>
                    <a:lnTo>
                      <a:pt x="113" y="17"/>
                    </a:lnTo>
                    <a:lnTo>
                      <a:pt x="85" y="23"/>
                    </a:lnTo>
                    <a:lnTo>
                      <a:pt x="73" y="29"/>
                    </a:lnTo>
                    <a:lnTo>
                      <a:pt x="79" y="29"/>
                    </a:lnTo>
                    <a:lnTo>
                      <a:pt x="68" y="40"/>
                    </a:lnTo>
                    <a:lnTo>
                      <a:pt x="51" y="57"/>
                    </a:lnTo>
                    <a:lnTo>
                      <a:pt x="39" y="79"/>
                    </a:lnTo>
                    <a:lnTo>
                      <a:pt x="28" y="102"/>
                    </a:lnTo>
                    <a:lnTo>
                      <a:pt x="22" y="119"/>
                    </a:lnTo>
                    <a:lnTo>
                      <a:pt x="17" y="153"/>
                    </a:lnTo>
                    <a:lnTo>
                      <a:pt x="17" y="170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8" name="Freeform 35"/>
              <p:cNvSpPr>
                <a:spLocks/>
              </p:cNvSpPr>
              <p:nvPr/>
            </p:nvSpPr>
            <p:spPr bwMode="auto">
              <a:xfrm>
                <a:off x="1312" y="182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89" name="Freeform 36"/>
              <p:cNvSpPr>
                <a:spLocks noEditPoints="1"/>
              </p:cNvSpPr>
              <p:nvPr/>
            </p:nvSpPr>
            <p:spPr bwMode="auto">
              <a:xfrm>
                <a:off x="1312" y="1828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0" name="Freeform 37"/>
              <p:cNvSpPr>
                <a:spLocks/>
              </p:cNvSpPr>
              <p:nvPr/>
            </p:nvSpPr>
            <p:spPr bwMode="auto">
              <a:xfrm>
                <a:off x="1363" y="1699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1" name="Freeform 38"/>
              <p:cNvSpPr>
                <a:spLocks noEditPoints="1"/>
              </p:cNvSpPr>
              <p:nvPr/>
            </p:nvSpPr>
            <p:spPr bwMode="auto">
              <a:xfrm>
                <a:off x="1363" y="1699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2" name="Freeform 39"/>
              <p:cNvSpPr>
                <a:spLocks/>
              </p:cNvSpPr>
              <p:nvPr/>
            </p:nvSpPr>
            <p:spPr bwMode="auto">
              <a:xfrm>
                <a:off x="1420" y="1676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3" name="Freeform 40"/>
              <p:cNvSpPr>
                <a:spLocks noEditPoints="1"/>
              </p:cNvSpPr>
              <p:nvPr/>
            </p:nvSpPr>
            <p:spPr bwMode="auto">
              <a:xfrm>
                <a:off x="1420" y="1676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3 w 62"/>
                  <a:gd name="T3" fmla="*/ 0 h 57"/>
                  <a:gd name="T4" fmla="*/ 33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3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4" name="Freeform 41"/>
              <p:cNvSpPr>
                <a:spLocks/>
              </p:cNvSpPr>
              <p:nvPr/>
            </p:nvSpPr>
            <p:spPr bwMode="auto">
              <a:xfrm>
                <a:off x="1470" y="1682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5" name="Freeform 42"/>
              <p:cNvSpPr>
                <a:spLocks noEditPoints="1"/>
              </p:cNvSpPr>
              <p:nvPr/>
            </p:nvSpPr>
            <p:spPr bwMode="auto">
              <a:xfrm>
                <a:off x="1470" y="1682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6" name="Freeform 43"/>
              <p:cNvSpPr>
                <a:spLocks/>
              </p:cNvSpPr>
              <p:nvPr/>
            </p:nvSpPr>
            <p:spPr bwMode="auto">
              <a:xfrm>
                <a:off x="1527" y="167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7" name="Freeform 44"/>
              <p:cNvSpPr>
                <a:spLocks noEditPoints="1"/>
              </p:cNvSpPr>
              <p:nvPr/>
            </p:nvSpPr>
            <p:spPr bwMode="auto">
              <a:xfrm>
                <a:off x="1527" y="1670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8" name="Freeform 45"/>
              <p:cNvSpPr>
                <a:spLocks/>
              </p:cNvSpPr>
              <p:nvPr/>
            </p:nvSpPr>
            <p:spPr bwMode="auto">
              <a:xfrm>
                <a:off x="1578" y="1716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499" name="Freeform 46"/>
              <p:cNvSpPr>
                <a:spLocks noEditPoints="1"/>
              </p:cNvSpPr>
              <p:nvPr/>
            </p:nvSpPr>
            <p:spPr bwMode="auto">
              <a:xfrm>
                <a:off x="1578" y="171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0" name="Freeform 47"/>
              <p:cNvSpPr>
                <a:spLocks/>
              </p:cNvSpPr>
              <p:nvPr/>
            </p:nvSpPr>
            <p:spPr bwMode="auto">
              <a:xfrm>
                <a:off x="1628" y="1744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1" name="Freeform 48"/>
              <p:cNvSpPr>
                <a:spLocks noEditPoints="1"/>
              </p:cNvSpPr>
              <p:nvPr/>
            </p:nvSpPr>
            <p:spPr bwMode="auto">
              <a:xfrm>
                <a:off x="1628" y="1744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2" name="Freeform 49"/>
              <p:cNvSpPr>
                <a:spLocks/>
              </p:cNvSpPr>
              <p:nvPr/>
            </p:nvSpPr>
            <p:spPr bwMode="auto">
              <a:xfrm>
                <a:off x="1736" y="1812"/>
                <a:ext cx="67" cy="50"/>
              </a:xfrm>
              <a:custGeom>
                <a:avLst/>
                <a:gdLst>
                  <a:gd name="T0" fmla="*/ 34 w 67"/>
                  <a:gd name="T1" fmla="*/ 0 h 50"/>
                  <a:gd name="T2" fmla="*/ 67 w 67"/>
                  <a:gd name="T3" fmla="*/ 50 h 50"/>
                  <a:gd name="T4" fmla="*/ 0 w 67"/>
                  <a:gd name="T5" fmla="*/ 50 h 50"/>
                  <a:gd name="T6" fmla="*/ 34 w 6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0"/>
                  <a:gd name="T14" fmla="*/ 67 w 67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0">
                    <a:moveTo>
                      <a:pt x="34" y="0"/>
                    </a:moveTo>
                    <a:lnTo>
                      <a:pt x="67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3" name="Freeform 50"/>
              <p:cNvSpPr>
                <a:spLocks noEditPoints="1"/>
              </p:cNvSpPr>
              <p:nvPr/>
            </p:nvSpPr>
            <p:spPr bwMode="auto">
              <a:xfrm>
                <a:off x="1736" y="1812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7 w 73"/>
                  <a:gd name="T7" fmla="*/ 50 h 56"/>
                  <a:gd name="T8" fmla="*/ 73 w 73"/>
                  <a:gd name="T9" fmla="*/ 50 h 56"/>
                  <a:gd name="T10" fmla="*/ 67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7 w 73"/>
                  <a:gd name="T25" fmla="*/ 50 h 56"/>
                  <a:gd name="T26" fmla="*/ 67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7" y="50"/>
                    </a:lnTo>
                    <a:lnTo>
                      <a:pt x="73" y="50"/>
                    </a:lnTo>
                    <a:lnTo>
                      <a:pt x="67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7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4" name="Freeform 51"/>
              <p:cNvSpPr>
                <a:spLocks/>
              </p:cNvSpPr>
              <p:nvPr/>
            </p:nvSpPr>
            <p:spPr bwMode="auto">
              <a:xfrm>
                <a:off x="1843" y="1862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5" name="Freeform 52"/>
              <p:cNvSpPr>
                <a:spLocks noEditPoints="1"/>
              </p:cNvSpPr>
              <p:nvPr/>
            </p:nvSpPr>
            <p:spPr bwMode="auto">
              <a:xfrm>
                <a:off x="1843" y="1862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8 w 73"/>
                  <a:gd name="T7" fmla="*/ 51 h 57"/>
                  <a:gd name="T8" fmla="*/ 73 w 73"/>
                  <a:gd name="T9" fmla="*/ 51 h 57"/>
                  <a:gd name="T10" fmla="*/ 68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8 w 73"/>
                  <a:gd name="T25" fmla="*/ 51 h 57"/>
                  <a:gd name="T26" fmla="*/ 68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3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6" name="Freeform 53"/>
              <p:cNvSpPr>
                <a:spLocks/>
              </p:cNvSpPr>
              <p:nvPr/>
            </p:nvSpPr>
            <p:spPr bwMode="auto">
              <a:xfrm>
                <a:off x="1950" y="1902"/>
                <a:ext cx="62" cy="56"/>
              </a:xfrm>
              <a:custGeom>
                <a:avLst/>
                <a:gdLst>
                  <a:gd name="T0" fmla="*/ 34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4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4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7" name="Freeform 54"/>
              <p:cNvSpPr>
                <a:spLocks noEditPoints="1"/>
              </p:cNvSpPr>
              <p:nvPr/>
            </p:nvSpPr>
            <p:spPr bwMode="auto">
              <a:xfrm>
                <a:off x="1950" y="1902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4 w 62"/>
                  <a:gd name="T3" fmla="*/ 0 h 62"/>
                  <a:gd name="T4" fmla="*/ 34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4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4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8" name="Freeform 55"/>
              <p:cNvSpPr>
                <a:spLocks/>
              </p:cNvSpPr>
              <p:nvPr/>
            </p:nvSpPr>
            <p:spPr bwMode="auto">
              <a:xfrm>
                <a:off x="2272" y="186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09" name="Freeform 56"/>
              <p:cNvSpPr>
                <a:spLocks noEditPoints="1"/>
              </p:cNvSpPr>
              <p:nvPr/>
            </p:nvSpPr>
            <p:spPr bwMode="auto">
              <a:xfrm>
                <a:off x="2272" y="186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0" name="Freeform 57"/>
              <p:cNvSpPr>
                <a:spLocks/>
              </p:cNvSpPr>
              <p:nvPr/>
            </p:nvSpPr>
            <p:spPr bwMode="auto">
              <a:xfrm>
                <a:off x="2594" y="1778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1" name="Freeform 58"/>
              <p:cNvSpPr>
                <a:spLocks noEditPoints="1"/>
              </p:cNvSpPr>
              <p:nvPr/>
            </p:nvSpPr>
            <p:spPr bwMode="auto">
              <a:xfrm>
                <a:off x="2594" y="177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2" name="Freeform 59"/>
              <p:cNvSpPr>
                <a:spLocks/>
              </p:cNvSpPr>
              <p:nvPr/>
            </p:nvSpPr>
            <p:spPr bwMode="auto">
              <a:xfrm>
                <a:off x="3231" y="171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3" name="Freeform 60"/>
              <p:cNvSpPr>
                <a:spLocks noEditPoints="1"/>
              </p:cNvSpPr>
              <p:nvPr/>
            </p:nvSpPr>
            <p:spPr bwMode="auto">
              <a:xfrm>
                <a:off x="3231" y="1716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9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4" name="Freeform 61"/>
              <p:cNvSpPr>
                <a:spLocks/>
              </p:cNvSpPr>
              <p:nvPr/>
            </p:nvSpPr>
            <p:spPr bwMode="auto">
              <a:xfrm>
                <a:off x="3869" y="1721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5" name="Freeform 62"/>
              <p:cNvSpPr>
                <a:spLocks noEditPoints="1"/>
              </p:cNvSpPr>
              <p:nvPr/>
            </p:nvSpPr>
            <p:spPr bwMode="auto">
              <a:xfrm>
                <a:off x="3869" y="1721"/>
                <a:ext cx="74" cy="57"/>
              </a:xfrm>
              <a:custGeom>
                <a:avLst/>
                <a:gdLst>
                  <a:gd name="T0" fmla="*/ 34 w 74"/>
                  <a:gd name="T1" fmla="*/ 0 h 57"/>
                  <a:gd name="T2" fmla="*/ 34 w 74"/>
                  <a:gd name="T3" fmla="*/ 0 h 57"/>
                  <a:gd name="T4" fmla="*/ 34 w 74"/>
                  <a:gd name="T5" fmla="*/ 0 h 57"/>
                  <a:gd name="T6" fmla="*/ 68 w 74"/>
                  <a:gd name="T7" fmla="*/ 51 h 57"/>
                  <a:gd name="T8" fmla="*/ 74 w 74"/>
                  <a:gd name="T9" fmla="*/ 51 h 57"/>
                  <a:gd name="T10" fmla="*/ 68 w 74"/>
                  <a:gd name="T11" fmla="*/ 57 h 57"/>
                  <a:gd name="T12" fmla="*/ 0 w 74"/>
                  <a:gd name="T13" fmla="*/ 57 h 57"/>
                  <a:gd name="T14" fmla="*/ 0 w 74"/>
                  <a:gd name="T15" fmla="*/ 51 h 57"/>
                  <a:gd name="T16" fmla="*/ 0 w 74"/>
                  <a:gd name="T17" fmla="*/ 51 h 57"/>
                  <a:gd name="T18" fmla="*/ 34 w 74"/>
                  <a:gd name="T19" fmla="*/ 0 h 57"/>
                  <a:gd name="T20" fmla="*/ 0 w 74"/>
                  <a:gd name="T21" fmla="*/ 51 h 57"/>
                  <a:gd name="T22" fmla="*/ 0 w 74"/>
                  <a:gd name="T23" fmla="*/ 51 h 57"/>
                  <a:gd name="T24" fmla="*/ 68 w 74"/>
                  <a:gd name="T25" fmla="*/ 51 h 57"/>
                  <a:gd name="T26" fmla="*/ 68 w 74"/>
                  <a:gd name="T27" fmla="*/ 51 h 57"/>
                  <a:gd name="T28" fmla="*/ 34 w 74"/>
                  <a:gd name="T29" fmla="*/ 0 h 57"/>
                  <a:gd name="T30" fmla="*/ 34 w 74"/>
                  <a:gd name="T31" fmla="*/ 0 h 57"/>
                  <a:gd name="T32" fmla="*/ 0 w 74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7"/>
                  <a:gd name="T53" fmla="*/ 74 w 7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6" name="Freeform 63"/>
              <p:cNvSpPr>
                <a:spLocks/>
              </p:cNvSpPr>
              <p:nvPr/>
            </p:nvSpPr>
            <p:spPr bwMode="auto">
              <a:xfrm>
                <a:off x="4513" y="1744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7" name="Freeform 64"/>
              <p:cNvSpPr>
                <a:spLocks noEditPoints="1"/>
              </p:cNvSpPr>
              <p:nvPr/>
            </p:nvSpPr>
            <p:spPr bwMode="auto">
              <a:xfrm>
                <a:off x="4513" y="1744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8" name="Freeform 65"/>
              <p:cNvSpPr>
                <a:spLocks/>
              </p:cNvSpPr>
              <p:nvPr/>
            </p:nvSpPr>
            <p:spPr bwMode="auto">
              <a:xfrm>
                <a:off x="1335" y="2370"/>
                <a:ext cx="3211" cy="994"/>
              </a:xfrm>
              <a:custGeom>
                <a:avLst/>
                <a:gdLst>
                  <a:gd name="T0" fmla="*/ 34 w 3211"/>
                  <a:gd name="T1" fmla="*/ 458 h 994"/>
                  <a:gd name="T2" fmla="*/ 68 w 3211"/>
                  <a:gd name="T3" fmla="*/ 164 h 994"/>
                  <a:gd name="T4" fmla="*/ 90 w 3211"/>
                  <a:gd name="T5" fmla="*/ 40 h 994"/>
                  <a:gd name="T6" fmla="*/ 96 w 3211"/>
                  <a:gd name="T7" fmla="*/ 23 h 994"/>
                  <a:gd name="T8" fmla="*/ 118 w 3211"/>
                  <a:gd name="T9" fmla="*/ 6 h 994"/>
                  <a:gd name="T10" fmla="*/ 135 w 3211"/>
                  <a:gd name="T11" fmla="*/ 0 h 994"/>
                  <a:gd name="T12" fmla="*/ 169 w 3211"/>
                  <a:gd name="T13" fmla="*/ 0 h 994"/>
                  <a:gd name="T14" fmla="*/ 186 w 3211"/>
                  <a:gd name="T15" fmla="*/ 12 h 994"/>
                  <a:gd name="T16" fmla="*/ 203 w 3211"/>
                  <a:gd name="T17" fmla="*/ 34 h 994"/>
                  <a:gd name="T18" fmla="*/ 226 w 3211"/>
                  <a:gd name="T19" fmla="*/ 113 h 994"/>
                  <a:gd name="T20" fmla="*/ 299 w 3211"/>
                  <a:gd name="T21" fmla="*/ 288 h 994"/>
                  <a:gd name="T22" fmla="*/ 333 w 3211"/>
                  <a:gd name="T23" fmla="*/ 401 h 994"/>
                  <a:gd name="T24" fmla="*/ 440 w 3211"/>
                  <a:gd name="T25" fmla="*/ 633 h 994"/>
                  <a:gd name="T26" fmla="*/ 519 w 3211"/>
                  <a:gd name="T27" fmla="*/ 734 h 994"/>
                  <a:gd name="T28" fmla="*/ 576 w 3211"/>
                  <a:gd name="T29" fmla="*/ 819 h 994"/>
                  <a:gd name="T30" fmla="*/ 615 w 3211"/>
                  <a:gd name="T31" fmla="*/ 904 h 994"/>
                  <a:gd name="T32" fmla="*/ 632 w 3211"/>
                  <a:gd name="T33" fmla="*/ 915 h 994"/>
                  <a:gd name="T34" fmla="*/ 689 w 3211"/>
                  <a:gd name="T35" fmla="*/ 949 h 994"/>
                  <a:gd name="T36" fmla="*/ 801 w 3211"/>
                  <a:gd name="T37" fmla="*/ 977 h 994"/>
                  <a:gd name="T38" fmla="*/ 920 w 3211"/>
                  <a:gd name="T39" fmla="*/ 954 h 994"/>
                  <a:gd name="T40" fmla="*/ 1022 w 3211"/>
                  <a:gd name="T41" fmla="*/ 921 h 994"/>
                  <a:gd name="T42" fmla="*/ 1095 w 3211"/>
                  <a:gd name="T43" fmla="*/ 870 h 994"/>
                  <a:gd name="T44" fmla="*/ 1191 w 3211"/>
                  <a:gd name="T45" fmla="*/ 774 h 994"/>
                  <a:gd name="T46" fmla="*/ 1281 w 3211"/>
                  <a:gd name="T47" fmla="*/ 700 h 994"/>
                  <a:gd name="T48" fmla="*/ 1586 w 3211"/>
                  <a:gd name="T49" fmla="*/ 525 h 994"/>
                  <a:gd name="T50" fmla="*/ 1812 w 3211"/>
                  <a:gd name="T51" fmla="*/ 446 h 994"/>
                  <a:gd name="T52" fmla="*/ 2111 w 3211"/>
                  <a:gd name="T53" fmla="*/ 379 h 994"/>
                  <a:gd name="T54" fmla="*/ 2308 w 3211"/>
                  <a:gd name="T55" fmla="*/ 362 h 994"/>
                  <a:gd name="T56" fmla="*/ 2692 w 3211"/>
                  <a:gd name="T57" fmla="*/ 373 h 994"/>
                  <a:gd name="T58" fmla="*/ 3014 w 3211"/>
                  <a:gd name="T59" fmla="*/ 401 h 994"/>
                  <a:gd name="T60" fmla="*/ 3211 w 3211"/>
                  <a:gd name="T61" fmla="*/ 452 h 994"/>
                  <a:gd name="T62" fmla="*/ 2912 w 3211"/>
                  <a:gd name="T63" fmla="*/ 407 h 994"/>
                  <a:gd name="T64" fmla="*/ 2568 w 3211"/>
                  <a:gd name="T65" fmla="*/ 384 h 994"/>
                  <a:gd name="T66" fmla="*/ 2246 w 3211"/>
                  <a:gd name="T67" fmla="*/ 379 h 994"/>
                  <a:gd name="T68" fmla="*/ 2032 w 3211"/>
                  <a:gd name="T69" fmla="*/ 407 h 994"/>
                  <a:gd name="T70" fmla="*/ 1733 w 3211"/>
                  <a:gd name="T71" fmla="*/ 486 h 994"/>
                  <a:gd name="T72" fmla="*/ 1530 w 3211"/>
                  <a:gd name="T73" fmla="*/ 576 h 994"/>
                  <a:gd name="T74" fmla="*/ 1264 w 3211"/>
                  <a:gd name="T75" fmla="*/ 734 h 994"/>
                  <a:gd name="T76" fmla="*/ 1168 w 3211"/>
                  <a:gd name="T77" fmla="*/ 819 h 994"/>
                  <a:gd name="T78" fmla="*/ 1072 w 3211"/>
                  <a:gd name="T79" fmla="*/ 909 h 994"/>
                  <a:gd name="T80" fmla="*/ 999 w 3211"/>
                  <a:gd name="T81" fmla="*/ 949 h 994"/>
                  <a:gd name="T82" fmla="*/ 875 w 3211"/>
                  <a:gd name="T83" fmla="*/ 983 h 994"/>
                  <a:gd name="T84" fmla="*/ 762 w 3211"/>
                  <a:gd name="T85" fmla="*/ 988 h 994"/>
                  <a:gd name="T86" fmla="*/ 643 w 3211"/>
                  <a:gd name="T87" fmla="*/ 949 h 994"/>
                  <a:gd name="T88" fmla="*/ 621 w 3211"/>
                  <a:gd name="T89" fmla="*/ 932 h 994"/>
                  <a:gd name="T90" fmla="*/ 593 w 3211"/>
                  <a:gd name="T91" fmla="*/ 892 h 994"/>
                  <a:gd name="T92" fmla="*/ 547 w 3211"/>
                  <a:gd name="T93" fmla="*/ 802 h 994"/>
                  <a:gd name="T94" fmla="*/ 480 w 3211"/>
                  <a:gd name="T95" fmla="*/ 717 h 994"/>
                  <a:gd name="T96" fmla="*/ 389 w 3211"/>
                  <a:gd name="T97" fmla="*/ 576 h 994"/>
                  <a:gd name="T98" fmla="*/ 305 w 3211"/>
                  <a:gd name="T99" fmla="*/ 362 h 994"/>
                  <a:gd name="T100" fmla="*/ 265 w 3211"/>
                  <a:gd name="T101" fmla="*/ 249 h 994"/>
                  <a:gd name="T102" fmla="*/ 197 w 3211"/>
                  <a:gd name="T103" fmla="*/ 85 h 994"/>
                  <a:gd name="T104" fmla="*/ 181 w 3211"/>
                  <a:gd name="T105" fmla="*/ 34 h 994"/>
                  <a:gd name="T106" fmla="*/ 175 w 3211"/>
                  <a:gd name="T107" fmla="*/ 23 h 994"/>
                  <a:gd name="T108" fmla="*/ 152 w 3211"/>
                  <a:gd name="T109" fmla="*/ 17 h 994"/>
                  <a:gd name="T110" fmla="*/ 141 w 3211"/>
                  <a:gd name="T111" fmla="*/ 17 h 994"/>
                  <a:gd name="T112" fmla="*/ 118 w 3211"/>
                  <a:gd name="T113" fmla="*/ 29 h 994"/>
                  <a:gd name="T114" fmla="*/ 113 w 3211"/>
                  <a:gd name="T115" fmla="*/ 34 h 994"/>
                  <a:gd name="T116" fmla="*/ 96 w 3211"/>
                  <a:gd name="T117" fmla="*/ 79 h 994"/>
                  <a:gd name="T118" fmla="*/ 73 w 3211"/>
                  <a:gd name="T119" fmla="*/ 254 h 994"/>
                  <a:gd name="T120" fmla="*/ 34 w 3211"/>
                  <a:gd name="T121" fmla="*/ 604 h 9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1"/>
                  <a:gd name="T184" fmla="*/ 0 h 994"/>
                  <a:gd name="T185" fmla="*/ 3211 w 3211"/>
                  <a:gd name="T186" fmla="*/ 994 h 99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1" h="994">
                    <a:moveTo>
                      <a:pt x="0" y="762"/>
                    </a:moveTo>
                    <a:lnTo>
                      <a:pt x="17" y="604"/>
                    </a:lnTo>
                    <a:lnTo>
                      <a:pt x="34" y="458"/>
                    </a:lnTo>
                    <a:lnTo>
                      <a:pt x="51" y="328"/>
                    </a:lnTo>
                    <a:lnTo>
                      <a:pt x="56" y="254"/>
                    </a:lnTo>
                    <a:lnTo>
                      <a:pt x="68" y="164"/>
                    </a:lnTo>
                    <a:lnTo>
                      <a:pt x="73" y="119"/>
                    </a:lnTo>
                    <a:lnTo>
                      <a:pt x="79" y="74"/>
                    </a:lnTo>
                    <a:lnTo>
                      <a:pt x="90" y="40"/>
                    </a:lnTo>
                    <a:lnTo>
                      <a:pt x="96" y="29"/>
                    </a:lnTo>
                    <a:lnTo>
                      <a:pt x="96" y="23"/>
                    </a:lnTo>
                    <a:lnTo>
                      <a:pt x="107" y="17"/>
                    </a:lnTo>
                    <a:lnTo>
                      <a:pt x="107" y="12"/>
                    </a:lnTo>
                    <a:lnTo>
                      <a:pt x="118" y="6"/>
                    </a:lnTo>
                    <a:lnTo>
                      <a:pt x="135" y="0"/>
                    </a:lnTo>
                    <a:lnTo>
                      <a:pt x="152" y="0"/>
                    </a:lnTo>
                    <a:lnTo>
                      <a:pt x="169" y="0"/>
                    </a:lnTo>
                    <a:lnTo>
                      <a:pt x="181" y="12"/>
                    </a:lnTo>
                    <a:lnTo>
                      <a:pt x="186" y="12"/>
                    </a:lnTo>
                    <a:lnTo>
                      <a:pt x="192" y="23"/>
                    </a:lnTo>
                    <a:lnTo>
                      <a:pt x="203" y="34"/>
                    </a:lnTo>
                    <a:lnTo>
                      <a:pt x="209" y="51"/>
                    </a:lnTo>
                    <a:lnTo>
                      <a:pt x="214" y="85"/>
                    </a:lnTo>
                    <a:lnTo>
                      <a:pt x="226" y="113"/>
                    </a:lnTo>
                    <a:lnTo>
                      <a:pt x="254" y="175"/>
                    </a:lnTo>
                    <a:lnTo>
                      <a:pt x="282" y="243"/>
                    </a:lnTo>
                    <a:lnTo>
                      <a:pt x="299" y="288"/>
                    </a:lnTo>
                    <a:lnTo>
                      <a:pt x="310" y="322"/>
                    </a:lnTo>
                    <a:lnTo>
                      <a:pt x="316" y="362"/>
                    </a:lnTo>
                    <a:lnTo>
                      <a:pt x="333" y="401"/>
                    </a:lnTo>
                    <a:lnTo>
                      <a:pt x="378" y="520"/>
                    </a:lnTo>
                    <a:lnTo>
                      <a:pt x="401" y="565"/>
                    </a:lnTo>
                    <a:lnTo>
                      <a:pt x="440" y="633"/>
                    </a:lnTo>
                    <a:lnTo>
                      <a:pt x="468" y="678"/>
                    </a:lnTo>
                    <a:lnTo>
                      <a:pt x="491" y="706"/>
                    </a:lnTo>
                    <a:lnTo>
                      <a:pt x="519" y="734"/>
                    </a:lnTo>
                    <a:lnTo>
                      <a:pt x="547" y="768"/>
                    </a:lnTo>
                    <a:lnTo>
                      <a:pt x="564" y="796"/>
                    </a:lnTo>
                    <a:lnTo>
                      <a:pt x="576" y="819"/>
                    </a:lnTo>
                    <a:lnTo>
                      <a:pt x="593" y="864"/>
                    </a:lnTo>
                    <a:lnTo>
                      <a:pt x="604" y="887"/>
                    </a:lnTo>
                    <a:lnTo>
                      <a:pt x="615" y="904"/>
                    </a:lnTo>
                    <a:lnTo>
                      <a:pt x="632" y="921"/>
                    </a:lnTo>
                    <a:lnTo>
                      <a:pt x="632" y="915"/>
                    </a:lnTo>
                    <a:lnTo>
                      <a:pt x="655" y="932"/>
                    </a:lnTo>
                    <a:lnTo>
                      <a:pt x="649" y="932"/>
                    </a:lnTo>
                    <a:lnTo>
                      <a:pt x="689" y="949"/>
                    </a:lnTo>
                    <a:lnTo>
                      <a:pt x="728" y="966"/>
                    </a:lnTo>
                    <a:lnTo>
                      <a:pt x="762" y="971"/>
                    </a:lnTo>
                    <a:lnTo>
                      <a:pt x="801" y="977"/>
                    </a:lnTo>
                    <a:lnTo>
                      <a:pt x="835" y="971"/>
                    </a:lnTo>
                    <a:lnTo>
                      <a:pt x="875" y="966"/>
                    </a:lnTo>
                    <a:lnTo>
                      <a:pt x="920" y="954"/>
                    </a:lnTo>
                    <a:lnTo>
                      <a:pt x="965" y="943"/>
                    </a:lnTo>
                    <a:lnTo>
                      <a:pt x="993" y="932"/>
                    </a:lnTo>
                    <a:lnTo>
                      <a:pt x="1022" y="921"/>
                    </a:lnTo>
                    <a:lnTo>
                      <a:pt x="1038" y="909"/>
                    </a:lnTo>
                    <a:lnTo>
                      <a:pt x="1061" y="898"/>
                    </a:lnTo>
                    <a:lnTo>
                      <a:pt x="1095" y="870"/>
                    </a:lnTo>
                    <a:lnTo>
                      <a:pt x="1123" y="836"/>
                    </a:lnTo>
                    <a:lnTo>
                      <a:pt x="1157" y="808"/>
                    </a:lnTo>
                    <a:lnTo>
                      <a:pt x="1191" y="774"/>
                    </a:lnTo>
                    <a:lnTo>
                      <a:pt x="1230" y="734"/>
                    </a:lnTo>
                    <a:lnTo>
                      <a:pt x="1259" y="717"/>
                    </a:lnTo>
                    <a:lnTo>
                      <a:pt x="1281" y="700"/>
                    </a:lnTo>
                    <a:lnTo>
                      <a:pt x="1456" y="599"/>
                    </a:lnTo>
                    <a:lnTo>
                      <a:pt x="1524" y="559"/>
                    </a:lnTo>
                    <a:lnTo>
                      <a:pt x="1586" y="525"/>
                    </a:lnTo>
                    <a:lnTo>
                      <a:pt x="1648" y="497"/>
                    </a:lnTo>
                    <a:lnTo>
                      <a:pt x="1721" y="475"/>
                    </a:lnTo>
                    <a:lnTo>
                      <a:pt x="1812" y="446"/>
                    </a:lnTo>
                    <a:lnTo>
                      <a:pt x="1925" y="418"/>
                    </a:lnTo>
                    <a:lnTo>
                      <a:pt x="2032" y="390"/>
                    </a:lnTo>
                    <a:lnTo>
                      <a:pt x="2111" y="379"/>
                    </a:lnTo>
                    <a:lnTo>
                      <a:pt x="2179" y="367"/>
                    </a:lnTo>
                    <a:lnTo>
                      <a:pt x="2246" y="362"/>
                    </a:lnTo>
                    <a:lnTo>
                      <a:pt x="2308" y="362"/>
                    </a:lnTo>
                    <a:lnTo>
                      <a:pt x="2376" y="362"/>
                    </a:lnTo>
                    <a:lnTo>
                      <a:pt x="2568" y="367"/>
                    </a:lnTo>
                    <a:lnTo>
                      <a:pt x="2692" y="373"/>
                    </a:lnTo>
                    <a:lnTo>
                      <a:pt x="2805" y="379"/>
                    </a:lnTo>
                    <a:lnTo>
                      <a:pt x="2918" y="390"/>
                    </a:lnTo>
                    <a:lnTo>
                      <a:pt x="3014" y="401"/>
                    </a:lnTo>
                    <a:lnTo>
                      <a:pt x="3161" y="424"/>
                    </a:lnTo>
                    <a:lnTo>
                      <a:pt x="3211" y="435"/>
                    </a:lnTo>
                    <a:lnTo>
                      <a:pt x="3211" y="452"/>
                    </a:lnTo>
                    <a:lnTo>
                      <a:pt x="3155" y="441"/>
                    </a:lnTo>
                    <a:lnTo>
                      <a:pt x="3008" y="418"/>
                    </a:lnTo>
                    <a:lnTo>
                      <a:pt x="2912" y="407"/>
                    </a:lnTo>
                    <a:lnTo>
                      <a:pt x="2805" y="396"/>
                    </a:lnTo>
                    <a:lnTo>
                      <a:pt x="2692" y="390"/>
                    </a:lnTo>
                    <a:lnTo>
                      <a:pt x="2568" y="384"/>
                    </a:lnTo>
                    <a:lnTo>
                      <a:pt x="2376" y="379"/>
                    </a:lnTo>
                    <a:lnTo>
                      <a:pt x="2308" y="379"/>
                    </a:lnTo>
                    <a:lnTo>
                      <a:pt x="2246" y="379"/>
                    </a:lnTo>
                    <a:lnTo>
                      <a:pt x="2184" y="384"/>
                    </a:lnTo>
                    <a:lnTo>
                      <a:pt x="2117" y="390"/>
                    </a:lnTo>
                    <a:lnTo>
                      <a:pt x="2032" y="407"/>
                    </a:lnTo>
                    <a:lnTo>
                      <a:pt x="1930" y="435"/>
                    </a:lnTo>
                    <a:lnTo>
                      <a:pt x="1817" y="463"/>
                    </a:lnTo>
                    <a:lnTo>
                      <a:pt x="1733" y="486"/>
                    </a:lnTo>
                    <a:lnTo>
                      <a:pt x="1659" y="514"/>
                    </a:lnTo>
                    <a:lnTo>
                      <a:pt x="1592" y="542"/>
                    </a:lnTo>
                    <a:lnTo>
                      <a:pt x="1530" y="576"/>
                    </a:lnTo>
                    <a:lnTo>
                      <a:pt x="1467" y="610"/>
                    </a:lnTo>
                    <a:lnTo>
                      <a:pt x="1292" y="717"/>
                    </a:lnTo>
                    <a:lnTo>
                      <a:pt x="1264" y="734"/>
                    </a:lnTo>
                    <a:lnTo>
                      <a:pt x="1242" y="751"/>
                    </a:lnTo>
                    <a:lnTo>
                      <a:pt x="1202" y="785"/>
                    </a:lnTo>
                    <a:lnTo>
                      <a:pt x="1168" y="819"/>
                    </a:lnTo>
                    <a:lnTo>
                      <a:pt x="1140" y="853"/>
                    </a:lnTo>
                    <a:lnTo>
                      <a:pt x="1106" y="881"/>
                    </a:lnTo>
                    <a:lnTo>
                      <a:pt x="1072" y="909"/>
                    </a:lnTo>
                    <a:lnTo>
                      <a:pt x="1050" y="926"/>
                    </a:lnTo>
                    <a:lnTo>
                      <a:pt x="1027" y="937"/>
                    </a:lnTo>
                    <a:lnTo>
                      <a:pt x="999" y="949"/>
                    </a:lnTo>
                    <a:lnTo>
                      <a:pt x="971" y="960"/>
                    </a:lnTo>
                    <a:lnTo>
                      <a:pt x="920" y="971"/>
                    </a:lnTo>
                    <a:lnTo>
                      <a:pt x="875" y="983"/>
                    </a:lnTo>
                    <a:lnTo>
                      <a:pt x="835" y="988"/>
                    </a:lnTo>
                    <a:lnTo>
                      <a:pt x="796" y="994"/>
                    </a:lnTo>
                    <a:lnTo>
                      <a:pt x="762" y="988"/>
                    </a:lnTo>
                    <a:lnTo>
                      <a:pt x="722" y="983"/>
                    </a:lnTo>
                    <a:lnTo>
                      <a:pt x="683" y="966"/>
                    </a:lnTo>
                    <a:lnTo>
                      <a:pt x="643" y="949"/>
                    </a:lnTo>
                    <a:lnTo>
                      <a:pt x="643" y="943"/>
                    </a:lnTo>
                    <a:lnTo>
                      <a:pt x="621" y="932"/>
                    </a:lnTo>
                    <a:lnTo>
                      <a:pt x="604" y="915"/>
                    </a:lnTo>
                    <a:lnTo>
                      <a:pt x="593" y="892"/>
                    </a:lnTo>
                    <a:lnTo>
                      <a:pt x="581" y="870"/>
                    </a:lnTo>
                    <a:lnTo>
                      <a:pt x="559" y="825"/>
                    </a:lnTo>
                    <a:lnTo>
                      <a:pt x="547" y="802"/>
                    </a:lnTo>
                    <a:lnTo>
                      <a:pt x="536" y="779"/>
                    </a:lnTo>
                    <a:lnTo>
                      <a:pt x="502" y="746"/>
                    </a:lnTo>
                    <a:lnTo>
                      <a:pt x="480" y="717"/>
                    </a:lnTo>
                    <a:lnTo>
                      <a:pt x="457" y="683"/>
                    </a:lnTo>
                    <a:lnTo>
                      <a:pt x="423" y="638"/>
                    </a:lnTo>
                    <a:lnTo>
                      <a:pt x="389" y="576"/>
                    </a:lnTo>
                    <a:lnTo>
                      <a:pt x="367" y="525"/>
                    </a:lnTo>
                    <a:lnTo>
                      <a:pt x="316" y="407"/>
                    </a:lnTo>
                    <a:lnTo>
                      <a:pt x="305" y="362"/>
                    </a:lnTo>
                    <a:lnTo>
                      <a:pt x="293" y="328"/>
                    </a:lnTo>
                    <a:lnTo>
                      <a:pt x="282" y="294"/>
                    </a:lnTo>
                    <a:lnTo>
                      <a:pt x="265" y="249"/>
                    </a:lnTo>
                    <a:lnTo>
                      <a:pt x="237" y="187"/>
                    </a:lnTo>
                    <a:lnTo>
                      <a:pt x="214" y="119"/>
                    </a:lnTo>
                    <a:lnTo>
                      <a:pt x="197" y="85"/>
                    </a:lnTo>
                    <a:lnTo>
                      <a:pt x="192" y="57"/>
                    </a:lnTo>
                    <a:lnTo>
                      <a:pt x="186" y="46"/>
                    </a:lnTo>
                    <a:lnTo>
                      <a:pt x="181" y="34"/>
                    </a:lnTo>
                    <a:lnTo>
                      <a:pt x="169" y="23"/>
                    </a:lnTo>
                    <a:lnTo>
                      <a:pt x="175" y="23"/>
                    </a:lnTo>
                    <a:lnTo>
                      <a:pt x="164" y="17"/>
                    </a:lnTo>
                    <a:lnTo>
                      <a:pt x="152" y="17"/>
                    </a:lnTo>
                    <a:lnTo>
                      <a:pt x="135" y="17"/>
                    </a:lnTo>
                    <a:lnTo>
                      <a:pt x="141" y="17"/>
                    </a:lnTo>
                    <a:lnTo>
                      <a:pt x="124" y="23"/>
                    </a:lnTo>
                    <a:lnTo>
                      <a:pt x="130" y="17"/>
                    </a:lnTo>
                    <a:lnTo>
                      <a:pt x="118" y="29"/>
                    </a:lnTo>
                    <a:lnTo>
                      <a:pt x="118" y="23"/>
                    </a:lnTo>
                    <a:lnTo>
                      <a:pt x="113" y="34"/>
                    </a:lnTo>
                    <a:lnTo>
                      <a:pt x="107" y="46"/>
                    </a:lnTo>
                    <a:lnTo>
                      <a:pt x="96" y="79"/>
                    </a:lnTo>
                    <a:lnTo>
                      <a:pt x="90" y="119"/>
                    </a:lnTo>
                    <a:lnTo>
                      <a:pt x="85" y="164"/>
                    </a:lnTo>
                    <a:lnTo>
                      <a:pt x="73" y="254"/>
                    </a:lnTo>
                    <a:lnTo>
                      <a:pt x="68" y="328"/>
                    </a:lnTo>
                    <a:lnTo>
                      <a:pt x="51" y="463"/>
                    </a:lnTo>
                    <a:lnTo>
                      <a:pt x="34" y="604"/>
                    </a:lnTo>
                    <a:lnTo>
                      <a:pt x="17" y="762"/>
                    </a:lnTo>
                    <a:lnTo>
                      <a:pt x="0" y="762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19" name="Rectangle 66"/>
              <p:cNvSpPr>
                <a:spLocks noChangeArrowheads="1"/>
              </p:cNvSpPr>
              <p:nvPr/>
            </p:nvSpPr>
            <p:spPr bwMode="auto">
              <a:xfrm>
                <a:off x="1324" y="3110"/>
                <a:ext cx="39" cy="39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0" name="Freeform 67"/>
              <p:cNvSpPr>
                <a:spLocks noEditPoints="1"/>
              </p:cNvSpPr>
              <p:nvPr/>
            </p:nvSpPr>
            <p:spPr bwMode="auto">
              <a:xfrm>
                <a:off x="1324" y="3110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39 h 45"/>
                  <a:gd name="T12" fmla="*/ 0 w 45"/>
                  <a:gd name="T13" fmla="*/ 39 h 45"/>
                  <a:gd name="T14" fmla="*/ 39 w 45"/>
                  <a:gd name="T15" fmla="*/ 39 h 45"/>
                  <a:gd name="T16" fmla="*/ 39 w 45"/>
                  <a:gd name="T17" fmla="*/ 39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39"/>
                    </a:moveTo>
                    <a:lnTo>
                      <a:pt x="0" y="39"/>
                    </a:lnTo>
                    <a:lnTo>
                      <a:pt x="39" y="39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1" name="Rectangle 68"/>
              <p:cNvSpPr>
                <a:spLocks noChangeArrowheads="1"/>
              </p:cNvSpPr>
              <p:nvPr/>
            </p:nvSpPr>
            <p:spPr bwMode="auto">
              <a:xfrm>
                <a:off x="1374" y="2675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2" name="Freeform 69"/>
              <p:cNvSpPr>
                <a:spLocks noEditPoints="1"/>
              </p:cNvSpPr>
              <p:nvPr/>
            </p:nvSpPr>
            <p:spPr bwMode="auto">
              <a:xfrm>
                <a:off x="1374" y="2675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40 h 45"/>
                  <a:gd name="T12" fmla="*/ 0 w 46"/>
                  <a:gd name="T13" fmla="*/ 40 h 45"/>
                  <a:gd name="T14" fmla="*/ 40 w 46"/>
                  <a:gd name="T15" fmla="*/ 40 h 45"/>
                  <a:gd name="T16" fmla="*/ 40 w 46"/>
                  <a:gd name="T17" fmla="*/ 40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3" name="Rectangle 70"/>
              <p:cNvSpPr>
                <a:spLocks noChangeArrowheads="1"/>
              </p:cNvSpPr>
              <p:nvPr/>
            </p:nvSpPr>
            <p:spPr bwMode="auto">
              <a:xfrm>
                <a:off x="1431" y="2370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4" name="Freeform 71"/>
              <p:cNvSpPr>
                <a:spLocks noEditPoints="1"/>
              </p:cNvSpPr>
              <p:nvPr/>
            </p:nvSpPr>
            <p:spPr bwMode="auto">
              <a:xfrm>
                <a:off x="1431" y="2370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39 w 45"/>
                  <a:gd name="T15" fmla="*/ 40 h 46"/>
                  <a:gd name="T16" fmla="*/ 39 w 45"/>
                  <a:gd name="T17" fmla="*/ 40 h 46"/>
                  <a:gd name="T18" fmla="*/ 39 w 45"/>
                  <a:gd name="T19" fmla="*/ 0 h 46"/>
                  <a:gd name="T20" fmla="*/ 39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5" name="Rectangle 72"/>
              <p:cNvSpPr>
                <a:spLocks noChangeArrowheads="1"/>
              </p:cNvSpPr>
              <p:nvPr/>
            </p:nvSpPr>
            <p:spPr bwMode="auto">
              <a:xfrm>
                <a:off x="1482" y="2359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6" name="Freeform 73"/>
              <p:cNvSpPr>
                <a:spLocks noEditPoints="1"/>
              </p:cNvSpPr>
              <p:nvPr/>
            </p:nvSpPr>
            <p:spPr bwMode="auto">
              <a:xfrm>
                <a:off x="1482" y="2359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7" name="Rectangle 74"/>
              <p:cNvSpPr>
                <a:spLocks noChangeArrowheads="1"/>
              </p:cNvSpPr>
              <p:nvPr/>
            </p:nvSpPr>
            <p:spPr bwMode="auto">
              <a:xfrm>
                <a:off x="1538" y="2466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8" name="Freeform 75"/>
              <p:cNvSpPr>
                <a:spLocks noEditPoints="1"/>
              </p:cNvSpPr>
              <p:nvPr/>
            </p:nvSpPr>
            <p:spPr bwMode="auto">
              <a:xfrm>
                <a:off x="1538" y="2466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40 w 45"/>
                  <a:gd name="T15" fmla="*/ 40 h 46"/>
                  <a:gd name="T16" fmla="*/ 40 w 45"/>
                  <a:gd name="T17" fmla="*/ 40 h 46"/>
                  <a:gd name="T18" fmla="*/ 40 w 45"/>
                  <a:gd name="T19" fmla="*/ 0 h 46"/>
                  <a:gd name="T20" fmla="*/ 40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29" name="Rectangle 76"/>
              <p:cNvSpPr>
                <a:spLocks noChangeArrowheads="1"/>
              </p:cNvSpPr>
              <p:nvPr/>
            </p:nvSpPr>
            <p:spPr bwMode="auto">
              <a:xfrm>
                <a:off x="1589" y="2596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0" name="Freeform 77"/>
              <p:cNvSpPr>
                <a:spLocks noEditPoints="1"/>
              </p:cNvSpPr>
              <p:nvPr/>
            </p:nvSpPr>
            <p:spPr bwMode="auto">
              <a:xfrm>
                <a:off x="1589" y="259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1" name="Rectangle 78"/>
              <p:cNvSpPr>
                <a:spLocks noChangeArrowheads="1"/>
              </p:cNvSpPr>
              <p:nvPr/>
            </p:nvSpPr>
            <p:spPr bwMode="auto">
              <a:xfrm>
                <a:off x="1645" y="2754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2" name="Freeform 79"/>
              <p:cNvSpPr>
                <a:spLocks noEditPoints="1"/>
              </p:cNvSpPr>
              <p:nvPr/>
            </p:nvSpPr>
            <p:spPr bwMode="auto">
              <a:xfrm>
                <a:off x="1645" y="2754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40 h 45"/>
                  <a:gd name="T12" fmla="*/ 0 w 46"/>
                  <a:gd name="T13" fmla="*/ 40 h 45"/>
                  <a:gd name="T14" fmla="*/ 40 w 46"/>
                  <a:gd name="T15" fmla="*/ 40 h 45"/>
                  <a:gd name="T16" fmla="*/ 40 w 46"/>
                  <a:gd name="T17" fmla="*/ 40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3" name="Rectangle 80"/>
              <p:cNvSpPr>
                <a:spLocks noChangeArrowheads="1"/>
              </p:cNvSpPr>
              <p:nvPr/>
            </p:nvSpPr>
            <p:spPr bwMode="auto">
              <a:xfrm>
                <a:off x="1747" y="2986"/>
                <a:ext cx="45" cy="39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4" name="Freeform 81"/>
              <p:cNvSpPr>
                <a:spLocks noEditPoints="1"/>
              </p:cNvSpPr>
              <p:nvPr/>
            </p:nvSpPr>
            <p:spPr bwMode="auto">
              <a:xfrm>
                <a:off x="1747" y="2986"/>
                <a:ext cx="51" cy="45"/>
              </a:xfrm>
              <a:custGeom>
                <a:avLst/>
                <a:gdLst>
                  <a:gd name="T0" fmla="*/ 0 w 51"/>
                  <a:gd name="T1" fmla="*/ 0 h 45"/>
                  <a:gd name="T2" fmla="*/ 51 w 51"/>
                  <a:gd name="T3" fmla="*/ 0 h 45"/>
                  <a:gd name="T4" fmla="*/ 51 w 51"/>
                  <a:gd name="T5" fmla="*/ 45 h 45"/>
                  <a:gd name="T6" fmla="*/ 0 w 51"/>
                  <a:gd name="T7" fmla="*/ 45 h 45"/>
                  <a:gd name="T8" fmla="*/ 0 w 51"/>
                  <a:gd name="T9" fmla="*/ 0 h 45"/>
                  <a:gd name="T10" fmla="*/ 6 w 51"/>
                  <a:gd name="T11" fmla="*/ 39 h 45"/>
                  <a:gd name="T12" fmla="*/ 0 w 51"/>
                  <a:gd name="T13" fmla="*/ 39 h 45"/>
                  <a:gd name="T14" fmla="*/ 45 w 51"/>
                  <a:gd name="T15" fmla="*/ 39 h 45"/>
                  <a:gd name="T16" fmla="*/ 45 w 51"/>
                  <a:gd name="T17" fmla="*/ 39 h 45"/>
                  <a:gd name="T18" fmla="*/ 45 w 51"/>
                  <a:gd name="T19" fmla="*/ 0 h 45"/>
                  <a:gd name="T20" fmla="*/ 45 w 51"/>
                  <a:gd name="T21" fmla="*/ 5 h 45"/>
                  <a:gd name="T22" fmla="*/ 0 w 51"/>
                  <a:gd name="T23" fmla="*/ 5 h 45"/>
                  <a:gd name="T24" fmla="*/ 6 w 51"/>
                  <a:gd name="T25" fmla="*/ 0 h 45"/>
                  <a:gd name="T26" fmla="*/ 6 w 51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45"/>
                  <a:gd name="T44" fmla="*/ 51 w 51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45">
                    <a:moveTo>
                      <a:pt x="0" y="0"/>
                    </a:moveTo>
                    <a:lnTo>
                      <a:pt x="51" y="0"/>
                    </a:lnTo>
                    <a:lnTo>
                      <a:pt x="51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5" y="39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5" name="Rectangle 82"/>
              <p:cNvSpPr>
                <a:spLocks noChangeArrowheads="1"/>
              </p:cNvSpPr>
              <p:nvPr/>
            </p:nvSpPr>
            <p:spPr bwMode="auto">
              <a:xfrm>
                <a:off x="1854" y="3127"/>
                <a:ext cx="40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6" name="Freeform 83"/>
              <p:cNvSpPr>
                <a:spLocks noEditPoints="1"/>
              </p:cNvSpPr>
              <p:nvPr/>
            </p:nvSpPr>
            <p:spPr bwMode="auto">
              <a:xfrm>
                <a:off x="1854" y="3127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7" name="Rectangle 84"/>
              <p:cNvSpPr>
                <a:spLocks noChangeArrowheads="1"/>
              </p:cNvSpPr>
              <p:nvPr/>
            </p:nvSpPr>
            <p:spPr bwMode="auto">
              <a:xfrm>
                <a:off x="1961" y="3291"/>
                <a:ext cx="40" cy="33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8" name="Freeform 85"/>
              <p:cNvSpPr>
                <a:spLocks noEditPoints="1"/>
              </p:cNvSpPr>
              <p:nvPr/>
            </p:nvSpPr>
            <p:spPr bwMode="auto">
              <a:xfrm>
                <a:off x="1961" y="3291"/>
                <a:ext cx="46" cy="39"/>
              </a:xfrm>
              <a:custGeom>
                <a:avLst/>
                <a:gdLst>
                  <a:gd name="T0" fmla="*/ 0 w 46"/>
                  <a:gd name="T1" fmla="*/ 0 h 39"/>
                  <a:gd name="T2" fmla="*/ 46 w 46"/>
                  <a:gd name="T3" fmla="*/ 0 h 39"/>
                  <a:gd name="T4" fmla="*/ 46 w 46"/>
                  <a:gd name="T5" fmla="*/ 39 h 39"/>
                  <a:gd name="T6" fmla="*/ 0 w 46"/>
                  <a:gd name="T7" fmla="*/ 39 h 39"/>
                  <a:gd name="T8" fmla="*/ 0 w 46"/>
                  <a:gd name="T9" fmla="*/ 0 h 39"/>
                  <a:gd name="T10" fmla="*/ 6 w 46"/>
                  <a:gd name="T11" fmla="*/ 33 h 39"/>
                  <a:gd name="T12" fmla="*/ 0 w 46"/>
                  <a:gd name="T13" fmla="*/ 33 h 39"/>
                  <a:gd name="T14" fmla="*/ 40 w 46"/>
                  <a:gd name="T15" fmla="*/ 33 h 39"/>
                  <a:gd name="T16" fmla="*/ 40 w 46"/>
                  <a:gd name="T17" fmla="*/ 33 h 39"/>
                  <a:gd name="T18" fmla="*/ 40 w 46"/>
                  <a:gd name="T19" fmla="*/ 0 h 39"/>
                  <a:gd name="T20" fmla="*/ 40 w 46"/>
                  <a:gd name="T21" fmla="*/ 5 h 39"/>
                  <a:gd name="T22" fmla="*/ 0 w 46"/>
                  <a:gd name="T23" fmla="*/ 5 h 39"/>
                  <a:gd name="T24" fmla="*/ 6 w 46"/>
                  <a:gd name="T25" fmla="*/ 0 h 39"/>
                  <a:gd name="T26" fmla="*/ 6 w 46"/>
                  <a:gd name="T27" fmla="*/ 33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39"/>
                  <a:gd name="T44" fmla="*/ 46 w 46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39">
                    <a:moveTo>
                      <a:pt x="0" y="0"/>
                    </a:moveTo>
                    <a:lnTo>
                      <a:pt x="46" y="0"/>
                    </a:lnTo>
                    <a:lnTo>
                      <a:pt x="46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3"/>
                    </a:moveTo>
                    <a:lnTo>
                      <a:pt x="0" y="33"/>
                    </a:lnTo>
                    <a:lnTo>
                      <a:pt x="40" y="33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39" name="Rectangle 86"/>
              <p:cNvSpPr>
                <a:spLocks noChangeArrowheads="1"/>
              </p:cNvSpPr>
              <p:nvPr/>
            </p:nvSpPr>
            <p:spPr bwMode="auto">
              <a:xfrm>
                <a:off x="2283" y="3302"/>
                <a:ext cx="40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0" name="Freeform 87"/>
              <p:cNvSpPr>
                <a:spLocks noEditPoints="1"/>
              </p:cNvSpPr>
              <p:nvPr/>
            </p:nvSpPr>
            <p:spPr bwMode="auto">
              <a:xfrm>
                <a:off x="2283" y="3302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1" name="Rectangle 88"/>
              <p:cNvSpPr>
                <a:spLocks noChangeArrowheads="1"/>
              </p:cNvSpPr>
              <p:nvPr/>
            </p:nvSpPr>
            <p:spPr bwMode="auto">
              <a:xfrm>
                <a:off x="2605" y="3059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2" name="Freeform 89"/>
              <p:cNvSpPr>
                <a:spLocks noEditPoints="1"/>
              </p:cNvSpPr>
              <p:nvPr/>
            </p:nvSpPr>
            <p:spPr bwMode="auto">
              <a:xfrm>
                <a:off x="2605" y="3059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3" name="Rectangle 90"/>
              <p:cNvSpPr>
                <a:spLocks noChangeArrowheads="1"/>
              </p:cNvSpPr>
              <p:nvPr/>
            </p:nvSpPr>
            <p:spPr bwMode="auto">
              <a:xfrm>
                <a:off x="3243" y="2771"/>
                <a:ext cx="39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4" name="Freeform 91"/>
              <p:cNvSpPr>
                <a:spLocks noEditPoints="1"/>
              </p:cNvSpPr>
              <p:nvPr/>
            </p:nvSpPr>
            <p:spPr bwMode="auto">
              <a:xfrm>
                <a:off x="3243" y="2771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5" name="Rectangle 92"/>
              <p:cNvSpPr>
                <a:spLocks noChangeArrowheads="1"/>
              </p:cNvSpPr>
              <p:nvPr/>
            </p:nvSpPr>
            <p:spPr bwMode="auto">
              <a:xfrm>
                <a:off x="3886" y="2726"/>
                <a:ext cx="40" cy="40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6" name="Freeform 93"/>
              <p:cNvSpPr>
                <a:spLocks noEditPoints="1"/>
              </p:cNvSpPr>
              <p:nvPr/>
            </p:nvSpPr>
            <p:spPr bwMode="auto">
              <a:xfrm>
                <a:off x="3886" y="272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40 w 45"/>
                  <a:gd name="T15" fmla="*/ 40 h 45"/>
                  <a:gd name="T16" fmla="*/ 40 w 45"/>
                  <a:gd name="T17" fmla="*/ 40 h 45"/>
                  <a:gd name="T18" fmla="*/ 40 w 45"/>
                  <a:gd name="T19" fmla="*/ 0 h 45"/>
                  <a:gd name="T20" fmla="*/ 40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7" name="Rectangle 94"/>
              <p:cNvSpPr>
                <a:spLocks noChangeArrowheads="1"/>
              </p:cNvSpPr>
              <p:nvPr/>
            </p:nvSpPr>
            <p:spPr bwMode="auto">
              <a:xfrm>
                <a:off x="4524" y="2794"/>
                <a:ext cx="39" cy="34"/>
              </a:xfrm>
              <a:prstGeom prst="rect">
                <a:avLst/>
              </a:prstGeom>
              <a:solidFill>
                <a:srgbClr val="0000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8" name="Freeform 95"/>
              <p:cNvSpPr>
                <a:spLocks noEditPoints="1"/>
              </p:cNvSpPr>
              <p:nvPr/>
            </p:nvSpPr>
            <p:spPr bwMode="auto">
              <a:xfrm>
                <a:off x="4524" y="2794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39 w 45"/>
                  <a:gd name="T15" fmla="*/ 34 h 39"/>
                  <a:gd name="T16" fmla="*/ 39 w 45"/>
                  <a:gd name="T17" fmla="*/ 34 h 39"/>
                  <a:gd name="T18" fmla="*/ 39 w 45"/>
                  <a:gd name="T19" fmla="*/ 0 h 39"/>
                  <a:gd name="T20" fmla="*/ 39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49" name="Freeform 96"/>
              <p:cNvSpPr>
                <a:spLocks/>
              </p:cNvSpPr>
              <p:nvPr/>
            </p:nvSpPr>
            <p:spPr bwMode="auto">
              <a:xfrm>
                <a:off x="1341" y="3629"/>
                <a:ext cx="3205" cy="249"/>
              </a:xfrm>
              <a:custGeom>
                <a:avLst/>
                <a:gdLst>
                  <a:gd name="T0" fmla="*/ 33 w 3205"/>
                  <a:gd name="T1" fmla="*/ 124 h 249"/>
                  <a:gd name="T2" fmla="*/ 45 w 3205"/>
                  <a:gd name="T3" fmla="*/ 119 h 249"/>
                  <a:gd name="T4" fmla="*/ 62 w 3205"/>
                  <a:gd name="T5" fmla="*/ 91 h 249"/>
                  <a:gd name="T6" fmla="*/ 84 w 3205"/>
                  <a:gd name="T7" fmla="*/ 28 h 249"/>
                  <a:gd name="T8" fmla="*/ 101 w 3205"/>
                  <a:gd name="T9" fmla="*/ 6 h 249"/>
                  <a:gd name="T10" fmla="*/ 118 w 3205"/>
                  <a:gd name="T11" fmla="*/ 0 h 249"/>
                  <a:gd name="T12" fmla="*/ 146 w 3205"/>
                  <a:gd name="T13" fmla="*/ 0 h 249"/>
                  <a:gd name="T14" fmla="*/ 163 w 3205"/>
                  <a:gd name="T15" fmla="*/ 6 h 249"/>
                  <a:gd name="T16" fmla="*/ 180 w 3205"/>
                  <a:gd name="T17" fmla="*/ 17 h 249"/>
                  <a:gd name="T18" fmla="*/ 203 w 3205"/>
                  <a:gd name="T19" fmla="*/ 57 h 249"/>
                  <a:gd name="T20" fmla="*/ 220 w 3205"/>
                  <a:gd name="T21" fmla="*/ 68 h 249"/>
                  <a:gd name="T22" fmla="*/ 231 w 3205"/>
                  <a:gd name="T23" fmla="*/ 79 h 249"/>
                  <a:gd name="T24" fmla="*/ 259 w 3205"/>
                  <a:gd name="T25" fmla="*/ 85 h 249"/>
                  <a:gd name="T26" fmla="*/ 287 w 3205"/>
                  <a:gd name="T27" fmla="*/ 113 h 249"/>
                  <a:gd name="T28" fmla="*/ 310 w 3205"/>
                  <a:gd name="T29" fmla="*/ 141 h 249"/>
                  <a:gd name="T30" fmla="*/ 327 w 3205"/>
                  <a:gd name="T31" fmla="*/ 153 h 249"/>
                  <a:gd name="T32" fmla="*/ 372 w 3205"/>
                  <a:gd name="T33" fmla="*/ 181 h 249"/>
                  <a:gd name="T34" fmla="*/ 462 w 3205"/>
                  <a:gd name="T35" fmla="*/ 203 h 249"/>
                  <a:gd name="T36" fmla="*/ 587 w 3205"/>
                  <a:gd name="T37" fmla="*/ 220 h 249"/>
                  <a:gd name="T38" fmla="*/ 801 w 3205"/>
                  <a:gd name="T39" fmla="*/ 232 h 249"/>
                  <a:gd name="T40" fmla="*/ 1603 w 3205"/>
                  <a:gd name="T41" fmla="*/ 209 h 249"/>
                  <a:gd name="T42" fmla="*/ 2562 w 3205"/>
                  <a:gd name="T43" fmla="*/ 198 h 249"/>
                  <a:gd name="T44" fmla="*/ 3205 w 3205"/>
                  <a:gd name="T45" fmla="*/ 220 h 249"/>
                  <a:gd name="T46" fmla="*/ 2246 w 3205"/>
                  <a:gd name="T47" fmla="*/ 215 h 249"/>
                  <a:gd name="T48" fmla="*/ 1281 w 3205"/>
                  <a:gd name="T49" fmla="*/ 237 h 249"/>
                  <a:gd name="T50" fmla="*/ 733 w 3205"/>
                  <a:gd name="T51" fmla="*/ 249 h 249"/>
                  <a:gd name="T52" fmla="*/ 536 w 3205"/>
                  <a:gd name="T53" fmla="*/ 232 h 249"/>
                  <a:gd name="T54" fmla="*/ 423 w 3205"/>
                  <a:gd name="T55" fmla="*/ 215 h 249"/>
                  <a:gd name="T56" fmla="*/ 344 w 3205"/>
                  <a:gd name="T57" fmla="*/ 187 h 249"/>
                  <a:gd name="T58" fmla="*/ 316 w 3205"/>
                  <a:gd name="T59" fmla="*/ 170 h 249"/>
                  <a:gd name="T60" fmla="*/ 287 w 3205"/>
                  <a:gd name="T61" fmla="*/ 136 h 249"/>
                  <a:gd name="T62" fmla="*/ 259 w 3205"/>
                  <a:gd name="T63" fmla="*/ 107 h 249"/>
                  <a:gd name="T64" fmla="*/ 248 w 3205"/>
                  <a:gd name="T65" fmla="*/ 102 h 249"/>
                  <a:gd name="T66" fmla="*/ 225 w 3205"/>
                  <a:gd name="T67" fmla="*/ 91 h 249"/>
                  <a:gd name="T68" fmla="*/ 197 w 3205"/>
                  <a:gd name="T69" fmla="*/ 74 h 249"/>
                  <a:gd name="T70" fmla="*/ 180 w 3205"/>
                  <a:gd name="T71" fmla="*/ 45 h 249"/>
                  <a:gd name="T72" fmla="*/ 163 w 3205"/>
                  <a:gd name="T73" fmla="*/ 23 h 249"/>
                  <a:gd name="T74" fmla="*/ 158 w 3205"/>
                  <a:gd name="T75" fmla="*/ 23 h 249"/>
                  <a:gd name="T76" fmla="*/ 129 w 3205"/>
                  <a:gd name="T77" fmla="*/ 17 h 249"/>
                  <a:gd name="T78" fmla="*/ 124 w 3205"/>
                  <a:gd name="T79" fmla="*/ 17 h 249"/>
                  <a:gd name="T80" fmla="*/ 101 w 3205"/>
                  <a:gd name="T81" fmla="*/ 28 h 249"/>
                  <a:gd name="T82" fmla="*/ 101 w 3205"/>
                  <a:gd name="T83" fmla="*/ 40 h 249"/>
                  <a:gd name="T84" fmla="*/ 67 w 3205"/>
                  <a:gd name="T85" fmla="*/ 113 h 249"/>
                  <a:gd name="T86" fmla="*/ 56 w 3205"/>
                  <a:gd name="T87" fmla="*/ 130 h 249"/>
                  <a:gd name="T88" fmla="*/ 22 w 3205"/>
                  <a:gd name="T89" fmla="*/ 147 h 2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205"/>
                  <a:gd name="T136" fmla="*/ 0 h 249"/>
                  <a:gd name="T137" fmla="*/ 3205 w 3205"/>
                  <a:gd name="T138" fmla="*/ 249 h 2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205" h="249">
                    <a:moveTo>
                      <a:pt x="0" y="136"/>
                    </a:moveTo>
                    <a:lnTo>
                      <a:pt x="16" y="130"/>
                    </a:lnTo>
                    <a:lnTo>
                      <a:pt x="33" y="124"/>
                    </a:lnTo>
                    <a:lnTo>
                      <a:pt x="50" y="113"/>
                    </a:lnTo>
                    <a:lnTo>
                      <a:pt x="45" y="119"/>
                    </a:lnTo>
                    <a:lnTo>
                      <a:pt x="56" y="107"/>
                    </a:lnTo>
                    <a:lnTo>
                      <a:pt x="62" y="91"/>
                    </a:lnTo>
                    <a:lnTo>
                      <a:pt x="73" y="62"/>
                    </a:lnTo>
                    <a:lnTo>
                      <a:pt x="84" y="34"/>
                    </a:lnTo>
                    <a:lnTo>
                      <a:pt x="84" y="28"/>
                    </a:lnTo>
                    <a:lnTo>
                      <a:pt x="90" y="17"/>
                    </a:lnTo>
                    <a:lnTo>
                      <a:pt x="101" y="6"/>
                    </a:lnTo>
                    <a:lnTo>
                      <a:pt x="118" y="0"/>
                    </a:lnTo>
                    <a:lnTo>
                      <a:pt x="129" y="0"/>
                    </a:lnTo>
                    <a:lnTo>
                      <a:pt x="135" y="0"/>
                    </a:lnTo>
                    <a:lnTo>
                      <a:pt x="146" y="0"/>
                    </a:lnTo>
                    <a:lnTo>
                      <a:pt x="163" y="6"/>
                    </a:lnTo>
                    <a:lnTo>
                      <a:pt x="175" y="12"/>
                    </a:lnTo>
                    <a:lnTo>
                      <a:pt x="180" y="17"/>
                    </a:lnTo>
                    <a:lnTo>
                      <a:pt x="186" y="23"/>
                    </a:lnTo>
                    <a:lnTo>
                      <a:pt x="197" y="40"/>
                    </a:lnTo>
                    <a:lnTo>
                      <a:pt x="203" y="57"/>
                    </a:lnTo>
                    <a:lnTo>
                      <a:pt x="214" y="62"/>
                    </a:lnTo>
                    <a:lnTo>
                      <a:pt x="208" y="62"/>
                    </a:lnTo>
                    <a:lnTo>
                      <a:pt x="220" y="68"/>
                    </a:lnTo>
                    <a:lnTo>
                      <a:pt x="231" y="79"/>
                    </a:lnTo>
                    <a:lnTo>
                      <a:pt x="242" y="79"/>
                    </a:lnTo>
                    <a:lnTo>
                      <a:pt x="254" y="85"/>
                    </a:lnTo>
                    <a:lnTo>
                      <a:pt x="259" y="85"/>
                    </a:lnTo>
                    <a:lnTo>
                      <a:pt x="270" y="96"/>
                    </a:lnTo>
                    <a:lnTo>
                      <a:pt x="287" y="113"/>
                    </a:lnTo>
                    <a:lnTo>
                      <a:pt x="299" y="130"/>
                    </a:lnTo>
                    <a:lnTo>
                      <a:pt x="310" y="141"/>
                    </a:lnTo>
                    <a:lnTo>
                      <a:pt x="327" y="158"/>
                    </a:lnTo>
                    <a:lnTo>
                      <a:pt x="327" y="153"/>
                    </a:lnTo>
                    <a:lnTo>
                      <a:pt x="350" y="170"/>
                    </a:lnTo>
                    <a:lnTo>
                      <a:pt x="372" y="181"/>
                    </a:lnTo>
                    <a:lnTo>
                      <a:pt x="429" y="198"/>
                    </a:lnTo>
                    <a:lnTo>
                      <a:pt x="462" y="203"/>
                    </a:lnTo>
                    <a:lnTo>
                      <a:pt x="479" y="209"/>
                    </a:lnTo>
                    <a:lnTo>
                      <a:pt x="536" y="215"/>
                    </a:lnTo>
                    <a:lnTo>
                      <a:pt x="587" y="220"/>
                    </a:lnTo>
                    <a:lnTo>
                      <a:pt x="643" y="226"/>
                    </a:lnTo>
                    <a:lnTo>
                      <a:pt x="739" y="232"/>
                    </a:lnTo>
                    <a:lnTo>
                      <a:pt x="801" y="232"/>
                    </a:lnTo>
                    <a:lnTo>
                      <a:pt x="959" y="226"/>
                    </a:lnTo>
                    <a:lnTo>
                      <a:pt x="1281" y="220"/>
                    </a:lnTo>
                    <a:lnTo>
                      <a:pt x="1603" y="209"/>
                    </a:lnTo>
                    <a:lnTo>
                      <a:pt x="1924" y="203"/>
                    </a:lnTo>
                    <a:lnTo>
                      <a:pt x="2246" y="198"/>
                    </a:lnTo>
                    <a:lnTo>
                      <a:pt x="2562" y="198"/>
                    </a:lnTo>
                    <a:lnTo>
                      <a:pt x="3008" y="203"/>
                    </a:lnTo>
                    <a:lnTo>
                      <a:pt x="3205" y="203"/>
                    </a:lnTo>
                    <a:lnTo>
                      <a:pt x="3205" y="220"/>
                    </a:lnTo>
                    <a:lnTo>
                      <a:pt x="3008" y="220"/>
                    </a:lnTo>
                    <a:lnTo>
                      <a:pt x="2562" y="215"/>
                    </a:lnTo>
                    <a:lnTo>
                      <a:pt x="2246" y="215"/>
                    </a:lnTo>
                    <a:lnTo>
                      <a:pt x="1924" y="220"/>
                    </a:lnTo>
                    <a:lnTo>
                      <a:pt x="1603" y="226"/>
                    </a:lnTo>
                    <a:lnTo>
                      <a:pt x="1281" y="237"/>
                    </a:lnTo>
                    <a:lnTo>
                      <a:pt x="965" y="243"/>
                    </a:lnTo>
                    <a:lnTo>
                      <a:pt x="801" y="249"/>
                    </a:lnTo>
                    <a:lnTo>
                      <a:pt x="733" y="249"/>
                    </a:lnTo>
                    <a:lnTo>
                      <a:pt x="643" y="243"/>
                    </a:lnTo>
                    <a:lnTo>
                      <a:pt x="587" y="237"/>
                    </a:lnTo>
                    <a:lnTo>
                      <a:pt x="536" y="232"/>
                    </a:lnTo>
                    <a:lnTo>
                      <a:pt x="479" y="226"/>
                    </a:lnTo>
                    <a:lnTo>
                      <a:pt x="457" y="220"/>
                    </a:lnTo>
                    <a:lnTo>
                      <a:pt x="423" y="215"/>
                    </a:lnTo>
                    <a:lnTo>
                      <a:pt x="366" y="198"/>
                    </a:lnTo>
                    <a:lnTo>
                      <a:pt x="344" y="187"/>
                    </a:lnTo>
                    <a:lnTo>
                      <a:pt x="316" y="170"/>
                    </a:lnTo>
                    <a:lnTo>
                      <a:pt x="299" y="153"/>
                    </a:lnTo>
                    <a:lnTo>
                      <a:pt x="287" y="136"/>
                    </a:lnTo>
                    <a:lnTo>
                      <a:pt x="276" y="119"/>
                    </a:lnTo>
                    <a:lnTo>
                      <a:pt x="276" y="124"/>
                    </a:lnTo>
                    <a:lnTo>
                      <a:pt x="259" y="107"/>
                    </a:lnTo>
                    <a:lnTo>
                      <a:pt x="265" y="107"/>
                    </a:lnTo>
                    <a:lnTo>
                      <a:pt x="248" y="102"/>
                    </a:lnTo>
                    <a:lnTo>
                      <a:pt x="237" y="96"/>
                    </a:lnTo>
                    <a:lnTo>
                      <a:pt x="225" y="91"/>
                    </a:lnTo>
                    <a:lnTo>
                      <a:pt x="208" y="85"/>
                    </a:lnTo>
                    <a:lnTo>
                      <a:pt x="197" y="74"/>
                    </a:lnTo>
                    <a:lnTo>
                      <a:pt x="191" y="62"/>
                    </a:lnTo>
                    <a:lnTo>
                      <a:pt x="180" y="45"/>
                    </a:lnTo>
                    <a:lnTo>
                      <a:pt x="169" y="28"/>
                    </a:lnTo>
                    <a:lnTo>
                      <a:pt x="169" y="34"/>
                    </a:lnTo>
                    <a:lnTo>
                      <a:pt x="163" y="23"/>
                    </a:lnTo>
                    <a:lnTo>
                      <a:pt x="163" y="28"/>
                    </a:lnTo>
                    <a:lnTo>
                      <a:pt x="158" y="23"/>
                    </a:lnTo>
                    <a:lnTo>
                      <a:pt x="141" y="17"/>
                    </a:lnTo>
                    <a:lnTo>
                      <a:pt x="146" y="17"/>
                    </a:lnTo>
                    <a:lnTo>
                      <a:pt x="129" y="17"/>
                    </a:lnTo>
                    <a:lnTo>
                      <a:pt x="135" y="17"/>
                    </a:lnTo>
                    <a:lnTo>
                      <a:pt x="118" y="17"/>
                    </a:lnTo>
                    <a:lnTo>
                      <a:pt x="124" y="17"/>
                    </a:lnTo>
                    <a:lnTo>
                      <a:pt x="112" y="23"/>
                    </a:lnTo>
                    <a:lnTo>
                      <a:pt x="112" y="17"/>
                    </a:lnTo>
                    <a:lnTo>
                      <a:pt x="101" y="28"/>
                    </a:lnTo>
                    <a:lnTo>
                      <a:pt x="107" y="28"/>
                    </a:lnTo>
                    <a:lnTo>
                      <a:pt x="96" y="40"/>
                    </a:lnTo>
                    <a:lnTo>
                      <a:pt x="101" y="40"/>
                    </a:lnTo>
                    <a:lnTo>
                      <a:pt x="90" y="68"/>
                    </a:lnTo>
                    <a:lnTo>
                      <a:pt x="79" y="102"/>
                    </a:lnTo>
                    <a:lnTo>
                      <a:pt x="67" y="113"/>
                    </a:lnTo>
                    <a:lnTo>
                      <a:pt x="67" y="119"/>
                    </a:lnTo>
                    <a:lnTo>
                      <a:pt x="62" y="124"/>
                    </a:lnTo>
                    <a:lnTo>
                      <a:pt x="56" y="130"/>
                    </a:lnTo>
                    <a:lnTo>
                      <a:pt x="45" y="136"/>
                    </a:lnTo>
                    <a:lnTo>
                      <a:pt x="39" y="136"/>
                    </a:lnTo>
                    <a:lnTo>
                      <a:pt x="22" y="147"/>
                    </a:lnTo>
                    <a:lnTo>
                      <a:pt x="0" y="14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0" name="Freeform 97"/>
              <p:cNvSpPr>
                <a:spLocks/>
              </p:cNvSpPr>
              <p:nvPr/>
            </p:nvSpPr>
            <p:spPr bwMode="auto">
              <a:xfrm>
                <a:off x="1312" y="374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1" name="Freeform 98"/>
              <p:cNvSpPr>
                <a:spLocks noEditPoints="1"/>
              </p:cNvSpPr>
              <p:nvPr/>
            </p:nvSpPr>
            <p:spPr bwMode="auto">
              <a:xfrm>
                <a:off x="1312" y="3742"/>
                <a:ext cx="62" cy="62"/>
              </a:xfrm>
              <a:custGeom>
                <a:avLst/>
                <a:gdLst>
                  <a:gd name="T0" fmla="*/ 29 w 62"/>
                  <a:gd name="T1" fmla="*/ 0 h 62"/>
                  <a:gd name="T2" fmla="*/ 34 w 62"/>
                  <a:gd name="T3" fmla="*/ 0 h 62"/>
                  <a:gd name="T4" fmla="*/ 34 w 62"/>
                  <a:gd name="T5" fmla="*/ 0 h 62"/>
                  <a:gd name="T6" fmla="*/ 62 w 62"/>
                  <a:gd name="T7" fmla="*/ 57 h 62"/>
                  <a:gd name="T8" fmla="*/ 62 w 62"/>
                  <a:gd name="T9" fmla="*/ 57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7 h 62"/>
                  <a:gd name="T16" fmla="*/ 0 w 62"/>
                  <a:gd name="T17" fmla="*/ 57 h 62"/>
                  <a:gd name="T18" fmla="*/ 29 w 62"/>
                  <a:gd name="T19" fmla="*/ 0 h 62"/>
                  <a:gd name="T20" fmla="*/ 0 w 62"/>
                  <a:gd name="T21" fmla="*/ 57 h 62"/>
                  <a:gd name="T22" fmla="*/ 0 w 62"/>
                  <a:gd name="T23" fmla="*/ 57 h 62"/>
                  <a:gd name="T24" fmla="*/ 62 w 62"/>
                  <a:gd name="T25" fmla="*/ 57 h 62"/>
                  <a:gd name="T26" fmla="*/ 62 w 62"/>
                  <a:gd name="T27" fmla="*/ 57 h 62"/>
                  <a:gd name="T28" fmla="*/ 29 w 62"/>
                  <a:gd name="T29" fmla="*/ 0 h 62"/>
                  <a:gd name="T30" fmla="*/ 34 w 62"/>
                  <a:gd name="T31" fmla="*/ 0 h 62"/>
                  <a:gd name="T32" fmla="*/ 0 w 62"/>
                  <a:gd name="T33" fmla="*/ 57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9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7"/>
                    </a:lnTo>
                    <a:lnTo>
                      <a:pt x="29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2" name="Freeform 99"/>
              <p:cNvSpPr>
                <a:spLocks/>
              </p:cNvSpPr>
              <p:nvPr/>
            </p:nvSpPr>
            <p:spPr bwMode="auto">
              <a:xfrm>
                <a:off x="1363" y="3725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3" name="Freeform 100"/>
              <p:cNvSpPr>
                <a:spLocks noEditPoints="1"/>
              </p:cNvSpPr>
              <p:nvPr/>
            </p:nvSpPr>
            <p:spPr bwMode="auto">
              <a:xfrm>
                <a:off x="1363" y="372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4" name="Freeform 101"/>
              <p:cNvSpPr>
                <a:spLocks/>
              </p:cNvSpPr>
              <p:nvPr/>
            </p:nvSpPr>
            <p:spPr bwMode="auto">
              <a:xfrm>
                <a:off x="1420" y="3618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5" name="Freeform 102"/>
              <p:cNvSpPr>
                <a:spLocks noEditPoints="1"/>
              </p:cNvSpPr>
              <p:nvPr/>
            </p:nvSpPr>
            <p:spPr bwMode="auto">
              <a:xfrm>
                <a:off x="1420" y="3618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6" name="Freeform 103"/>
              <p:cNvSpPr>
                <a:spLocks/>
              </p:cNvSpPr>
              <p:nvPr/>
            </p:nvSpPr>
            <p:spPr bwMode="auto">
              <a:xfrm>
                <a:off x="1470" y="361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7" name="Freeform 104"/>
              <p:cNvSpPr>
                <a:spLocks noEditPoints="1"/>
              </p:cNvSpPr>
              <p:nvPr/>
            </p:nvSpPr>
            <p:spPr bwMode="auto">
              <a:xfrm>
                <a:off x="1470" y="3618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8" name="Freeform 105"/>
              <p:cNvSpPr>
                <a:spLocks/>
              </p:cNvSpPr>
              <p:nvPr/>
            </p:nvSpPr>
            <p:spPr bwMode="auto">
              <a:xfrm>
                <a:off x="1527" y="368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59" name="Freeform 106"/>
              <p:cNvSpPr>
                <a:spLocks noEditPoints="1"/>
              </p:cNvSpPr>
              <p:nvPr/>
            </p:nvSpPr>
            <p:spPr bwMode="auto">
              <a:xfrm>
                <a:off x="1527" y="3680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0" name="Freeform 107"/>
              <p:cNvSpPr>
                <a:spLocks/>
              </p:cNvSpPr>
              <p:nvPr/>
            </p:nvSpPr>
            <p:spPr bwMode="auto">
              <a:xfrm>
                <a:off x="1578" y="3703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1" name="Freeform 108"/>
              <p:cNvSpPr>
                <a:spLocks noEditPoints="1"/>
              </p:cNvSpPr>
              <p:nvPr/>
            </p:nvSpPr>
            <p:spPr bwMode="auto">
              <a:xfrm>
                <a:off x="1578" y="370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2" name="Freeform 109"/>
              <p:cNvSpPr>
                <a:spLocks/>
              </p:cNvSpPr>
              <p:nvPr/>
            </p:nvSpPr>
            <p:spPr bwMode="auto">
              <a:xfrm>
                <a:off x="1628" y="3765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3" name="Freeform 110"/>
              <p:cNvSpPr>
                <a:spLocks noEditPoints="1"/>
              </p:cNvSpPr>
              <p:nvPr/>
            </p:nvSpPr>
            <p:spPr bwMode="auto">
              <a:xfrm>
                <a:off x="1628" y="3765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4" name="Freeform 111"/>
              <p:cNvSpPr>
                <a:spLocks/>
              </p:cNvSpPr>
              <p:nvPr/>
            </p:nvSpPr>
            <p:spPr bwMode="auto">
              <a:xfrm>
                <a:off x="1736" y="3804"/>
                <a:ext cx="67" cy="51"/>
              </a:xfrm>
              <a:custGeom>
                <a:avLst/>
                <a:gdLst>
                  <a:gd name="T0" fmla="*/ 34 w 67"/>
                  <a:gd name="T1" fmla="*/ 0 h 51"/>
                  <a:gd name="T2" fmla="*/ 67 w 67"/>
                  <a:gd name="T3" fmla="*/ 51 h 51"/>
                  <a:gd name="T4" fmla="*/ 0 w 67"/>
                  <a:gd name="T5" fmla="*/ 51 h 51"/>
                  <a:gd name="T6" fmla="*/ 34 w 6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1"/>
                  <a:gd name="T14" fmla="*/ 67 w 67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1">
                    <a:moveTo>
                      <a:pt x="34" y="0"/>
                    </a:moveTo>
                    <a:lnTo>
                      <a:pt x="67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5" name="Freeform 112"/>
              <p:cNvSpPr>
                <a:spLocks noEditPoints="1"/>
              </p:cNvSpPr>
              <p:nvPr/>
            </p:nvSpPr>
            <p:spPr bwMode="auto">
              <a:xfrm>
                <a:off x="1736" y="3804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7 w 73"/>
                  <a:gd name="T7" fmla="*/ 51 h 57"/>
                  <a:gd name="T8" fmla="*/ 73 w 73"/>
                  <a:gd name="T9" fmla="*/ 51 h 57"/>
                  <a:gd name="T10" fmla="*/ 67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7 w 73"/>
                  <a:gd name="T25" fmla="*/ 51 h 57"/>
                  <a:gd name="T26" fmla="*/ 67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7" y="51"/>
                    </a:lnTo>
                    <a:lnTo>
                      <a:pt x="73" y="51"/>
                    </a:lnTo>
                    <a:lnTo>
                      <a:pt x="67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7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6" name="Freeform 113"/>
              <p:cNvSpPr>
                <a:spLocks/>
              </p:cNvSpPr>
              <p:nvPr/>
            </p:nvSpPr>
            <p:spPr bwMode="auto">
              <a:xfrm>
                <a:off x="1843" y="3821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7" name="Freeform 114"/>
              <p:cNvSpPr>
                <a:spLocks noEditPoints="1"/>
              </p:cNvSpPr>
              <p:nvPr/>
            </p:nvSpPr>
            <p:spPr bwMode="auto">
              <a:xfrm>
                <a:off x="1843" y="3821"/>
                <a:ext cx="73" cy="57"/>
              </a:xfrm>
              <a:custGeom>
                <a:avLst/>
                <a:gdLst>
                  <a:gd name="T0" fmla="*/ 34 w 73"/>
                  <a:gd name="T1" fmla="*/ 0 h 57"/>
                  <a:gd name="T2" fmla="*/ 34 w 73"/>
                  <a:gd name="T3" fmla="*/ 0 h 57"/>
                  <a:gd name="T4" fmla="*/ 34 w 73"/>
                  <a:gd name="T5" fmla="*/ 0 h 57"/>
                  <a:gd name="T6" fmla="*/ 68 w 73"/>
                  <a:gd name="T7" fmla="*/ 51 h 57"/>
                  <a:gd name="T8" fmla="*/ 73 w 73"/>
                  <a:gd name="T9" fmla="*/ 51 h 57"/>
                  <a:gd name="T10" fmla="*/ 68 w 73"/>
                  <a:gd name="T11" fmla="*/ 57 h 57"/>
                  <a:gd name="T12" fmla="*/ 0 w 73"/>
                  <a:gd name="T13" fmla="*/ 57 h 57"/>
                  <a:gd name="T14" fmla="*/ 0 w 73"/>
                  <a:gd name="T15" fmla="*/ 51 h 57"/>
                  <a:gd name="T16" fmla="*/ 0 w 73"/>
                  <a:gd name="T17" fmla="*/ 51 h 57"/>
                  <a:gd name="T18" fmla="*/ 34 w 73"/>
                  <a:gd name="T19" fmla="*/ 0 h 57"/>
                  <a:gd name="T20" fmla="*/ 0 w 73"/>
                  <a:gd name="T21" fmla="*/ 51 h 57"/>
                  <a:gd name="T22" fmla="*/ 0 w 73"/>
                  <a:gd name="T23" fmla="*/ 51 h 57"/>
                  <a:gd name="T24" fmla="*/ 68 w 73"/>
                  <a:gd name="T25" fmla="*/ 51 h 57"/>
                  <a:gd name="T26" fmla="*/ 68 w 73"/>
                  <a:gd name="T27" fmla="*/ 51 h 57"/>
                  <a:gd name="T28" fmla="*/ 34 w 73"/>
                  <a:gd name="T29" fmla="*/ 0 h 57"/>
                  <a:gd name="T30" fmla="*/ 34 w 73"/>
                  <a:gd name="T31" fmla="*/ 0 h 57"/>
                  <a:gd name="T32" fmla="*/ 0 w 73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7"/>
                  <a:gd name="T53" fmla="*/ 73 w 7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3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8" name="Freeform 115"/>
              <p:cNvSpPr>
                <a:spLocks/>
              </p:cNvSpPr>
              <p:nvPr/>
            </p:nvSpPr>
            <p:spPr bwMode="auto">
              <a:xfrm>
                <a:off x="1950" y="383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69" name="Freeform 116"/>
              <p:cNvSpPr>
                <a:spLocks noEditPoints="1"/>
              </p:cNvSpPr>
              <p:nvPr/>
            </p:nvSpPr>
            <p:spPr bwMode="auto">
              <a:xfrm>
                <a:off x="1950" y="3832"/>
                <a:ext cx="62" cy="63"/>
              </a:xfrm>
              <a:custGeom>
                <a:avLst/>
                <a:gdLst>
                  <a:gd name="T0" fmla="*/ 28 w 62"/>
                  <a:gd name="T1" fmla="*/ 0 h 63"/>
                  <a:gd name="T2" fmla="*/ 34 w 62"/>
                  <a:gd name="T3" fmla="*/ 0 h 63"/>
                  <a:gd name="T4" fmla="*/ 34 w 62"/>
                  <a:gd name="T5" fmla="*/ 0 h 63"/>
                  <a:gd name="T6" fmla="*/ 62 w 62"/>
                  <a:gd name="T7" fmla="*/ 57 h 63"/>
                  <a:gd name="T8" fmla="*/ 62 w 62"/>
                  <a:gd name="T9" fmla="*/ 57 h 63"/>
                  <a:gd name="T10" fmla="*/ 62 w 62"/>
                  <a:gd name="T11" fmla="*/ 63 h 63"/>
                  <a:gd name="T12" fmla="*/ 0 w 62"/>
                  <a:gd name="T13" fmla="*/ 63 h 63"/>
                  <a:gd name="T14" fmla="*/ 0 w 62"/>
                  <a:gd name="T15" fmla="*/ 57 h 63"/>
                  <a:gd name="T16" fmla="*/ 0 w 62"/>
                  <a:gd name="T17" fmla="*/ 57 h 63"/>
                  <a:gd name="T18" fmla="*/ 28 w 62"/>
                  <a:gd name="T19" fmla="*/ 0 h 63"/>
                  <a:gd name="T20" fmla="*/ 0 w 62"/>
                  <a:gd name="T21" fmla="*/ 57 h 63"/>
                  <a:gd name="T22" fmla="*/ 0 w 62"/>
                  <a:gd name="T23" fmla="*/ 57 h 63"/>
                  <a:gd name="T24" fmla="*/ 62 w 62"/>
                  <a:gd name="T25" fmla="*/ 57 h 63"/>
                  <a:gd name="T26" fmla="*/ 62 w 62"/>
                  <a:gd name="T27" fmla="*/ 57 h 63"/>
                  <a:gd name="T28" fmla="*/ 28 w 62"/>
                  <a:gd name="T29" fmla="*/ 0 h 63"/>
                  <a:gd name="T30" fmla="*/ 34 w 62"/>
                  <a:gd name="T31" fmla="*/ 0 h 63"/>
                  <a:gd name="T32" fmla="*/ 0 w 62"/>
                  <a:gd name="T33" fmla="*/ 5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28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3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8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0" name="Freeform 117"/>
              <p:cNvSpPr>
                <a:spLocks/>
              </p:cNvSpPr>
              <p:nvPr/>
            </p:nvSpPr>
            <p:spPr bwMode="auto">
              <a:xfrm>
                <a:off x="2272" y="3832"/>
                <a:ext cx="62" cy="57"/>
              </a:xfrm>
              <a:custGeom>
                <a:avLst/>
                <a:gdLst>
                  <a:gd name="T0" fmla="*/ 34 w 62"/>
                  <a:gd name="T1" fmla="*/ 0 h 57"/>
                  <a:gd name="T2" fmla="*/ 62 w 62"/>
                  <a:gd name="T3" fmla="*/ 57 h 57"/>
                  <a:gd name="T4" fmla="*/ 0 w 62"/>
                  <a:gd name="T5" fmla="*/ 57 h 57"/>
                  <a:gd name="T6" fmla="*/ 34 w 62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7"/>
                  <a:gd name="T14" fmla="*/ 62 w 62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7">
                    <a:moveTo>
                      <a:pt x="34" y="0"/>
                    </a:moveTo>
                    <a:lnTo>
                      <a:pt x="62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1" name="Freeform 118"/>
              <p:cNvSpPr>
                <a:spLocks noEditPoints="1"/>
              </p:cNvSpPr>
              <p:nvPr/>
            </p:nvSpPr>
            <p:spPr bwMode="auto">
              <a:xfrm>
                <a:off x="2272" y="3832"/>
                <a:ext cx="62" cy="63"/>
              </a:xfrm>
              <a:custGeom>
                <a:avLst/>
                <a:gdLst>
                  <a:gd name="T0" fmla="*/ 28 w 62"/>
                  <a:gd name="T1" fmla="*/ 0 h 63"/>
                  <a:gd name="T2" fmla="*/ 34 w 62"/>
                  <a:gd name="T3" fmla="*/ 0 h 63"/>
                  <a:gd name="T4" fmla="*/ 34 w 62"/>
                  <a:gd name="T5" fmla="*/ 0 h 63"/>
                  <a:gd name="T6" fmla="*/ 62 w 62"/>
                  <a:gd name="T7" fmla="*/ 57 h 63"/>
                  <a:gd name="T8" fmla="*/ 62 w 62"/>
                  <a:gd name="T9" fmla="*/ 57 h 63"/>
                  <a:gd name="T10" fmla="*/ 62 w 62"/>
                  <a:gd name="T11" fmla="*/ 63 h 63"/>
                  <a:gd name="T12" fmla="*/ 0 w 62"/>
                  <a:gd name="T13" fmla="*/ 63 h 63"/>
                  <a:gd name="T14" fmla="*/ 0 w 62"/>
                  <a:gd name="T15" fmla="*/ 57 h 63"/>
                  <a:gd name="T16" fmla="*/ 0 w 62"/>
                  <a:gd name="T17" fmla="*/ 57 h 63"/>
                  <a:gd name="T18" fmla="*/ 28 w 62"/>
                  <a:gd name="T19" fmla="*/ 0 h 63"/>
                  <a:gd name="T20" fmla="*/ 0 w 62"/>
                  <a:gd name="T21" fmla="*/ 57 h 63"/>
                  <a:gd name="T22" fmla="*/ 0 w 62"/>
                  <a:gd name="T23" fmla="*/ 57 h 63"/>
                  <a:gd name="T24" fmla="*/ 62 w 62"/>
                  <a:gd name="T25" fmla="*/ 57 h 63"/>
                  <a:gd name="T26" fmla="*/ 62 w 62"/>
                  <a:gd name="T27" fmla="*/ 57 h 63"/>
                  <a:gd name="T28" fmla="*/ 28 w 62"/>
                  <a:gd name="T29" fmla="*/ 0 h 63"/>
                  <a:gd name="T30" fmla="*/ 34 w 62"/>
                  <a:gd name="T31" fmla="*/ 0 h 63"/>
                  <a:gd name="T32" fmla="*/ 0 w 62"/>
                  <a:gd name="T33" fmla="*/ 57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3"/>
                  <a:gd name="T53" fmla="*/ 62 w 62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3">
                    <a:moveTo>
                      <a:pt x="28" y="0"/>
                    </a:moveTo>
                    <a:lnTo>
                      <a:pt x="34" y="0"/>
                    </a:lnTo>
                    <a:lnTo>
                      <a:pt x="62" y="57"/>
                    </a:lnTo>
                    <a:lnTo>
                      <a:pt x="62" y="63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28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2" y="57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2" name="Freeform 119"/>
              <p:cNvSpPr>
                <a:spLocks/>
              </p:cNvSpPr>
              <p:nvPr/>
            </p:nvSpPr>
            <p:spPr bwMode="auto">
              <a:xfrm>
                <a:off x="2594" y="3827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3" name="Freeform 120"/>
              <p:cNvSpPr>
                <a:spLocks noEditPoints="1"/>
              </p:cNvSpPr>
              <p:nvPr/>
            </p:nvSpPr>
            <p:spPr bwMode="auto">
              <a:xfrm>
                <a:off x="2594" y="3827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4" name="Freeform 121"/>
              <p:cNvSpPr>
                <a:spLocks/>
              </p:cNvSpPr>
              <p:nvPr/>
            </p:nvSpPr>
            <p:spPr bwMode="auto">
              <a:xfrm>
                <a:off x="3231" y="381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5" name="Freeform 122"/>
              <p:cNvSpPr>
                <a:spLocks noEditPoints="1"/>
              </p:cNvSpPr>
              <p:nvPr/>
            </p:nvSpPr>
            <p:spPr bwMode="auto">
              <a:xfrm>
                <a:off x="3231" y="3816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9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9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6" name="Freeform 123"/>
              <p:cNvSpPr>
                <a:spLocks/>
              </p:cNvSpPr>
              <p:nvPr/>
            </p:nvSpPr>
            <p:spPr bwMode="auto">
              <a:xfrm>
                <a:off x="3869" y="3810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7" name="Freeform 124"/>
              <p:cNvSpPr>
                <a:spLocks noEditPoints="1"/>
              </p:cNvSpPr>
              <p:nvPr/>
            </p:nvSpPr>
            <p:spPr bwMode="auto">
              <a:xfrm>
                <a:off x="3869" y="3810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8" name="Freeform 125"/>
              <p:cNvSpPr>
                <a:spLocks/>
              </p:cNvSpPr>
              <p:nvPr/>
            </p:nvSpPr>
            <p:spPr bwMode="auto">
              <a:xfrm>
                <a:off x="4513" y="3816"/>
                <a:ext cx="62" cy="50"/>
              </a:xfrm>
              <a:custGeom>
                <a:avLst/>
                <a:gdLst>
                  <a:gd name="T0" fmla="*/ 33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3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3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79" name="Freeform 126"/>
              <p:cNvSpPr>
                <a:spLocks noEditPoints="1"/>
              </p:cNvSpPr>
              <p:nvPr/>
            </p:nvSpPr>
            <p:spPr bwMode="auto">
              <a:xfrm>
                <a:off x="4513" y="381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0" name="Freeform 127"/>
              <p:cNvSpPr>
                <a:spLocks noEditPoints="1"/>
              </p:cNvSpPr>
              <p:nvPr/>
            </p:nvSpPr>
            <p:spPr bwMode="auto">
              <a:xfrm>
                <a:off x="1335" y="1710"/>
                <a:ext cx="3211" cy="192"/>
              </a:xfrm>
              <a:custGeom>
                <a:avLst/>
                <a:gdLst>
                  <a:gd name="T0" fmla="*/ 62 w 3211"/>
                  <a:gd name="T1" fmla="*/ 152 h 192"/>
                  <a:gd name="T2" fmla="*/ 96 w 3211"/>
                  <a:gd name="T3" fmla="*/ 107 h 192"/>
                  <a:gd name="T4" fmla="*/ 158 w 3211"/>
                  <a:gd name="T5" fmla="*/ 79 h 192"/>
                  <a:gd name="T6" fmla="*/ 118 w 3211"/>
                  <a:gd name="T7" fmla="*/ 118 h 192"/>
                  <a:gd name="T8" fmla="*/ 220 w 3211"/>
                  <a:gd name="T9" fmla="*/ 62 h 192"/>
                  <a:gd name="T10" fmla="*/ 276 w 3211"/>
                  <a:gd name="T11" fmla="*/ 62 h 192"/>
                  <a:gd name="T12" fmla="*/ 271 w 3211"/>
                  <a:gd name="T13" fmla="*/ 79 h 192"/>
                  <a:gd name="T14" fmla="*/ 209 w 3211"/>
                  <a:gd name="T15" fmla="*/ 85 h 192"/>
                  <a:gd name="T16" fmla="*/ 384 w 3211"/>
                  <a:gd name="T17" fmla="*/ 90 h 192"/>
                  <a:gd name="T18" fmla="*/ 322 w 3211"/>
                  <a:gd name="T19" fmla="*/ 96 h 192"/>
                  <a:gd name="T20" fmla="*/ 485 w 3211"/>
                  <a:gd name="T21" fmla="*/ 102 h 192"/>
                  <a:gd name="T22" fmla="*/ 440 w 3211"/>
                  <a:gd name="T23" fmla="*/ 118 h 192"/>
                  <a:gd name="T24" fmla="*/ 626 w 3211"/>
                  <a:gd name="T25" fmla="*/ 107 h 192"/>
                  <a:gd name="T26" fmla="*/ 559 w 3211"/>
                  <a:gd name="T27" fmla="*/ 102 h 192"/>
                  <a:gd name="T28" fmla="*/ 745 w 3211"/>
                  <a:gd name="T29" fmla="*/ 118 h 192"/>
                  <a:gd name="T30" fmla="*/ 796 w 3211"/>
                  <a:gd name="T31" fmla="*/ 102 h 192"/>
                  <a:gd name="T32" fmla="*/ 807 w 3211"/>
                  <a:gd name="T33" fmla="*/ 118 h 192"/>
                  <a:gd name="T34" fmla="*/ 965 w 3211"/>
                  <a:gd name="T35" fmla="*/ 79 h 192"/>
                  <a:gd name="T36" fmla="*/ 914 w 3211"/>
                  <a:gd name="T37" fmla="*/ 107 h 192"/>
                  <a:gd name="T38" fmla="*/ 1095 w 3211"/>
                  <a:gd name="T39" fmla="*/ 51 h 192"/>
                  <a:gd name="T40" fmla="*/ 1033 w 3211"/>
                  <a:gd name="T41" fmla="*/ 68 h 192"/>
                  <a:gd name="T42" fmla="*/ 1213 w 3211"/>
                  <a:gd name="T43" fmla="*/ 39 h 192"/>
                  <a:gd name="T44" fmla="*/ 1264 w 3211"/>
                  <a:gd name="T45" fmla="*/ 11 h 192"/>
                  <a:gd name="T46" fmla="*/ 1287 w 3211"/>
                  <a:gd name="T47" fmla="*/ 28 h 192"/>
                  <a:gd name="T48" fmla="*/ 1394 w 3211"/>
                  <a:gd name="T49" fmla="*/ 0 h 192"/>
                  <a:gd name="T50" fmla="*/ 1383 w 3211"/>
                  <a:gd name="T51" fmla="*/ 17 h 192"/>
                  <a:gd name="T52" fmla="*/ 1569 w 3211"/>
                  <a:gd name="T53" fmla="*/ 0 h 192"/>
                  <a:gd name="T54" fmla="*/ 1501 w 3211"/>
                  <a:gd name="T55" fmla="*/ 0 h 192"/>
                  <a:gd name="T56" fmla="*/ 1614 w 3211"/>
                  <a:gd name="T57" fmla="*/ 17 h 192"/>
                  <a:gd name="T58" fmla="*/ 1806 w 3211"/>
                  <a:gd name="T59" fmla="*/ 11 h 192"/>
                  <a:gd name="T60" fmla="*/ 1738 w 3211"/>
                  <a:gd name="T61" fmla="*/ 11 h 192"/>
                  <a:gd name="T62" fmla="*/ 1857 w 3211"/>
                  <a:gd name="T63" fmla="*/ 34 h 192"/>
                  <a:gd name="T64" fmla="*/ 2043 w 3211"/>
                  <a:gd name="T65" fmla="*/ 34 h 192"/>
                  <a:gd name="T66" fmla="*/ 2122 w 3211"/>
                  <a:gd name="T67" fmla="*/ 11 h 192"/>
                  <a:gd name="T68" fmla="*/ 2094 w 3211"/>
                  <a:gd name="T69" fmla="*/ 28 h 192"/>
                  <a:gd name="T70" fmla="*/ 2275 w 3211"/>
                  <a:gd name="T71" fmla="*/ 11 h 192"/>
                  <a:gd name="T72" fmla="*/ 2207 w 3211"/>
                  <a:gd name="T73" fmla="*/ 11 h 192"/>
                  <a:gd name="T74" fmla="*/ 2399 w 3211"/>
                  <a:gd name="T75" fmla="*/ 23 h 192"/>
                  <a:gd name="T76" fmla="*/ 2444 w 3211"/>
                  <a:gd name="T77" fmla="*/ 6 h 192"/>
                  <a:gd name="T78" fmla="*/ 2444 w 3211"/>
                  <a:gd name="T79" fmla="*/ 6 h 192"/>
                  <a:gd name="T80" fmla="*/ 2636 w 3211"/>
                  <a:gd name="T81" fmla="*/ 23 h 192"/>
                  <a:gd name="T82" fmla="*/ 2681 w 3211"/>
                  <a:gd name="T83" fmla="*/ 6 h 192"/>
                  <a:gd name="T84" fmla="*/ 2681 w 3211"/>
                  <a:gd name="T85" fmla="*/ 6 h 192"/>
                  <a:gd name="T86" fmla="*/ 2805 w 3211"/>
                  <a:gd name="T87" fmla="*/ 17 h 192"/>
                  <a:gd name="T88" fmla="*/ 2991 w 3211"/>
                  <a:gd name="T89" fmla="*/ 17 h 192"/>
                  <a:gd name="T90" fmla="*/ 3104 w 3211"/>
                  <a:gd name="T91" fmla="*/ 0 h 192"/>
                  <a:gd name="T92" fmla="*/ 3155 w 3211"/>
                  <a:gd name="T93" fmla="*/ 0 h 192"/>
                  <a:gd name="T94" fmla="*/ 3155 w 3211"/>
                  <a:gd name="T95" fmla="*/ 0 h 1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11"/>
                  <a:gd name="T145" fmla="*/ 0 h 192"/>
                  <a:gd name="T146" fmla="*/ 3211 w 3211"/>
                  <a:gd name="T147" fmla="*/ 192 h 19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11" h="192">
                    <a:moveTo>
                      <a:pt x="0" y="181"/>
                    </a:moveTo>
                    <a:lnTo>
                      <a:pt x="17" y="164"/>
                    </a:lnTo>
                    <a:lnTo>
                      <a:pt x="51" y="135"/>
                    </a:lnTo>
                    <a:lnTo>
                      <a:pt x="62" y="152"/>
                    </a:lnTo>
                    <a:lnTo>
                      <a:pt x="28" y="181"/>
                    </a:lnTo>
                    <a:lnTo>
                      <a:pt x="11" y="192"/>
                    </a:lnTo>
                    <a:lnTo>
                      <a:pt x="0" y="181"/>
                    </a:lnTo>
                    <a:close/>
                    <a:moveTo>
                      <a:pt x="96" y="107"/>
                    </a:moveTo>
                    <a:lnTo>
                      <a:pt x="107" y="102"/>
                    </a:lnTo>
                    <a:lnTo>
                      <a:pt x="135" y="85"/>
                    </a:lnTo>
                    <a:lnTo>
                      <a:pt x="158" y="79"/>
                    </a:lnTo>
                    <a:lnTo>
                      <a:pt x="164" y="90"/>
                    </a:lnTo>
                    <a:lnTo>
                      <a:pt x="141" y="102"/>
                    </a:lnTo>
                    <a:lnTo>
                      <a:pt x="118" y="118"/>
                    </a:lnTo>
                    <a:lnTo>
                      <a:pt x="107" y="124"/>
                    </a:lnTo>
                    <a:lnTo>
                      <a:pt x="96" y="107"/>
                    </a:lnTo>
                    <a:close/>
                    <a:moveTo>
                      <a:pt x="209" y="68"/>
                    </a:moveTo>
                    <a:lnTo>
                      <a:pt x="220" y="62"/>
                    </a:lnTo>
                    <a:lnTo>
                      <a:pt x="248" y="62"/>
                    </a:lnTo>
                    <a:lnTo>
                      <a:pt x="276" y="62"/>
                    </a:lnTo>
                    <a:lnTo>
                      <a:pt x="276" y="68"/>
                    </a:lnTo>
                    <a:lnTo>
                      <a:pt x="276" y="85"/>
                    </a:lnTo>
                    <a:lnTo>
                      <a:pt x="271" y="79"/>
                    </a:lnTo>
                    <a:lnTo>
                      <a:pt x="248" y="79"/>
                    </a:lnTo>
                    <a:lnTo>
                      <a:pt x="220" y="79"/>
                    </a:lnTo>
                    <a:lnTo>
                      <a:pt x="209" y="85"/>
                    </a:lnTo>
                    <a:lnTo>
                      <a:pt x="209" y="68"/>
                    </a:lnTo>
                    <a:close/>
                    <a:moveTo>
                      <a:pt x="327" y="79"/>
                    </a:moveTo>
                    <a:lnTo>
                      <a:pt x="327" y="79"/>
                    </a:lnTo>
                    <a:lnTo>
                      <a:pt x="384" y="90"/>
                    </a:lnTo>
                    <a:lnTo>
                      <a:pt x="395" y="96"/>
                    </a:lnTo>
                    <a:lnTo>
                      <a:pt x="389" y="113"/>
                    </a:lnTo>
                    <a:lnTo>
                      <a:pt x="378" y="107"/>
                    </a:lnTo>
                    <a:lnTo>
                      <a:pt x="322" y="96"/>
                    </a:lnTo>
                    <a:lnTo>
                      <a:pt x="327" y="79"/>
                    </a:lnTo>
                    <a:close/>
                    <a:moveTo>
                      <a:pt x="446" y="102"/>
                    </a:moveTo>
                    <a:lnTo>
                      <a:pt x="485" y="102"/>
                    </a:lnTo>
                    <a:lnTo>
                      <a:pt x="508" y="102"/>
                    </a:lnTo>
                    <a:lnTo>
                      <a:pt x="508" y="118"/>
                    </a:lnTo>
                    <a:lnTo>
                      <a:pt x="485" y="118"/>
                    </a:lnTo>
                    <a:lnTo>
                      <a:pt x="440" y="118"/>
                    </a:lnTo>
                    <a:lnTo>
                      <a:pt x="446" y="102"/>
                    </a:lnTo>
                    <a:close/>
                    <a:moveTo>
                      <a:pt x="559" y="102"/>
                    </a:moveTo>
                    <a:lnTo>
                      <a:pt x="593" y="107"/>
                    </a:lnTo>
                    <a:lnTo>
                      <a:pt x="626" y="107"/>
                    </a:lnTo>
                    <a:lnTo>
                      <a:pt x="626" y="124"/>
                    </a:lnTo>
                    <a:lnTo>
                      <a:pt x="593" y="124"/>
                    </a:lnTo>
                    <a:lnTo>
                      <a:pt x="559" y="118"/>
                    </a:lnTo>
                    <a:lnTo>
                      <a:pt x="559" y="102"/>
                    </a:lnTo>
                    <a:close/>
                    <a:moveTo>
                      <a:pt x="677" y="107"/>
                    </a:moveTo>
                    <a:lnTo>
                      <a:pt x="745" y="102"/>
                    </a:lnTo>
                    <a:lnTo>
                      <a:pt x="745" y="118"/>
                    </a:lnTo>
                    <a:lnTo>
                      <a:pt x="677" y="124"/>
                    </a:lnTo>
                    <a:lnTo>
                      <a:pt x="677" y="107"/>
                    </a:lnTo>
                    <a:close/>
                    <a:moveTo>
                      <a:pt x="796" y="102"/>
                    </a:moveTo>
                    <a:lnTo>
                      <a:pt x="807" y="102"/>
                    </a:lnTo>
                    <a:lnTo>
                      <a:pt x="863" y="96"/>
                    </a:lnTo>
                    <a:lnTo>
                      <a:pt x="863" y="113"/>
                    </a:lnTo>
                    <a:lnTo>
                      <a:pt x="807" y="118"/>
                    </a:lnTo>
                    <a:lnTo>
                      <a:pt x="796" y="118"/>
                    </a:lnTo>
                    <a:lnTo>
                      <a:pt x="796" y="102"/>
                    </a:lnTo>
                    <a:close/>
                    <a:moveTo>
                      <a:pt x="914" y="90"/>
                    </a:moveTo>
                    <a:lnTo>
                      <a:pt x="965" y="79"/>
                    </a:lnTo>
                    <a:lnTo>
                      <a:pt x="982" y="79"/>
                    </a:lnTo>
                    <a:lnTo>
                      <a:pt x="982" y="96"/>
                    </a:lnTo>
                    <a:lnTo>
                      <a:pt x="971" y="96"/>
                    </a:lnTo>
                    <a:lnTo>
                      <a:pt x="914" y="107"/>
                    </a:lnTo>
                    <a:lnTo>
                      <a:pt x="914" y="90"/>
                    </a:lnTo>
                    <a:close/>
                    <a:moveTo>
                      <a:pt x="1033" y="68"/>
                    </a:moveTo>
                    <a:lnTo>
                      <a:pt x="1061" y="62"/>
                    </a:lnTo>
                    <a:lnTo>
                      <a:pt x="1095" y="51"/>
                    </a:lnTo>
                    <a:lnTo>
                      <a:pt x="1101" y="68"/>
                    </a:lnTo>
                    <a:lnTo>
                      <a:pt x="1067" y="79"/>
                    </a:lnTo>
                    <a:lnTo>
                      <a:pt x="1033" y="85"/>
                    </a:lnTo>
                    <a:lnTo>
                      <a:pt x="1033" y="68"/>
                    </a:lnTo>
                    <a:close/>
                    <a:moveTo>
                      <a:pt x="1146" y="39"/>
                    </a:moveTo>
                    <a:lnTo>
                      <a:pt x="1191" y="23"/>
                    </a:lnTo>
                    <a:lnTo>
                      <a:pt x="1213" y="23"/>
                    </a:lnTo>
                    <a:lnTo>
                      <a:pt x="1213" y="39"/>
                    </a:lnTo>
                    <a:lnTo>
                      <a:pt x="1196" y="39"/>
                    </a:lnTo>
                    <a:lnTo>
                      <a:pt x="1151" y="56"/>
                    </a:lnTo>
                    <a:lnTo>
                      <a:pt x="1146" y="39"/>
                    </a:lnTo>
                    <a:close/>
                    <a:moveTo>
                      <a:pt x="1264" y="11"/>
                    </a:moveTo>
                    <a:lnTo>
                      <a:pt x="1287" y="11"/>
                    </a:lnTo>
                    <a:lnTo>
                      <a:pt x="1332" y="6"/>
                    </a:lnTo>
                    <a:lnTo>
                      <a:pt x="1332" y="23"/>
                    </a:lnTo>
                    <a:lnTo>
                      <a:pt x="1287" y="28"/>
                    </a:lnTo>
                    <a:lnTo>
                      <a:pt x="1264" y="28"/>
                    </a:lnTo>
                    <a:lnTo>
                      <a:pt x="1264" y="11"/>
                    </a:lnTo>
                    <a:close/>
                    <a:moveTo>
                      <a:pt x="1377" y="0"/>
                    </a:moveTo>
                    <a:lnTo>
                      <a:pt x="1394" y="0"/>
                    </a:lnTo>
                    <a:lnTo>
                      <a:pt x="1450" y="0"/>
                    </a:lnTo>
                    <a:lnTo>
                      <a:pt x="1450" y="17"/>
                    </a:lnTo>
                    <a:lnTo>
                      <a:pt x="1394" y="17"/>
                    </a:lnTo>
                    <a:lnTo>
                      <a:pt x="1383" y="17"/>
                    </a:lnTo>
                    <a:lnTo>
                      <a:pt x="1377" y="0"/>
                    </a:lnTo>
                    <a:close/>
                    <a:moveTo>
                      <a:pt x="1501" y="0"/>
                    </a:moveTo>
                    <a:lnTo>
                      <a:pt x="1546" y="0"/>
                    </a:lnTo>
                    <a:lnTo>
                      <a:pt x="1569" y="0"/>
                    </a:lnTo>
                    <a:lnTo>
                      <a:pt x="1569" y="17"/>
                    </a:lnTo>
                    <a:lnTo>
                      <a:pt x="1546" y="17"/>
                    </a:lnTo>
                    <a:lnTo>
                      <a:pt x="1501" y="17"/>
                    </a:lnTo>
                    <a:lnTo>
                      <a:pt x="1501" y="0"/>
                    </a:lnTo>
                    <a:close/>
                    <a:moveTo>
                      <a:pt x="1620" y="0"/>
                    </a:moveTo>
                    <a:lnTo>
                      <a:pt x="1688" y="6"/>
                    </a:lnTo>
                    <a:lnTo>
                      <a:pt x="1682" y="23"/>
                    </a:lnTo>
                    <a:lnTo>
                      <a:pt x="1614" y="17"/>
                    </a:lnTo>
                    <a:lnTo>
                      <a:pt x="1620" y="0"/>
                    </a:lnTo>
                    <a:close/>
                    <a:moveTo>
                      <a:pt x="1738" y="11"/>
                    </a:moveTo>
                    <a:lnTo>
                      <a:pt x="1738" y="11"/>
                    </a:lnTo>
                    <a:lnTo>
                      <a:pt x="1806" y="11"/>
                    </a:lnTo>
                    <a:lnTo>
                      <a:pt x="1800" y="28"/>
                    </a:lnTo>
                    <a:lnTo>
                      <a:pt x="1738" y="28"/>
                    </a:lnTo>
                    <a:lnTo>
                      <a:pt x="1733" y="28"/>
                    </a:lnTo>
                    <a:lnTo>
                      <a:pt x="1738" y="11"/>
                    </a:lnTo>
                    <a:close/>
                    <a:moveTo>
                      <a:pt x="1857" y="17"/>
                    </a:moveTo>
                    <a:lnTo>
                      <a:pt x="1925" y="17"/>
                    </a:lnTo>
                    <a:lnTo>
                      <a:pt x="1925" y="34"/>
                    </a:lnTo>
                    <a:lnTo>
                      <a:pt x="1857" y="34"/>
                    </a:lnTo>
                    <a:lnTo>
                      <a:pt x="1857" y="17"/>
                    </a:lnTo>
                    <a:close/>
                    <a:moveTo>
                      <a:pt x="1975" y="17"/>
                    </a:moveTo>
                    <a:lnTo>
                      <a:pt x="2043" y="17"/>
                    </a:lnTo>
                    <a:lnTo>
                      <a:pt x="2043" y="34"/>
                    </a:lnTo>
                    <a:lnTo>
                      <a:pt x="1975" y="34"/>
                    </a:lnTo>
                    <a:lnTo>
                      <a:pt x="1975" y="17"/>
                    </a:lnTo>
                    <a:close/>
                    <a:moveTo>
                      <a:pt x="2094" y="11"/>
                    </a:moveTo>
                    <a:lnTo>
                      <a:pt x="2122" y="11"/>
                    </a:lnTo>
                    <a:lnTo>
                      <a:pt x="2156" y="11"/>
                    </a:lnTo>
                    <a:lnTo>
                      <a:pt x="2162" y="28"/>
                    </a:lnTo>
                    <a:lnTo>
                      <a:pt x="2122" y="28"/>
                    </a:lnTo>
                    <a:lnTo>
                      <a:pt x="2094" y="28"/>
                    </a:lnTo>
                    <a:lnTo>
                      <a:pt x="2094" y="11"/>
                    </a:lnTo>
                    <a:close/>
                    <a:moveTo>
                      <a:pt x="2207" y="11"/>
                    </a:moveTo>
                    <a:lnTo>
                      <a:pt x="2252" y="11"/>
                    </a:lnTo>
                    <a:lnTo>
                      <a:pt x="2275" y="11"/>
                    </a:lnTo>
                    <a:lnTo>
                      <a:pt x="2280" y="28"/>
                    </a:lnTo>
                    <a:lnTo>
                      <a:pt x="2252" y="28"/>
                    </a:lnTo>
                    <a:lnTo>
                      <a:pt x="2212" y="28"/>
                    </a:lnTo>
                    <a:lnTo>
                      <a:pt x="2207" y="11"/>
                    </a:lnTo>
                    <a:close/>
                    <a:moveTo>
                      <a:pt x="2325" y="6"/>
                    </a:moveTo>
                    <a:lnTo>
                      <a:pt x="2382" y="6"/>
                    </a:lnTo>
                    <a:lnTo>
                      <a:pt x="2393" y="6"/>
                    </a:lnTo>
                    <a:lnTo>
                      <a:pt x="2399" y="23"/>
                    </a:lnTo>
                    <a:lnTo>
                      <a:pt x="2382" y="23"/>
                    </a:lnTo>
                    <a:lnTo>
                      <a:pt x="2331" y="23"/>
                    </a:lnTo>
                    <a:lnTo>
                      <a:pt x="2325" y="6"/>
                    </a:lnTo>
                    <a:close/>
                    <a:moveTo>
                      <a:pt x="2444" y="6"/>
                    </a:moveTo>
                    <a:lnTo>
                      <a:pt x="2512" y="6"/>
                    </a:lnTo>
                    <a:lnTo>
                      <a:pt x="2517" y="23"/>
                    </a:lnTo>
                    <a:lnTo>
                      <a:pt x="2450" y="23"/>
                    </a:lnTo>
                    <a:lnTo>
                      <a:pt x="2444" y="6"/>
                    </a:lnTo>
                    <a:close/>
                    <a:moveTo>
                      <a:pt x="2562" y="6"/>
                    </a:moveTo>
                    <a:lnTo>
                      <a:pt x="2568" y="6"/>
                    </a:lnTo>
                    <a:lnTo>
                      <a:pt x="2630" y="6"/>
                    </a:lnTo>
                    <a:lnTo>
                      <a:pt x="2636" y="23"/>
                    </a:lnTo>
                    <a:lnTo>
                      <a:pt x="2568" y="23"/>
                    </a:lnTo>
                    <a:lnTo>
                      <a:pt x="2562" y="6"/>
                    </a:lnTo>
                    <a:close/>
                    <a:moveTo>
                      <a:pt x="2681" y="6"/>
                    </a:moveTo>
                    <a:lnTo>
                      <a:pt x="2749" y="0"/>
                    </a:lnTo>
                    <a:lnTo>
                      <a:pt x="2754" y="17"/>
                    </a:lnTo>
                    <a:lnTo>
                      <a:pt x="2687" y="23"/>
                    </a:lnTo>
                    <a:lnTo>
                      <a:pt x="2681" y="6"/>
                    </a:lnTo>
                    <a:close/>
                    <a:moveTo>
                      <a:pt x="2799" y="0"/>
                    </a:moveTo>
                    <a:lnTo>
                      <a:pt x="2867" y="0"/>
                    </a:lnTo>
                    <a:lnTo>
                      <a:pt x="2873" y="17"/>
                    </a:lnTo>
                    <a:lnTo>
                      <a:pt x="2805" y="17"/>
                    </a:lnTo>
                    <a:lnTo>
                      <a:pt x="2799" y="0"/>
                    </a:lnTo>
                    <a:close/>
                    <a:moveTo>
                      <a:pt x="2918" y="0"/>
                    </a:moveTo>
                    <a:lnTo>
                      <a:pt x="2986" y="0"/>
                    </a:lnTo>
                    <a:lnTo>
                      <a:pt x="2991" y="17"/>
                    </a:lnTo>
                    <a:lnTo>
                      <a:pt x="2924" y="17"/>
                    </a:lnTo>
                    <a:lnTo>
                      <a:pt x="2918" y="0"/>
                    </a:lnTo>
                    <a:close/>
                    <a:moveTo>
                      <a:pt x="3037" y="0"/>
                    </a:moveTo>
                    <a:lnTo>
                      <a:pt x="3104" y="0"/>
                    </a:lnTo>
                    <a:lnTo>
                      <a:pt x="3104" y="17"/>
                    </a:lnTo>
                    <a:lnTo>
                      <a:pt x="3037" y="17"/>
                    </a:lnTo>
                    <a:lnTo>
                      <a:pt x="3037" y="0"/>
                    </a:lnTo>
                    <a:close/>
                    <a:moveTo>
                      <a:pt x="3155" y="0"/>
                    </a:moveTo>
                    <a:lnTo>
                      <a:pt x="3211" y="0"/>
                    </a:lnTo>
                    <a:lnTo>
                      <a:pt x="3211" y="17"/>
                    </a:lnTo>
                    <a:lnTo>
                      <a:pt x="3155" y="17"/>
                    </a:lnTo>
                    <a:lnTo>
                      <a:pt x="3155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1" name="Freeform 128"/>
              <p:cNvSpPr>
                <a:spLocks/>
              </p:cNvSpPr>
              <p:nvPr/>
            </p:nvSpPr>
            <p:spPr bwMode="auto">
              <a:xfrm>
                <a:off x="1312" y="1868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2" name="Freeform 129"/>
              <p:cNvSpPr>
                <a:spLocks noEditPoints="1"/>
              </p:cNvSpPr>
              <p:nvPr/>
            </p:nvSpPr>
            <p:spPr bwMode="auto">
              <a:xfrm>
                <a:off x="1312" y="1868"/>
                <a:ext cx="62" cy="56"/>
              </a:xfrm>
              <a:custGeom>
                <a:avLst/>
                <a:gdLst>
                  <a:gd name="T0" fmla="*/ 29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9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9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3" name="Freeform 130"/>
              <p:cNvSpPr>
                <a:spLocks/>
              </p:cNvSpPr>
              <p:nvPr/>
            </p:nvSpPr>
            <p:spPr bwMode="auto">
              <a:xfrm>
                <a:off x="1363" y="1823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4" name="Freeform 131"/>
              <p:cNvSpPr>
                <a:spLocks noEditPoints="1"/>
              </p:cNvSpPr>
              <p:nvPr/>
            </p:nvSpPr>
            <p:spPr bwMode="auto">
              <a:xfrm>
                <a:off x="1363" y="182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5" name="Freeform 132"/>
              <p:cNvSpPr>
                <a:spLocks/>
              </p:cNvSpPr>
              <p:nvPr/>
            </p:nvSpPr>
            <p:spPr bwMode="auto">
              <a:xfrm>
                <a:off x="1420" y="1789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6" name="Freeform 133"/>
              <p:cNvSpPr>
                <a:spLocks noEditPoints="1"/>
              </p:cNvSpPr>
              <p:nvPr/>
            </p:nvSpPr>
            <p:spPr bwMode="auto">
              <a:xfrm>
                <a:off x="1420" y="1789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7" name="Freeform 134"/>
              <p:cNvSpPr>
                <a:spLocks/>
              </p:cNvSpPr>
              <p:nvPr/>
            </p:nvSpPr>
            <p:spPr bwMode="auto">
              <a:xfrm>
                <a:off x="1470" y="1766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8" name="Freeform 135"/>
              <p:cNvSpPr>
                <a:spLocks noEditPoints="1"/>
              </p:cNvSpPr>
              <p:nvPr/>
            </p:nvSpPr>
            <p:spPr bwMode="auto">
              <a:xfrm>
                <a:off x="1470" y="1766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89" name="Freeform 136"/>
              <p:cNvSpPr>
                <a:spLocks/>
              </p:cNvSpPr>
              <p:nvPr/>
            </p:nvSpPr>
            <p:spPr bwMode="auto">
              <a:xfrm>
                <a:off x="1527" y="1755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0" name="Freeform 137"/>
              <p:cNvSpPr>
                <a:spLocks noEditPoints="1"/>
              </p:cNvSpPr>
              <p:nvPr/>
            </p:nvSpPr>
            <p:spPr bwMode="auto">
              <a:xfrm>
                <a:off x="1527" y="175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1" name="Freeform 138"/>
              <p:cNvSpPr>
                <a:spLocks/>
              </p:cNvSpPr>
              <p:nvPr/>
            </p:nvSpPr>
            <p:spPr bwMode="auto">
              <a:xfrm>
                <a:off x="1578" y="1755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2" name="Freeform 139"/>
              <p:cNvSpPr>
                <a:spLocks noEditPoints="1"/>
              </p:cNvSpPr>
              <p:nvPr/>
            </p:nvSpPr>
            <p:spPr bwMode="auto">
              <a:xfrm>
                <a:off x="1578" y="1755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3 w 62"/>
                  <a:gd name="T3" fmla="*/ 0 h 57"/>
                  <a:gd name="T4" fmla="*/ 33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3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3" name="Freeform 140"/>
              <p:cNvSpPr>
                <a:spLocks/>
              </p:cNvSpPr>
              <p:nvPr/>
            </p:nvSpPr>
            <p:spPr bwMode="auto">
              <a:xfrm>
                <a:off x="1628" y="1766"/>
                <a:ext cx="68" cy="57"/>
              </a:xfrm>
              <a:custGeom>
                <a:avLst/>
                <a:gdLst>
                  <a:gd name="T0" fmla="*/ 34 w 68"/>
                  <a:gd name="T1" fmla="*/ 0 h 57"/>
                  <a:gd name="T2" fmla="*/ 68 w 68"/>
                  <a:gd name="T3" fmla="*/ 57 h 57"/>
                  <a:gd name="T4" fmla="*/ 0 w 68"/>
                  <a:gd name="T5" fmla="*/ 57 h 57"/>
                  <a:gd name="T6" fmla="*/ 34 w 68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7"/>
                  <a:gd name="T14" fmla="*/ 68 w 68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7">
                    <a:moveTo>
                      <a:pt x="34" y="0"/>
                    </a:moveTo>
                    <a:lnTo>
                      <a:pt x="68" y="57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4" name="Freeform 141"/>
              <p:cNvSpPr>
                <a:spLocks noEditPoints="1"/>
              </p:cNvSpPr>
              <p:nvPr/>
            </p:nvSpPr>
            <p:spPr bwMode="auto">
              <a:xfrm>
                <a:off x="1628" y="1766"/>
                <a:ext cx="68" cy="62"/>
              </a:xfrm>
              <a:custGeom>
                <a:avLst/>
                <a:gdLst>
                  <a:gd name="T0" fmla="*/ 34 w 68"/>
                  <a:gd name="T1" fmla="*/ 0 h 62"/>
                  <a:gd name="T2" fmla="*/ 34 w 68"/>
                  <a:gd name="T3" fmla="*/ 0 h 62"/>
                  <a:gd name="T4" fmla="*/ 34 w 68"/>
                  <a:gd name="T5" fmla="*/ 0 h 62"/>
                  <a:gd name="T6" fmla="*/ 68 w 68"/>
                  <a:gd name="T7" fmla="*/ 57 h 62"/>
                  <a:gd name="T8" fmla="*/ 68 w 68"/>
                  <a:gd name="T9" fmla="*/ 57 h 62"/>
                  <a:gd name="T10" fmla="*/ 68 w 68"/>
                  <a:gd name="T11" fmla="*/ 62 h 62"/>
                  <a:gd name="T12" fmla="*/ 0 w 68"/>
                  <a:gd name="T13" fmla="*/ 62 h 62"/>
                  <a:gd name="T14" fmla="*/ 0 w 68"/>
                  <a:gd name="T15" fmla="*/ 57 h 62"/>
                  <a:gd name="T16" fmla="*/ 0 w 68"/>
                  <a:gd name="T17" fmla="*/ 57 h 62"/>
                  <a:gd name="T18" fmla="*/ 34 w 68"/>
                  <a:gd name="T19" fmla="*/ 0 h 62"/>
                  <a:gd name="T20" fmla="*/ 0 w 68"/>
                  <a:gd name="T21" fmla="*/ 57 h 62"/>
                  <a:gd name="T22" fmla="*/ 0 w 68"/>
                  <a:gd name="T23" fmla="*/ 57 h 62"/>
                  <a:gd name="T24" fmla="*/ 68 w 68"/>
                  <a:gd name="T25" fmla="*/ 57 h 62"/>
                  <a:gd name="T26" fmla="*/ 68 w 68"/>
                  <a:gd name="T27" fmla="*/ 57 h 62"/>
                  <a:gd name="T28" fmla="*/ 34 w 68"/>
                  <a:gd name="T29" fmla="*/ 0 h 62"/>
                  <a:gd name="T30" fmla="*/ 34 w 68"/>
                  <a:gd name="T31" fmla="*/ 0 h 62"/>
                  <a:gd name="T32" fmla="*/ 0 w 68"/>
                  <a:gd name="T33" fmla="*/ 57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62"/>
                  <a:gd name="T53" fmla="*/ 68 w 6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62">
                    <a:moveTo>
                      <a:pt x="34" y="0"/>
                    </a:moveTo>
                    <a:lnTo>
                      <a:pt x="34" y="0"/>
                    </a:lnTo>
                    <a:lnTo>
                      <a:pt x="68" y="57"/>
                    </a:lnTo>
                    <a:lnTo>
                      <a:pt x="68" y="62"/>
                    </a:lnTo>
                    <a:lnTo>
                      <a:pt x="0" y="62"/>
                    </a:lnTo>
                    <a:lnTo>
                      <a:pt x="0" y="57"/>
                    </a:lnTo>
                    <a:lnTo>
                      <a:pt x="34" y="0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68" y="57"/>
                    </a:lnTo>
                    <a:lnTo>
                      <a:pt x="34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5" name="Freeform 142"/>
              <p:cNvSpPr>
                <a:spLocks/>
              </p:cNvSpPr>
              <p:nvPr/>
            </p:nvSpPr>
            <p:spPr bwMode="auto">
              <a:xfrm>
                <a:off x="1736" y="1789"/>
                <a:ext cx="67" cy="56"/>
              </a:xfrm>
              <a:custGeom>
                <a:avLst/>
                <a:gdLst>
                  <a:gd name="T0" fmla="*/ 34 w 67"/>
                  <a:gd name="T1" fmla="*/ 0 h 56"/>
                  <a:gd name="T2" fmla="*/ 67 w 67"/>
                  <a:gd name="T3" fmla="*/ 56 h 56"/>
                  <a:gd name="T4" fmla="*/ 0 w 67"/>
                  <a:gd name="T5" fmla="*/ 56 h 56"/>
                  <a:gd name="T6" fmla="*/ 34 w 67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6"/>
                  <a:gd name="T14" fmla="*/ 67 w 67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6">
                    <a:moveTo>
                      <a:pt x="34" y="0"/>
                    </a:moveTo>
                    <a:lnTo>
                      <a:pt x="67" y="56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6" name="Freeform 143"/>
              <p:cNvSpPr>
                <a:spLocks noEditPoints="1"/>
              </p:cNvSpPr>
              <p:nvPr/>
            </p:nvSpPr>
            <p:spPr bwMode="auto">
              <a:xfrm>
                <a:off x="1736" y="1789"/>
                <a:ext cx="67" cy="62"/>
              </a:xfrm>
              <a:custGeom>
                <a:avLst/>
                <a:gdLst>
                  <a:gd name="T0" fmla="*/ 34 w 67"/>
                  <a:gd name="T1" fmla="*/ 0 h 62"/>
                  <a:gd name="T2" fmla="*/ 34 w 67"/>
                  <a:gd name="T3" fmla="*/ 0 h 62"/>
                  <a:gd name="T4" fmla="*/ 34 w 67"/>
                  <a:gd name="T5" fmla="*/ 0 h 62"/>
                  <a:gd name="T6" fmla="*/ 67 w 67"/>
                  <a:gd name="T7" fmla="*/ 56 h 62"/>
                  <a:gd name="T8" fmla="*/ 67 w 67"/>
                  <a:gd name="T9" fmla="*/ 56 h 62"/>
                  <a:gd name="T10" fmla="*/ 67 w 67"/>
                  <a:gd name="T11" fmla="*/ 62 h 62"/>
                  <a:gd name="T12" fmla="*/ 0 w 67"/>
                  <a:gd name="T13" fmla="*/ 62 h 62"/>
                  <a:gd name="T14" fmla="*/ 0 w 67"/>
                  <a:gd name="T15" fmla="*/ 56 h 62"/>
                  <a:gd name="T16" fmla="*/ 0 w 67"/>
                  <a:gd name="T17" fmla="*/ 56 h 62"/>
                  <a:gd name="T18" fmla="*/ 34 w 67"/>
                  <a:gd name="T19" fmla="*/ 0 h 62"/>
                  <a:gd name="T20" fmla="*/ 0 w 67"/>
                  <a:gd name="T21" fmla="*/ 56 h 62"/>
                  <a:gd name="T22" fmla="*/ 0 w 67"/>
                  <a:gd name="T23" fmla="*/ 56 h 62"/>
                  <a:gd name="T24" fmla="*/ 67 w 67"/>
                  <a:gd name="T25" fmla="*/ 56 h 62"/>
                  <a:gd name="T26" fmla="*/ 67 w 67"/>
                  <a:gd name="T27" fmla="*/ 56 h 62"/>
                  <a:gd name="T28" fmla="*/ 34 w 67"/>
                  <a:gd name="T29" fmla="*/ 0 h 62"/>
                  <a:gd name="T30" fmla="*/ 34 w 67"/>
                  <a:gd name="T31" fmla="*/ 0 h 62"/>
                  <a:gd name="T32" fmla="*/ 0 w 67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62"/>
                  <a:gd name="T53" fmla="*/ 67 w 67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62">
                    <a:moveTo>
                      <a:pt x="34" y="0"/>
                    </a:moveTo>
                    <a:lnTo>
                      <a:pt x="34" y="0"/>
                    </a:lnTo>
                    <a:lnTo>
                      <a:pt x="67" y="56"/>
                    </a:lnTo>
                    <a:lnTo>
                      <a:pt x="67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34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7" y="56"/>
                    </a:lnTo>
                    <a:lnTo>
                      <a:pt x="34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7" name="Freeform 144"/>
              <p:cNvSpPr>
                <a:spLocks/>
              </p:cNvSpPr>
              <p:nvPr/>
            </p:nvSpPr>
            <p:spPr bwMode="auto">
              <a:xfrm>
                <a:off x="1843" y="1795"/>
                <a:ext cx="68" cy="50"/>
              </a:xfrm>
              <a:custGeom>
                <a:avLst/>
                <a:gdLst>
                  <a:gd name="T0" fmla="*/ 34 w 68"/>
                  <a:gd name="T1" fmla="*/ 0 h 50"/>
                  <a:gd name="T2" fmla="*/ 68 w 68"/>
                  <a:gd name="T3" fmla="*/ 50 h 50"/>
                  <a:gd name="T4" fmla="*/ 0 w 68"/>
                  <a:gd name="T5" fmla="*/ 50 h 50"/>
                  <a:gd name="T6" fmla="*/ 34 w 68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0"/>
                  <a:gd name="T14" fmla="*/ 68 w 68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0">
                    <a:moveTo>
                      <a:pt x="34" y="0"/>
                    </a:moveTo>
                    <a:lnTo>
                      <a:pt x="68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8" name="Freeform 145"/>
              <p:cNvSpPr>
                <a:spLocks noEditPoints="1"/>
              </p:cNvSpPr>
              <p:nvPr/>
            </p:nvSpPr>
            <p:spPr bwMode="auto">
              <a:xfrm>
                <a:off x="1843" y="1795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8 w 73"/>
                  <a:gd name="T7" fmla="*/ 50 h 56"/>
                  <a:gd name="T8" fmla="*/ 73 w 73"/>
                  <a:gd name="T9" fmla="*/ 50 h 56"/>
                  <a:gd name="T10" fmla="*/ 68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8 w 73"/>
                  <a:gd name="T25" fmla="*/ 50 h 56"/>
                  <a:gd name="T26" fmla="*/ 68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0"/>
                    </a:lnTo>
                    <a:lnTo>
                      <a:pt x="73" y="50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8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599" name="Freeform 146"/>
              <p:cNvSpPr>
                <a:spLocks/>
              </p:cNvSpPr>
              <p:nvPr/>
            </p:nvSpPr>
            <p:spPr bwMode="auto">
              <a:xfrm>
                <a:off x="1950" y="1800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0" name="Freeform 147"/>
              <p:cNvSpPr>
                <a:spLocks noEditPoints="1"/>
              </p:cNvSpPr>
              <p:nvPr/>
            </p:nvSpPr>
            <p:spPr bwMode="auto">
              <a:xfrm>
                <a:off x="1950" y="1800"/>
                <a:ext cx="62" cy="57"/>
              </a:xfrm>
              <a:custGeom>
                <a:avLst/>
                <a:gdLst>
                  <a:gd name="T0" fmla="*/ 28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8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8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1" name="Freeform 148"/>
              <p:cNvSpPr>
                <a:spLocks/>
              </p:cNvSpPr>
              <p:nvPr/>
            </p:nvSpPr>
            <p:spPr bwMode="auto">
              <a:xfrm>
                <a:off x="2272" y="1772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2" name="Freeform 149"/>
              <p:cNvSpPr>
                <a:spLocks noEditPoints="1"/>
              </p:cNvSpPr>
              <p:nvPr/>
            </p:nvSpPr>
            <p:spPr bwMode="auto">
              <a:xfrm>
                <a:off x="2272" y="1772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3" name="Freeform 150"/>
              <p:cNvSpPr>
                <a:spLocks/>
              </p:cNvSpPr>
              <p:nvPr/>
            </p:nvSpPr>
            <p:spPr bwMode="auto">
              <a:xfrm>
                <a:off x="2594" y="1699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4" name="Freeform 151"/>
              <p:cNvSpPr>
                <a:spLocks noEditPoints="1"/>
              </p:cNvSpPr>
              <p:nvPr/>
            </p:nvSpPr>
            <p:spPr bwMode="auto">
              <a:xfrm>
                <a:off x="2594" y="1699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5" name="Freeform 152"/>
              <p:cNvSpPr>
                <a:spLocks/>
              </p:cNvSpPr>
              <p:nvPr/>
            </p:nvSpPr>
            <p:spPr bwMode="auto">
              <a:xfrm>
                <a:off x="3231" y="1704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6" name="Freeform 153"/>
              <p:cNvSpPr>
                <a:spLocks noEditPoints="1"/>
              </p:cNvSpPr>
              <p:nvPr/>
            </p:nvSpPr>
            <p:spPr bwMode="auto">
              <a:xfrm>
                <a:off x="3231" y="1704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7" name="Freeform 154"/>
              <p:cNvSpPr>
                <a:spLocks/>
              </p:cNvSpPr>
              <p:nvPr/>
            </p:nvSpPr>
            <p:spPr bwMode="auto">
              <a:xfrm>
                <a:off x="3869" y="1693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8" name="Freeform 155"/>
              <p:cNvSpPr>
                <a:spLocks noEditPoints="1"/>
              </p:cNvSpPr>
              <p:nvPr/>
            </p:nvSpPr>
            <p:spPr bwMode="auto">
              <a:xfrm>
                <a:off x="3869" y="1693"/>
                <a:ext cx="74" cy="56"/>
              </a:xfrm>
              <a:custGeom>
                <a:avLst/>
                <a:gdLst>
                  <a:gd name="T0" fmla="*/ 34 w 74"/>
                  <a:gd name="T1" fmla="*/ 0 h 56"/>
                  <a:gd name="T2" fmla="*/ 34 w 74"/>
                  <a:gd name="T3" fmla="*/ 0 h 56"/>
                  <a:gd name="T4" fmla="*/ 34 w 74"/>
                  <a:gd name="T5" fmla="*/ 0 h 56"/>
                  <a:gd name="T6" fmla="*/ 68 w 74"/>
                  <a:gd name="T7" fmla="*/ 51 h 56"/>
                  <a:gd name="T8" fmla="*/ 74 w 74"/>
                  <a:gd name="T9" fmla="*/ 51 h 56"/>
                  <a:gd name="T10" fmla="*/ 68 w 74"/>
                  <a:gd name="T11" fmla="*/ 56 h 56"/>
                  <a:gd name="T12" fmla="*/ 0 w 74"/>
                  <a:gd name="T13" fmla="*/ 56 h 56"/>
                  <a:gd name="T14" fmla="*/ 0 w 74"/>
                  <a:gd name="T15" fmla="*/ 51 h 56"/>
                  <a:gd name="T16" fmla="*/ 0 w 74"/>
                  <a:gd name="T17" fmla="*/ 51 h 56"/>
                  <a:gd name="T18" fmla="*/ 34 w 74"/>
                  <a:gd name="T19" fmla="*/ 0 h 56"/>
                  <a:gd name="T20" fmla="*/ 0 w 74"/>
                  <a:gd name="T21" fmla="*/ 51 h 56"/>
                  <a:gd name="T22" fmla="*/ 0 w 74"/>
                  <a:gd name="T23" fmla="*/ 51 h 56"/>
                  <a:gd name="T24" fmla="*/ 68 w 74"/>
                  <a:gd name="T25" fmla="*/ 51 h 56"/>
                  <a:gd name="T26" fmla="*/ 68 w 74"/>
                  <a:gd name="T27" fmla="*/ 51 h 56"/>
                  <a:gd name="T28" fmla="*/ 34 w 74"/>
                  <a:gd name="T29" fmla="*/ 0 h 56"/>
                  <a:gd name="T30" fmla="*/ 34 w 74"/>
                  <a:gd name="T31" fmla="*/ 0 h 56"/>
                  <a:gd name="T32" fmla="*/ 0 w 74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09" name="Freeform 156"/>
              <p:cNvSpPr>
                <a:spLocks/>
              </p:cNvSpPr>
              <p:nvPr/>
            </p:nvSpPr>
            <p:spPr bwMode="auto">
              <a:xfrm>
                <a:off x="4513" y="1693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0" name="Freeform 157"/>
              <p:cNvSpPr>
                <a:spLocks noEditPoints="1"/>
              </p:cNvSpPr>
              <p:nvPr/>
            </p:nvSpPr>
            <p:spPr bwMode="auto">
              <a:xfrm>
                <a:off x="4513" y="1693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1" name="Freeform 158"/>
              <p:cNvSpPr>
                <a:spLocks noEditPoints="1"/>
              </p:cNvSpPr>
              <p:nvPr/>
            </p:nvSpPr>
            <p:spPr bwMode="auto">
              <a:xfrm>
                <a:off x="1335" y="2438"/>
                <a:ext cx="3211" cy="373"/>
              </a:xfrm>
              <a:custGeom>
                <a:avLst/>
                <a:gdLst>
                  <a:gd name="T0" fmla="*/ 51 w 3211"/>
                  <a:gd name="T1" fmla="*/ 322 h 373"/>
                  <a:gd name="T2" fmla="*/ 11 w 3211"/>
                  <a:gd name="T3" fmla="*/ 373 h 373"/>
                  <a:gd name="T4" fmla="*/ 107 w 3211"/>
                  <a:gd name="T5" fmla="*/ 237 h 373"/>
                  <a:gd name="T6" fmla="*/ 96 w 3211"/>
                  <a:gd name="T7" fmla="*/ 288 h 373"/>
                  <a:gd name="T8" fmla="*/ 141 w 3211"/>
                  <a:gd name="T9" fmla="*/ 169 h 373"/>
                  <a:gd name="T10" fmla="*/ 186 w 3211"/>
                  <a:gd name="T11" fmla="*/ 124 h 373"/>
                  <a:gd name="T12" fmla="*/ 152 w 3211"/>
                  <a:gd name="T13" fmla="*/ 186 h 373"/>
                  <a:gd name="T14" fmla="*/ 220 w 3211"/>
                  <a:gd name="T15" fmla="*/ 74 h 373"/>
                  <a:gd name="T16" fmla="*/ 248 w 3211"/>
                  <a:gd name="T17" fmla="*/ 74 h 373"/>
                  <a:gd name="T18" fmla="*/ 271 w 3211"/>
                  <a:gd name="T19" fmla="*/ 102 h 373"/>
                  <a:gd name="T20" fmla="*/ 237 w 3211"/>
                  <a:gd name="T21" fmla="*/ 90 h 373"/>
                  <a:gd name="T22" fmla="*/ 209 w 3211"/>
                  <a:gd name="T23" fmla="*/ 79 h 373"/>
                  <a:gd name="T24" fmla="*/ 367 w 3211"/>
                  <a:gd name="T25" fmla="*/ 181 h 373"/>
                  <a:gd name="T26" fmla="*/ 418 w 3211"/>
                  <a:gd name="T27" fmla="*/ 192 h 373"/>
                  <a:gd name="T28" fmla="*/ 468 w 3211"/>
                  <a:gd name="T29" fmla="*/ 237 h 373"/>
                  <a:gd name="T30" fmla="*/ 418 w 3211"/>
                  <a:gd name="T31" fmla="*/ 192 h 373"/>
                  <a:gd name="T32" fmla="*/ 587 w 3211"/>
                  <a:gd name="T33" fmla="*/ 260 h 373"/>
                  <a:gd name="T34" fmla="*/ 519 w 3211"/>
                  <a:gd name="T35" fmla="*/ 249 h 373"/>
                  <a:gd name="T36" fmla="*/ 700 w 3211"/>
                  <a:gd name="T37" fmla="*/ 277 h 373"/>
                  <a:gd name="T38" fmla="*/ 632 w 3211"/>
                  <a:gd name="T39" fmla="*/ 271 h 373"/>
                  <a:gd name="T40" fmla="*/ 818 w 3211"/>
                  <a:gd name="T41" fmla="*/ 277 h 373"/>
                  <a:gd name="T42" fmla="*/ 751 w 3211"/>
                  <a:gd name="T43" fmla="*/ 299 h 373"/>
                  <a:gd name="T44" fmla="*/ 931 w 3211"/>
                  <a:gd name="T45" fmla="*/ 243 h 373"/>
                  <a:gd name="T46" fmla="*/ 863 w 3211"/>
                  <a:gd name="T47" fmla="*/ 265 h 373"/>
                  <a:gd name="T48" fmla="*/ 1033 w 3211"/>
                  <a:gd name="T49" fmla="*/ 192 h 373"/>
                  <a:gd name="T50" fmla="*/ 982 w 3211"/>
                  <a:gd name="T51" fmla="*/ 237 h 373"/>
                  <a:gd name="T52" fmla="*/ 1123 w 3211"/>
                  <a:gd name="T53" fmla="*/ 119 h 373"/>
                  <a:gd name="T54" fmla="*/ 1101 w 3211"/>
                  <a:gd name="T55" fmla="*/ 164 h 373"/>
                  <a:gd name="T56" fmla="*/ 1185 w 3211"/>
                  <a:gd name="T57" fmla="*/ 62 h 373"/>
                  <a:gd name="T58" fmla="*/ 1219 w 3211"/>
                  <a:gd name="T59" fmla="*/ 68 h 373"/>
                  <a:gd name="T60" fmla="*/ 1270 w 3211"/>
                  <a:gd name="T61" fmla="*/ 28 h 373"/>
                  <a:gd name="T62" fmla="*/ 1292 w 3211"/>
                  <a:gd name="T63" fmla="*/ 40 h 373"/>
                  <a:gd name="T64" fmla="*/ 1422 w 3211"/>
                  <a:gd name="T65" fmla="*/ 0 h 373"/>
                  <a:gd name="T66" fmla="*/ 1388 w 3211"/>
                  <a:gd name="T67" fmla="*/ 17 h 373"/>
                  <a:gd name="T68" fmla="*/ 1575 w 3211"/>
                  <a:gd name="T69" fmla="*/ 11 h 373"/>
                  <a:gd name="T70" fmla="*/ 1507 w 3211"/>
                  <a:gd name="T71" fmla="*/ 0 h 373"/>
                  <a:gd name="T72" fmla="*/ 1620 w 3211"/>
                  <a:gd name="T73" fmla="*/ 40 h 373"/>
                  <a:gd name="T74" fmla="*/ 1800 w 3211"/>
                  <a:gd name="T75" fmla="*/ 79 h 373"/>
                  <a:gd name="T76" fmla="*/ 1874 w 3211"/>
                  <a:gd name="T77" fmla="*/ 68 h 373"/>
                  <a:gd name="T78" fmla="*/ 1851 w 3211"/>
                  <a:gd name="T79" fmla="*/ 85 h 373"/>
                  <a:gd name="T80" fmla="*/ 2037 w 3211"/>
                  <a:gd name="T81" fmla="*/ 102 h 373"/>
                  <a:gd name="T82" fmla="*/ 2156 w 3211"/>
                  <a:gd name="T83" fmla="*/ 90 h 373"/>
                  <a:gd name="T84" fmla="*/ 2207 w 3211"/>
                  <a:gd name="T85" fmla="*/ 90 h 373"/>
                  <a:gd name="T86" fmla="*/ 2252 w 3211"/>
                  <a:gd name="T87" fmla="*/ 113 h 373"/>
                  <a:gd name="T88" fmla="*/ 2393 w 3211"/>
                  <a:gd name="T89" fmla="*/ 102 h 373"/>
                  <a:gd name="T90" fmla="*/ 2444 w 3211"/>
                  <a:gd name="T91" fmla="*/ 102 h 373"/>
                  <a:gd name="T92" fmla="*/ 2444 w 3211"/>
                  <a:gd name="T93" fmla="*/ 102 h 373"/>
                  <a:gd name="T94" fmla="*/ 2630 w 3211"/>
                  <a:gd name="T95" fmla="*/ 124 h 373"/>
                  <a:gd name="T96" fmla="*/ 2681 w 3211"/>
                  <a:gd name="T97" fmla="*/ 113 h 373"/>
                  <a:gd name="T98" fmla="*/ 2681 w 3211"/>
                  <a:gd name="T99" fmla="*/ 113 h 373"/>
                  <a:gd name="T100" fmla="*/ 2867 w 3211"/>
                  <a:gd name="T101" fmla="*/ 136 h 373"/>
                  <a:gd name="T102" fmla="*/ 2918 w 3211"/>
                  <a:gd name="T103" fmla="*/ 119 h 373"/>
                  <a:gd name="T104" fmla="*/ 2918 w 3211"/>
                  <a:gd name="T105" fmla="*/ 119 h 373"/>
                  <a:gd name="T106" fmla="*/ 3037 w 3211"/>
                  <a:gd name="T107" fmla="*/ 136 h 373"/>
                  <a:gd name="T108" fmla="*/ 3211 w 3211"/>
                  <a:gd name="T109" fmla="*/ 141 h 3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11"/>
                  <a:gd name="T166" fmla="*/ 0 h 373"/>
                  <a:gd name="T167" fmla="*/ 3211 w 3211"/>
                  <a:gd name="T168" fmla="*/ 373 h 37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11" h="373">
                    <a:moveTo>
                      <a:pt x="0" y="361"/>
                    </a:moveTo>
                    <a:lnTo>
                      <a:pt x="22" y="350"/>
                    </a:lnTo>
                    <a:lnTo>
                      <a:pt x="39" y="333"/>
                    </a:lnTo>
                    <a:lnTo>
                      <a:pt x="51" y="322"/>
                    </a:lnTo>
                    <a:lnTo>
                      <a:pt x="68" y="333"/>
                    </a:lnTo>
                    <a:lnTo>
                      <a:pt x="45" y="350"/>
                    </a:lnTo>
                    <a:lnTo>
                      <a:pt x="28" y="361"/>
                    </a:lnTo>
                    <a:lnTo>
                      <a:pt x="11" y="373"/>
                    </a:lnTo>
                    <a:lnTo>
                      <a:pt x="0" y="361"/>
                    </a:lnTo>
                    <a:close/>
                    <a:moveTo>
                      <a:pt x="79" y="282"/>
                    </a:moveTo>
                    <a:lnTo>
                      <a:pt x="79" y="282"/>
                    </a:lnTo>
                    <a:lnTo>
                      <a:pt x="107" y="237"/>
                    </a:lnTo>
                    <a:lnTo>
                      <a:pt x="113" y="220"/>
                    </a:lnTo>
                    <a:lnTo>
                      <a:pt x="130" y="232"/>
                    </a:lnTo>
                    <a:lnTo>
                      <a:pt x="118" y="243"/>
                    </a:lnTo>
                    <a:lnTo>
                      <a:pt x="96" y="288"/>
                    </a:lnTo>
                    <a:lnTo>
                      <a:pt x="79" y="282"/>
                    </a:lnTo>
                    <a:close/>
                    <a:moveTo>
                      <a:pt x="135" y="175"/>
                    </a:moveTo>
                    <a:lnTo>
                      <a:pt x="141" y="169"/>
                    </a:lnTo>
                    <a:lnTo>
                      <a:pt x="158" y="141"/>
                    </a:lnTo>
                    <a:lnTo>
                      <a:pt x="169" y="119"/>
                    </a:lnTo>
                    <a:lnTo>
                      <a:pt x="175" y="119"/>
                    </a:lnTo>
                    <a:lnTo>
                      <a:pt x="186" y="124"/>
                    </a:lnTo>
                    <a:lnTo>
                      <a:pt x="186" y="130"/>
                    </a:lnTo>
                    <a:lnTo>
                      <a:pt x="175" y="153"/>
                    </a:lnTo>
                    <a:lnTo>
                      <a:pt x="158" y="175"/>
                    </a:lnTo>
                    <a:lnTo>
                      <a:pt x="152" y="186"/>
                    </a:lnTo>
                    <a:lnTo>
                      <a:pt x="135" y="175"/>
                    </a:lnTo>
                    <a:close/>
                    <a:moveTo>
                      <a:pt x="209" y="79"/>
                    </a:moveTo>
                    <a:lnTo>
                      <a:pt x="214" y="74"/>
                    </a:lnTo>
                    <a:lnTo>
                      <a:pt x="220" y="74"/>
                    </a:lnTo>
                    <a:lnTo>
                      <a:pt x="231" y="74"/>
                    </a:lnTo>
                    <a:lnTo>
                      <a:pt x="237" y="74"/>
                    </a:lnTo>
                    <a:lnTo>
                      <a:pt x="248" y="74"/>
                    </a:lnTo>
                    <a:lnTo>
                      <a:pt x="276" y="85"/>
                    </a:lnTo>
                    <a:lnTo>
                      <a:pt x="282" y="90"/>
                    </a:lnTo>
                    <a:lnTo>
                      <a:pt x="271" y="107"/>
                    </a:lnTo>
                    <a:lnTo>
                      <a:pt x="271" y="102"/>
                    </a:lnTo>
                    <a:lnTo>
                      <a:pt x="243" y="90"/>
                    </a:lnTo>
                    <a:lnTo>
                      <a:pt x="231" y="90"/>
                    </a:lnTo>
                    <a:lnTo>
                      <a:pt x="237" y="90"/>
                    </a:lnTo>
                    <a:lnTo>
                      <a:pt x="220" y="90"/>
                    </a:lnTo>
                    <a:lnTo>
                      <a:pt x="226" y="90"/>
                    </a:lnTo>
                    <a:lnTo>
                      <a:pt x="220" y="96"/>
                    </a:lnTo>
                    <a:lnTo>
                      <a:pt x="209" y="79"/>
                    </a:lnTo>
                    <a:close/>
                    <a:moveTo>
                      <a:pt x="322" y="124"/>
                    </a:moveTo>
                    <a:lnTo>
                      <a:pt x="333" y="130"/>
                    </a:lnTo>
                    <a:lnTo>
                      <a:pt x="372" y="164"/>
                    </a:lnTo>
                    <a:lnTo>
                      <a:pt x="367" y="181"/>
                    </a:lnTo>
                    <a:lnTo>
                      <a:pt x="322" y="147"/>
                    </a:lnTo>
                    <a:lnTo>
                      <a:pt x="310" y="136"/>
                    </a:lnTo>
                    <a:lnTo>
                      <a:pt x="322" y="124"/>
                    </a:lnTo>
                    <a:close/>
                    <a:moveTo>
                      <a:pt x="418" y="192"/>
                    </a:moveTo>
                    <a:lnTo>
                      <a:pt x="440" y="203"/>
                    </a:lnTo>
                    <a:lnTo>
                      <a:pt x="468" y="215"/>
                    </a:lnTo>
                    <a:lnTo>
                      <a:pt x="474" y="220"/>
                    </a:lnTo>
                    <a:lnTo>
                      <a:pt x="468" y="237"/>
                    </a:lnTo>
                    <a:lnTo>
                      <a:pt x="463" y="232"/>
                    </a:lnTo>
                    <a:lnTo>
                      <a:pt x="429" y="220"/>
                    </a:lnTo>
                    <a:lnTo>
                      <a:pt x="406" y="209"/>
                    </a:lnTo>
                    <a:lnTo>
                      <a:pt x="418" y="192"/>
                    </a:lnTo>
                    <a:close/>
                    <a:moveTo>
                      <a:pt x="525" y="232"/>
                    </a:moveTo>
                    <a:lnTo>
                      <a:pt x="542" y="237"/>
                    </a:lnTo>
                    <a:lnTo>
                      <a:pt x="576" y="254"/>
                    </a:lnTo>
                    <a:lnTo>
                      <a:pt x="587" y="260"/>
                    </a:lnTo>
                    <a:lnTo>
                      <a:pt x="581" y="277"/>
                    </a:lnTo>
                    <a:lnTo>
                      <a:pt x="570" y="265"/>
                    </a:lnTo>
                    <a:lnTo>
                      <a:pt x="536" y="254"/>
                    </a:lnTo>
                    <a:lnTo>
                      <a:pt x="519" y="249"/>
                    </a:lnTo>
                    <a:lnTo>
                      <a:pt x="525" y="232"/>
                    </a:lnTo>
                    <a:close/>
                    <a:moveTo>
                      <a:pt x="632" y="271"/>
                    </a:moveTo>
                    <a:lnTo>
                      <a:pt x="649" y="277"/>
                    </a:lnTo>
                    <a:lnTo>
                      <a:pt x="700" y="277"/>
                    </a:lnTo>
                    <a:lnTo>
                      <a:pt x="700" y="294"/>
                    </a:lnTo>
                    <a:lnTo>
                      <a:pt x="643" y="294"/>
                    </a:lnTo>
                    <a:lnTo>
                      <a:pt x="632" y="288"/>
                    </a:lnTo>
                    <a:lnTo>
                      <a:pt x="632" y="271"/>
                    </a:lnTo>
                    <a:close/>
                    <a:moveTo>
                      <a:pt x="751" y="282"/>
                    </a:moveTo>
                    <a:lnTo>
                      <a:pt x="779" y="282"/>
                    </a:lnTo>
                    <a:lnTo>
                      <a:pt x="813" y="277"/>
                    </a:lnTo>
                    <a:lnTo>
                      <a:pt x="818" y="277"/>
                    </a:lnTo>
                    <a:lnTo>
                      <a:pt x="818" y="294"/>
                    </a:lnTo>
                    <a:lnTo>
                      <a:pt x="813" y="294"/>
                    </a:lnTo>
                    <a:lnTo>
                      <a:pt x="779" y="299"/>
                    </a:lnTo>
                    <a:lnTo>
                      <a:pt x="751" y="299"/>
                    </a:lnTo>
                    <a:lnTo>
                      <a:pt x="751" y="282"/>
                    </a:lnTo>
                    <a:close/>
                    <a:moveTo>
                      <a:pt x="863" y="265"/>
                    </a:moveTo>
                    <a:lnTo>
                      <a:pt x="880" y="260"/>
                    </a:lnTo>
                    <a:lnTo>
                      <a:pt x="931" y="243"/>
                    </a:lnTo>
                    <a:lnTo>
                      <a:pt x="937" y="260"/>
                    </a:lnTo>
                    <a:lnTo>
                      <a:pt x="880" y="277"/>
                    </a:lnTo>
                    <a:lnTo>
                      <a:pt x="869" y="282"/>
                    </a:lnTo>
                    <a:lnTo>
                      <a:pt x="863" y="265"/>
                    </a:lnTo>
                    <a:close/>
                    <a:moveTo>
                      <a:pt x="976" y="226"/>
                    </a:moveTo>
                    <a:lnTo>
                      <a:pt x="993" y="215"/>
                    </a:lnTo>
                    <a:lnTo>
                      <a:pt x="1016" y="203"/>
                    </a:lnTo>
                    <a:lnTo>
                      <a:pt x="1033" y="192"/>
                    </a:lnTo>
                    <a:lnTo>
                      <a:pt x="1044" y="209"/>
                    </a:lnTo>
                    <a:lnTo>
                      <a:pt x="1027" y="220"/>
                    </a:lnTo>
                    <a:lnTo>
                      <a:pt x="999" y="232"/>
                    </a:lnTo>
                    <a:lnTo>
                      <a:pt x="982" y="237"/>
                    </a:lnTo>
                    <a:lnTo>
                      <a:pt x="976" y="226"/>
                    </a:lnTo>
                    <a:close/>
                    <a:moveTo>
                      <a:pt x="1072" y="164"/>
                    </a:moveTo>
                    <a:lnTo>
                      <a:pt x="1089" y="147"/>
                    </a:lnTo>
                    <a:lnTo>
                      <a:pt x="1123" y="119"/>
                    </a:lnTo>
                    <a:lnTo>
                      <a:pt x="1134" y="130"/>
                    </a:lnTo>
                    <a:lnTo>
                      <a:pt x="1101" y="164"/>
                    </a:lnTo>
                    <a:lnTo>
                      <a:pt x="1084" y="175"/>
                    </a:lnTo>
                    <a:lnTo>
                      <a:pt x="1072" y="164"/>
                    </a:lnTo>
                    <a:close/>
                    <a:moveTo>
                      <a:pt x="1163" y="85"/>
                    </a:moveTo>
                    <a:lnTo>
                      <a:pt x="1185" y="62"/>
                    </a:lnTo>
                    <a:lnTo>
                      <a:pt x="1208" y="51"/>
                    </a:lnTo>
                    <a:lnTo>
                      <a:pt x="1219" y="45"/>
                    </a:lnTo>
                    <a:lnTo>
                      <a:pt x="1225" y="62"/>
                    </a:lnTo>
                    <a:lnTo>
                      <a:pt x="1219" y="68"/>
                    </a:lnTo>
                    <a:lnTo>
                      <a:pt x="1196" y="79"/>
                    </a:lnTo>
                    <a:lnTo>
                      <a:pt x="1174" y="96"/>
                    </a:lnTo>
                    <a:lnTo>
                      <a:pt x="1163" y="85"/>
                    </a:lnTo>
                    <a:close/>
                    <a:moveTo>
                      <a:pt x="1270" y="28"/>
                    </a:moveTo>
                    <a:lnTo>
                      <a:pt x="1287" y="23"/>
                    </a:lnTo>
                    <a:lnTo>
                      <a:pt x="1338" y="11"/>
                    </a:lnTo>
                    <a:lnTo>
                      <a:pt x="1338" y="28"/>
                    </a:lnTo>
                    <a:lnTo>
                      <a:pt x="1292" y="40"/>
                    </a:lnTo>
                    <a:lnTo>
                      <a:pt x="1276" y="45"/>
                    </a:lnTo>
                    <a:lnTo>
                      <a:pt x="1270" y="28"/>
                    </a:lnTo>
                    <a:close/>
                    <a:moveTo>
                      <a:pt x="1388" y="0"/>
                    </a:moveTo>
                    <a:lnTo>
                      <a:pt x="1422" y="0"/>
                    </a:lnTo>
                    <a:lnTo>
                      <a:pt x="1456" y="0"/>
                    </a:lnTo>
                    <a:lnTo>
                      <a:pt x="1456" y="17"/>
                    </a:lnTo>
                    <a:lnTo>
                      <a:pt x="1428" y="17"/>
                    </a:lnTo>
                    <a:lnTo>
                      <a:pt x="1388" y="17"/>
                    </a:lnTo>
                    <a:lnTo>
                      <a:pt x="1388" y="0"/>
                    </a:lnTo>
                    <a:close/>
                    <a:moveTo>
                      <a:pt x="1507" y="0"/>
                    </a:moveTo>
                    <a:lnTo>
                      <a:pt x="1530" y="0"/>
                    </a:lnTo>
                    <a:lnTo>
                      <a:pt x="1575" y="11"/>
                    </a:lnTo>
                    <a:lnTo>
                      <a:pt x="1569" y="28"/>
                    </a:lnTo>
                    <a:lnTo>
                      <a:pt x="1530" y="17"/>
                    </a:lnTo>
                    <a:lnTo>
                      <a:pt x="1507" y="17"/>
                    </a:lnTo>
                    <a:lnTo>
                      <a:pt x="1507" y="0"/>
                    </a:lnTo>
                    <a:close/>
                    <a:moveTo>
                      <a:pt x="1625" y="23"/>
                    </a:moveTo>
                    <a:lnTo>
                      <a:pt x="1688" y="40"/>
                    </a:lnTo>
                    <a:lnTo>
                      <a:pt x="1688" y="51"/>
                    </a:lnTo>
                    <a:lnTo>
                      <a:pt x="1620" y="40"/>
                    </a:lnTo>
                    <a:lnTo>
                      <a:pt x="1625" y="23"/>
                    </a:lnTo>
                    <a:close/>
                    <a:moveTo>
                      <a:pt x="1738" y="51"/>
                    </a:moveTo>
                    <a:lnTo>
                      <a:pt x="1806" y="62"/>
                    </a:lnTo>
                    <a:lnTo>
                      <a:pt x="1800" y="79"/>
                    </a:lnTo>
                    <a:lnTo>
                      <a:pt x="1733" y="68"/>
                    </a:lnTo>
                    <a:lnTo>
                      <a:pt x="1738" y="51"/>
                    </a:lnTo>
                    <a:close/>
                    <a:moveTo>
                      <a:pt x="1857" y="68"/>
                    </a:moveTo>
                    <a:lnTo>
                      <a:pt x="1874" y="68"/>
                    </a:lnTo>
                    <a:lnTo>
                      <a:pt x="1925" y="74"/>
                    </a:lnTo>
                    <a:lnTo>
                      <a:pt x="1919" y="90"/>
                    </a:lnTo>
                    <a:lnTo>
                      <a:pt x="1874" y="85"/>
                    </a:lnTo>
                    <a:lnTo>
                      <a:pt x="1851" y="85"/>
                    </a:lnTo>
                    <a:lnTo>
                      <a:pt x="1857" y="68"/>
                    </a:lnTo>
                    <a:close/>
                    <a:moveTo>
                      <a:pt x="1970" y="79"/>
                    </a:moveTo>
                    <a:lnTo>
                      <a:pt x="2037" y="85"/>
                    </a:lnTo>
                    <a:lnTo>
                      <a:pt x="2037" y="102"/>
                    </a:lnTo>
                    <a:lnTo>
                      <a:pt x="1970" y="96"/>
                    </a:lnTo>
                    <a:lnTo>
                      <a:pt x="1970" y="79"/>
                    </a:lnTo>
                    <a:close/>
                    <a:moveTo>
                      <a:pt x="2088" y="85"/>
                    </a:moveTo>
                    <a:lnTo>
                      <a:pt x="2156" y="90"/>
                    </a:lnTo>
                    <a:lnTo>
                      <a:pt x="2156" y="107"/>
                    </a:lnTo>
                    <a:lnTo>
                      <a:pt x="2088" y="102"/>
                    </a:lnTo>
                    <a:lnTo>
                      <a:pt x="2088" y="85"/>
                    </a:lnTo>
                    <a:close/>
                    <a:moveTo>
                      <a:pt x="2207" y="90"/>
                    </a:moveTo>
                    <a:lnTo>
                      <a:pt x="2252" y="96"/>
                    </a:lnTo>
                    <a:lnTo>
                      <a:pt x="2275" y="96"/>
                    </a:lnTo>
                    <a:lnTo>
                      <a:pt x="2275" y="113"/>
                    </a:lnTo>
                    <a:lnTo>
                      <a:pt x="2252" y="113"/>
                    </a:lnTo>
                    <a:lnTo>
                      <a:pt x="2207" y="107"/>
                    </a:lnTo>
                    <a:lnTo>
                      <a:pt x="2207" y="90"/>
                    </a:lnTo>
                    <a:close/>
                    <a:moveTo>
                      <a:pt x="2325" y="96"/>
                    </a:moveTo>
                    <a:lnTo>
                      <a:pt x="2393" y="102"/>
                    </a:lnTo>
                    <a:lnTo>
                      <a:pt x="2393" y="119"/>
                    </a:lnTo>
                    <a:lnTo>
                      <a:pt x="2325" y="113"/>
                    </a:lnTo>
                    <a:lnTo>
                      <a:pt x="2325" y="96"/>
                    </a:lnTo>
                    <a:close/>
                    <a:moveTo>
                      <a:pt x="2444" y="102"/>
                    </a:moveTo>
                    <a:lnTo>
                      <a:pt x="2512" y="107"/>
                    </a:lnTo>
                    <a:lnTo>
                      <a:pt x="2512" y="124"/>
                    </a:lnTo>
                    <a:lnTo>
                      <a:pt x="2444" y="119"/>
                    </a:lnTo>
                    <a:lnTo>
                      <a:pt x="2444" y="102"/>
                    </a:lnTo>
                    <a:close/>
                    <a:moveTo>
                      <a:pt x="2562" y="107"/>
                    </a:moveTo>
                    <a:lnTo>
                      <a:pt x="2568" y="107"/>
                    </a:lnTo>
                    <a:lnTo>
                      <a:pt x="2630" y="107"/>
                    </a:lnTo>
                    <a:lnTo>
                      <a:pt x="2630" y="124"/>
                    </a:lnTo>
                    <a:lnTo>
                      <a:pt x="2568" y="124"/>
                    </a:lnTo>
                    <a:lnTo>
                      <a:pt x="2562" y="124"/>
                    </a:lnTo>
                    <a:lnTo>
                      <a:pt x="2562" y="107"/>
                    </a:lnTo>
                    <a:close/>
                    <a:moveTo>
                      <a:pt x="2681" y="113"/>
                    </a:moveTo>
                    <a:lnTo>
                      <a:pt x="2749" y="113"/>
                    </a:lnTo>
                    <a:lnTo>
                      <a:pt x="2749" y="130"/>
                    </a:lnTo>
                    <a:lnTo>
                      <a:pt x="2681" y="130"/>
                    </a:lnTo>
                    <a:lnTo>
                      <a:pt x="2681" y="113"/>
                    </a:lnTo>
                    <a:close/>
                    <a:moveTo>
                      <a:pt x="2799" y="113"/>
                    </a:moveTo>
                    <a:lnTo>
                      <a:pt x="2805" y="113"/>
                    </a:lnTo>
                    <a:lnTo>
                      <a:pt x="2867" y="119"/>
                    </a:lnTo>
                    <a:lnTo>
                      <a:pt x="2867" y="136"/>
                    </a:lnTo>
                    <a:lnTo>
                      <a:pt x="2805" y="130"/>
                    </a:lnTo>
                    <a:lnTo>
                      <a:pt x="2799" y="130"/>
                    </a:lnTo>
                    <a:lnTo>
                      <a:pt x="2799" y="113"/>
                    </a:lnTo>
                    <a:close/>
                    <a:moveTo>
                      <a:pt x="2918" y="119"/>
                    </a:moveTo>
                    <a:lnTo>
                      <a:pt x="2986" y="119"/>
                    </a:lnTo>
                    <a:lnTo>
                      <a:pt x="2986" y="136"/>
                    </a:lnTo>
                    <a:lnTo>
                      <a:pt x="2918" y="136"/>
                    </a:lnTo>
                    <a:lnTo>
                      <a:pt x="2918" y="119"/>
                    </a:lnTo>
                    <a:close/>
                    <a:moveTo>
                      <a:pt x="3037" y="119"/>
                    </a:moveTo>
                    <a:lnTo>
                      <a:pt x="3104" y="119"/>
                    </a:lnTo>
                    <a:lnTo>
                      <a:pt x="3104" y="136"/>
                    </a:lnTo>
                    <a:lnTo>
                      <a:pt x="3037" y="136"/>
                    </a:lnTo>
                    <a:lnTo>
                      <a:pt x="3037" y="119"/>
                    </a:lnTo>
                    <a:close/>
                    <a:moveTo>
                      <a:pt x="3155" y="124"/>
                    </a:moveTo>
                    <a:lnTo>
                      <a:pt x="3211" y="124"/>
                    </a:lnTo>
                    <a:lnTo>
                      <a:pt x="3211" y="141"/>
                    </a:lnTo>
                    <a:lnTo>
                      <a:pt x="3155" y="141"/>
                    </a:lnTo>
                    <a:lnTo>
                      <a:pt x="3155" y="124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2" name="Rectangle 159"/>
              <p:cNvSpPr>
                <a:spLocks noChangeArrowheads="1"/>
              </p:cNvSpPr>
              <p:nvPr/>
            </p:nvSpPr>
            <p:spPr bwMode="auto">
              <a:xfrm>
                <a:off x="1324" y="2788"/>
                <a:ext cx="39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3" name="Freeform 160"/>
              <p:cNvSpPr>
                <a:spLocks noEditPoints="1"/>
              </p:cNvSpPr>
              <p:nvPr/>
            </p:nvSpPr>
            <p:spPr bwMode="auto">
              <a:xfrm>
                <a:off x="1324" y="2788"/>
                <a:ext cx="45" cy="40"/>
              </a:xfrm>
              <a:custGeom>
                <a:avLst/>
                <a:gdLst>
                  <a:gd name="T0" fmla="*/ 0 w 45"/>
                  <a:gd name="T1" fmla="*/ 0 h 40"/>
                  <a:gd name="T2" fmla="*/ 45 w 45"/>
                  <a:gd name="T3" fmla="*/ 0 h 40"/>
                  <a:gd name="T4" fmla="*/ 45 w 45"/>
                  <a:gd name="T5" fmla="*/ 40 h 40"/>
                  <a:gd name="T6" fmla="*/ 0 w 45"/>
                  <a:gd name="T7" fmla="*/ 40 h 40"/>
                  <a:gd name="T8" fmla="*/ 0 w 45"/>
                  <a:gd name="T9" fmla="*/ 0 h 40"/>
                  <a:gd name="T10" fmla="*/ 5 w 45"/>
                  <a:gd name="T11" fmla="*/ 34 h 40"/>
                  <a:gd name="T12" fmla="*/ 0 w 45"/>
                  <a:gd name="T13" fmla="*/ 34 h 40"/>
                  <a:gd name="T14" fmla="*/ 39 w 45"/>
                  <a:gd name="T15" fmla="*/ 34 h 40"/>
                  <a:gd name="T16" fmla="*/ 39 w 45"/>
                  <a:gd name="T17" fmla="*/ 34 h 40"/>
                  <a:gd name="T18" fmla="*/ 39 w 45"/>
                  <a:gd name="T19" fmla="*/ 0 h 40"/>
                  <a:gd name="T20" fmla="*/ 39 w 45"/>
                  <a:gd name="T21" fmla="*/ 6 h 40"/>
                  <a:gd name="T22" fmla="*/ 0 w 45"/>
                  <a:gd name="T23" fmla="*/ 6 h 40"/>
                  <a:gd name="T24" fmla="*/ 5 w 45"/>
                  <a:gd name="T25" fmla="*/ 0 h 40"/>
                  <a:gd name="T26" fmla="*/ 5 w 45"/>
                  <a:gd name="T27" fmla="*/ 34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0"/>
                  <a:gd name="T44" fmla="*/ 45 w 4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0">
                    <a:moveTo>
                      <a:pt x="0" y="0"/>
                    </a:moveTo>
                    <a:lnTo>
                      <a:pt x="45" y="0"/>
                    </a:lnTo>
                    <a:lnTo>
                      <a:pt x="45" y="40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  <a:moveTo>
                      <a:pt x="5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4" name="Rectangle 161"/>
              <p:cNvSpPr>
                <a:spLocks noChangeArrowheads="1"/>
              </p:cNvSpPr>
              <p:nvPr/>
            </p:nvSpPr>
            <p:spPr bwMode="auto">
              <a:xfrm>
                <a:off x="1374" y="2743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5" name="Freeform 162"/>
              <p:cNvSpPr>
                <a:spLocks noEditPoints="1"/>
              </p:cNvSpPr>
              <p:nvPr/>
            </p:nvSpPr>
            <p:spPr bwMode="auto">
              <a:xfrm>
                <a:off x="1374" y="2743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39 h 45"/>
                  <a:gd name="T12" fmla="*/ 0 w 46"/>
                  <a:gd name="T13" fmla="*/ 39 h 45"/>
                  <a:gd name="T14" fmla="*/ 40 w 46"/>
                  <a:gd name="T15" fmla="*/ 39 h 45"/>
                  <a:gd name="T16" fmla="*/ 40 w 46"/>
                  <a:gd name="T17" fmla="*/ 39 h 45"/>
                  <a:gd name="T18" fmla="*/ 40 w 46"/>
                  <a:gd name="T19" fmla="*/ 0 h 45"/>
                  <a:gd name="T20" fmla="*/ 40 w 46"/>
                  <a:gd name="T21" fmla="*/ 6 h 45"/>
                  <a:gd name="T22" fmla="*/ 0 w 46"/>
                  <a:gd name="T23" fmla="*/ 6 h 45"/>
                  <a:gd name="T24" fmla="*/ 6 w 46"/>
                  <a:gd name="T25" fmla="*/ 0 h 45"/>
                  <a:gd name="T26" fmla="*/ 6 w 46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6" name="Rectangle 163"/>
              <p:cNvSpPr>
                <a:spLocks noChangeArrowheads="1"/>
              </p:cNvSpPr>
              <p:nvPr/>
            </p:nvSpPr>
            <p:spPr bwMode="auto">
              <a:xfrm>
                <a:off x="1431" y="2658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7" name="Freeform 164"/>
              <p:cNvSpPr>
                <a:spLocks noEditPoints="1"/>
              </p:cNvSpPr>
              <p:nvPr/>
            </p:nvSpPr>
            <p:spPr bwMode="auto">
              <a:xfrm>
                <a:off x="1431" y="2658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8" name="Rectangle 165"/>
              <p:cNvSpPr>
                <a:spLocks noChangeArrowheads="1"/>
              </p:cNvSpPr>
              <p:nvPr/>
            </p:nvSpPr>
            <p:spPr bwMode="auto">
              <a:xfrm>
                <a:off x="1482" y="2568"/>
                <a:ext cx="39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19" name="Freeform 166"/>
              <p:cNvSpPr>
                <a:spLocks noEditPoints="1"/>
              </p:cNvSpPr>
              <p:nvPr/>
            </p:nvSpPr>
            <p:spPr bwMode="auto">
              <a:xfrm>
                <a:off x="1482" y="2568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5 w 45"/>
                  <a:gd name="T11" fmla="*/ 34 h 39"/>
                  <a:gd name="T12" fmla="*/ 0 w 45"/>
                  <a:gd name="T13" fmla="*/ 34 h 39"/>
                  <a:gd name="T14" fmla="*/ 39 w 45"/>
                  <a:gd name="T15" fmla="*/ 34 h 39"/>
                  <a:gd name="T16" fmla="*/ 39 w 45"/>
                  <a:gd name="T17" fmla="*/ 34 h 39"/>
                  <a:gd name="T18" fmla="*/ 39 w 45"/>
                  <a:gd name="T19" fmla="*/ 0 h 39"/>
                  <a:gd name="T20" fmla="*/ 39 w 45"/>
                  <a:gd name="T21" fmla="*/ 6 h 39"/>
                  <a:gd name="T22" fmla="*/ 0 w 45"/>
                  <a:gd name="T23" fmla="*/ 6 h 39"/>
                  <a:gd name="T24" fmla="*/ 5 w 45"/>
                  <a:gd name="T25" fmla="*/ 0 h 39"/>
                  <a:gd name="T26" fmla="*/ 5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5" y="34"/>
                    </a:moveTo>
                    <a:lnTo>
                      <a:pt x="0" y="34"/>
                    </a:lnTo>
                    <a:lnTo>
                      <a:pt x="39" y="34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0" name="Rectangle 167"/>
              <p:cNvSpPr>
                <a:spLocks noChangeArrowheads="1"/>
              </p:cNvSpPr>
              <p:nvPr/>
            </p:nvSpPr>
            <p:spPr bwMode="auto">
              <a:xfrm>
                <a:off x="1538" y="2506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1" name="Freeform 168"/>
              <p:cNvSpPr>
                <a:spLocks noEditPoints="1"/>
              </p:cNvSpPr>
              <p:nvPr/>
            </p:nvSpPr>
            <p:spPr bwMode="auto">
              <a:xfrm>
                <a:off x="1538" y="250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39 h 45"/>
                  <a:gd name="T12" fmla="*/ 0 w 45"/>
                  <a:gd name="T13" fmla="*/ 39 h 45"/>
                  <a:gd name="T14" fmla="*/ 40 w 45"/>
                  <a:gd name="T15" fmla="*/ 39 h 45"/>
                  <a:gd name="T16" fmla="*/ 40 w 45"/>
                  <a:gd name="T17" fmla="*/ 39 h 45"/>
                  <a:gd name="T18" fmla="*/ 40 w 45"/>
                  <a:gd name="T19" fmla="*/ 0 h 45"/>
                  <a:gd name="T20" fmla="*/ 40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2" name="Rectangle 169"/>
              <p:cNvSpPr>
                <a:spLocks noChangeArrowheads="1"/>
              </p:cNvSpPr>
              <p:nvPr/>
            </p:nvSpPr>
            <p:spPr bwMode="auto">
              <a:xfrm>
                <a:off x="1589" y="2517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3" name="Freeform 170"/>
              <p:cNvSpPr>
                <a:spLocks noEditPoints="1"/>
              </p:cNvSpPr>
              <p:nvPr/>
            </p:nvSpPr>
            <p:spPr bwMode="auto">
              <a:xfrm>
                <a:off x="1589" y="2517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4" name="Rectangle 171"/>
              <p:cNvSpPr>
                <a:spLocks noChangeArrowheads="1"/>
              </p:cNvSpPr>
              <p:nvPr/>
            </p:nvSpPr>
            <p:spPr bwMode="auto">
              <a:xfrm>
                <a:off x="1645" y="2557"/>
                <a:ext cx="40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5" name="Freeform 172"/>
              <p:cNvSpPr>
                <a:spLocks noEditPoints="1"/>
              </p:cNvSpPr>
              <p:nvPr/>
            </p:nvSpPr>
            <p:spPr bwMode="auto">
              <a:xfrm>
                <a:off x="1645" y="2557"/>
                <a:ext cx="46" cy="45"/>
              </a:xfrm>
              <a:custGeom>
                <a:avLst/>
                <a:gdLst>
                  <a:gd name="T0" fmla="*/ 0 w 46"/>
                  <a:gd name="T1" fmla="*/ 0 h 45"/>
                  <a:gd name="T2" fmla="*/ 46 w 46"/>
                  <a:gd name="T3" fmla="*/ 0 h 45"/>
                  <a:gd name="T4" fmla="*/ 46 w 46"/>
                  <a:gd name="T5" fmla="*/ 45 h 45"/>
                  <a:gd name="T6" fmla="*/ 0 w 46"/>
                  <a:gd name="T7" fmla="*/ 45 h 45"/>
                  <a:gd name="T8" fmla="*/ 0 w 46"/>
                  <a:gd name="T9" fmla="*/ 0 h 45"/>
                  <a:gd name="T10" fmla="*/ 6 w 46"/>
                  <a:gd name="T11" fmla="*/ 39 h 45"/>
                  <a:gd name="T12" fmla="*/ 0 w 46"/>
                  <a:gd name="T13" fmla="*/ 39 h 45"/>
                  <a:gd name="T14" fmla="*/ 40 w 46"/>
                  <a:gd name="T15" fmla="*/ 39 h 45"/>
                  <a:gd name="T16" fmla="*/ 40 w 46"/>
                  <a:gd name="T17" fmla="*/ 39 h 45"/>
                  <a:gd name="T18" fmla="*/ 40 w 46"/>
                  <a:gd name="T19" fmla="*/ 0 h 45"/>
                  <a:gd name="T20" fmla="*/ 40 w 46"/>
                  <a:gd name="T21" fmla="*/ 5 h 45"/>
                  <a:gd name="T22" fmla="*/ 0 w 46"/>
                  <a:gd name="T23" fmla="*/ 5 h 45"/>
                  <a:gd name="T24" fmla="*/ 6 w 46"/>
                  <a:gd name="T25" fmla="*/ 0 h 45"/>
                  <a:gd name="T26" fmla="*/ 6 w 46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5"/>
                  <a:gd name="T44" fmla="*/ 46 w 46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5">
                    <a:moveTo>
                      <a:pt x="0" y="0"/>
                    </a:moveTo>
                    <a:lnTo>
                      <a:pt x="46" y="0"/>
                    </a:lnTo>
                    <a:lnTo>
                      <a:pt x="46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39"/>
                    </a:moveTo>
                    <a:lnTo>
                      <a:pt x="0" y="39"/>
                    </a:lnTo>
                    <a:lnTo>
                      <a:pt x="40" y="39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6" name="Rectangle 173"/>
              <p:cNvSpPr>
                <a:spLocks noChangeArrowheads="1"/>
              </p:cNvSpPr>
              <p:nvPr/>
            </p:nvSpPr>
            <p:spPr bwMode="auto">
              <a:xfrm>
                <a:off x="1747" y="2630"/>
                <a:ext cx="45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7" name="Freeform 174"/>
              <p:cNvSpPr>
                <a:spLocks noEditPoints="1"/>
              </p:cNvSpPr>
              <p:nvPr/>
            </p:nvSpPr>
            <p:spPr bwMode="auto">
              <a:xfrm>
                <a:off x="1747" y="2630"/>
                <a:ext cx="51" cy="45"/>
              </a:xfrm>
              <a:custGeom>
                <a:avLst/>
                <a:gdLst>
                  <a:gd name="T0" fmla="*/ 0 w 51"/>
                  <a:gd name="T1" fmla="*/ 0 h 45"/>
                  <a:gd name="T2" fmla="*/ 51 w 51"/>
                  <a:gd name="T3" fmla="*/ 0 h 45"/>
                  <a:gd name="T4" fmla="*/ 51 w 51"/>
                  <a:gd name="T5" fmla="*/ 45 h 45"/>
                  <a:gd name="T6" fmla="*/ 0 w 51"/>
                  <a:gd name="T7" fmla="*/ 45 h 45"/>
                  <a:gd name="T8" fmla="*/ 0 w 51"/>
                  <a:gd name="T9" fmla="*/ 0 h 45"/>
                  <a:gd name="T10" fmla="*/ 6 w 51"/>
                  <a:gd name="T11" fmla="*/ 40 h 45"/>
                  <a:gd name="T12" fmla="*/ 0 w 51"/>
                  <a:gd name="T13" fmla="*/ 40 h 45"/>
                  <a:gd name="T14" fmla="*/ 45 w 51"/>
                  <a:gd name="T15" fmla="*/ 40 h 45"/>
                  <a:gd name="T16" fmla="*/ 45 w 51"/>
                  <a:gd name="T17" fmla="*/ 40 h 45"/>
                  <a:gd name="T18" fmla="*/ 45 w 51"/>
                  <a:gd name="T19" fmla="*/ 0 h 45"/>
                  <a:gd name="T20" fmla="*/ 45 w 51"/>
                  <a:gd name="T21" fmla="*/ 6 h 45"/>
                  <a:gd name="T22" fmla="*/ 0 w 51"/>
                  <a:gd name="T23" fmla="*/ 6 h 45"/>
                  <a:gd name="T24" fmla="*/ 6 w 51"/>
                  <a:gd name="T25" fmla="*/ 0 h 45"/>
                  <a:gd name="T26" fmla="*/ 6 w 51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45"/>
                  <a:gd name="T44" fmla="*/ 51 w 51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45">
                    <a:moveTo>
                      <a:pt x="0" y="0"/>
                    </a:moveTo>
                    <a:lnTo>
                      <a:pt x="51" y="0"/>
                    </a:lnTo>
                    <a:lnTo>
                      <a:pt x="51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5" y="4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8" name="Rectangle 175"/>
              <p:cNvSpPr>
                <a:spLocks noChangeArrowheads="1"/>
              </p:cNvSpPr>
              <p:nvPr/>
            </p:nvSpPr>
            <p:spPr bwMode="auto">
              <a:xfrm>
                <a:off x="1854" y="2670"/>
                <a:ext cx="40" cy="33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29" name="Freeform 176"/>
              <p:cNvSpPr>
                <a:spLocks noEditPoints="1"/>
              </p:cNvSpPr>
              <p:nvPr/>
            </p:nvSpPr>
            <p:spPr bwMode="auto">
              <a:xfrm>
                <a:off x="1854" y="2670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3 h 39"/>
                  <a:gd name="T12" fmla="*/ 0 w 45"/>
                  <a:gd name="T13" fmla="*/ 33 h 39"/>
                  <a:gd name="T14" fmla="*/ 40 w 45"/>
                  <a:gd name="T15" fmla="*/ 33 h 39"/>
                  <a:gd name="T16" fmla="*/ 40 w 45"/>
                  <a:gd name="T17" fmla="*/ 33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3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3"/>
                    </a:moveTo>
                    <a:lnTo>
                      <a:pt x="0" y="33"/>
                    </a:lnTo>
                    <a:lnTo>
                      <a:pt x="40" y="33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0" name="Rectangle 177"/>
              <p:cNvSpPr>
                <a:spLocks noChangeArrowheads="1"/>
              </p:cNvSpPr>
              <p:nvPr/>
            </p:nvSpPr>
            <p:spPr bwMode="auto">
              <a:xfrm>
                <a:off x="1961" y="2703"/>
                <a:ext cx="40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1" name="Freeform 178"/>
              <p:cNvSpPr>
                <a:spLocks noEditPoints="1"/>
              </p:cNvSpPr>
              <p:nvPr/>
            </p:nvSpPr>
            <p:spPr bwMode="auto">
              <a:xfrm>
                <a:off x="1961" y="2703"/>
                <a:ext cx="46" cy="46"/>
              </a:xfrm>
              <a:custGeom>
                <a:avLst/>
                <a:gdLst>
                  <a:gd name="T0" fmla="*/ 0 w 46"/>
                  <a:gd name="T1" fmla="*/ 0 h 46"/>
                  <a:gd name="T2" fmla="*/ 46 w 46"/>
                  <a:gd name="T3" fmla="*/ 0 h 46"/>
                  <a:gd name="T4" fmla="*/ 46 w 46"/>
                  <a:gd name="T5" fmla="*/ 46 h 46"/>
                  <a:gd name="T6" fmla="*/ 0 w 46"/>
                  <a:gd name="T7" fmla="*/ 46 h 46"/>
                  <a:gd name="T8" fmla="*/ 0 w 46"/>
                  <a:gd name="T9" fmla="*/ 0 h 46"/>
                  <a:gd name="T10" fmla="*/ 6 w 46"/>
                  <a:gd name="T11" fmla="*/ 40 h 46"/>
                  <a:gd name="T12" fmla="*/ 0 w 46"/>
                  <a:gd name="T13" fmla="*/ 40 h 46"/>
                  <a:gd name="T14" fmla="*/ 40 w 46"/>
                  <a:gd name="T15" fmla="*/ 40 h 46"/>
                  <a:gd name="T16" fmla="*/ 40 w 46"/>
                  <a:gd name="T17" fmla="*/ 40 h 46"/>
                  <a:gd name="T18" fmla="*/ 40 w 46"/>
                  <a:gd name="T19" fmla="*/ 0 h 46"/>
                  <a:gd name="T20" fmla="*/ 40 w 46"/>
                  <a:gd name="T21" fmla="*/ 6 h 46"/>
                  <a:gd name="T22" fmla="*/ 0 w 46"/>
                  <a:gd name="T23" fmla="*/ 6 h 46"/>
                  <a:gd name="T24" fmla="*/ 6 w 46"/>
                  <a:gd name="T25" fmla="*/ 0 h 46"/>
                  <a:gd name="T26" fmla="*/ 6 w 46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46"/>
                  <a:gd name="T44" fmla="*/ 46 w 46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46">
                    <a:moveTo>
                      <a:pt x="0" y="0"/>
                    </a:moveTo>
                    <a:lnTo>
                      <a:pt x="46" y="0"/>
                    </a:lnTo>
                    <a:lnTo>
                      <a:pt x="4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2" name="Rectangle 179"/>
              <p:cNvSpPr>
                <a:spLocks noChangeArrowheads="1"/>
              </p:cNvSpPr>
              <p:nvPr/>
            </p:nvSpPr>
            <p:spPr bwMode="auto">
              <a:xfrm>
                <a:off x="2283" y="2658"/>
                <a:ext cx="40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3" name="Freeform 180"/>
              <p:cNvSpPr>
                <a:spLocks noEditPoints="1"/>
              </p:cNvSpPr>
              <p:nvPr/>
            </p:nvSpPr>
            <p:spPr bwMode="auto">
              <a:xfrm>
                <a:off x="2283" y="2658"/>
                <a:ext cx="45" cy="40"/>
              </a:xfrm>
              <a:custGeom>
                <a:avLst/>
                <a:gdLst>
                  <a:gd name="T0" fmla="*/ 0 w 45"/>
                  <a:gd name="T1" fmla="*/ 0 h 40"/>
                  <a:gd name="T2" fmla="*/ 45 w 45"/>
                  <a:gd name="T3" fmla="*/ 0 h 40"/>
                  <a:gd name="T4" fmla="*/ 45 w 45"/>
                  <a:gd name="T5" fmla="*/ 40 h 40"/>
                  <a:gd name="T6" fmla="*/ 0 w 45"/>
                  <a:gd name="T7" fmla="*/ 40 h 40"/>
                  <a:gd name="T8" fmla="*/ 0 w 45"/>
                  <a:gd name="T9" fmla="*/ 0 h 40"/>
                  <a:gd name="T10" fmla="*/ 6 w 45"/>
                  <a:gd name="T11" fmla="*/ 34 h 40"/>
                  <a:gd name="T12" fmla="*/ 0 w 45"/>
                  <a:gd name="T13" fmla="*/ 34 h 40"/>
                  <a:gd name="T14" fmla="*/ 40 w 45"/>
                  <a:gd name="T15" fmla="*/ 34 h 40"/>
                  <a:gd name="T16" fmla="*/ 40 w 45"/>
                  <a:gd name="T17" fmla="*/ 34 h 40"/>
                  <a:gd name="T18" fmla="*/ 40 w 45"/>
                  <a:gd name="T19" fmla="*/ 0 h 40"/>
                  <a:gd name="T20" fmla="*/ 40 w 45"/>
                  <a:gd name="T21" fmla="*/ 6 h 40"/>
                  <a:gd name="T22" fmla="*/ 0 w 45"/>
                  <a:gd name="T23" fmla="*/ 6 h 40"/>
                  <a:gd name="T24" fmla="*/ 6 w 45"/>
                  <a:gd name="T25" fmla="*/ 0 h 40"/>
                  <a:gd name="T26" fmla="*/ 6 w 45"/>
                  <a:gd name="T27" fmla="*/ 34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0"/>
                  <a:gd name="T44" fmla="*/ 45 w 4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0">
                    <a:moveTo>
                      <a:pt x="0" y="0"/>
                    </a:moveTo>
                    <a:lnTo>
                      <a:pt x="45" y="0"/>
                    </a:lnTo>
                    <a:lnTo>
                      <a:pt x="45" y="40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4" name="Rectangle 181"/>
              <p:cNvSpPr>
                <a:spLocks noChangeArrowheads="1"/>
              </p:cNvSpPr>
              <p:nvPr/>
            </p:nvSpPr>
            <p:spPr bwMode="auto">
              <a:xfrm>
                <a:off x="2605" y="2449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5" name="Freeform 182"/>
              <p:cNvSpPr>
                <a:spLocks noEditPoints="1"/>
              </p:cNvSpPr>
              <p:nvPr/>
            </p:nvSpPr>
            <p:spPr bwMode="auto">
              <a:xfrm>
                <a:off x="2605" y="2449"/>
                <a:ext cx="45" cy="46"/>
              </a:xfrm>
              <a:custGeom>
                <a:avLst/>
                <a:gdLst>
                  <a:gd name="T0" fmla="*/ 0 w 45"/>
                  <a:gd name="T1" fmla="*/ 0 h 46"/>
                  <a:gd name="T2" fmla="*/ 45 w 45"/>
                  <a:gd name="T3" fmla="*/ 0 h 46"/>
                  <a:gd name="T4" fmla="*/ 45 w 45"/>
                  <a:gd name="T5" fmla="*/ 46 h 46"/>
                  <a:gd name="T6" fmla="*/ 0 w 45"/>
                  <a:gd name="T7" fmla="*/ 46 h 46"/>
                  <a:gd name="T8" fmla="*/ 0 w 45"/>
                  <a:gd name="T9" fmla="*/ 0 h 46"/>
                  <a:gd name="T10" fmla="*/ 6 w 45"/>
                  <a:gd name="T11" fmla="*/ 40 h 46"/>
                  <a:gd name="T12" fmla="*/ 0 w 45"/>
                  <a:gd name="T13" fmla="*/ 40 h 46"/>
                  <a:gd name="T14" fmla="*/ 39 w 45"/>
                  <a:gd name="T15" fmla="*/ 40 h 46"/>
                  <a:gd name="T16" fmla="*/ 39 w 45"/>
                  <a:gd name="T17" fmla="*/ 40 h 46"/>
                  <a:gd name="T18" fmla="*/ 39 w 45"/>
                  <a:gd name="T19" fmla="*/ 0 h 46"/>
                  <a:gd name="T20" fmla="*/ 39 w 45"/>
                  <a:gd name="T21" fmla="*/ 6 h 46"/>
                  <a:gd name="T22" fmla="*/ 0 w 45"/>
                  <a:gd name="T23" fmla="*/ 6 h 46"/>
                  <a:gd name="T24" fmla="*/ 6 w 45"/>
                  <a:gd name="T25" fmla="*/ 0 h 46"/>
                  <a:gd name="T26" fmla="*/ 6 w 45"/>
                  <a:gd name="T27" fmla="*/ 4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6"/>
                  <a:gd name="T44" fmla="*/ 45 w 45"/>
                  <a:gd name="T45" fmla="*/ 46 h 4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6">
                    <a:moveTo>
                      <a:pt x="0" y="0"/>
                    </a:moveTo>
                    <a:lnTo>
                      <a:pt x="45" y="0"/>
                    </a:lnTo>
                    <a:lnTo>
                      <a:pt x="45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6" name="Rectangle 183"/>
              <p:cNvSpPr>
                <a:spLocks noChangeArrowheads="1"/>
              </p:cNvSpPr>
              <p:nvPr/>
            </p:nvSpPr>
            <p:spPr bwMode="auto">
              <a:xfrm>
                <a:off x="3243" y="2506"/>
                <a:ext cx="39" cy="39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7" name="Freeform 184"/>
              <p:cNvSpPr>
                <a:spLocks noEditPoints="1"/>
              </p:cNvSpPr>
              <p:nvPr/>
            </p:nvSpPr>
            <p:spPr bwMode="auto">
              <a:xfrm>
                <a:off x="3243" y="2506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5 w 45"/>
                  <a:gd name="T11" fmla="*/ 39 h 45"/>
                  <a:gd name="T12" fmla="*/ 0 w 45"/>
                  <a:gd name="T13" fmla="*/ 39 h 45"/>
                  <a:gd name="T14" fmla="*/ 39 w 45"/>
                  <a:gd name="T15" fmla="*/ 39 h 45"/>
                  <a:gd name="T16" fmla="*/ 39 w 45"/>
                  <a:gd name="T17" fmla="*/ 39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5 w 45"/>
                  <a:gd name="T25" fmla="*/ 0 h 45"/>
                  <a:gd name="T26" fmla="*/ 5 w 45"/>
                  <a:gd name="T27" fmla="*/ 39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5" y="39"/>
                    </a:moveTo>
                    <a:lnTo>
                      <a:pt x="0" y="39"/>
                    </a:lnTo>
                    <a:lnTo>
                      <a:pt x="39" y="39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8" name="Rectangle 185"/>
              <p:cNvSpPr>
                <a:spLocks noChangeArrowheads="1"/>
              </p:cNvSpPr>
              <p:nvPr/>
            </p:nvSpPr>
            <p:spPr bwMode="auto">
              <a:xfrm>
                <a:off x="3886" y="2540"/>
                <a:ext cx="40" cy="34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39" name="Freeform 186"/>
              <p:cNvSpPr>
                <a:spLocks noEditPoints="1"/>
              </p:cNvSpPr>
              <p:nvPr/>
            </p:nvSpPr>
            <p:spPr bwMode="auto">
              <a:xfrm>
                <a:off x="3886" y="2540"/>
                <a:ext cx="45" cy="39"/>
              </a:xfrm>
              <a:custGeom>
                <a:avLst/>
                <a:gdLst>
                  <a:gd name="T0" fmla="*/ 0 w 45"/>
                  <a:gd name="T1" fmla="*/ 0 h 39"/>
                  <a:gd name="T2" fmla="*/ 45 w 45"/>
                  <a:gd name="T3" fmla="*/ 0 h 39"/>
                  <a:gd name="T4" fmla="*/ 45 w 45"/>
                  <a:gd name="T5" fmla="*/ 39 h 39"/>
                  <a:gd name="T6" fmla="*/ 0 w 45"/>
                  <a:gd name="T7" fmla="*/ 39 h 39"/>
                  <a:gd name="T8" fmla="*/ 0 w 45"/>
                  <a:gd name="T9" fmla="*/ 0 h 39"/>
                  <a:gd name="T10" fmla="*/ 6 w 45"/>
                  <a:gd name="T11" fmla="*/ 34 h 39"/>
                  <a:gd name="T12" fmla="*/ 0 w 45"/>
                  <a:gd name="T13" fmla="*/ 34 h 39"/>
                  <a:gd name="T14" fmla="*/ 40 w 45"/>
                  <a:gd name="T15" fmla="*/ 34 h 39"/>
                  <a:gd name="T16" fmla="*/ 40 w 45"/>
                  <a:gd name="T17" fmla="*/ 34 h 39"/>
                  <a:gd name="T18" fmla="*/ 40 w 45"/>
                  <a:gd name="T19" fmla="*/ 0 h 39"/>
                  <a:gd name="T20" fmla="*/ 40 w 45"/>
                  <a:gd name="T21" fmla="*/ 5 h 39"/>
                  <a:gd name="T22" fmla="*/ 0 w 45"/>
                  <a:gd name="T23" fmla="*/ 5 h 39"/>
                  <a:gd name="T24" fmla="*/ 6 w 45"/>
                  <a:gd name="T25" fmla="*/ 0 h 39"/>
                  <a:gd name="T26" fmla="*/ 6 w 45"/>
                  <a:gd name="T27" fmla="*/ 3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39"/>
                  <a:gd name="T44" fmla="*/ 45 w 45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39">
                    <a:moveTo>
                      <a:pt x="0" y="0"/>
                    </a:moveTo>
                    <a:lnTo>
                      <a:pt x="45" y="0"/>
                    </a:lnTo>
                    <a:lnTo>
                      <a:pt x="45" y="39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  <a:moveTo>
                      <a:pt x="6" y="34"/>
                    </a:moveTo>
                    <a:lnTo>
                      <a:pt x="0" y="34"/>
                    </a:lnTo>
                    <a:lnTo>
                      <a:pt x="40" y="34"/>
                    </a:lnTo>
                    <a:lnTo>
                      <a:pt x="40" y="0"/>
                    </a:lnTo>
                    <a:lnTo>
                      <a:pt x="40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0" name="Rectangle 187"/>
              <p:cNvSpPr>
                <a:spLocks noChangeArrowheads="1"/>
              </p:cNvSpPr>
              <p:nvPr/>
            </p:nvSpPr>
            <p:spPr bwMode="auto">
              <a:xfrm>
                <a:off x="4524" y="2551"/>
                <a:ext cx="39" cy="40"/>
              </a:xfrm>
              <a:prstGeom prst="rect">
                <a:avLst/>
              </a:prstGeom>
              <a:solidFill>
                <a:srgbClr val="33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1" name="Freeform 188"/>
              <p:cNvSpPr>
                <a:spLocks noEditPoints="1"/>
              </p:cNvSpPr>
              <p:nvPr/>
            </p:nvSpPr>
            <p:spPr bwMode="auto">
              <a:xfrm>
                <a:off x="4524" y="2551"/>
                <a:ext cx="45" cy="45"/>
              </a:xfrm>
              <a:custGeom>
                <a:avLst/>
                <a:gdLst>
                  <a:gd name="T0" fmla="*/ 0 w 45"/>
                  <a:gd name="T1" fmla="*/ 0 h 45"/>
                  <a:gd name="T2" fmla="*/ 45 w 45"/>
                  <a:gd name="T3" fmla="*/ 0 h 45"/>
                  <a:gd name="T4" fmla="*/ 45 w 45"/>
                  <a:gd name="T5" fmla="*/ 45 h 45"/>
                  <a:gd name="T6" fmla="*/ 0 w 45"/>
                  <a:gd name="T7" fmla="*/ 45 h 45"/>
                  <a:gd name="T8" fmla="*/ 0 w 45"/>
                  <a:gd name="T9" fmla="*/ 0 h 45"/>
                  <a:gd name="T10" fmla="*/ 6 w 45"/>
                  <a:gd name="T11" fmla="*/ 40 h 45"/>
                  <a:gd name="T12" fmla="*/ 0 w 45"/>
                  <a:gd name="T13" fmla="*/ 40 h 45"/>
                  <a:gd name="T14" fmla="*/ 39 w 45"/>
                  <a:gd name="T15" fmla="*/ 40 h 45"/>
                  <a:gd name="T16" fmla="*/ 39 w 45"/>
                  <a:gd name="T17" fmla="*/ 40 h 45"/>
                  <a:gd name="T18" fmla="*/ 39 w 45"/>
                  <a:gd name="T19" fmla="*/ 0 h 45"/>
                  <a:gd name="T20" fmla="*/ 39 w 45"/>
                  <a:gd name="T21" fmla="*/ 6 h 45"/>
                  <a:gd name="T22" fmla="*/ 0 w 45"/>
                  <a:gd name="T23" fmla="*/ 6 h 45"/>
                  <a:gd name="T24" fmla="*/ 6 w 45"/>
                  <a:gd name="T25" fmla="*/ 0 h 45"/>
                  <a:gd name="T26" fmla="*/ 6 w 45"/>
                  <a:gd name="T27" fmla="*/ 4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5"/>
                  <a:gd name="T43" fmla="*/ 0 h 45"/>
                  <a:gd name="T44" fmla="*/ 45 w 45"/>
                  <a:gd name="T45" fmla="*/ 45 h 4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5" h="45">
                    <a:moveTo>
                      <a:pt x="0" y="0"/>
                    </a:moveTo>
                    <a:lnTo>
                      <a:pt x="45" y="0"/>
                    </a:lnTo>
                    <a:lnTo>
                      <a:pt x="45" y="45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  <a:moveTo>
                      <a:pt x="6" y="40"/>
                    </a:moveTo>
                    <a:lnTo>
                      <a:pt x="0" y="40"/>
                    </a:lnTo>
                    <a:lnTo>
                      <a:pt x="39" y="4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2" name="Freeform 189"/>
              <p:cNvSpPr>
                <a:spLocks noEditPoints="1"/>
              </p:cNvSpPr>
              <p:nvPr/>
            </p:nvSpPr>
            <p:spPr bwMode="auto">
              <a:xfrm>
                <a:off x="1335" y="3635"/>
                <a:ext cx="3211" cy="141"/>
              </a:xfrm>
              <a:custGeom>
                <a:avLst/>
                <a:gdLst>
                  <a:gd name="T0" fmla="*/ 39 w 3211"/>
                  <a:gd name="T1" fmla="*/ 62 h 141"/>
                  <a:gd name="T2" fmla="*/ 68 w 3211"/>
                  <a:gd name="T3" fmla="*/ 85 h 141"/>
                  <a:gd name="T4" fmla="*/ 34 w 3211"/>
                  <a:gd name="T5" fmla="*/ 79 h 141"/>
                  <a:gd name="T6" fmla="*/ 113 w 3211"/>
                  <a:gd name="T7" fmla="*/ 68 h 141"/>
                  <a:gd name="T8" fmla="*/ 164 w 3211"/>
                  <a:gd name="T9" fmla="*/ 45 h 141"/>
                  <a:gd name="T10" fmla="*/ 141 w 3211"/>
                  <a:gd name="T11" fmla="*/ 73 h 141"/>
                  <a:gd name="T12" fmla="*/ 113 w 3211"/>
                  <a:gd name="T13" fmla="*/ 68 h 141"/>
                  <a:gd name="T14" fmla="*/ 248 w 3211"/>
                  <a:gd name="T15" fmla="*/ 28 h 141"/>
                  <a:gd name="T16" fmla="*/ 293 w 3211"/>
                  <a:gd name="T17" fmla="*/ 62 h 141"/>
                  <a:gd name="T18" fmla="*/ 231 w 3211"/>
                  <a:gd name="T19" fmla="*/ 45 h 141"/>
                  <a:gd name="T20" fmla="*/ 344 w 3211"/>
                  <a:gd name="T21" fmla="*/ 51 h 141"/>
                  <a:gd name="T22" fmla="*/ 378 w 3211"/>
                  <a:gd name="T23" fmla="*/ 79 h 141"/>
                  <a:gd name="T24" fmla="*/ 491 w 3211"/>
                  <a:gd name="T25" fmla="*/ 79 h 141"/>
                  <a:gd name="T26" fmla="*/ 457 w 3211"/>
                  <a:gd name="T27" fmla="*/ 90 h 141"/>
                  <a:gd name="T28" fmla="*/ 643 w 3211"/>
                  <a:gd name="T29" fmla="*/ 90 h 141"/>
                  <a:gd name="T30" fmla="*/ 576 w 3211"/>
                  <a:gd name="T31" fmla="*/ 90 h 141"/>
                  <a:gd name="T32" fmla="*/ 762 w 3211"/>
                  <a:gd name="T33" fmla="*/ 113 h 141"/>
                  <a:gd name="T34" fmla="*/ 813 w 3211"/>
                  <a:gd name="T35" fmla="*/ 96 h 141"/>
                  <a:gd name="T36" fmla="*/ 875 w 3211"/>
                  <a:gd name="T37" fmla="*/ 113 h 141"/>
                  <a:gd name="T38" fmla="*/ 965 w 3211"/>
                  <a:gd name="T39" fmla="*/ 85 h 141"/>
                  <a:gd name="T40" fmla="*/ 931 w 3211"/>
                  <a:gd name="T41" fmla="*/ 107 h 141"/>
                  <a:gd name="T42" fmla="*/ 1095 w 3211"/>
                  <a:gd name="T43" fmla="*/ 51 h 141"/>
                  <a:gd name="T44" fmla="*/ 1067 w 3211"/>
                  <a:gd name="T45" fmla="*/ 79 h 141"/>
                  <a:gd name="T46" fmla="*/ 1157 w 3211"/>
                  <a:gd name="T47" fmla="*/ 22 h 141"/>
                  <a:gd name="T48" fmla="*/ 1196 w 3211"/>
                  <a:gd name="T49" fmla="*/ 28 h 141"/>
                  <a:gd name="T50" fmla="*/ 1276 w 3211"/>
                  <a:gd name="T51" fmla="*/ 0 h 141"/>
                  <a:gd name="T52" fmla="*/ 1287 w 3211"/>
                  <a:gd name="T53" fmla="*/ 17 h 141"/>
                  <a:gd name="T54" fmla="*/ 1462 w 3211"/>
                  <a:gd name="T55" fmla="*/ 6 h 141"/>
                  <a:gd name="T56" fmla="*/ 1513 w 3211"/>
                  <a:gd name="T57" fmla="*/ 11 h 141"/>
                  <a:gd name="T58" fmla="*/ 1541 w 3211"/>
                  <a:gd name="T59" fmla="*/ 34 h 141"/>
                  <a:gd name="T60" fmla="*/ 1671 w 3211"/>
                  <a:gd name="T61" fmla="*/ 56 h 141"/>
                  <a:gd name="T62" fmla="*/ 1625 w 3211"/>
                  <a:gd name="T63" fmla="*/ 56 h 141"/>
                  <a:gd name="T64" fmla="*/ 1806 w 3211"/>
                  <a:gd name="T65" fmla="*/ 107 h 141"/>
                  <a:gd name="T66" fmla="*/ 1874 w 3211"/>
                  <a:gd name="T67" fmla="*/ 101 h 141"/>
                  <a:gd name="T68" fmla="*/ 1857 w 3211"/>
                  <a:gd name="T69" fmla="*/ 113 h 141"/>
                  <a:gd name="T70" fmla="*/ 2043 w 3211"/>
                  <a:gd name="T71" fmla="*/ 118 h 141"/>
                  <a:gd name="T72" fmla="*/ 1975 w 3211"/>
                  <a:gd name="T73" fmla="*/ 113 h 141"/>
                  <a:gd name="T74" fmla="*/ 2162 w 3211"/>
                  <a:gd name="T75" fmla="*/ 135 h 141"/>
                  <a:gd name="T76" fmla="*/ 2212 w 3211"/>
                  <a:gd name="T77" fmla="*/ 124 h 141"/>
                  <a:gd name="T78" fmla="*/ 2246 w 3211"/>
                  <a:gd name="T79" fmla="*/ 135 h 141"/>
                  <a:gd name="T80" fmla="*/ 2382 w 3211"/>
                  <a:gd name="T81" fmla="*/ 118 h 141"/>
                  <a:gd name="T82" fmla="*/ 2331 w 3211"/>
                  <a:gd name="T83" fmla="*/ 135 h 141"/>
                  <a:gd name="T84" fmla="*/ 2517 w 3211"/>
                  <a:gd name="T85" fmla="*/ 135 h 141"/>
                  <a:gd name="T86" fmla="*/ 2568 w 3211"/>
                  <a:gd name="T87" fmla="*/ 118 h 141"/>
                  <a:gd name="T88" fmla="*/ 2568 w 3211"/>
                  <a:gd name="T89" fmla="*/ 135 h 141"/>
                  <a:gd name="T90" fmla="*/ 2754 w 3211"/>
                  <a:gd name="T91" fmla="*/ 135 h 141"/>
                  <a:gd name="T92" fmla="*/ 2873 w 3211"/>
                  <a:gd name="T93" fmla="*/ 118 h 141"/>
                  <a:gd name="T94" fmla="*/ 2924 w 3211"/>
                  <a:gd name="T95" fmla="*/ 118 h 141"/>
                  <a:gd name="T96" fmla="*/ 2924 w 3211"/>
                  <a:gd name="T97" fmla="*/ 118 h 141"/>
                  <a:gd name="T98" fmla="*/ 3042 w 3211"/>
                  <a:gd name="T99" fmla="*/ 135 h 141"/>
                  <a:gd name="T100" fmla="*/ 3211 w 3211"/>
                  <a:gd name="T101" fmla="*/ 135 h 1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211"/>
                  <a:gd name="T154" fmla="*/ 0 h 141"/>
                  <a:gd name="T155" fmla="*/ 3211 w 3211"/>
                  <a:gd name="T156" fmla="*/ 141 h 1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211" h="141">
                    <a:moveTo>
                      <a:pt x="11" y="45"/>
                    </a:moveTo>
                    <a:lnTo>
                      <a:pt x="28" y="56"/>
                    </a:lnTo>
                    <a:lnTo>
                      <a:pt x="45" y="62"/>
                    </a:lnTo>
                    <a:lnTo>
                      <a:pt x="39" y="62"/>
                    </a:lnTo>
                    <a:lnTo>
                      <a:pt x="62" y="68"/>
                    </a:lnTo>
                    <a:lnTo>
                      <a:pt x="68" y="68"/>
                    </a:lnTo>
                    <a:lnTo>
                      <a:pt x="68" y="85"/>
                    </a:lnTo>
                    <a:lnTo>
                      <a:pt x="56" y="85"/>
                    </a:lnTo>
                    <a:lnTo>
                      <a:pt x="39" y="79"/>
                    </a:lnTo>
                    <a:lnTo>
                      <a:pt x="34" y="79"/>
                    </a:lnTo>
                    <a:lnTo>
                      <a:pt x="17" y="73"/>
                    </a:lnTo>
                    <a:lnTo>
                      <a:pt x="0" y="62"/>
                    </a:lnTo>
                    <a:lnTo>
                      <a:pt x="11" y="45"/>
                    </a:lnTo>
                    <a:close/>
                    <a:moveTo>
                      <a:pt x="113" y="68"/>
                    </a:moveTo>
                    <a:lnTo>
                      <a:pt x="124" y="62"/>
                    </a:lnTo>
                    <a:lnTo>
                      <a:pt x="135" y="56"/>
                    </a:lnTo>
                    <a:lnTo>
                      <a:pt x="164" y="45"/>
                    </a:lnTo>
                    <a:lnTo>
                      <a:pt x="175" y="39"/>
                    </a:lnTo>
                    <a:lnTo>
                      <a:pt x="186" y="56"/>
                    </a:lnTo>
                    <a:lnTo>
                      <a:pt x="169" y="62"/>
                    </a:lnTo>
                    <a:lnTo>
                      <a:pt x="141" y="73"/>
                    </a:lnTo>
                    <a:lnTo>
                      <a:pt x="135" y="79"/>
                    </a:lnTo>
                    <a:lnTo>
                      <a:pt x="130" y="79"/>
                    </a:lnTo>
                    <a:lnTo>
                      <a:pt x="118" y="85"/>
                    </a:lnTo>
                    <a:lnTo>
                      <a:pt x="113" y="68"/>
                    </a:lnTo>
                    <a:close/>
                    <a:moveTo>
                      <a:pt x="231" y="28"/>
                    </a:moveTo>
                    <a:lnTo>
                      <a:pt x="237" y="28"/>
                    </a:lnTo>
                    <a:lnTo>
                      <a:pt x="248" y="28"/>
                    </a:lnTo>
                    <a:lnTo>
                      <a:pt x="260" y="34"/>
                    </a:lnTo>
                    <a:lnTo>
                      <a:pt x="276" y="39"/>
                    </a:lnTo>
                    <a:lnTo>
                      <a:pt x="293" y="45"/>
                    </a:lnTo>
                    <a:lnTo>
                      <a:pt x="293" y="62"/>
                    </a:lnTo>
                    <a:lnTo>
                      <a:pt x="271" y="56"/>
                    </a:lnTo>
                    <a:lnTo>
                      <a:pt x="254" y="51"/>
                    </a:lnTo>
                    <a:lnTo>
                      <a:pt x="243" y="45"/>
                    </a:lnTo>
                    <a:lnTo>
                      <a:pt x="231" y="45"/>
                    </a:lnTo>
                    <a:lnTo>
                      <a:pt x="237" y="45"/>
                    </a:lnTo>
                    <a:lnTo>
                      <a:pt x="226" y="45"/>
                    </a:lnTo>
                    <a:lnTo>
                      <a:pt x="231" y="28"/>
                    </a:lnTo>
                    <a:close/>
                    <a:moveTo>
                      <a:pt x="344" y="51"/>
                    </a:moveTo>
                    <a:lnTo>
                      <a:pt x="384" y="62"/>
                    </a:lnTo>
                    <a:lnTo>
                      <a:pt x="412" y="68"/>
                    </a:lnTo>
                    <a:lnTo>
                      <a:pt x="406" y="85"/>
                    </a:lnTo>
                    <a:lnTo>
                      <a:pt x="378" y="79"/>
                    </a:lnTo>
                    <a:lnTo>
                      <a:pt x="344" y="68"/>
                    </a:lnTo>
                    <a:lnTo>
                      <a:pt x="344" y="51"/>
                    </a:lnTo>
                    <a:close/>
                    <a:moveTo>
                      <a:pt x="463" y="73"/>
                    </a:moveTo>
                    <a:lnTo>
                      <a:pt x="491" y="79"/>
                    </a:lnTo>
                    <a:lnTo>
                      <a:pt x="530" y="85"/>
                    </a:lnTo>
                    <a:lnTo>
                      <a:pt x="525" y="101"/>
                    </a:lnTo>
                    <a:lnTo>
                      <a:pt x="485" y="96"/>
                    </a:lnTo>
                    <a:lnTo>
                      <a:pt x="457" y="90"/>
                    </a:lnTo>
                    <a:lnTo>
                      <a:pt x="463" y="73"/>
                    </a:lnTo>
                    <a:close/>
                    <a:moveTo>
                      <a:pt x="576" y="90"/>
                    </a:moveTo>
                    <a:lnTo>
                      <a:pt x="593" y="90"/>
                    </a:lnTo>
                    <a:lnTo>
                      <a:pt x="643" y="90"/>
                    </a:lnTo>
                    <a:lnTo>
                      <a:pt x="643" y="107"/>
                    </a:lnTo>
                    <a:lnTo>
                      <a:pt x="593" y="107"/>
                    </a:lnTo>
                    <a:lnTo>
                      <a:pt x="576" y="107"/>
                    </a:lnTo>
                    <a:lnTo>
                      <a:pt x="576" y="90"/>
                    </a:lnTo>
                    <a:close/>
                    <a:moveTo>
                      <a:pt x="694" y="90"/>
                    </a:moveTo>
                    <a:lnTo>
                      <a:pt x="745" y="90"/>
                    </a:lnTo>
                    <a:lnTo>
                      <a:pt x="762" y="96"/>
                    </a:lnTo>
                    <a:lnTo>
                      <a:pt x="762" y="113"/>
                    </a:lnTo>
                    <a:lnTo>
                      <a:pt x="745" y="107"/>
                    </a:lnTo>
                    <a:lnTo>
                      <a:pt x="694" y="107"/>
                    </a:lnTo>
                    <a:lnTo>
                      <a:pt x="694" y="90"/>
                    </a:lnTo>
                    <a:close/>
                    <a:moveTo>
                      <a:pt x="813" y="96"/>
                    </a:moveTo>
                    <a:lnTo>
                      <a:pt x="875" y="96"/>
                    </a:lnTo>
                    <a:lnTo>
                      <a:pt x="880" y="96"/>
                    </a:lnTo>
                    <a:lnTo>
                      <a:pt x="880" y="113"/>
                    </a:lnTo>
                    <a:lnTo>
                      <a:pt x="875" y="113"/>
                    </a:lnTo>
                    <a:lnTo>
                      <a:pt x="813" y="113"/>
                    </a:lnTo>
                    <a:lnTo>
                      <a:pt x="813" y="96"/>
                    </a:lnTo>
                    <a:close/>
                    <a:moveTo>
                      <a:pt x="931" y="90"/>
                    </a:moveTo>
                    <a:lnTo>
                      <a:pt x="965" y="85"/>
                    </a:lnTo>
                    <a:lnTo>
                      <a:pt x="999" y="79"/>
                    </a:lnTo>
                    <a:lnTo>
                      <a:pt x="999" y="96"/>
                    </a:lnTo>
                    <a:lnTo>
                      <a:pt x="971" y="101"/>
                    </a:lnTo>
                    <a:lnTo>
                      <a:pt x="931" y="107"/>
                    </a:lnTo>
                    <a:lnTo>
                      <a:pt x="931" y="90"/>
                    </a:lnTo>
                    <a:close/>
                    <a:moveTo>
                      <a:pt x="1044" y="68"/>
                    </a:moveTo>
                    <a:lnTo>
                      <a:pt x="1061" y="62"/>
                    </a:lnTo>
                    <a:lnTo>
                      <a:pt x="1095" y="51"/>
                    </a:lnTo>
                    <a:lnTo>
                      <a:pt x="1112" y="45"/>
                    </a:lnTo>
                    <a:lnTo>
                      <a:pt x="1117" y="62"/>
                    </a:lnTo>
                    <a:lnTo>
                      <a:pt x="1101" y="68"/>
                    </a:lnTo>
                    <a:lnTo>
                      <a:pt x="1067" y="79"/>
                    </a:lnTo>
                    <a:lnTo>
                      <a:pt x="1050" y="85"/>
                    </a:lnTo>
                    <a:lnTo>
                      <a:pt x="1044" y="68"/>
                    </a:lnTo>
                    <a:close/>
                    <a:moveTo>
                      <a:pt x="1157" y="22"/>
                    </a:moveTo>
                    <a:lnTo>
                      <a:pt x="1157" y="22"/>
                    </a:lnTo>
                    <a:lnTo>
                      <a:pt x="1191" y="11"/>
                    </a:lnTo>
                    <a:lnTo>
                      <a:pt x="1225" y="6"/>
                    </a:lnTo>
                    <a:lnTo>
                      <a:pt x="1225" y="22"/>
                    </a:lnTo>
                    <a:lnTo>
                      <a:pt x="1196" y="28"/>
                    </a:lnTo>
                    <a:lnTo>
                      <a:pt x="1163" y="39"/>
                    </a:lnTo>
                    <a:lnTo>
                      <a:pt x="1157" y="22"/>
                    </a:lnTo>
                    <a:close/>
                    <a:moveTo>
                      <a:pt x="1276" y="0"/>
                    </a:moveTo>
                    <a:lnTo>
                      <a:pt x="1287" y="0"/>
                    </a:lnTo>
                    <a:lnTo>
                      <a:pt x="1343" y="0"/>
                    </a:lnTo>
                    <a:lnTo>
                      <a:pt x="1343" y="17"/>
                    </a:lnTo>
                    <a:lnTo>
                      <a:pt x="1287" y="17"/>
                    </a:lnTo>
                    <a:lnTo>
                      <a:pt x="1276" y="17"/>
                    </a:lnTo>
                    <a:lnTo>
                      <a:pt x="1276" y="0"/>
                    </a:lnTo>
                    <a:close/>
                    <a:moveTo>
                      <a:pt x="1394" y="0"/>
                    </a:moveTo>
                    <a:lnTo>
                      <a:pt x="1462" y="6"/>
                    </a:lnTo>
                    <a:lnTo>
                      <a:pt x="1462" y="22"/>
                    </a:lnTo>
                    <a:lnTo>
                      <a:pt x="1394" y="17"/>
                    </a:lnTo>
                    <a:lnTo>
                      <a:pt x="1394" y="0"/>
                    </a:lnTo>
                    <a:close/>
                    <a:moveTo>
                      <a:pt x="1513" y="11"/>
                    </a:moveTo>
                    <a:lnTo>
                      <a:pt x="1546" y="17"/>
                    </a:lnTo>
                    <a:lnTo>
                      <a:pt x="1580" y="28"/>
                    </a:lnTo>
                    <a:lnTo>
                      <a:pt x="1575" y="45"/>
                    </a:lnTo>
                    <a:lnTo>
                      <a:pt x="1541" y="34"/>
                    </a:lnTo>
                    <a:lnTo>
                      <a:pt x="1507" y="28"/>
                    </a:lnTo>
                    <a:lnTo>
                      <a:pt x="1513" y="11"/>
                    </a:lnTo>
                    <a:close/>
                    <a:moveTo>
                      <a:pt x="1625" y="45"/>
                    </a:moveTo>
                    <a:lnTo>
                      <a:pt x="1671" y="56"/>
                    </a:lnTo>
                    <a:lnTo>
                      <a:pt x="1693" y="62"/>
                    </a:lnTo>
                    <a:lnTo>
                      <a:pt x="1688" y="79"/>
                    </a:lnTo>
                    <a:lnTo>
                      <a:pt x="1665" y="73"/>
                    </a:lnTo>
                    <a:lnTo>
                      <a:pt x="1625" y="56"/>
                    </a:lnTo>
                    <a:lnTo>
                      <a:pt x="1625" y="45"/>
                    </a:lnTo>
                    <a:close/>
                    <a:moveTo>
                      <a:pt x="1738" y="73"/>
                    </a:moveTo>
                    <a:lnTo>
                      <a:pt x="1806" y="90"/>
                    </a:lnTo>
                    <a:lnTo>
                      <a:pt x="1806" y="107"/>
                    </a:lnTo>
                    <a:lnTo>
                      <a:pt x="1738" y="90"/>
                    </a:lnTo>
                    <a:lnTo>
                      <a:pt x="1738" y="73"/>
                    </a:lnTo>
                    <a:close/>
                    <a:moveTo>
                      <a:pt x="1857" y="96"/>
                    </a:moveTo>
                    <a:lnTo>
                      <a:pt x="1874" y="101"/>
                    </a:lnTo>
                    <a:lnTo>
                      <a:pt x="1925" y="107"/>
                    </a:lnTo>
                    <a:lnTo>
                      <a:pt x="1925" y="124"/>
                    </a:lnTo>
                    <a:lnTo>
                      <a:pt x="1874" y="118"/>
                    </a:lnTo>
                    <a:lnTo>
                      <a:pt x="1857" y="113"/>
                    </a:lnTo>
                    <a:lnTo>
                      <a:pt x="1857" y="96"/>
                    </a:lnTo>
                    <a:close/>
                    <a:moveTo>
                      <a:pt x="1975" y="113"/>
                    </a:moveTo>
                    <a:lnTo>
                      <a:pt x="2037" y="113"/>
                    </a:lnTo>
                    <a:lnTo>
                      <a:pt x="2043" y="118"/>
                    </a:lnTo>
                    <a:lnTo>
                      <a:pt x="2043" y="130"/>
                    </a:lnTo>
                    <a:lnTo>
                      <a:pt x="2032" y="130"/>
                    </a:lnTo>
                    <a:lnTo>
                      <a:pt x="1975" y="130"/>
                    </a:lnTo>
                    <a:lnTo>
                      <a:pt x="1975" y="113"/>
                    </a:lnTo>
                    <a:close/>
                    <a:moveTo>
                      <a:pt x="2094" y="118"/>
                    </a:moveTo>
                    <a:lnTo>
                      <a:pt x="2117" y="118"/>
                    </a:lnTo>
                    <a:lnTo>
                      <a:pt x="2162" y="118"/>
                    </a:lnTo>
                    <a:lnTo>
                      <a:pt x="2162" y="135"/>
                    </a:lnTo>
                    <a:lnTo>
                      <a:pt x="2117" y="135"/>
                    </a:lnTo>
                    <a:lnTo>
                      <a:pt x="2094" y="135"/>
                    </a:lnTo>
                    <a:lnTo>
                      <a:pt x="2094" y="118"/>
                    </a:lnTo>
                    <a:close/>
                    <a:moveTo>
                      <a:pt x="2212" y="124"/>
                    </a:moveTo>
                    <a:lnTo>
                      <a:pt x="2246" y="118"/>
                    </a:lnTo>
                    <a:lnTo>
                      <a:pt x="2280" y="118"/>
                    </a:lnTo>
                    <a:lnTo>
                      <a:pt x="2280" y="135"/>
                    </a:lnTo>
                    <a:lnTo>
                      <a:pt x="2246" y="135"/>
                    </a:lnTo>
                    <a:lnTo>
                      <a:pt x="2212" y="141"/>
                    </a:lnTo>
                    <a:lnTo>
                      <a:pt x="2212" y="124"/>
                    </a:lnTo>
                    <a:close/>
                    <a:moveTo>
                      <a:pt x="2331" y="118"/>
                    </a:moveTo>
                    <a:lnTo>
                      <a:pt x="2382" y="118"/>
                    </a:lnTo>
                    <a:lnTo>
                      <a:pt x="2399" y="118"/>
                    </a:lnTo>
                    <a:lnTo>
                      <a:pt x="2399" y="135"/>
                    </a:lnTo>
                    <a:lnTo>
                      <a:pt x="2382" y="135"/>
                    </a:lnTo>
                    <a:lnTo>
                      <a:pt x="2331" y="135"/>
                    </a:lnTo>
                    <a:lnTo>
                      <a:pt x="2331" y="118"/>
                    </a:lnTo>
                    <a:close/>
                    <a:moveTo>
                      <a:pt x="2450" y="118"/>
                    </a:moveTo>
                    <a:lnTo>
                      <a:pt x="2517" y="118"/>
                    </a:lnTo>
                    <a:lnTo>
                      <a:pt x="2517" y="135"/>
                    </a:lnTo>
                    <a:lnTo>
                      <a:pt x="2450" y="135"/>
                    </a:lnTo>
                    <a:lnTo>
                      <a:pt x="2450" y="118"/>
                    </a:lnTo>
                    <a:close/>
                    <a:moveTo>
                      <a:pt x="2568" y="118"/>
                    </a:moveTo>
                    <a:lnTo>
                      <a:pt x="2568" y="118"/>
                    </a:lnTo>
                    <a:lnTo>
                      <a:pt x="2636" y="118"/>
                    </a:lnTo>
                    <a:lnTo>
                      <a:pt x="2636" y="135"/>
                    </a:lnTo>
                    <a:lnTo>
                      <a:pt x="2568" y="135"/>
                    </a:lnTo>
                    <a:lnTo>
                      <a:pt x="2568" y="118"/>
                    </a:lnTo>
                    <a:close/>
                    <a:moveTo>
                      <a:pt x="2687" y="118"/>
                    </a:moveTo>
                    <a:lnTo>
                      <a:pt x="2754" y="118"/>
                    </a:lnTo>
                    <a:lnTo>
                      <a:pt x="2754" y="135"/>
                    </a:lnTo>
                    <a:lnTo>
                      <a:pt x="2687" y="135"/>
                    </a:lnTo>
                    <a:lnTo>
                      <a:pt x="2687" y="118"/>
                    </a:lnTo>
                    <a:close/>
                    <a:moveTo>
                      <a:pt x="2805" y="118"/>
                    </a:moveTo>
                    <a:lnTo>
                      <a:pt x="2873" y="118"/>
                    </a:lnTo>
                    <a:lnTo>
                      <a:pt x="2873" y="135"/>
                    </a:lnTo>
                    <a:lnTo>
                      <a:pt x="2805" y="135"/>
                    </a:lnTo>
                    <a:lnTo>
                      <a:pt x="2805" y="118"/>
                    </a:lnTo>
                    <a:close/>
                    <a:moveTo>
                      <a:pt x="2924" y="118"/>
                    </a:moveTo>
                    <a:lnTo>
                      <a:pt x="2991" y="118"/>
                    </a:lnTo>
                    <a:lnTo>
                      <a:pt x="2991" y="135"/>
                    </a:lnTo>
                    <a:lnTo>
                      <a:pt x="2924" y="135"/>
                    </a:lnTo>
                    <a:lnTo>
                      <a:pt x="2924" y="118"/>
                    </a:lnTo>
                    <a:close/>
                    <a:moveTo>
                      <a:pt x="3042" y="118"/>
                    </a:moveTo>
                    <a:lnTo>
                      <a:pt x="3110" y="118"/>
                    </a:lnTo>
                    <a:lnTo>
                      <a:pt x="3110" y="135"/>
                    </a:lnTo>
                    <a:lnTo>
                      <a:pt x="3042" y="135"/>
                    </a:lnTo>
                    <a:lnTo>
                      <a:pt x="3042" y="118"/>
                    </a:lnTo>
                    <a:close/>
                    <a:moveTo>
                      <a:pt x="3161" y="118"/>
                    </a:moveTo>
                    <a:lnTo>
                      <a:pt x="3211" y="118"/>
                    </a:lnTo>
                    <a:lnTo>
                      <a:pt x="3211" y="135"/>
                    </a:lnTo>
                    <a:lnTo>
                      <a:pt x="3161" y="135"/>
                    </a:lnTo>
                    <a:lnTo>
                      <a:pt x="3161" y="118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3" name="Freeform 190"/>
              <p:cNvSpPr>
                <a:spLocks/>
              </p:cNvSpPr>
              <p:nvPr/>
            </p:nvSpPr>
            <p:spPr bwMode="auto">
              <a:xfrm>
                <a:off x="1312" y="3657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4" name="Freeform 191"/>
              <p:cNvSpPr>
                <a:spLocks noEditPoints="1"/>
              </p:cNvSpPr>
              <p:nvPr/>
            </p:nvSpPr>
            <p:spPr bwMode="auto">
              <a:xfrm>
                <a:off x="1312" y="3657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5" name="Freeform 192"/>
              <p:cNvSpPr>
                <a:spLocks/>
              </p:cNvSpPr>
              <p:nvPr/>
            </p:nvSpPr>
            <p:spPr bwMode="auto">
              <a:xfrm>
                <a:off x="1363" y="3686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6" name="Freeform 193"/>
              <p:cNvSpPr>
                <a:spLocks noEditPoints="1"/>
              </p:cNvSpPr>
              <p:nvPr/>
            </p:nvSpPr>
            <p:spPr bwMode="auto">
              <a:xfrm>
                <a:off x="1363" y="3686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7" name="Freeform 194"/>
              <p:cNvSpPr>
                <a:spLocks/>
              </p:cNvSpPr>
              <p:nvPr/>
            </p:nvSpPr>
            <p:spPr bwMode="auto">
              <a:xfrm>
                <a:off x="1420" y="3680"/>
                <a:ext cx="62" cy="51"/>
              </a:xfrm>
              <a:custGeom>
                <a:avLst/>
                <a:gdLst>
                  <a:gd name="T0" fmla="*/ 33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3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3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8" name="Freeform 195"/>
              <p:cNvSpPr>
                <a:spLocks noEditPoints="1"/>
              </p:cNvSpPr>
              <p:nvPr/>
            </p:nvSpPr>
            <p:spPr bwMode="auto">
              <a:xfrm>
                <a:off x="1420" y="3680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3 w 62"/>
                  <a:gd name="T3" fmla="*/ 0 h 56"/>
                  <a:gd name="T4" fmla="*/ 33 w 62"/>
                  <a:gd name="T5" fmla="*/ 0 h 56"/>
                  <a:gd name="T6" fmla="*/ 62 w 62"/>
                  <a:gd name="T7" fmla="*/ 51 h 56"/>
                  <a:gd name="T8" fmla="*/ 62 w 62"/>
                  <a:gd name="T9" fmla="*/ 51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1 h 56"/>
                  <a:gd name="T16" fmla="*/ 0 w 62"/>
                  <a:gd name="T17" fmla="*/ 51 h 56"/>
                  <a:gd name="T18" fmla="*/ 28 w 62"/>
                  <a:gd name="T19" fmla="*/ 0 h 56"/>
                  <a:gd name="T20" fmla="*/ 0 w 62"/>
                  <a:gd name="T21" fmla="*/ 51 h 56"/>
                  <a:gd name="T22" fmla="*/ 0 w 62"/>
                  <a:gd name="T23" fmla="*/ 51 h 56"/>
                  <a:gd name="T24" fmla="*/ 62 w 62"/>
                  <a:gd name="T25" fmla="*/ 51 h 56"/>
                  <a:gd name="T26" fmla="*/ 62 w 62"/>
                  <a:gd name="T27" fmla="*/ 51 h 56"/>
                  <a:gd name="T28" fmla="*/ 28 w 62"/>
                  <a:gd name="T29" fmla="*/ 0 h 56"/>
                  <a:gd name="T30" fmla="*/ 33 w 62"/>
                  <a:gd name="T31" fmla="*/ 0 h 56"/>
                  <a:gd name="T32" fmla="*/ 0 w 62"/>
                  <a:gd name="T33" fmla="*/ 5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3" y="0"/>
                    </a:lnTo>
                    <a:lnTo>
                      <a:pt x="62" y="51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28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49" name="Freeform 196"/>
              <p:cNvSpPr>
                <a:spLocks/>
              </p:cNvSpPr>
              <p:nvPr/>
            </p:nvSpPr>
            <p:spPr bwMode="auto">
              <a:xfrm>
                <a:off x="1470" y="3657"/>
                <a:ext cx="62" cy="51"/>
              </a:xfrm>
              <a:custGeom>
                <a:avLst/>
                <a:gdLst>
                  <a:gd name="T0" fmla="*/ 34 w 62"/>
                  <a:gd name="T1" fmla="*/ 0 h 51"/>
                  <a:gd name="T2" fmla="*/ 62 w 62"/>
                  <a:gd name="T3" fmla="*/ 51 h 51"/>
                  <a:gd name="T4" fmla="*/ 0 w 62"/>
                  <a:gd name="T5" fmla="*/ 51 h 51"/>
                  <a:gd name="T6" fmla="*/ 34 w 6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1"/>
                  <a:gd name="T14" fmla="*/ 62 w 62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1">
                    <a:moveTo>
                      <a:pt x="34" y="0"/>
                    </a:moveTo>
                    <a:lnTo>
                      <a:pt x="62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0" name="Freeform 197"/>
              <p:cNvSpPr>
                <a:spLocks noEditPoints="1"/>
              </p:cNvSpPr>
              <p:nvPr/>
            </p:nvSpPr>
            <p:spPr bwMode="auto">
              <a:xfrm>
                <a:off x="1470" y="3657"/>
                <a:ext cx="62" cy="57"/>
              </a:xfrm>
              <a:custGeom>
                <a:avLst/>
                <a:gdLst>
                  <a:gd name="T0" fmla="*/ 29 w 62"/>
                  <a:gd name="T1" fmla="*/ 0 h 57"/>
                  <a:gd name="T2" fmla="*/ 34 w 62"/>
                  <a:gd name="T3" fmla="*/ 0 h 57"/>
                  <a:gd name="T4" fmla="*/ 34 w 62"/>
                  <a:gd name="T5" fmla="*/ 0 h 57"/>
                  <a:gd name="T6" fmla="*/ 62 w 62"/>
                  <a:gd name="T7" fmla="*/ 51 h 57"/>
                  <a:gd name="T8" fmla="*/ 62 w 62"/>
                  <a:gd name="T9" fmla="*/ 51 h 57"/>
                  <a:gd name="T10" fmla="*/ 62 w 62"/>
                  <a:gd name="T11" fmla="*/ 57 h 57"/>
                  <a:gd name="T12" fmla="*/ 0 w 62"/>
                  <a:gd name="T13" fmla="*/ 57 h 57"/>
                  <a:gd name="T14" fmla="*/ 0 w 62"/>
                  <a:gd name="T15" fmla="*/ 51 h 57"/>
                  <a:gd name="T16" fmla="*/ 0 w 62"/>
                  <a:gd name="T17" fmla="*/ 51 h 57"/>
                  <a:gd name="T18" fmla="*/ 29 w 62"/>
                  <a:gd name="T19" fmla="*/ 0 h 57"/>
                  <a:gd name="T20" fmla="*/ 0 w 62"/>
                  <a:gd name="T21" fmla="*/ 51 h 57"/>
                  <a:gd name="T22" fmla="*/ 0 w 62"/>
                  <a:gd name="T23" fmla="*/ 51 h 57"/>
                  <a:gd name="T24" fmla="*/ 62 w 62"/>
                  <a:gd name="T25" fmla="*/ 51 h 57"/>
                  <a:gd name="T26" fmla="*/ 62 w 62"/>
                  <a:gd name="T27" fmla="*/ 51 h 57"/>
                  <a:gd name="T28" fmla="*/ 29 w 62"/>
                  <a:gd name="T29" fmla="*/ 0 h 57"/>
                  <a:gd name="T30" fmla="*/ 34 w 62"/>
                  <a:gd name="T31" fmla="*/ 0 h 57"/>
                  <a:gd name="T32" fmla="*/ 0 w 62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7"/>
                  <a:gd name="T53" fmla="*/ 62 w 62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7">
                    <a:moveTo>
                      <a:pt x="29" y="0"/>
                    </a:moveTo>
                    <a:lnTo>
                      <a:pt x="34" y="0"/>
                    </a:lnTo>
                    <a:lnTo>
                      <a:pt x="62" y="51"/>
                    </a:lnTo>
                    <a:lnTo>
                      <a:pt x="62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9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2" y="5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1" name="Freeform 198"/>
              <p:cNvSpPr>
                <a:spLocks/>
              </p:cNvSpPr>
              <p:nvPr/>
            </p:nvSpPr>
            <p:spPr bwMode="auto">
              <a:xfrm>
                <a:off x="1527" y="3641"/>
                <a:ext cx="62" cy="50"/>
              </a:xfrm>
              <a:custGeom>
                <a:avLst/>
                <a:gdLst>
                  <a:gd name="T0" fmla="*/ 34 w 62"/>
                  <a:gd name="T1" fmla="*/ 0 h 50"/>
                  <a:gd name="T2" fmla="*/ 62 w 62"/>
                  <a:gd name="T3" fmla="*/ 50 h 50"/>
                  <a:gd name="T4" fmla="*/ 0 w 62"/>
                  <a:gd name="T5" fmla="*/ 50 h 50"/>
                  <a:gd name="T6" fmla="*/ 34 w 62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0"/>
                  <a:gd name="T14" fmla="*/ 62 w 62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0">
                    <a:moveTo>
                      <a:pt x="34" y="0"/>
                    </a:moveTo>
                    <a:lnTo>
                      <a:pt x="62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2" name="Freeform 199"/>
              <p:cNvSpPr>
                <a:spLocks noEditPoints="1"/>
              </p:cNvSpPr>
              <p:nvPr/>
            </p:nvSpPr>
            <p:spPr bwMode="auto">
              <a:xfrm>
                <a:off x="1527" y="3641"/>
                <a:ext cx="62" cy="56"/>
              </a:xfrm>
              <a:custGeom>
                <a:avLst/>
                <a:gdLst>
                  <a:gd name="T0" fmla="*/ 28 w 62"/>
                  <a:gd name="T1" fmla="*/ 0 h 56"/>
                  <a:gd name="T2" fmla="*/ 34 w 62"/>
                  <a:gd name="T3" fmla="*/ 0 h 56"/>
                  <a:gd name="T4" fmla="*/ 34 w 62"/>
                  <a:gd name="T5" fmla="*/ 0 h 56"/>
                  <a:gd name="T6" fmla="*/ 62 w 62"/>
                  <a:gd name="T7" fmla="*/ 50 h 56"/>
                  <a:gd name="T8" fmla="*/ 62 w 62"/>
                  <a:gd name="T9" fmla="*/ 50 h 56"/>
                  <a:gd name="T10" fmla="*/ 62 w 62"/>
                  <a:gd name="T11" fmla="*/ 56 h 56"/>
                  <a:gd name="T12" fmla="*/ 0 w 62"/>
                  <a:gd name="T13" fmla="*/ 56 h 56"/>
                  <a:gd name="T14" fmla="*/ 0 w 62"/>
                  <a:gd name="T15" fmla="*/ 50 h 56"/>
                  <a:gd name="T16" fmla="*/ 0 w 62"/>
                  <a:gd name="T17" fmla="*/ 50 h 56"/>
                  <a:gd name="T18" fmla="*/ 28 w 62"/>
                  <a:gd name="T19" fmla="*/ 0 h 56"/>
                  <a:gd name="T20" fmla="*/ 0 w 62"/>
                  <a:gd name="T21" fmla="*/ 50 h 56"/>
                  <a:gd name="T22" fmla="*/ 0 w 62"/>
                  <a:gd name="T23" fmla="*/ 50 h 56"/>
                  <a:gd name="T24" fmla="*/ 62 w 62"/>
                  <a:gd name="T25" fmla="*/ 50 h 56"/>
                  <a:gd name="T26" fmla="*/ 62 w 62"/>
                  <a:gd name="T27" fmla="*/ 50 h 56"/>
                  <a:gd name="T28" fmla="*/ 28 w 62"/>
                  <a:gd name="T29" fmla="*/ 0 h 56"/>
                  <a:gd name="T30" fmla="*/ 34 w 62"/>
                  <a:gd name="T31" fmla="*/ 0 h 56"/>
                  <a:gd name="T32" fmla="*/ 0 w 62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56"/>
                  <a:gd name="T53" fmla="*/ 62 w 62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56">
                    <a:moveTo>
                      <a:pt x="28" y="0"/>
                    </a:moveTo>
                    <a:lnTo>
                      <a:pt x="34" y="0"/>
                    </a:lnTo>
                    <a:lnTo>
                      <a:pt x="62" y="50"/>
                    </a:lnTo>
                    <a:lnTo>
                      <a:pt x="62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8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2" y="5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3" name="Freeform 200"/>
              <p:cNvSpPr>
                <a:spLocks/>
              </p:cNvSpPr>
              <p:nvPr/>
            </p:nvSpPr>
            <p:spPr bwMode="auto">
              <a:xfrm>
                <a:off x="1578" y="3652"/>
                <a:ext cx="62" cy="56"/>
              </a:xfrm>
              <a:custGeom>
                <a:avLst/>
                <a:gdLst>
                  <a:gd name="T0" fmla="*/ 33 w 62"/>
                  <a:gd name="T1" fmla="*/ 0 h 56"/>
                  <a:gd name="T2" fmla="*/ 62 w 62"/>
                  <a:gd name="T3" fmla="*/ 56 h 56"/>
                  <a:gd name="T4" fmla="*/ 0 w 62"/>
                  <a:gd name="T5" fmla="*/ 56 h 56"/>
                  <a:gd name="T6" fmla="*/ 33 w 62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56"/>
                  <a:gd name="T14" fmla="*/ 62 w 62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56">
                    <a:moveTo>
                      <a:pt x="33" y="0"/>
                    </a:moveTo>
                    <a:lnTo>
                      <a:pt x="62" y="56"/>
                    </a:lnTo>
                    <a:lnTo>
                      <a:pt x="0" y="5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4" name="Freeform 201"/>
              <p:cNvSpPr>
                <a:spLocks noEditPoints="1"/>
              </p:cNvSpPr>
              <p:nvPr/>
            </p:nvSpPr>
            <p:spPr bwMode="auto">
              <a:xfrm>
                <a:off x="1578" y="3652"/>
                <a:ext cx="62" cy="62"/>
              </a:xfrm>
              <a:custGeom>
                <a:avLst/>
                <a:gdLst>
                  <a:gd name="T0" fmla="*/ 28 w 62"/>
                  <a:gd name="T1" fmla="*/ 0 h 62"/>
                  <a:gd name="T2" fmla="*/ 33 w 62"/>
                  <a:gd name="T3" fmla="*/ 0 h 62"/>
                  <a:gd name="T4" fmla="*/ 33 w 62"/>
                  <a:gd name="T5" fmla="*/ 0 h 62"/>
                  <a:gd name="T6" fmla="*/ 62 w 62"/>
                  <a:gd name="T7" fmla="*/ 56 h 62"/>
                  <a:gd name="T8" fmla="*/ 62 w 62"/>
                  <a:gd name="T9" fmla="*/ 56 h 62"/>
                  <a:gd name="T10" fmla="*/ 62 w 62"/>
                  <a:gd name="T11" fmla="*/ 62 h 62"/>
                  <a:gd name="T12" fmla="*/ 0 w 62"/>
                  <a:gd name="T13" fmla="*/ 62 h 62"/>
                  <a:gd name="T14" fmla="*/ 0 w 62"/>
                  <a:gd name="T15" fmla="*/ 56 h 62"/>
                  <a:gd name="T16" fmla="*/ 0 w 62"/>
                  <a:gd name="T17" fmla="*/ 56 h 62"/>
                  <a:gd name="T18" fmla="*/ 28 w 62"/>
                  <a:gd name="T19" fmla="*/ 0 h 62"/>
                  <a:gd name="T20" fmla="*/ 0 w 62"/>
                  <a:gd name="T21" fmla="*/ 56 h 62"/>
                  <a:gd name="T22" fmla="*/ 0 w 62"/>
                  <a:gd name="T23" fmla="*/ 56 h 62"/>
                  <a:gd name="T24" fmla="*/ 62 w 62"/>
                  <a:gd name="T25" fmla="*/ 56 h 62"/>
                  <a:gd name="T26" fmla="*/ 62 w 62"/>
                  <a:gd name="T27" fmla="*/ 56 h 62"/>
                  <a:gd name="T28" fmla="*/ 28 w 62"/>
                  <a:gd name="T29" fmla="*/ 0 h 62"/>
                  <a:gd name="T30" fmla="*/ 33 w 62"/>
                  <a:gd name="T31" fmla="*/ 0 h 62"/>
                  <a:gd name="T32" fmla="*/ 0 w 62"/>
                  <a:gd name="T33" fmla="*/ 56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2"/>
                  <a:gd name="T53" fmla="*/ 62 w 62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2">
                    <a:moveTo>
                      <a:pt x="28" y="0"/>
                    </a:moveTo>
                    <a:lnTo>
                      <a:pt x="33" y="0"/>
                    </a:lnTo>
                    <a:lnTo>
                      <a:pt x="62" y="56"/>
                    </a:lnTo>
                    <a:lnTo>
                      <a:pt x="6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28" y="0"/>
                    </a:lnTo>
                    <a:close/>
                    <a:moveTo>
                      <a:pt x="0" y="56"/>
                    </a:moveTo>
                    <a:lnTo>
                      <a:pt x="0" y="56"/>
                    </a:lnTo>
                    <a:lnTo>
                      <a:pt x="62" y="5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5" name="Freeform 202"/>
              <p:cNvSpPr>
                <a:spLocks/>
              </p:cNvSpPr>
              <p:nvPr/>
            </p:nvSpPr>
            <p:spPr bwMode="auto">
              <a:xfrm>
                <a:off x="1628" y="3663"/>
                <a:ext cx="68" cy="51"/>
              </a:xfrm>
              <a:custGeom>
                <a:avLst/>
                <a:gdLst>
                  <a:gd name="T0" fmla="*/ 34 w 68"/>
                  <a:gd name="T1" fmla="*/ 0 h 51"/>
                  <a:gd name="T2" fmla="*/ 68 w 68"/>
                  <a:gd name="T3" fmla="*/ 51 h 51"/>
                  <a:gd name="T4" fmla="*/ 0 w 68"/>
                  <a:gd name="T5" fmla="*/ 51 h 51"/>
                  <a:gd name="T6" fmla="*/ 34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51"/>
                  <a:gd name="T14" fmla="*/ 68 w 68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51">
                    <a:moveTo>
                      <a:pt x="34" y="0"/>
                    </a:moveTo>
                    <a:lnTo>
                      <a:pt x="68" y="51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6" name="Freeform 203"/>
              <p:cNvSpPr>
                <a:spLocks noEditPoints="1"/>
              </p:cNvSpPr>
              <p:nvPr/>
            </p:nvSpPr>
            <p:spPr bwMode="auto">
              <a:xfrm>
                <a:off x="1628" y="3663"/>
                <a:ext cx="74" cy="57"/>
              </a:xfrm>
              <a:custGeom>
                <a:avLst/>
                <a:gdLst>
                  <a:gd name="T0" fmla="*/ 34 w 74"/>
                  <a:gd name="T1" fmla="*/ 0 h 57"/>
                  <a:gd name="T2" fmla="*/ 34 w 74"/>
                  <a:gd name="T3" fmla="*/ 0 h 57"/>
                  <a:gd name="T4" fmla="*/ 34 w 74"/>
                  <a:gd name="T5" fmla="*/ 0 h 57"/>
                  <a:gd name="T6" fmla="*/ 68 w 74"/>
                  <a:gd name="T7" fmla="*/ 51 h 57"/>
                  <a:gd name="T8" fmla="*/ 74 w 74"/>
                  <a:gd name="T9" fmla="*/ 51 h 57"/>
                  <a:gd name="T10" fmla="*/ 68 w 74"/>
                  <a:gd name="T11" fmla="*/ 57 h 57"/>
                  <a:gd name="T12" fmla="*/ 0 w 74"/>
                  <a:gd name="T13" fmla="*/ 57 h 57"/>
                  <a:gd name="T14" fmla="*/ 0 w 74"/>
                  <a:gd name="T15" fmla="*/ 51 h 57"/>
                  <a:gd name="T16" fmla="*/ 0 w 74"/>
                  <a:gd name="T17" fmla="*/ 51 h 57"/>
                  <a:gd name="T18" fmla="*/ 34 w 74"/>
                  <a:gd name="T19" fmla="*/ 0 h 57"/>
                  <a:gd name="T20" fmla="*/ 0 w 74"/>
                  <a:gd name="T21" fmla="*/ 51 h 57"/>
                  <a:gd name="T22" fmla="*/ 0 w 74"/>
                  <a:gd name="T23" fmla="*/ 51 h 57"/>
                  <a:gd name="T24" fmla="*/ 68 w 74"/>
                  <a:gd name="T25" fmla="*/ 51 h 57"/>
                  <a:gd name="T26" fmla="*/ 68 w 74"/>
                  <a:gd name="T27" fmla="*/ 51 h 57"/>
                  <a:gd name="T28" fmla="*/ 34 w 74"/>
                  <a:gd name="T29" fmla="*/ 0 h 57"/>
                  <a:gd name="T30" fmla="*/ 34 w 74"/>
                  <a:gd name="T31" fmla="*/ 0 h 57"/>
                  <a:gd name="T32" fmla="*/ 0 w 74"/>
                  <a:gd name="T33" fmla="*/ 5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7"/>
                  <a:gd name="T53" fmla="*/ 74 w 7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7">
                    <a:moveTo>
                      <a:pt x="34" y="0"/>
                    </a:moveTo>
                    <a:lnTo>
                      <a:pt x="34" y="0"/>
                    </a:lnTo>
                    <a:lnTo>
                      <a:pt x="68" y="51"/>
                    </a:lnTo>
                    <a:lnTo>
                      <a:pt x="74" y="51"/>
                    </a:lnTo>
                    <a:lnTo>
                      <a:pt x="68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4" y="0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68" y="51"/>
                    </a:lnTo>
                    <a:lnTo>
                      <a:pt x="34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7" name="Freeform 204"/>
              <p:cNvSpPr>
                <a:spLocks/>
              </p:cNvSpPr>
              <p:nvPr/>
            </p:nvSpPr>
            <p:spPr bwMode="auto">
              <a:xfrm>
                <a:off x="1736" y="3686"/>
                <a:ext cx="67" cy="50"/>
              </a:xfrm>
              <a:custGeom>
                <a:avLst/>
                <a:gdLst>
                  <a:gd name="T0" fmla="*/ 34 w 67"/>
                  <a:gd name="T1" fmla="*/ 0 h 50"/>
                  <a:gd name="T2" fmla="*/ 67 w 67"/>
                  <a:gd name="T3" fmla="*/ 50 h 50"/>
                  <a:gd name="T4" fmla="*/ 0 w 67"/>
                  <a:gd name="T5" fmla="*/ 50 h 50"/>
                  <a:gd name="T6" fmla="*/ 34 w 6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"/>
                  <a:gd name="T13" fmla="*/ 0 h 50"/>
                  <a:gd name="T14" fmla="*/ 67 w 67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" h="50">
                    <a:moveTo>
                      <a:pt x="34" y="0"/>
                    </a:moveTo>
                    <a:lnTo>
                      <a:pt x="67" y="50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33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  <p:sp>
            <p:nvSpPr>
              <p:cNvPr id="55658" name="Freeform 205"/>
              <p:cNvSpPr>
                <a:spLocks noEditPoints="1"/>
              </p:cNvSpPr>
              <p:nvPr/>
            </p:nvSpPr>
            <p:spPr bwMode="auto">
              <a:xfrm>
                <a:off x="1736" y="3686"/>
                <a:ext cx="73" cy="56"/>
              </a:xfrm>
              <a:custGeom>
                <a:avLst/>
                <a:gdLst>
                  <a:gd name="T0" fmla="*/ 34 w 73"/>
                  <a:gd name="T1" fmla="*/ 0 h 56"/>
                  <a:gd name="T2" fmla="*/ 34 w 73"/>
                  <a:gd name="T3" fmla="*/ 0 h 56"/>
                  <a:gd name="T4" fmla="*/ 34 w 73"/>
                  <a:gd name="T5" fmla="*/ 0 h 56"/>
                  <a:gd name="T6" fmla="*/ 67 w 73"/>
                  <a:gd name="T7" fmla="*/ 50 h 56"/>
                  <a:gd name="T8" fmla="*/ 73 w 73"/>
                  <a:gd name="T9" fmla="*/ 50 h 56"/>
                  <a:gd name="T10" fmla="*/ 67 w 73"/>
                  <a:gd name="T11" fmla="*/ 56 h 56"/>
                  <a:gd name="T12" fmla="*/ 0 w 73"/>
                  <a:gd name="T13" fmla="*/ 56 h 56"/>
                  <a:gd name="T14" fmla="*/ 0 w 73"/>
                  <a:gd name="T15" fmla="*/ 50 h 56"/>
                  <a:gd name="T16" fmla="*/ 0 w 73"/>
                  <a:gd name="T17" fmla="*/ 50 h 56"/>
                  <a:gd name="T18" fmla="*/ 34 w 73"/>
                  <a:gd name="T19" fmla="*/ 0 h 56"/>
                  <a:gd name="T20" fmla="*/ 0 w 73"/>
                  <a:gd name="T21" fmla="*/ 50 h 56"/>
                  <a:gd name="T22" fmla="*/ 0 w 73"/>
                  <a:gd name="T23" fmla="*/ 50 h 56"/>
                  <a:gd name="T24" fmla="*/ 67 w 73"/>
                  <a:gd name="T25" fmla="*/ 50 h 56"/>
                  <a:gd name="T26" fmla="*/ 67 w 73"/>
                  <a:gd name="T27" fmla="*/ 50 h 56"/>
                  <a:gd name="T28" fmla="*/ 34 w 73"/>
                  <a:gd name="T29" fmla="*/ 0 h 56"/>
                  <a:gd name="T30" fmla="*/ 34 w 73"/>
                  <a:gd name="T31" fmla="*/ 0 h 56"/>
                  <a:gd name="T32" fmla="*/ 0 w 73"/>
                  <a:gd name="T33" fmla="*/ 5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56"/>
                  <a:gd name="T53" fmla="*/ 73 w 73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56">
                    <a:moveTo>
                      <a:pt x="34" y="0"/>
                    </a:moveTo>
                    <a:lnTo>
                      <a:pt x="34" y="0"/>
                    </a:lnTo>
                    <a:lnTo>
                      <a:pt x="67" y="50"/>
                    </a:lnTo>
                    <a:lnTo>
                      <a:pt x="73" y="50"/>
                    </a:lnTo>
                    <a:lnTo>
                      <a:pt x="67" y="56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34" y="0"/>
                    </a:lnTo>
                    <a:close/>
                    <a:moveTo>
                      <a:pt x="0" y="50"/>
                    </a:moveTo>
                    <a:lnTo>
                      <a:pt x="0" y="50"/>
                    </a:lnTo>
                    <a:lnTo>
                      <a:pt x="67" y="50"/>
                    </a:lnTo>
                    <a:lnTo>
                      <a:pt x="3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5322" name="Freeform 207"/>
            <p:cNvSpPr>
              <a:spLocks/>
            </p:cNvSpPr>
            <p:nvPr/>
          </p:nvSpPr>
          <p:spPr bwMode="auto">
            <a:xfrm>
              <a:off x="2925763" y="5878513"/>
              <a:ext cx="107950" cy="79375"/>
            </a:xfrm>
            <a:custGeom>
              <a:avLst/>
              <a:gdLst>
                <a:gd name="T0" fmla="*/ 85685299 w 68"/>
                <a:gd name="T1" fmla="*/ 0 h 50"/>
                <a:gd name="T2" fmla="*/ 171370598 w 68"/>
                <a:gd name="T3" fmla="*/ 126007824 h 50"/>
                <a:gd name="T4" fmla="*/ 0 w 68"/>
                <a:gd name="T5" fmla="*/ 126007824 h 50"/>
                <a:gd name="T6" fmla="*/ 85685299 w 6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50"/>
                <a:gd name="T14" fmla="*/ 68 w 6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50">
                  <a:moveTo>
                    <a:pt x="34" y="0"/>
                  </a:moveTo>
                  <a:lnTo>
                    <a:pt x="68" y="50"/>
                  </a:lnTo>
                  <a:lnTo>
                    <a:pt x="0" y="5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3" name="Freeform 208"/>
            <p:cNvSpPr>
              <a:spLocks noEditPoints="1"/>
            </p:cNvSpPr>
            <p:nvPr/>
          </p:nvSpPr>
          <p:spPr bwMode="auto">
            <a:xfrm>
              <a:off x="2925763" y="5878513"/>
              <a:ext cx="115888" cy="88900"/>
            </a:xfrm>
            <a:custGeom>
              <a:avLst/>
              <a:gdLst>
                <a:gd name="T0" fmla="*/ 85685671 w 73"/>
                <a:gd name="T1" fmla="*/ 0 h 56"/>
                <a:gd name="T2" fmla="*/ 85685671 w 73"/>
                <a:gd name="T3" fmla="*/ 0 h 56"/>
                <a:gd name="T4" fmla="*/ 85685671 w 73"/>
                <a:gd name="T5" fmla="*/ 0 h 56"/>
                <a:gd name="T6" fmla="*/ 171371342 w 73"/>
                <a:gd name="T7" fmla="*/ 126007828 h 56"/>
                <a:gd name="T8" fmla="*/ 183972966 w 73"/>
                <a:gd name="T9" fmla="*/ 126007828 h 56"/>
                <a:gd name="T10" fmla="*/ 171371342 w 73"/>
                <a:gd name="T11" fmla="*/ 141128761 h 56"/>
                <a:gd name="T12" fmla="*/ 0 w 73"/>
                <a:gd name="T13" fmla="*/ 141128761 h 56"/>
                <a:gd name="T14" fmla="*/ 0 w 73"/>
                <a:gd name="T15" fmla="*/ 126007828 h 56"/>
                <a:gd name="T16" fmla="*/ 0 w 73"/>
                <a:gd name="T17" fmla="*/ 126007828 h 56"/>
                <a:gd name="T18" fmla="*/ 85685671 w 73"/>
                <a:gd name="T19" fmla="*/ 0 h 56"/>
                <a:gd name="T20" fmla="*/ 0 w 73"/>
                <a:gd name="T21" fmla="*/ 126007828 h 56"/>
                <a:gd name="T22" fmla="*/ 0 w 73"/>
                <a:gd name="T23" fmla="*/ 126007828 h 56"/>
                <a:gd name="T24" fmla="*/ 171371342 w 73"/>
                <a:gd name="T25" fmla="*/ 126007828 h 56"/>
                <a:gd name="T26" fmla="*/ 171371342 w 73"/>
                <a:gd name="T27" fmla="*/ 126007828 h 56"/>
                <a:gd name="T28" fmla="*/ 85685671 w 73"/>
                <a:gd name="T29" fmla="*/ 0 h 56"/>
                <a:gd name="T30" fmla="*/ 85685671 w 73"/>
                <a:gd name="T31" fmla="*/ 0 h 56"/>
                <a:gd name="T32" fmla="*/ 0 w 73"/>
                <a:gd name="T33" fmla="*/ 126007828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56"/>
                <a:gd name="T53" fmla="*/ 73 w 73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56">
                  <a:moveTo>
                    <a:pt x="34" y="0"/>
                  </a:moveTo>
                  <a:lnTo>
                    <a:pt x="34" y="0"/>
                  </a:lnTo>
                  <a:lnTo>
                    <a:pt x="68" y="50"/>
                  </a:lnTo>
                  <a:lnTo>
                    <a:pt x="73" y="50"/>
                  </a:lnTo>
                  <a:lnTo>
                    <a:pt x="68" y="56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34" y="0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68" y="50"/>
                  </a:lnTo>
                  <a:lnTo>
                    <a:pt x="34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4" name="Freeform 209"/>
            <p:cNvSpPr>
              <a:spLocks/>
            </p:cNvSpPr>
            <p:nvPr/>
          </p:nvSpPr>
          <p:spPr bwMode="auto">
            <a:xfrm>
              <a:off x="3095625" y="5878513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5" name="Freeform 210"/>
            <p:cNvSpPr>
              <a:spLocks noEditPoints="1"/>
            </p:cNvSpPr>
            <p:nvPr/>
          </p:nvSpPr>
          <p:spPr bwMode="auto">
            <a:xfrm>
              <a:off x="3095625" y="5878513"/>
              <a:ext cx="98425" cy="98425"/>
            </a:xfrm>
            <a:custGeom>
              <a:avLst/>
              <a:gdLst>
                <a:gd name="T0" fmla="*/ 7056438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056438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056438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8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8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6" name="Freeform 211"/>
            <p:cNvSpPr>
              <a:spLocks/>
            </p:cNvSpPr>
            <p:nvPr/>
          </p:nvSpPr>
          <p:spPr bwMode="auto">
            <a:xfrm>
              <a:off x="3606800" y="5868988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7" name="Freeform 212"/>
            <p:cNvSpPr>
              <a:spLocks noEditPoints="1"/>
            </p:cNvSpPr>
            <p:nvPr/>
          </p:nvSpPr>
          <p:spPr bwMode="auto">
            <a:xfrm>
              <a:off x="3606800" y="5868988"/>
              <a:ext cx="98425" cy="98425"/>
            </a:xfrm>
            <a:custGeom>
              <a:avLst/>
              <a:gdLst>
                <a:gd name="T0" fmla="*/ 7056438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056438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056438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8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8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8" name="Freeform 213"/>
            <p:cNvSpPr>
              <a:spLocks/>
            </p:cNvSpPr>
            <p:nvPr/>
          </p:nvSpPr>
          <p:spPr bwMode="auto">
            <a:xfrm>
              <a:off x="4117975" y="5734051"/>
              <a:ext cx="98425" cy="80963"/>
            </a:xfrm>
            <a:custGeom>
              <a:avLst/>
              <a:gdLst>
                <a:gd name="T0" fmla="*/ 83165954 w 62"/>
                <a:gd name="T1" fmla="*/ 0 h 51"/>
                <a:gd name="T2" fmla="*/ 156249699 w 62"/>
                <a:gd name="T3" fmla="*/ 128529567 h 51"/>
                <a:gd name="T4" fmla="*/ 0 w 62"/>
                <a:gd name="T5" fmla="*/ 128529567 h 51"/>
                <a:gd name="T6" fmla="*/ 83165954 w 6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1"/>
                <a:gd name="T14" fmla="*/ 62 w 62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1">
                  <a:moveTo>
                    <a:pt x="33" y="0"/>
                  </a:moveTo>
                  <a:lnTo>
                    <a:pt x="62" y="51"/>
                  </a:lnTo>
                  <a:lnTo>
                    <a:pt x="0" y="5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29" name="Freeform 214"/>
            <p:cNvSpPr>
              <a:spLocks noEditPoints="1"/>
            </p:cNvSpPr>
            <p:nvPr/>
          </p:nvSpPr>
          <p:spPr bwMode="auto">
            <a:xfrm>
              <a:off x="4117975" y="5734051"/>
              <a:ext cx="98425" cy="90488"/>
            </a:xfrm>
            <a:custGeom>
              <a:avLst/>
              <a:gdLst>
                <a:gd name="T0" fmla="*/ 70564382 w 62"/>
                <a:gd name="T1" fmla="*/ 0 h 57"/>
                <a:gd name="T2" fmla="*/ 83165954 w 62"/>
                <a:gd name="T3" fmla="*/ 0 h 57"/>
                <a:gd name="T4" fmla="*/ 83165954 w 62"/>
                <a:gd name="T5" fmla="*/ 0 h 57"/>
                <a:gd name="T6" fmla="*/ 156249699 w 62"/>
                <a:gd name="T7" fmla="*/ 128529488 h 57"/>
                <a:gd name="T8" fmla="*/ 156249699 w 62"/>
                <a:gd name="T9" fmla="*/ 128529488 h 57"/>
                <a:gd name="T10" fmla="*/ 156249699 w 62"/>
                <a:gd name="T11" fmla="*/ 143650505 h 57"/>
                <a:gd name="T12" fmla="*/ 0 w 62"/>
                <a:gd name="T13" fmla="*/ 143650505 h 57"/>
                <a:gd name="T14" fmla="*/ 0 w 62"/>
                <a:gd name="T15" fmla="*/ 128529488 h 57"/>
                <a:gd name="T16" fmla="*/ 0 w 62"/>
                <a:gd name="T17" fmla="*/ 128529488 h 57"/>
                <a:gd name="T18" fmla="*/ 70564382 w 62"/>
                <a:gd name="T19" fmla="*/ 0 h 57"/>
                <a:gd name="T20" fmla="*/ 0 w 62"/>
                <a:gd name="T21" fmla="*/ 128529488 h 57"/>
                <a:gd name="T22" fmla="*/ 0 w 62"/>
                <a:gd name="T23" fmla="*/ 128529488 h 57"/>
                <a:gd name="T24" fmla="*/ 156249699 w 62"/>
                <a:gd name="T25" fmla="*/ 128529488 h 57"/>
                <a:gd name="T26" fmla="*/ 156249699 w 62"/>
                <a:gd name="T27" fmla="*/ 128529488 h 57"/>
                <a:gd name="T28" fmla="*/ 70564382 w 62"/>
                <a:gd name="T29" fmla="*/ 0 h 57"/>
                <a:gd name="T30" fmla="*/ 83165954 w 62"/>
                <a:gd name="T31" fmla="*/ 0 h 57"/>
                <a:gd name="T32" fmla="*/ 0 w 62"/>
                <a:gd name="T33" fmla="*/ 128529488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57"/>
                <a:gd name="T53" fmla="*/ 62 w 62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57">
                  <a:moveTo>
                    <a:pt x="28" y="0"/>
                  </a:moveTo>
                  <a:lnTo>
                    <a:pt x="33" y="0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28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2" y="5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0" name="Freeform 215"/>
            <p:cNvSpPr>
              <a:spLocks/>
            </p:cNvSpPr>
            <p:nvPr/>
          </p:nvSpPr>
          <p:spPr bwMode="auto">
            <a:xfrm>
              <a:off x="5129213" y="5905501"/>
              <a:ext cx="98425" cy="88900"/>
            </a:xfrm>
            <a:custGeom>
              <a:avLst/>
              <a:gdLst>
                <a:gd name="T0" fmla="*/ 85685316 w 62"/>
                <a:gd name="T1" fmla="*/ 0 h 56"/>
                <a:gd name="T2" fmla="*/ 156249699 w 62"/>
                <a:gd name="T3" fmla="*/ 141128761 h 56"/>
                <a:gd name="T4" fmla="*/ 0 w 62"/>
                <a:gd name="T5" fmla="*/ 141128761 h 56"/>
                <a:gd name="T6" fmla="*/ 85685316 w 6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6"/>
                <a:gd name="T14" fmla="*/ 62 w 6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6">
                  <a:moveTo>
                    <a:pt x="34" y="0"/>
                  </a:moveTo>
                  <a:lnTo>
                    <a:pt x="62" y="56"/>
                  </a:lnTo>
                  <a:lnTo>
                    <a:pt x="0" y="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1" name="Freeform 216"/>
            <p:cNvSpPr>
              <a:spLocks noEditPoints="1"/>
            </p:cNvSpPr>
            <p:nvPr/>
          </p:nvSpPr>
          <p:spPr bwMode="auto">
            <a:xfrm>
              <a:off x="5129213" y="5905501"/>
              <a:ext cx="98425" cy="98425"/>
            </a:xfrm>
            <a:custGeom>
              <a:avLst/>
              <a:gdLst>
                <a:gd name="T0" fmla="*/ 73085332 w 62"/>
                <a:gd name="T1" fmla="*/ 0 h 62"/>
                <a:gd name="T2" fmla="*/ 85685316 w 62"/>
                <a:gd name="T3" fmla="*/ 0 h 62"/>
                <a:gd name="T4" fmla="*/ 85685316 w 62"/>
                <a:gd name="T5" fmla="*/ 0 h 62"/>
                <a:gd name="T6" fmla="*/ 156249699 w 62"/>
                <a:gd name="T7" fmla="*/ 141128765 h 62"/>
                <a:gd name="T8" fmla="*/ 156249699 w 62"/>
                <a:gd name="T9" fmla="*/ 141128765 h 62"/>
                <a:gd name="T10" fmla="*/ 156249699 w 62"/>
                <a:gd name="T11" fmla="*/ 156249699 h 62"/>
                <a:gd name="T12" fmla="*/ 0 w 62"/>
                <a:gd name="T13" fmla="*/ 156249699 h 62"/>
                <a:gd name="T14" fmla="*/ 0 w 62"/>
                <a:gd name="T15" fmla="*/ 141128765 h 62"/>
                <a:gd name="T16" fmla="*/ 0 w 62"/>
                <a:gd name="T17" fmla="*/ 141128765 h 62"/>
                <a:gd name="T18" fmla="*/ 73085332 w 62"/>
                <a:gd name="T19" fmla="*/ 0 h 62"/>
                <a:gd name="T20" fmla="*/ 0 w 62"/>
                <a:gd name="T21" fmla="*/ 141128765 h 62"/>
                <a:gd name="T22" fmla="*/ 0 w 62"/>
                <a:gd name="T23" fmla="*/ 141128765 h 62"/>
                <a:gd name="T24" fmla="*/ 156249699 w 62"/>
                <a:gd name="T25" fmla="*/ 141128765 h 62"/>
                <a:gd name="T26" fmla="*/ 156249699 w 62"/>
                <a:gd name="T27" fmla="*/ 141128765 h 62"/>
                <a:gd name="T28" fmla="*/ 73085332 w 62"/>
                <a:gd name="T29" fmla="*/ 0 h 62"/>
                <a:gd name="T30" fmla="*/ 85685316 w 62"/>
                <a:gd name="T31" fmla="*/ 0 h 62"/>
                <a:gd name="T32" fmla="*/ 0 w 62"/>
                <a:gd name="T33" fmla="*/ 141128765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62"/>
                <a:gd name="T53" fmla="*/ 62 w 62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62">
                  <a:moveTo>
                    <a:pt x="29" y="0"/>
                  </a:moveTo>
                  <a:lnTo>
                    <a:pt x="34" y="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9" y="0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62" y="56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2" name="Freeform 217"/>
            <p:cNvSpPr>
              <a:spLocks/>
            </p:cNvSpPr>
            <p:nvPr/>
          </p:nvSpPr>
          <p:spPr bwMode="auto">
            <a:xfrm>
              <a:off x="6142038" y="5922963"/>
              <a:ext cx="107950" cy="80963"/>
            </a:xfrm>
            <a:custGeom>
              <a:avLst/>
              <a:gdLst>
                <a:gd name="T0" fmla="*/ 85685299 w 68"/>
                <a:gd name="T1" fmla="*/ 0 h 51"/>
                <a:gd name="T2" fmla="*/ 171370598 w 68"/>
                <a:gd name="T3" fmla="*/ 128529567 h 51"/>
                <a:gd name="T4" fmla="*/ 0 w 68"/>
                <a:gd name="T5" fmla="*/ 128529567 h 51"/>
                <a:gd name="T6" fmla="*/ 85685299 w 6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51"/>
                <a:gd name="T14" fmla="*/ 68 w 68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51">
                  <a:moveTo>
                    <a:pt x="34" y="0"/>
                  </a:moveTo>
                  <a:lnTo>
                    <a:pt x="68" y="51"/>
                  </a:lnTo>
                  <a:lnTo>
                    <a:pt x="0" y="5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3" name="Freeform 218"/>
            <p:cNvSpPr>
              <a:spLocks noEditPoints="1"/>
            </p:cNvSpPr>
            <p:nvPr/>
          </p:nvSpPr>
          <p:spPr bwMode="auto">
            <a:xfrm>
              <a:off x="6142038" y="5922963"/>
              <a:ext cx="117475" cy="88900"/>
            </a:xfrm>
            <a:custGeom>
              <a:avLst/>
              <a:gdLst>
                <a:gd name="T0" fmla="*/ 85685302 w 74"/>
                <a:gd name="T1" fmla="*/ 0 h 56"/>
                <a:gd name="T2" fmla="*/ 85685302 w 74"/>
                <a:gd name="T3" fmla="*/ 0 h 56"/>
                <a:gd name="T4" fmla="*/ 85685302 w 74"/>
                <a:gd name="T5" fmla="*/ 0 h 56"/>
                <a:gd name="T6" fmla="*/ 171370604 w 74"/>
                <a:gd name="T7" fmla="*/ 128528777 h 56"/>
                <a:gd name="T8" fmla="*/ 186491535 w 74"/>
                <a:gd name="T9" fmla="*/ 128528777 h 56"/>
                <a:gd name="T10" fmla="*/ 171370604 w 74"/>
                <a:gd name="T11" fmla="*/ 141128761 h 56"/>
                <a:gd name="T12" fmla="*/ 0 w 74"/>
                <a:gd name="T13" fmla="*/ 141128761 h 56"/>
                <a:gd name="T14" fmla="*/ 0 w 74"/>
                <a:gd name="T15" fmla="*/ 128528777 h 56"/>
                <a:gd name="T16" fmla="*/ 0 w 74"/>
                <a:gd name="T17" fmla="*/ 128528777 h 56"/>
                <a:gd name="T18" fmla="*/ 85685302 w 74"/>
                <a:gd name="T19" fmla="*/ 0 h 56"/>
                <a:gd name="T20" fmla="*/ 0 w 74"/>
                <a:gd name="T21" fmla="*/ 128528777 h 56"/>
                <a:gd name="T22" fmla="*/ 0 w 74"/>
                <a:gd name="T23" fmla="*/ 128528777 h 56"/>
                <a:gd name="T24" fmla="*/ 171370604 w 74"/>
                <a:gd name="T25" fmla="*/ 128528777 h 56"/>
                <a:gd name="T26" fmla="*/ 171370604 w 74"/>
                <a:gd name="T27" fmla="*/ 128528777 h 56"/>
                <a:gd name="T28" fmla="*/ 85685302 w 74"/>
                <a:gd name="T29" fmla="*/ 0 h 56"/>
                <a:gd name="T30" fmla="*/ 85685302 w 74"/>
                <a:gd name="T31" fmla="*/ 0 h 56"/>
                <a:gd name="T32" fmla="*/ 0 w 74"/>
                <a:gd name="T33" fmla="*/ 128528777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56"/>
                <a:gd name="T53" fmla="*/ 74 w 74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56">
                  <a:moveTo>
                    <a:pt x="34" y="0"/>
                  </a:moveTo>
                  <a:lnTo>
                    <a:pt x="34" y="0"/>
                  </a:lnTo>
                  <a:lnTo>
                    <a:pt x="68" y="51"/>
                  </a:lnTo>
                  <a:lnTo>
                    <a:pt x="74" y="51"/>
                  </a:lnTo>
                  <a:lnTo>
                    <a:pt x="68" y="56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34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8" y="51"/>
                  </a:lnTo>
                  <a:lnTo>
                    <a:pt x="3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4" name="Freeform 219"/>
            <p:cNvSpPr>
              <a:spLocks/>
            </p:cNvSpPr>
            <p:nvPr/>
          </p:nvSpPr>
          <p:spPr bwMode="auto">
            <a:xfrm>
              <a:off x="7164388" y="5930901"/>
              <a:ext cx="98425" cy="80963"/>
            </a:xfrm>
            <a:custGeom>
              <a:avLst/>
              <a:gdLst>
                <a:gd name="T0" fmla="*/ 83165954 w 62"/>
                <a:gd name="T1" fmla="*/ 0 h 51"/>
                <a:gd name="T2" fmla="*/ 156249699 w 62"/>
                <a:gd name="T3" fmla="*/ 128529567 h 51"/>
                <a:gd name="T4" fmla="*/ 0 w 62"/>
                <a:gd name="T5" fmla="*/ 128529567 h 51"/>
                <a:gd name="T6" fmla="*/ 83165954 w 62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51"/>
                <a:gd name="T14" fmla="*/ 62 w 62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51">
                  <a:moveTo>
                    <a:pt x="33" y="0"/>
                  </a:moveTo>
                  <a:lnTo>
                    <a:pt x="62" y="51"/>
                  </a:lnTo>
                  <a:lnTo>
                    <a:pt x="0" y="5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3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5" name="Freeform 220"/>
            <p:cNvSpPr>
              <a:spLocks noEditPoints="1"/>
            </p:cNvSpPr>
            <p:nvPr/>
          </p:nvSpPr>
          <p:spPr bwMode="auto">
            <a:xfrm>
              <a:off x="7164388" y="5930901"/>
              <a:ext cx="98425" cy="90488"/>
            </a:xfrm>
            <a:custGeom>
              <a:avLst/>
              <a:gdLst>
                <a:gd name="T0" fmla="*/ 70564382 w 62"/>
                <a:gd name="T1" fmla="*/ 0 h 57"/>
                <a:gd name="T2" fmla="*/ 83165954 w 62"/>
                <a:gd name="T3" fmla="*/ 0 h 57"/>
                <a:gd name="T4" fmla="*/ 83165954 w 62"/>
                <a:gd name="T5" fmla="*/ 0 h 57"/>
                <a:gd name="T6" fmla="*/ 156249699 w 62"/>
                <a:gd name="T7" fmla="*/ 128529488 h 57"/>
                <a:gd name="T8" fmla="*/ 156249699 w 62"/>
                <a:gd name="T9" fmla="*/ 128529488 h 57"/>
                <a:gd name="T10" fmla="*/ 156249699 w 62"/>
                <a:gd name="T11" fmla="*/ 143650505 h 57"/>
                <a:gd name="T12" fmla="*/ 0 w 62"/>
                <a:gd name="T13" fmla="*/ 143650505 h 57"/>
                <a:gd name="T14" fmla="*/ 0 w 62"/>
                <a:gd name="T15" fmla="*/ 128529488 h 57"/>
                <a:gd name="T16" fmla="*/ 0 w 62"/>
                <a:gd name="T17" fmla="*/ 128529488 h 57"/>
                <a:gd name="T18" fmla="*/ 70564382 w 62"/>
                <a:gd name="T19" fmla="*/ 0 h 57"/>
                <a:gd name="T20" fmla="*/ 0 w 62"/>
                <a:gd name="T21" fmla="*/ 128529488 h 57"/>
                <a:gd name="T22" fmla="*/ 0 w 62"/>
                <a:gd name="T23" fmla="*/ 128529488 h 57"/>
                <a:gd name="T24" fmla="*/ 156249699 w 62"/>
                <a:gd name="T25" fmla="*/ 128529488 h 57"/>
                <a:gd name="T26" fmla="*/ 156249699 w 62"/>
                <a:gd name="T27" fmla="*/ 128529488 h 57"/>
                <a:gd name="T28" fmla="*/ 70564382 w 62"/>
                <a:gd name="T29" fmla="*/ 0 h 57"/>
                <a:gd name="T30" fmla="*/ 83165954 w 62"/>
                <a:gd name="T31" fmla="*/ 0 h 57"/>
                <a:gd name="T32" fmla="*/ 0 w 62"/>
                <a:gd name="T33" fmla="*/ 128529488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57"/>
                <a:gd name="T53" fmla="*/ 62 w 62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57">
                  <a:moveTo>
                    <a:pt x="28" y="0"/>
                  </a:moveTo>
                  <a:lnTo>
                    <a:pt x="33" y="0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28" y="0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62" y="5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6" name="Freeform 221"/>
            <p:cNvSpPr>
              <a:spLocks/>
            </p:cNvSpPr>
            <p:nvPr/>
          </p:nvSpPr>
          <p:spPr bwMode="auto">
            <a:xfrm>
              <a:off x="2128838" y="6075363"/>
              <a:ext cx="17463" cy="71438"/>
            </a:xfrm>
            <a:custGeom>
              <a:avLst/>
              <a:gdLst>
                <a:gd name="T0" fmla="*/ 0 w 11"/>
                <a:gd name="T1" fmla="*/ 113408630 h 45"/>
                <a:gd name="T2" fmla="*/ 12601935 w 11"/>
                <a:gd name="T3" fmla="*/ 0 h 45"/>
                <a:gd name="T4" fmla="*/ 27723309 w 11"/>
                <a:gd name="T5" fmla="*/ 0 h 45"/>
                <a:gd name="T6" fmla="*/ 12601935 w 11"/>
                <a:gd name="T7" fmla="*/ 113408630 h 45"/>
                <a:gd name="T8" fmla="*/ 0 w 11"/>
                <a:gd name="T9" fmla="*/ 11340863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45"/>
                <a:gd name="T17" fmla="*/ 11 w 11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45">
                  <a:moveTo>
                    <a:pt x="0" y="45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7" name="Freeform 222"/>
            <p:cNvSpPr>
              <a:spLocks/>
            </p:cNvSpPr>
            <p:nvPr/>
          </p:nvSpPr>
          <p:spPr bwMode="auto">
            <a:xfrm>
              <a:off x="2128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8" name="Rectangle 223"/>
            <p:cNvSpPr>
              <a:spLocks noChangeArrowheads="1"/>
            </p:cNvSpPr>
            <p:nvPr/>
          </p:nvSpPr>
          <p:spPr bwMode="auto">
            <a:xfrm>
              <a:off x="221773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39" name="Rectangle 224"/>
            <p:cNvSpPr>
              <a:spLocks noChangeArrowheads="1"/>
            </p:cNvSpPr>
            <p:nvPr/>
          </p:nvSpPr>
          <p:spPr bwMode="auto">
            <a:xfrm>
              <a:off x="22987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0" name="Rectangle 225"/>
            <p:cNvSpPr>
              <a:spLocks noChangeArrowheads="1"/>
            </p:cNvSpPr>
            <p:nvPr/>
          </p:nvSpPr>
          <p:spPr bwMode="auto">
            <a:xfrm>
              <a:off x="2387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1" name="Rectangle 226"/>
            <p:cNvSpPr>
              <a:spLocks noChangeArrowheads="1"/>
            </p:cNvSpPr>
            <p:nvPr/>
          </p:nvSpPr>
          <p:spPr bwMode="auto">
            <a:xfrm>
              <a:off x="24685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2" name="Rectangle 227"/>
            <p:cNvSpPr>
              <a:spLocks noChangeArrowheads="1"/>
            </p:cNvSpPr>
            <p:nvPr/>
          </p:nvSpPr>
          <p:spPr bwMode="auto">
            <a:xfrm>
              <a:off x="2557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3" name="Rectangle 228"/>
            <p:cNvSpPr>
              <a:spLocks noChangeArrowheads="1"/>
            </p:cNvSpPr>
            <p:nvPr/>
          </p:nvSpPr>
          <p:spPr bwMode="auto">
            <a:xfrm>
              <a:off x="2638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4" name="Rectangle 229"/>
            <p:cNvSpPr>
              <a:spLocks noChangeArrowheads="1"/>
            </p:cNvSpPr>
            <p:nvPr/>
          </p:nvSpPr>
          <p:spPr bwMode="auto">
            <a:xfrm>
              <a:off x="2638425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5" name="Rectangle 230"/>
            <p:cNvSpPr>
              <a:spLocks noChangeArrowheads="1"/>
            </p:cNvSpPr>
            <p:nvPr/>
          </p:nvSpPr>
          <p:spPr bwMode="auto">
            <a:xfrm>
              <a:off x="2638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6" name="Rectangle 231"/>
            <p:cNvSpPr>
              <a:spLocks noChangeArrowheads="1"/>
            </p:cNvSpPr>
            <p:nvPr/>
          </p:nvSpPr>
          <p:spPr bwMode="auto">
            <a:xfrm>
              <a:off x="272891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7" name="Rectangle 232"/>
            <p:cNvSpPr>
              <a:spLocks noChangeArrowheads="1"/>
            </p:cNvSpPr>
            <p:nvPr/>
          </p:nvSpPr>
          <p:spPr bwMode="auto">
            <a:xfrm>
              <a:off x="28098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8" name="Freeform 233"/>
            <p:cNvSpPr>
              <a:spLocks/>
            </p:cNvSpPr>
            <p:nvPr/>
          </p:nvSpPr>
          <p:spPr bwMode="auto">
            <a:xfrm>
              <a:off x="2889250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49" name="Rectangle 234"/>
            <p:cNvSpPr>
              <a:spLocks noChangeArrowheads="1"/>
            </p:cNvSpPr>
            <p:nvPr/>
          </p:nvSpPr>
          <p:spPr bwMode="auto">
            <a:xfrm>
              <a:off x="297973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0" name="Freeform 235"/>
            <p:cNvSpPr>
              <a:spLocks/>
            </p:cNvSpPr>
            <p:nvPr/>
          </p:nvSpPr>
          <p:spPr bwMode="auto">
            <a:xfrm>
              <a:off x="3060700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1" name="Rectangle 236"/>
            <p:cNvSpPr>
              <a:spLocks noChangeArrowheads="1"/>
            </p:cNvSpPr>
            <p:nvPr/>
          </p:nvSpPr>
          <p:spPr bwMode="auto">
            <a:xfrm>
              <a:off x="3149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2" name="Rectangle 237"/>
            <p:cNvSpPr>
              <a:spLocks noChangeArrowheads="1"/>
            </p:cNvSpPr>
            <p:nvPr/>
          </p:nvSpPr>
          <p:spPr bwMode="auto">
            <a:xfrm>
              <a:off x="3149600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3" name="Rectangle 238"/>
            <p:cNvSpPr>
              <a:spLocks noChangeArrowheads="1"/>
            </p:cNvSpPr>
            <p:nvPr/>
          </p:nvSpPr>
          <p:spPr bwMode="auto">
            <a:xfrm>
              <a:off x="31496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4" name="Rectangle 239"/>
            <p:cNvSpPr>
              <a:spLocks noChangeArrowheads="1"/>
            </p:cNvSpPr>
            <p:nvPr/>
          </p:nvSpPr>
          <p:spPr bwMode="auto">
            <a:xfrm>
              <a:off x="32305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5" name="Rectangle 240"/>
            <p:cNvSpPr>
              <a:spLocks noChangeArrowheads="1"/>
            </p:cNvSpPr>
            <p:nvPr/>
          </p:nvSpPr>
          <p:spPr bwMode="auto">
            <a:xfrm>
              <a:off x="3319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6" name="Rectangle 241"/>
            <p:cNvSpPr>
              <a:spLocks noChangeArrowheads="1"/>
            </p:cNvSpPr>
            <p:nvPr/>
          </p:nvSpPr>
          <p:spPr bwMode="auto">
            <a:xfrm>
              <a:off x="34004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7" name="Rectangle 242"/>
            <p:cNvSpPr>
              <a:spLocks noChangeArrowheads="1"/>
            </p:cNvSpPr>
            <p:nvPr/>
          </p:nvSpPr>
          <p:spPr bwMode="auto">
            <a:xfrm>
              <a:off x="3489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8" name="Rectangle 243"/>
            <p:cNvSpPr>
              <a:spLocks noChangeArrowheads="1"/>
            </p:cNvSpPr>
            <p:nvPr/>
          </p:nvSpPr>
          <p:spPr bwMode="auto">
            <a:xfrm>
              <a:off x="35702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59" name="Rectangle 244"/>
            <p:cNvSpPr>
              <a:spLocks noChangeArrowheads="1"/>
            </p:cNvSpPr>
            <p:nvPr/>
          </p:nvSpPr>
          <p:spPr bwMode="auto">
            <a:xfrm>
              <a:off x="36607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0" name="Rectangle 245"/>
            <p:cNvSpPr>
              <a:spLocks noChangeArrowheads="1"/>
            </p:cNvSpPr>
            <p:nvPr/>
          </p:nvSpPr>
          <p:spPr bwMode="auto">
            <a:xfrm>
              <a:off x="3660775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1" name="Rectangle 246"/>
            <p:cNvSpPr>
              <a:spLocks noChangeArrowheads="1"/>
            </p:cNvSpPr>
            <p:nvPr/>
          </p:nvSpPr>
          <p:spPr bwMode="auto">
            <a:xfrm>
              <a:off x="366077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2" name="Rectangle 247"/>
            <p:cNvSpPr>
              <a:spLocks noChangeArrowheads="1"/>
            </p:cNvSpPr>
            <p:nvPr/>
          </p:nvSpPr>
          <p:spPr bwMode="auto">
            <a:xfrm>
              <a:off x="374173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3" name="Freeform 248"/>
            <p:cNvSpPr>
              <a:spLocks/>
            </p:cNvSpPr>
            <p:nvPr/>
          </p:nvSpPr>
          <p:spPr bwMode="auto">
            <a:xfrm>
              <a:off x="3821113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4" name="Rectangle 249"/>
            <p:cNvSpPr>
              <a:spLocks noChangeArrowheads="1"/>
            </p:cNvSpPr>
            <p:nvPr/>
          </p:nvSpPr>
          <p:spPr bwMode="auto">
            <a:xfrm>
              <a:off x="3911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5" name="Rectangle 250"/>
            <p:cNvSpPr>
              <a:spLocks noChangeArrowheads="1"/>
            </p:cNvSpPr>
            <p:nvPr/>
          </p:nvSpPr>
          <p:spPr bwMode="auto">
            <a:xfrm>
              <a:off x="39925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6" name="Rectangle 251"/>
            <p:cNvSpPr>
              <a:spLocks noChangeArrowheads="1"/>
            </p:cNvSpPr>
            <p:nvPr/>
          </p:nvSpPr>
          <p:spPr bwMode="auto">
            <a:xfrm>
              <a:off x="408146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7" name="Rectangle 252"/>
            <p:cNvSpPr>
              <a:spLocks noChangeArrowheads="1"/>
            </p:cNvSpPr>
            <p:nvPr/>
          </p:nvSpPr>
          <p:spPr bwMode="auto">
            <a:xfrm>
              <a:off x="4162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8" name="Rectangle 253"/>
            <p:cNvSpPr>
              <a:spLocks noChangeArrowheads="1"/>
            </p:cNvSpPr>
            <p:nvPr/>
          </p:nvSpPr>
          <p:spPr bwMode="auto">
            <a:xfrm>
              <a:off x="4162425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69" name="Rectangle 254"/>
            <p:cNvSpPr>
              <a:spLocks noChangeArrowheads="1"/>
            </p:cNvSpPr>
            <p:nvPr/>
          </p:nvSpPr>
          <p:spPr bwMode="auto">
            <a:xfrm>
              <a:off x="4162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0" name="Rectangle 255"/>
            <p:cNvSpPr>
              <a:spLocks noChangeArrowheads="1"/>
            </p:cNvSpPr>
            <p:nvPr/>
          </p:nvSpPr>
          <p:spPr bwMode="auto">
            <a:xfrm>
              <a:off x="4251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1" name="Rectangle 256"/>
            <p:cNvSpPr>
              <a:spLocks noChangeArrowheads="1"/>
            </p:cNvSpPr>
            <p:nvPr/>
          </p:nvSpPr>
          <p:spPr bwMode="auto">
            <a:xfrm>
              <a:off x="43322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2" name="Rectangle 257"/>
            <p:cNvSpPr>
              <a:spLocks noChangeArrowheads="1"/>
            </p:cNvSpPr>
            <p:nvPr/>
          </p:nvSpPr>
          <p:spPr bwMode="auto">
            <a:xfrm>
              <a:off x="4421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3" name="Rectangle 258"/>
            <p:cNvSpPr>
              <a:spLocks noChangeArrowheads="1"/>
            </p:cNvSpPr>
            <p:nvPr/>
          </p:nvSpPr>
          <p:spPr bwMode="auto">
            <a:xfrm>
              <a:off x="45021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4" name="Freeform 259"/>
            <p:cNvSpPr>
              <a:spLocks/>
            </p:cNvSpPr>
            <p:nvPr/>
          </p:nvSpPr>
          <p:spPr bwMode="auto">
            <a:xfrm>
              <a:off x="4583113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5" name="Rectangle 260"/>
            <p:cNvSpPr>
              <a:spLocks noChangeArrowheads="1"/>
            </p:cNvSpPr>
            <p:nvPr/>
          </p:nvSpPr>
          <p:spPr bwMode="auto">
            <a:xfrm>
              <a:off x="4673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6" name="Rectangle 261"/>
            <p:cNvSpPr>
              <a:spLocks noChangeArrowheads="1"/>
            </p:cNvSpPr>
            <p:nvPr/>
          </p:nvSpPr>
          <p:spPr bwMode="auto">
            <a:xfrm>
              <a:off x="4673600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7" name="Rectangle 262"/>
            <p:cNvSpPr>
              <a:spLocks noChangeArrowheads="1"/>
            </p:cNvSpPr>
            <p:nvPr/>
          </p:nvSpPr>
          <p:spPr bwMode="auto">
            <a:xfrm>
              <a:off x="467360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8" name="Freeform 263"/>
            <p:cNvSpPr>
              <a:spLocks/>
            </p:cNvSpPr>
            <p:nvPr/>
          </p:nvSpPr>
          <p:spPr bwMode="auto">
            <a:xfrm>
              <a:off x="4752975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79" name="Rectangle 264"/>
            <p:cNvSpPr>
              <a:spLocks noChangeArrowheads="1"/>
            </p:cNvSpPr>
            <p:nvPr/>
          </p:nvSpPr>
          <p:spPr bwMode="auto">
            <a:xfrm>
              <a:off x="48434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0" name="Rectangle 265"/>
            <p:cNvSpPr>
              <a:spLocks noChangeArrowheads="1"/>
            </p:cNvSpPr>
            <p:nvPr/>
          </p:nvSpPr>
          <p:spPr bwMode="auto">
            <a:xfrm>
              <a:off x="49244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1" name="Rectangle 266"/>
            <p:cNvSpPr>
              <a:spLocks noChangeArrowheads="1"/>
            </p:cNvSpPr>
            <p:nvPr/>
          </p:nvSpPr>
          <p:spPr bwMode="auto">
            <a:xfrm>
              <a:off x="501332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2" name="Rectangle 267"/>
            <p:cNvSpPr>
              <a:spLocks noChangeArrowheads="1"/>
            </p:cNvSpPr>
            <p:nvPr/>
          </p:nvSpPr>
          <p:spPr bwMode="auto">
            <a:xfrm>
              <a:off x="50942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3" name="Rectangle 268"/>
            <p:cNvSpPr>
              <a:spLocks noChangeArrowheads="1"/>
            </p:cNvSpPr>
            <p:nvPr/>
          </p:nvSpPr>
          <p:spPr bwMode="auto">
            <a:xfrm>
              <a:off x="5183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4" name="Rectangle 269"/>
            <p:cNvSpPr>
              <a:spLocks noChangeArrowheads="1"/>
            </p:cNvSpPr>
            <p:nvPr/>
          </p:nvSpPr>
          <p:spPr bwMode="auto">
            <a:xfrm>
              <a:off x="5183188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5" name="Rectangle 270"/>
            <p:cNvSpPr>
              <a:spLocks noChangeArrowheads="1"/>
            </p:cNvSpPr>
            <p:nvPr/>
          </p:nvSpPr>
          <p:spPr bwMode="auto">
            <a:xfrm>
              <a:off x="5183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6" name="Rectangle 271"/>
            <p:cNvSpPr>
              <a:spLocks noChangeArrowheads="1"/>
            </p:cNvSpPr>
            <p:nvPr/>
          </p:nvSpPr>
          <p:spPr bwMode="auto">
            <a:xfrm>
              <a:off x="52641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7" name="Rectangle 272"/>
            <p:cNvSpPr>
              <a:spLocks noChangeArrowheads="1"/>
            </p:cNvSpPr>
            <p:nvPr/>
          </p:nvSpPr>
          <p:spPr bwMode="auto">
            <a:xfrm>
              <a:off x="5353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8" name="Rectangle 273"/>
            <p:cNvSpPr>
              <a:spLocks noChangeArrowheads="1"/>
            </p:cNvSpPr>
            <p:nvPr/>
          </p:nvSpPr>
          <p:spPr bwMode="auto">
            <a:xfrm>
              <a:off x="5434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89" name="Freeform 274"/>
            <p:cNvSpPr>
              <a:spLocks/>
            </p:cNvSpPr>
            <p:nvPr/>
          </p:nvSpPr>
          <p:spPr bwMode="auto">
            <a:xfrm>
              <a:off x="5514975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0" name="Rectangle 275"/>
            <p:cNvSpPr>
              <a:spLocks noChangeArrowheads="1"/>
            </p:cNvSpPr>
            <p:nvPr/>
          </p:nvSpPr>
          <p:spPr bwMode="auto">
            <a:xfrm>
              <a:off x="560546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1" name="Rectangle 276"/>
            <p:cNvSpPr>
              <a:spLocks noChangeArrowheads="1"/>
            </p:cNvSpPr>
            <p:nvPr/>
          </p:nvSpPr>
          <p:spPr bwMode="auto">
            <a:xfrm>
              <a:off x="568483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2" name="Freeform 277"/>
            <p:cNvSpPr>
              <a:spLocks/>
            </p:cNvSpPr>
            <p:nvPr/>
          </p:nvSpPr>
          <p:spPr bwMode="auto">
            <a:xfrm>
              <a:off x="5684838" y="6075363"/>
              <a:ext cx="19050" cy="71438"/>
            </a:xfrm>
            <a:custGeom>
              <a:avLst/>
              <a:gdLst>
                <a:gd name="T0" fmla="*/ 0 w 12"/>
                <a:gd name="T1" fmla="*/ 113408630 h 45"/>
                <a:gd name="T2" fmla="*/ 15120939 w 12"/>
                <a:gd name="T3" fmla="*/ 0 h 45"/>
                <a:gd name="T4" fmla="*/ 30241878 w 12"/>
                <a:gd name="T5" fmla="*/ 0 h 45"/>
                <a:gd name="T6" fmla="*/ 15120939 w 12"/>
                <a:gd name="T7" fmla="*/ 113408630 h 45"/>
                <a:gd name="T8" fmla="*/ 0 w 12"/>
                <a:gd name="T9" fmla="*/ 11340863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45"/>
                <a:gd name="T17" fmla="*/ 12 w 12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45">
                  <a:moveTo>
                    <a:pt x="0" y="45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3" name="Freeform 278"/>
            <p:cNvSpPr>
              <a:spLocks/>
            </p:cNvSpPr>
            <p:nvPr/>
          </p:nvSpPr>
          <p:spPr bwMode="auto">
            <a:xfrm>
              <a:off x="5684838" y="6110288"/>
              <a:ext cx="19050" cy="36513"/>
            </a:xfrm>
            <a:custGeom>
              <a:avLst/>
              <a:gdLst>
                <a:gd name="T0" fmla="*/ 0 w 12"/>
                <a:gd name="T1" fmla="*/ 57965187 h 23"/>
                <a:gd name="T2" fmla="*/ 15120939 w 12"/>
                <a:gd name="T3" fmla="*/ 0 h 23"/>
                <a:gd name="T4" fmla="*/ 30241878 w 12"/>
                <a:gd name="T5" fmla="*/ 0 h 23"/>
                <a:gd name="T6" fmla="*/ 15120939 w 12"/>
                <a:gd name="T7" fmla="*/ 57965187 h 23"/>
                <a:gd name="T8" fmla="*/ 0 w 12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3"/>
                <a:gd name="T17" fmla="*/ 12 w 12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3">
                  <a:moveTo>
                    <a:pt x="0" y="23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4" name="Rectangle 279"/>
            <p:cNvSpPr>
              <a:spLocks noChangeArrowheads="1"/>
            </p:cNvSpPr>
            <p:nvPr/>
          </p:nvSpPr>
          <p:spPr bwMode="auto">
            <a:xfrm>
              <a:off x="57753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5" name="Rectangle 280"/>
            <p:cNvSpPr>
              <a:spLocks noChangeArrowheads="1"/>
            </p:cNvSpPr>
            <p:nvPr/>
          </p:nvSpPr>
          <p:spPr bwMode="auto">
            <a:xfrm>
              <a:off x="58562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6" name="Rectangle 281"/>
            <p:cNvSpPr>
              <a:spLocks noChangeArrowheads="1"/>
            </p:cNvSpPr>
            <p:nvPr/>
          </p:nvSpPr>
          <p:spPr bwMode="auto">
            <a:xfrm>
              <a:off x="5945188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7" name="Rectangle 282"/>
            <p:cNvSpPr>
              <a:spLocks noChangeArrowheads="1"/>
            </p:cNvSpPr>
            <p:nvPr/>
          </p:nvSpPr>
          <p:spPr bwMode="auto">
            <a:xfrm>
              <a:off x="602615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8" name="Rectangle 283"/>
            <p:cNvSpPr>
              <a:spLocks noChangeArrowheads="1"/>
            </p:cNvSpPr>
            <p:nvPr/>
          </p:nvSpPr>
          <p:spPr bwMode="auto">
            <a:xfrm>
              <a:off x="6115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399" name="Rectangle 284"/>
            <p:cNvSpPr>
              <a:spLocks noChangeArrowheads="1"/>
            </p:cNvSpPr>
            <p:nvPr/>
          </p:nvSpPr>
          <p:spPr bwMode="auto">
            <a:xfrm>
              <a:off x="6196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0" name="Rectangle 285"/>
            <p:cNvSpPr>
              <a:spLocks noChangeArrowheads="1"/>
            </p:cNvSpPr>
            <p:nvPr/>
          </p:nvSpPr>
          <p:spPr bwMode="auto">
            <a:xfrm>
              <a:off x="6196013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1" name="Rectangle 286"/>
            <p:cNvSpPr>
              <a:spLocks noChangeArrowheads="1"/>
            </p:cNvSpPr>
            <p:nvPr/>
          </p:nvSpPr>
          <p:spPr bwMode="auto">
            <a:xfrm>
              <a:off x="61960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2" name="Rectangle 287"/>
            <p:cNvSpPr>
              <a:spLocks noChangeArrowheads="1"/>
            </p:cNvSpPr>
            <p:nvPr/>
          </p:nvSpPr>
          <p:spPr bwMode="auto">
            <a:xfrm>
              <a:off x="62849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3" name="Rectangle 288"/>
            <p:cNvSpPr>
              <a:spLocks noChangeArrowheads="1"/>
            </p:cNvSpPr>
            <p:nvPr/>
          </p:nvSpPr>
          <p:spPr bwMode="auto">
            <a:xfrm>
              <a:off x="636587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4" name="Freeform 289"/>
            <p:cNvSpPr>
              <a:spLocks/>
            </p:cNvSpPr>
            <p:nvPr/>
          </p:nvSpPr>
          <p:spPr bwMode="auto">
            <a:xfrm>
              <a:off x="6446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5121371 w 11"/>
                <a:gd name="T3" fmla="*/ 0 h 23"/>
                <a:gd name="T4" fmla="*/ 27723309 w 11"/>
                <a:gd name="T5" fmla="*/ 0 h 23"/>
                <a:gd name="T6" fmla="*/ 15121371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5" name="Rectangle 290"/>
            <p:cNvSpPr>
              <a:spLocks noChangeArrowheads="1"/>
            </p:cNvSpPr>
            <p:nvPr/>
          </p:nvSpPr>
          <p:spPr bwMode="auto">
            <a:xfrm>
              <a:off x="6537325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6" name="Rectangle 291"/>
            <p:cNvSpPr>
              <a:spLocks noChangeArrowheads="1"/>
            </p:cNvSpPr>
            <p:nvPr/>
          </p:nvSpPr>
          <p:spPr bwMode="auto">
            <a:xfrm>
              <a:off x="661670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7" name="Rectangle 292"/>
            <p:cNvSpPr>
              <a:spLocks noChangeArrowheads="1"/>
            </p:cNvSpPr>
            <p:nvPr/>
          </p:nvSpPr>
          <p:spPr bwMode="auto">
            <a:xfrm>
              <a:off x="67071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8" name="Rectangle 293"/>
            <p:cNvSpPr>
              <a:spLocks noChangeArrowheads="1"/>
            </p:cNvSpPr>
            <p:nvPr/>
          </p:nvSpPr>
          <p:spPr bwMode="auto">
            <a:xfrm>
              <a:off x="6707188" y="6075363"/>
              <a:ext cx="7938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09" name="Rectangle 294"/>
            <p:cNvSpPr>
              <a:spLocks noChangeArrowheads="1"/>
            </p:cNvSpPr>
            <p:nvPr/>
          </p:nvSpPr>
          <p:spPr bwMode="auto">
            <a:xfrm>
              <a:off x="6707188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0" name="Rectangle 295"/>
            <p:cNvSpPr>
              <a:spLocks noChangeArrowheads="1"/>
            </p:cNvSpPr>
            <p:nvPr/>
          </p:nvSpPr>
          <p:spPr bwMode="auto">
            <a:xfrm>
              <a:off x="6788150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1" name="Rectangle 296"/>
            <p:cNvSpPr>
              <a:spLocks noChangeArrowheads="1"/>
            </p:cNvSpPr>
            <p:nvPr/>
          </p:nvSpPr>
          <p:spPr bwMode="auto">
            <a:xfrm>
              <a:off x="6877050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2" name="Rectangle 297"/>
            <p:cNvSpPr>
              <a:spLocks noChangeArrowheads="1"/>
            </p:cNvSpPr>
            <p:nvPr/>
          </p:nvSpPr>
          <p:spPr bwMode="auto">
            <a:xfrm>
              <a:off x="6958013" y="611028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3" name="Rectangle 298"/>
            <p:cNvSpPr>
              <a:spLocks noChangeArrowheads="1"/>
            </p:cNvSpPr>
            <p:nvPr/>
          </p:nvSpPr>
          <p:spPr bwMode="auto">
            <a:xfrm>
              <a:off x="7046913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4" name="Rectangle 299"/>
            <p:cNvSpPr>
              <a:spLocks noChangeArrowheads="1"/>
            </p:cNvSpPr>
            <p:nvPr/>
          </p:nvSpPr>
          <p:spPr bwMode="auto">
            <a:xfrm>
              <a:off x="7127875" y="6110288"/>
              <a:ext cx="9525" cy="365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5" name="Freeform 300"/>
            <p:cNvSpPr>
              <a:spLocks/>
            </p:cNvSpPr>
            <p:nvPr/>
          </p:nvSpPr>
          <p:spPr bwMode="auto">
            <a:xfrm>
              <a:off x="7208838" y="6110288"/>
              <a:ext cx="17463" cy="36513"/>
            </a:xfrm>
            <a:custGeom>
              <a:avLst/>
              <a:gdLst>
                <a:gd name="T0" fmla="*/ 0 w 11"/>
                <a:gd name="T1" fmla="*/ 57965187 h 23"/>
                <a:gd name="T2" fmla="*/ 12601935 w 11"/>
                <a:gd name="T3" fmla="*/ 0 h 23"/>
                <a:gd name="T4" fmla="*/ 27723309 w 11"/>
                <a:gd name="T5" fmla="*/ 0 h 23"/>
                <a:gd name="T6" fmla="*/ 12601935 w 11"/>
                <a:gd name="T7" fmla="*/ 57965187 h 23"/>
                <a:gd name="T8" fmla="*/ 0 w 11"/>
                <a:gd name="T9" fmla="*/ 579651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3"/>
                <a:gd name="T17" fmla="*/ 11 w 1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3">
                  <a:moveTo>
                    <a:pt x="0" y="23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6" name="Rectangle 301"/>
            <p:cNvSpPr>
              <a:spLocks noChangeArrowheads="1"/>
            </p:cNvSpPr>
            <p:nvPr/>
          </p:nvSpPr>
          <p:spPr bwMode="auto">
            <a:xfrm>
              <a:off x="7216775" y="6075363"/>
              <a:ext cx="9525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7" name="Rectangle 302"/>
            <p:cNvSpPr>
              <a:spLocks noChangeArrowheads="1"/>
            </p:cNvSpPr>
            <p:nvPr/>
          </p:nvSpPr>
          <p:spPr bwMode="auto">
            <a:xfrm>
              <a:off x="2128838" y="6146801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8" name="Rectangle 303"/>
            <p:cNvSpPr>
              <a:spLocks noChangeArrowheads="1"/>
            </p:cNvSpPr>
            <p:nvPr/>
          </p:nvSpPr>
          <p:spPr bwMode="auto">
            <a:xfrm>
              <a:off x="2128838" y="614680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19" name="Freeform 304"/>
            <p:cNvSpPr>
              <a:spLocks/>
            </p:cNvSpPr>
            <p:nvPr/>
          </p:nvSpPr>
          <p:spPr bwMode="auto">
            <a:xfrm>
              <a:off x="2128838" y="5967413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0" name="Rectangle 305"/>
            <p:cNvSpPr>
              <a:spLocks noChangeArrowheads="1"/>
            </p:cNvSpPr>
            <p:nvPr/>
          </p:nvSpPr>
          <p:spPr bwMode="auto">
            <a:xfrm>
              <a:off x="2128838" y="57975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1" name="Rectangle 306"/>
            <p:cNvSpPr>
              <a:spLocks noChangeArrowheads="1"/>
            </p:cNvSpPr>
            <p:nvPr/>
          </p:nvSpPr>
          <p:spPr bwMode="auto">
            <a:xfrm>
              <a:off x="2128838" y="579755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2" name="Rectangle 307"/>
            <p:cNvSpPr>
              <a:spLocks noChangeArrowheads="1"/>
            </p:cNvSpPr>
            <p:nvPr/>
          </p:nvSpPr>
          <p:spPr bwMode="auto">
            <a:xfrm>
              <a:off x="2128838" y="57975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3" name="Freeform 308"/>
            <p:cNvSpPr>
              <a:spLocks/>
            </p:cNvSpPr>
            <p:nvPr/>
          </p:nvSpPr>
          <p:spPr bwMode="auto">
            <a:xfrm>
              <a:off x="2128838" y="5618163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4" name="Rectangle 309"/>
            <p:cNvSpPr>
              <a:spLocks noChangeArrowheads="1"/>
            </p:cNvSpPr>
            <p:nvPr/>
          </p:nvSpPr>
          <p:spPr bwMode="auto">
            <a:xfrm>
              <a:off x="2128838" y="544830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5" name="Rectangle 310"/>
            <p:cNvSpPr>
              <a:spLocks noChangeArrowheads="1"/>
            </p:cNvSpPr>
            <p:nvPr/>
          </p:nvSpPr>
          <p:spPr bwMode="auto">
            <a:xfrm>
              <a:off x="2128838" y="544830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6" name="Rectangle 311"/>
            <p:cNvSpPr>
              <a:spLocks noChangeArrowheads="1"/>
            </p:cNvSpPr>
            <p:nvPr/>
          </p:nvSpPr>
          <p:spPr bwMode="auto">
            <a:xfrm>
              <a:off x="2128838" y="544830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7" name="Rectangle 312"/>
            <p:cNvSpPr>
              <a:spLocks noChangeArrowheads="1"/>
            </p:cNvSpPr>
            <p:nvPr/>
          </p:nvSpPr>
          <p:spPr bwMode="auto">
            <a:xfrm>
              <a:off x="2128838" y="527685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8" name="Freeform 313"/>
            <p:cNvSpPr>
              <a:spLocks/>
            </p:cNvSpPr>
            <p:nvPr/>
          </p:nvSpPr>
          <p:spPr bwMode="auto">
            <a:xfrm>
              <a:off x="2128838" y="5099051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29" name="Rectangle 314"/>
            <p:cNvSpPr>
              <a:spLocks noChangeArrowheads="1"/>
            </p:cNvSpPr>
            <p:nvPr/>
          </p:nvSpPr>
          <p:spPr bwMode="auto">
            <a:xfrm>
              <a:off x="2128838" y="5099051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0" name="Rectangle 315"/>
            <p:cNvSpPr>
              <a:spLocks noChangeArrowheads="1"/>
            </p:cNvSpPr>
            <p:nvPr/>
          </p:nvSpPr>
          <p:spPr bwMode="auto">
            <a:xfrm>
              <a:off x="2128838" y="5099051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1" name="Rectangle 316"/>
            <p:cNvSpPr>
              <a:spLocks noChangeArrowheads="1"/>
            </p:cNvSpPr>
            <p:nvPr/>
          </p:nvSpPr>
          <p:spPr bwMode="auto">
            <a:xfrm>
              <a:off x="2128838" y="492760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2" name="Rectangle 317"/>
            <p:cNvSpPr>
              <a:spLocks noChangeArrowheads="1"/>
            </p:cNvSpPr>
            <p:nvPr/>
          </p:nvSpPr>
          <p:spPr bwMode="auto">
            <a:xfrm>
              <a:off x="2128838" y="47577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3" name="Rectangle 318"/>
            <p:cNvSpPr>
              <a:spLocks noChangeArrowheads="1"/>
            </p:cNvSpPr>
            <p:nvPr/>
          </p:nvSpPr>
          <p:spPr bwMode="auto">
            <a:xfrm>
              <a:off x="2128838" y="4757738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4" name="Rectangle 319"/>
            <p:cNvSpPr>
              <a:spLocks noChangeArrowheads="1"/>
            </p:cNvSpPr>
            <p:nvPr/>
          </p:nvSpPr>
          <p:spPr bwMode="auto">
            <a:xfrm>
              <a:off x="2128838" y="47577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5" name="Rectangle 320"/>
            <p:cNvSpPr>
              <a:spLocks noChangeArrowheads="1"/>
            </p:cNvSpPr>
            <p:nvPr/>
          </p:nvSpPr>
          <p:spPr bwMode="auto">
            <a:xfrm>
              <a:off x="2128838" y="4578351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6" name="Rectangle 321"/>
            <p:cNvSpPr>
              <a:spLocks noChangeArrowheads="1"/>
            </p:cNvSpPr>
            <p:nvPr/>
          </p:nvSpPr>
          <p:spPr bwMode="auto">
            <a:xfrm>
              <a:off x="2128838" y="440848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7" name="Rectangle 322"/>
            <p:cNvSpPr>
              <a:spLocks noChangeArrowheads="1"/>
            </p:cNvSpPr>
            <p:nvPr/>
          </p:nvSpPr>
          <p:spPr bwMode="auto">
            <a:xfrm>
              <a:off x="2128838" y="4408488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8" name="Rectangle 323"/>
            <p:cNvSpPr>
              <a:spLocks noChangeArrowheads="1"/>
            </p:cNvSpPr>
            <p:nvPr/>
          </p:nvSpPr>
          <p:spPr bwMode="auto">
            <a:xfrm>
              <a:off x="2128838" y="440848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39" name="Rectangle 324"/>
            <p:cNvSpPr>
              <a:spLocks noChangeArrowheads="1"/>
            </p:cNvSpPr>
            <p:nvPr/>
          </p:nvSpPr>
          <p:spPr bwMode="auto">
            <a:xfrm>
              <a:off x="2128838" y="423862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0" name="Rectangle 325"/>
            <p:cNvSpPr>
              <a:spLocks noChangeArrowheads="1"/>
            </p:cNvSpPr>
            <p:nvPr/>
          </p:nvSpPr>
          <p:spPr bwMode="auto">
            <a:xfrm>
              <a:off x="2128838" y="405923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1" name="Rectangle 326"/>
            <p:cNvSpPr>
              <a:spLocks noChangeArrowheads="1"/>
            </p:cNvSpPr>
            <p:nvPr/>
          </p:nvSpPr>
          <p:spPr bwMode="auto">
            <a:xfrm>
              <a:off x="2128838" y="4059238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2" name="Rectangle 327"/>
            <p:cNvSpPr>
              <a:spLocks noChangeArrowheads="1"/>
            </p:cNvSpPr>
            <p:nvPr/>
          </p:nvSpPr>
          <p:spPr bwMode="auto">
            <a:xfrm>
              <a:off x="2128838" y="4059238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3" name="Rectangle 328"/>
            <p:cNvSpPr>
              <a:spLocks noChangeArrowheads="1"/>
            </p:cNvSpPr>
            <p:nvPr/>
          </p:nvSpPr>
          <p:spPr bwMode="auto">
            <a:xfrm>
              <a:off x="2128838" y="388778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4" name="Freeform 329"/>
            <p:cNvSpPr>
              <a:spLocks/>
            </p:cNvSpPr>
            <p:nvPr/>
          </p:nvSpPr>
          <p:spPr bwMode="auto">
            <a:xfrm>
              <a:off x="2128838" y="370998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5" name="Freeform 330"/>
            <p:cNvSpPr>
              <a:spLocks/>
            </p:cNvSpPr>
            <p:nvPr/>
          </p:nvSpPr>
          <p:spPr bwMode="auto">
            <a:xfrm>
              <a:off x="2128838" y="3709988"/>
              <a:ext cx="106363" cy="17463"/>
            </a:xfrm>
            <a:custGeom>
              <a:avLst/>
              <a:gdLst>
                <a:gd name="T0" fmla="*/ 0 w 67"/>
                <a:gd name="T1" fmla="*/ 0 h 11"/>
                <a:gd name="T2" fmla="*/ 168852029 w 67"/>
                <a:gd name="T3" fmla="*/ 12601935 h 11"/>
                <a:gd name="T4" fmla="*/ 168852029 w 67"/>
                <a:gd name="T5" fmla="*/ 27723309 h 11"/>
                <a:gd name="T6" fmla="*/ 0 w 67"/>
                <a:gd name="T7" fmla="*/ 12601935 h 11"/>
                <a:gd name="T8" fmla="*/ 0 w 6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1"/>
                <a:gd name="T17" fmla="*/ 67 w 6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1">
                  <a:moveTo>
                    <a:pt x="0" y="0"/>
                  </a:moveTo>
                  <a:lnTo>
                    <a:pt x="67" y="5"/>
                  </a:lnTo>
                  <a:lnTo>
                    <a:pt x="67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6" name="Freeform 331"/>
            <p:cNvSpPr>
              <a:spLocks/>
            </p:cNvSpPr>
            <p:nvPr/>
          </p:nvSpPr>
          <p:spPr bwMode="auto">
            <a:xfrm>
              <a:off x="2128838" y="370998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2601935 h 11"/>
                <a:gd name="T4" fmla="*/ 83166730 w 33"/>
                <a:gd name="T5" fmla="*/ 27723309 h 11"/>
                <a:gd name="T6" fmla="*/ 0 w 33"/>
                <a:gd name="T7" fmla="*/ 12601935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5"/>
                  </a:lnTo>
                  <a:lnTo>
                    <a:pt x="33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7" name="Rectangle 332"/>
            <p:cNvSpPr>
              <a:spLocks noChangeArrowheads="1"/>
            </p:cNvSpPr>
            <p:nvPr/>
          </p:nvSpPr>
          <p:spPr bwMode="auto">
            <a:xfrm>
              <a:off x="2128838" y="353853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8" name="Freeform 333"/>
            <p:cNvSpPr>
              <a:spLocks/>
            </p:cNvSpPr>
            <p:nvPr/>
          </p:nvSpPr>
          <p:spPr bwMode="auto">
            <a:xfrm>
              <a:off x="2128838" y="3359151"/>
              <a:ext cx="52388" cy="19050"/>
            </a:xfrm>
            <a:custGeom>
              <a:avLst/>
              <a:gdLst>
                <a:gd name="T0" fmla="*/ 0 w 33"/>
                <a:gd name="T1" fmla="*/ 0 h 12"/>
                <a:gd name="T2" fmla="*/ 83166730 w 33"/>
                <a:gd name="T3" fmla="*/ 15120939 h 12"/>
                <a:gd name="T4" fmla="*/ 83166730 w 33"/>
                <a:gd name="T5" fmla="*/ 30241878 h 12"/>
                <a:gd name="T6" fmla="*/ 0 w 33"/>
                <a:gd name="T7" fmla="*/ 15120939 h 12"/>
                <a:gd name="T8" fmla="*/ 0 w 3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2"/>
                <a:gd name="T17" fmla="*/ 33 w 3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2">
                  <a:moveTo>
                    <a:pt x="0" y="0"/>
                  </a:moveTo>
                  <a:lnTo>
                    <a:pt x="33" y="6"/>
                  </a:lnTo>
                  <a:lnTo>
                    <a:pt x="33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49" name="Freeform 334"/>
            <p:cNvSpPr>
              <a:spLocks/>
            </p:cNvSpPr>
            <p:nvPr/>
          </p:nvSpPr>
          <p:spPr bwMode="auto">
            <a:xfrm>
              <a:off x="2128838" y="3359151"/>
              <a:ext cx="106363" cy="19050"/>
            </a:xfrm>
            <a:custGeom>
              <a:avLst/>
              <a:gdLst>
                <a:gd name="T0" fmla="*/ 0 w 67"/>
                <a:gd name="T1" fmla="*/ 0 h 12"/>
                <a:gd name="T2" fmla="*/ 168852029 w 67"/>
                <a:gd name="T3" fmla="*/ 15120939 h 12"/>
                <a:gd name="T4" fmla="*/ 168852029 w 67"/>
                <a:gd name="T5" fmla="*/ 30241878 h 12"/>
                <a:gd name="T6" fmla="*/ 0 w 67"/>
                <a:gd name="T7" fmla="*/ 15120939 h 12"/>
                <a:gd name="T8" fmla="*/ 0 w 6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"/>
                <a:gd name="T16" fmla="*/ 0 h 12"/>
                <a:gd name="T17" fmla="*/ 67 w 67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" h="12">
                  <a:moveTo>
                    <a:pt x="0" y="0"/>
                  </a:moveTo>
                  <a:lnTo>
                    <a:pt x="67" y="6"/>
                  </a:lnTo>
                  <a:lnTo>
                    <a:pt x="67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0" name="Freeform 335"/>
            <p:cNvSpPr>
              <a:spLocks/>
            </p:cNvSpPr>
            <p:nvPr/>
          </p:nvSpPr>
          <p:spPr bwMode="auto">
            <a:xfrm>
              <a:off x="2128838" y="3359151"/>
              <a:ext cx="52388" cy="19050"/>
            </a:xfrm>
            <a:custGeom>
              <a:avLst/>
              <a:gdLst>
                <a:gd name="T0" fmla="*/ 0 w 33"/>
                <a:gd name="T1" fmla="*/ 0 h 12"/>
                <a:gd name="T2" fmla="*/ 83166730 w 33"/>
                <a:gd name="T3" fmla="*/ 15120939 h 12"/>
                <a:gd name="T4" fmla="*/ 83166730 w 33"/>
                <a:gd name="T5" fmla="*/ 30241878 h 12"/>
                <a:gd name="T6" fmla="*/ 0 w 33"/>
                <a:gd name="T7" fmla="*/ 15120939 h 12"/>
                <a:gd name="T8" fmla="*/ 0 w 3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2"/>
                <a:gd name="T17" fmla="*/ 33 w 3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2">
                  <a:moveTo>
                    <a:pt x="0" y="0"/>
                  </a:moveTo>
                  <a:lnTo>
                    <a:pt x="33" y="6"/>
                  </a:lnTo>
                  <a:lnTo>
                    <a:pt x="33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1" name="Rectangle 336"/>
            <p:cNvSpPr>
              <a:spLocks noChangeArrowheads="1"/>
            </p:cNvSpPr>
            <p:nvPr/>
          </p:nvSpPr>
          <p:spPr bwMode="auto">
            <a:xfrm>
              <a:off x="2128838" y="3189288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2" name="Rectangle 337"/>
            <p:cNvSpPr>
              <a:spLocks noChangeArrowheads="1"/>
            </p:cNvSpPr>
            <p:nvPr/>
          </p:nvSpPr>
          <p:spPr bwMode="auto">
            <a:xfrm>
              <a:off x="2128838" y="3019426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3" name="Rectangle 338"/>
            <p:cNvSpPr>
              <a:spLocks noChangeArrowheads="1"/>
            </p:cNvSpPr>
            <p:nvPr/>
          </p:nvSpPr>
          <p:spPr bwMode="auto">
            <a:xfrm>
              <a:off x="2128838" y="3019426"/>
              <a:ext cx="106363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4" name="Rectangle 339"/>
            <p:cNvSpPr>
              <a:spLocks noChangeArrowheads="1"/>
            </p:cNvSpPr>
            <p:nvPr/>
          </p:nvSpPr>
          <p:spPr bwMode="auto">
            <a:xfrm>
              <a:off x="2128838" y="3019426"/>
              <a:ext cx="5238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5" name="Freeform 340"/>
            <p:cNvSpPr>
              <a:spLocks/>
            </p:cNvSpPr>
            <p:nvPr/>
          </p:nvSpPr>
          <p:spPr bwMode="auto">
            <a:xfrm>
              <a:off x="2128838" y="2840038"/>
              <a:ext cx="52388" cy="17463"/>
            </a:xfrm>
            <a:custGeom>
              <a:avLst/>
              <a:gdLst>
                <a:gd name="T0" fmla="*/ 0 w 33"/>
                <a:gd name="T1" fmla="*/ 0 h 11"/>
                <a:gd name="T2" fmla="*/ 83166730 w 33"/>
                <a:gd name="T3" fmla="*/ 15121371 h 11"/>
                <a:gd name="T4" fmla="*/ 83166730 w 33"/>
                <a:gd name="T5" fmla="*/ 27723309 h 11"/>
                <a:gd name="T6" fmla="*/ 0 w 33"/>
                <a:gd name="T7" fmla="*/ 15121371 h 11"/>
                <a:gd name="T8" fmla="*/ 0 w 3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1"/>
                <a:gd name="T17" fmla="*/ 33 w 3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1">
                  <a:moveTo>
                    <a:pt x="0" y="0"/>
                  </a:moveTo>
                  <a:lnTo>
                    <a:pt x="33" y="6"/>
                  </a:lnTo>
                  <a:lnTo>
                    <a:pt x="33" y="1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6" name="Rectangle 341"/>
            <p:cNvSpPr>
              <a:spLocks noChangeArrowheads="1"/>
            </p:cNvSpPr>
            <p:nvPr/>
          </p:nvSpPr>
          <p:spPr bwMode="auto">
            <a:xfrm>
              <a:off x="2128838" y="267017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7" name="Rectangle 342"/>
            <p:cNvSpPr>
              <a:spLocks noChangeArrowheads="1"/>
            </p:cNvSpPr>
            <p:nvPr/>
          </p:nvSpPr>
          <p:spPr bwMode="auto">
            <a:xfrm>
              <a:off x="2128838" y="2670176"/>
              <a:ext cx="1063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  <p:sp>
          <p:nvSpPr>
            <p:cNvPr id="55458" name="Rectangle 343"/>
            <p:cNvSpPr>
              <a:spLocks noChangeArrowheads="1"/>
            </p:cNvSpPr>
            <p:nvPr/>
          </p:nvSpPr>
          <p:spPr bwMode="auto">
            <a:xfrm>
              <a:off x="2128838" y="2670176"/>
              <a:ext cx="52388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</a:endParaRPr>
            </a:p>
          </p:txBody>
        </p:sp>
      </p:grpSp>
      <p:grpSp>
        <p:nvGrpSpPr>
          <p:cNvPr id="6" name="Grupo 369"/>
          <p:cNvGrpSpPr>
            <a:grpSpLocks/>
          </p:cNvGrpSpPr>
          <p:nvPr/>
        </p:nvGrpSpPr>
        <p:grpSpPr bwMode="auto">
          <a:xfrm>
            <a:off x="1138238" y="1670050"/>
            <a:ext cx="6362700" cy="4954588"/>
            <a:chOff x="1138238" y="1670051"/>
            <a:chExt cx="6362720" cy="4955361"/>
          </a:xfrm>
        </p:grpSpPr>
        <p:sp>
          <p:nvSpPr>
            <p:cNvPr id="55305" name="Rectangle 394"/>
            <p:cNvSpPr>
              <a:spLocks noChangeArrowheads="1"/>
            </p:cNvSpPr>
            <p:nvPr/>
          </p:nvSpPr>
          <p:spPr bwMode="auto">
            <a:xfrm>
              <a:off x="1138238" y="1670051"/>
              <a:ext cx="974626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Percentil</a:t>
              </a:r>
            </a:p>
          </p:txBody>
        </p:sp>
        <p:sp>
          <p:nvSpPr>
            <p:cNvPr id="55306" name="Rectangle 395"/>
            <p:cNvSpPr>
              <a:spLocks noChangeArrowheads="1"/>
            </p:cNvSpPr>
            <p:nvPr/>
          </p:nvSpPr>
          <p:spPr bwMode="auto">
            <a:xfrm>
              <a:off x="3375025" y="6348413"/>
              <a:ext cx="1538883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t-BR" b="1">
                  <a:solidFill>
                    <a:srgbClr val="FFFFFF"/>
                  </a:solidFill>
                </a:rPr>
                <a:t>Idade (meses)</a:t>
              </a:r>
            </a:p>
          </p:txBody>
        </p:sp>
        <p:sp>
          <p:nvSpPr>
            <p:cNvPr id="55307" name="CaixaDeTexto 355"/>
            <p:cNvSpPr txBox="1">
              <a:spLocks noChangeArrowheads="1"/>
            </p:cNvSpPr>
            <p:nvPr/>
          </p:nvSpPr>
          <p:spPr bwMode="auto">
            <a:xfrm>
              <a:off x="135729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0</a:t>
              </a:r>
            </a:p>
          </p:txBody>
        </p:sp>
        <p:sp>
          <p:nvSpPr>
            <p:cNvPr id="55308" name="CaixaDeTexto 356"/>
            <p:cNvSpPr txBox="1">
              <a:spLocks noChangeArrowheads="1"/>
            </p:cNvSpPr>
            <p:nvPr/>
          </p:nvSpPr>
          <p:spPr bwMode="auto">
            <a:xfrm>
              <a:off x="192879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6</a:t>
              </a:r>
            </a:p>
          </p:txBody>
        </p:sp>
        <p:sp>
          <p:nvSpPr>
            <p:cNvPr id="55309" name="CaixaDeTexto 357"/>
            <p:cNvSpPr txBox="1">
              <a:spLocks noChangeArrowheads="1"/>
            </p:cNvSpPr>
            <p:nvPr/>
          </p:nvSpPr>
          <p:spPr bwMode="auto">
            <a:xfrm>
              <a:off x="2500298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12</a:t>
              </a:r>
            </a:p>
          </p:txBody>
        </p:sp>
        <p:sp>
          <p:nvSpPr>
            <p:cNvPr id="55310" name="CaixaDeTexto 358"/>
            <p:cNvSpPr txBox="1">
              <a:spLocks noChangeArrowheads="1"/>
            </p:cNvSpPr>
            <p:nvPr/>
          </p:nvSpPr>
          <p:spPr bwMode="auto">
            <a:xfrm>
              <a:off x="302807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18</a:t>
              </a:r>
            </a:p>
          </p:txBody>
        </p:sp>
        <p:sp>
          <p:nvSpPr>
            <p:cNvPr id="55311" name="CaixaDeTexto 359"/>
            <p:cNvSpPr txBox="1">
              <a:spLocks noChangeArrowheads="1"/>
            </p:cNvSpPr>
            <p:nvPr/>
          </p:nvSpPr>
          <p:spPr bwMode="auto">
            <a:xfrm>
              <a:off x="3571868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24</a:t>
              </a:r>
            </a:p>
          </p:txBody>
        </p:sp>
        <p:sp>
          <p:nvSpPr>
            <p:cNvPr id="55312" name="CaixaDeTexto 360"/>
            <p:cNvSpPr txBox="1">
              <a:spLocks noChangeArrowheads="1"/>
            </p:cNvSpPr>
            <p:nvPr/>
          </p:nvSpPr>
          <p:spPr bwMode="auto">
            <a:xfrm>
              <a:off x="4143372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55313" name="CaixaDeTexto 361"/>
            <p:cNvSpPr txBox="1">
              <a:spLocks noChangeArrowheads="1"/>
            </p:cNvSpPr>
            <p:nvPr/>
          </p:nvSpPr>
          <p:spPr bwMode="auto">
            <a:xfrm>
              <a:off x="4714876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36</a:t>
              </a:r>
            </a:p>
          </p:txBody>
        </p:sp>
        <p:sp>
          <p:nvSpPr>
            <p:cNvPr id="55314" name="CaixaDeTexto 362"/>
            <p:cNvSpPr txBox="1">
              <a:spLocks noChangeArrowheads="1"/>
            </p:cNvSpPr>
            <p:nvPr/>
          </p:nvSpPr>
          <p:spPr bwMode="auto">
            <a:xfrm>
              <a:off x="528638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42</a:t>
              </a:r>
            </a:p>
          </p:txBody>
        </p:sp>
        <p:sp>
          <p:nvSpPr>
            <p:cNvPr id="55315" name="CaixaDeTexto 363"/>
            <p:cNvSpPr txBox="1">
              <a:spLocks noChangeArrowheads="1"/>
            </p:cNvSpPr>
            <p:nvPr/>
          </p:nvSpPr>
          <p:spPr bwMode="auto">
            <a:xfrm>
              <a:off x="5786446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48</a:t>
              </a:r>
            </a:p>
          </p:txBody>
        </p:sp>
        <p:sp>
          <p:nvSpPr>
            <p:cNvPr id="55316" name="CaixaDeTexto 364"/>
            <p:cNvSpPr txBox="1">
              <a:spLocks noChangeArrowheads="1"/>
            </p:cNvSpPr>
            <p:nvPr/>
          </p:nvSpPr>
          <p:spPr bwMode="auto">
            <a:xfrm>
              <a:off x="6357950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54</a:t>
              </a:r>
            </a:p>
          </p:txBody>
        </p:sp>
        <p:sp>
          <p:nvSpPr>
            <p:cNvPr id="55317" name="CaixaDeTexto 365"/>
            <p:cNvSpPr txBox="1">
              <a:spLocks noChangeArrowheads="1"/>
            </p:cNvSpPr>
            <p:nvPr/>
          </p:nvSpPr>
          <p:spPr bwMode="auto">
            <a:xfrm>
              <a:off x="6929454" y="6000768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60</a:t>
              </a:r>
            </a:p>
          </p:txBody>
        </p:sp>
        <p:sp>
          <p:nvSpPr>
            <p:cNvPr id="55318" name="CaixaDeTexto 366"/>
            <p:cNvSpPr txBox="1">
              <a:spLocks noChangeArrowheads="1"/>
            </p:cNvSpPr>
            <p:nvPr/>
          </p:nvSpPr>
          <p:spPr bwMode="auto">
            <a:xfrm>
              <a:off x="1198396" y="3786190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50</a:t>
              </a:r>
            </a:p>
          </p:txBody>
        </p:sp>
        <p:sp>
          <p:nvSpPr>
            <p:cNvPr id="55319" name="CaixaDeTexto 367"/>
            <p:cNvSpPr txBox="1">
              <a:spLocks noChangeArrowheads="1"/>
            </p:cNvSpPr>
            <p:nvPr/>
          </p:nvSpPr>
          <p:spPr bwMode="auto">
            <a:xfrm>
              <a:off x="1198396" y="2000240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97</a:t>
              </a:r>
            </a:p>
          </p:txBody>
        </p:sp>
        <p:sp>
          <p:nvSpPr>
            <p:cNvPr id="55320" name="CaixaDeTexto 368"/>
            <p:cNvSpPr txBox="1">
              <a:spLocks noChangeArrowheads="1"/>
            </p:cNvSpPr>
            <p:nvPr/>
          </p:nvSpPr>
          <p:spPr bwMode="auto">
            <a:xfrm>
              <a:off x="1198396" y="5662214"/>
              <a:ext cx="57150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pt-BR" sz="1600" b="1">
                  <a:solidFill>
                    <a:srgbClr val="FFFFFF"/>
                  </a:solidFill>
                </a:rPr>
                <a:t> 3</a:t>
              </a:r>
            </a:p>
          </p:txBody>
        </p:sp>
      </p:grpSp>
      <p:sp>
        <p:nvSpPr>
          <p:cNvPr id="371" name="Text Box 299"/>
          <p:cNvSpPr txBox="1">
            <a:spLocks noChangeArrowheads="1"/>
          </p:cNvSpPr>
          <p:nvPr/>
        </p:nvSpPr>
        <p:spPr bwMode="auto">
          <a:xfrm>
            <a:off x="731838" y="142875"/>
            <a:ext cx="7224538" cy="1421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ct val="50000"/>
              </a:spcBef>
              <a:defRPr/>
            </a:pP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Crescimento de </a:t>
            </a:r>
            <a:r>
              <a:rPr lang="pt-BR" sz="2400" b="1" dirty="0">
                <a:solidFill>
                  <a:srgbClr val="FF9900"/>
                </a:solidFill>
                <a:latin typeface="Comic Sans MS" pitchFamily="66" charset="0"/>
              </a:rPr>
              <a:t>peso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 e </a:t>
            </a:r>
            <a:r>
              <a:rPr lang="pt-BR" sz="2400" b="1" dirty="0">
                <a:solidFill>
                  <a:srgbClr val="FF9900"/>
                </a:solidFill>
                <a:latin typeface="Comic Sans MS" pitchFamily="66" charset="0"/>
              </a:rPr>
              <a:t>estatura/comprimento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 de meninos:  </a:t>
            </a:r>
            <a:r>
              <a:rPr lang="pt-BR" sz="2400" b="1" dirty="0" smtClean="0">
                <a:solidFill>
                  <a:srgbClr val="FFFFFF"/>
                </a:solidFill>
                <a:latin typeface="Comic Sans MS" pitchFamily="66" charset="0"/>
              </a:rPr>
              <a:t>OMS 2006 </a:t>
            </a:r>
            <a:r>
              <a:rPr lang="pt-BR" sz="2400" b="1" dirty="0">
                <a:solidFill>
                  <a:srgbClr val="FFFFFF"/>
                </a:solidFill>
                <a:latin typeface="Comic Sans MS" pitchFamily="66" charset="0"/>
              </a:rPr>
              <a:t>em comparação com CDC/NCHS 2000</a:t>
            </a:r>
          </a:p>
        </p:txBody>
      </p:sp>
      <p:sp>
        <p:nvSpPr>
          <p:cNvPr id="55303" name="CaixaDeTexto 371"/>
          <p:cNvSpPr txBox="1">
            <a:spLocks noChangeArrowheads="1"/>
          </p:cNvSpPr>
          <p:nvPr/>
        </p:nvSpPr>
        <p:spPr bwMode="auto">
          <a:xfrm>
            <a:off x="1187450" y="4805363"/>
            <a:ext cx="57150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solidFill>
                  <a:srgbClr val="FFFF00"/>
                </a:solidFill>
              </a:rPr>
              <a:t>25</a:t>
            </a:r>
          </a:p>
        </p:txBody>
      </p:sp>
      <p:sp>
        <p:nvSpPr>
          <p:cNvPr id="55304" name="CaixaDeTexto 372"/>
          <p:cNvSpPr txBox="1">
            <a:spLocks noChangeArrowheads="1"/>
          </p:cNvSpPr>
          <p:nvPr/>
        </p:nvSpPr>
        <p:spPr bwMode="auto">
          <a:xfrm>
            <a:off x="1214438" y="3162300"/>
            <a:ext cx="57150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solidFill>
                  <a:srgbClr val="FFFF00"/>
                </a:solidFill>
              </a:rPr>
              <a:t>69</a:t>
            </a:r>
          </a:p>
        </p:txBody>
      </p:sp>
    </p:spTree>
    <p:extLst>
      <p:ext uri="{BB962C8B-B14F-4D97-AF65-F5344CB8AC3E}">
        <p14:creationId xmlns:p14="http://schemas.microsoft.com/office/powerpoint/2010/main" val="3448078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Retângulo 149"/>
          <p:cNvSpPr/>
          <p:nvPr/>
        </p:nvSpPr>
        <p:spPr>
          <a:xfrm>
            <a:off x="-1348" y="0"/>
            <a:ext cx="9144000" cy="70104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45000"/>
                  <a:lumOff val="55000"/>
                </a:schemeClr>
              </a:gs>
              <a:gs pos="98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35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350"/>
          </a:p>
        </p:txBody>
      </p:sp>
      <p:sp>
        <p:nvSpPr>
          <p:cNvPr id="72710" name="Rectangle 5"/>
          <p:cNvSpPr>
            <a:spLocks noChangeArrowheads="1"/>
          </p:cNvSpPr>
          <p:nvPr/>
        </p:nvSpPr>
        <p:spPr bwMode="auto">
          <a:xfrm>
            <a:off x="1464734" y="696516"/>
            <a:ext cx="6468533" cy="557569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>
              <a:latin typeface="Calibri" pitchFamily="34" charset="0"/>
            </a:endParaRPr>
          </a:p>
        </p:txBody>
      </p:sp>
      <p:sp>
        <p:nvSpPr>
          <p:cNvPr id="72711" name="Line 6"/>
          <p:cNvSpPr>
            <a:spLocks noChangeShapeType="1"/>
          </p:cNvSpPr>
          <p:nvPr/>
        </p:nvSpPr>
        <p:spPr bwMode="auto">
          <a:xfrm>
            <a:off x="1464734" y="696517"/>
            <a:ext cx="6468533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2" name="Line 7"/>
          <p:cNvSpPr>
            <a:spLocks noChangeShapeType="1"/>
          </p:cNvSpPr>
          <p:nvPr/>
        </p:nvSpPr>
        <p:spPr bwMode="auto">
          <a:xfrm flipV="1">
            <a:off x="1462618" y="696516"/>
            <a:ext cx="2116" cy="5575697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3" name="Line 8"/>
          <p:cNvSpPr>
            <a:spLocks noChangeShapeType="1"/>
          </p:cNvSpPr>
          <p:nvPr/>
        </p:nvSpPr>
        <p:spPr bwMode="auto">
          <a:xfrm flipV="1">
            <a:off x="1962151" y="696516"/>
            <a:ext cx="2116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4" name="Line 9"/>
          <p:cNvSpPr>
            <a:spLocks noChangeShapeType="1"/>
          </p:cNvSpPr>
          <p:nvPr/>
        </p:nvSpPr>
        <p:spPr bwMode="auto">
          <a:xfrm flipV="1">
            <a:off x="2459567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5" name="Line 10"/>
          <p:cNvSpPr>
            <a:spLocks noChangeShapeType="1"/>
          </p:cNvSpPr>
          <p:nvPr/>
        </p:nvSpPr>
        <p:spPr bwMode="auto">
          <a:xfrm flipV="1">
            <a:off x="2956984" y="696516"/>
            <a:ext cx="0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6" name="Line 11"/>
          <p:cNvSpPr>
            <a:spLocks noChangeShapeType="1"/>
          </p:cNvSpPr>
          <p:nvPr/>
        </p:nvSpPr>
        <p:spPr bwMode="auto">
          <a:xfrm flipV="1">
            <a:off x="3454400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7" name="Line 12"/>
          <p:cNvSpPr>
            <a:spLocks noChangeShapeType="1"/>
          </p:cNvSpPr>
          <p:nvPr/>
        </p:nvSpPr>
        <p:spPr bwMode="auto">
          <a:xfrm flipV="1">
            <a:off x="3951818" y="696516"/>
            <a:ext cx="2116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8" name="Line 13"/>
          <p:cNvSpPr>
            <a:spLocks noChangeShapeType="1"/>
          </p:cNvSpPr>
          <p:nvPr/>
        </p:nvSpPr>
        <p:spPr bwMode="auto">
          <a:xfrm flipV="1">
            <a:off x="4449234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19" name="Line 14"/>
          <p:cNvSpPr>
            <a:spLocks noChangeShapeType="1"/>
          </p:cNvSpPr>
          <p:nvPr/>
        </p:nvSpPr>
        <p:spPr bwMode="auto">
          <a:xfrm flipV="1">
            <a:off x="4946651" y="696516"/>
            <a:ext cx="2116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0" name="Line 15"/>
          <p:cNvSpPr>
            <a:spLocks noChangeShapeType="1"/>
          </p:cNvSpPr>
          <p:nvPr/>
        </p:nvSpPr>
        <p:spPr bwMode="auto">
          <a:xfrm flipV="1">
            <a:off x="5444067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1" name="Line 16"/>
          <p:cNvSpPr>
            <a:spLocks noChangeShapeType="1"/>
          </p:cNvSpPr>
          <p:nvPr/>
        </p:nvSpPr>
        <p:spPr bwMode="auto">
          <a:xfrm flipV="1">
            <a:off x="5941485" y="696516"/>
            <a:ext cx="2116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2" name="Line 17"/>
          <p:cNvSpPr>
            <a:spLocks noChangeShapeType="1"/>
          </p:cNvSpPr>
          <p:nvPr/>
        </p:nvSpPr>
        <p:spPr bwMode="auto">
          <a:xfrm flipV="1">
            <a:off x="6438900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3" name="Line 18"/>
          <p:cNvSpPr>
            <a:spLocks noChangeShapeType="1"/>
          </p:cNvSpPr>
          <p:nvPr/>
        </p:nvSpPr>
        <p:spPr bwMode="auto">
          <a:xfrm flipV="1">
            <a:off x="6936318" y="696516"/>
            <a:ext cx="2116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4" name="Line 19"/>
          <p:cNvSpPr>
            <a:spLocks noChangeShapeType="1"/>
          </p:cNvSpPr>
          <p:nvPr/>
        </p:nvSpPr>
        <p:spPr bwMode="auto">
          <a:xfrm flipV="1">
            <a:off x="7433734" y="696516"/>
            <a:ext cx="2117" cy="5575697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5" name="Line 20"/>
          <p:cNvSpPr>
            <a:spLocks noChangeShapeType="1"/>
          </p:cNvSpPr>
          <p:nvPr/>
        </p:nvSpPr>
        <p:spPr bwMode="auto">
          <a:xfrm>
            <a:off x="1464734" y="5766198"/>
            <a:ext cx="6468533" cy="119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6" name="Line 21"/>
          <p:cNvSpPr>
            <a:spLocks noChangeShapeType="1"/>
          </p:cNvSpPr>
          <p:nvPr/>
        </p:nvSpPr>
        <p:spPr bwMode="auto">
          <a:xfrm>
            <a:off x="1464734" y="5258992"/>
            <a:ext cx="6468533" cy="2381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7" name="Line 22"/>
          <p:cNvSpPr>
            <a:spLocks noChangeShapeType="1"/>
          </p:cNvSpPr>
          <p:nvPr/>
        </p:nvSpPr>
        <p:spPr bwMode="auto">
          <a:xfrm>
            <a:off x="1464734" y="4751785"/>
            <a:ext cx="6468533" cy="119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8" name="Line 23"/>
          <p:cNvSpPr>
            <a:spLocks noChangeShapeType="1"/>
          </p:cNvSpPr>
          <p:nvPr/>
        </p:nvSpPr>
        <p:spPr bwMode="auto">
          <a:xfrm>
            <a:off x="1464734" y="4244579"/>
            <a:ext cx="6468533" cy="2381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29" name="Line 24"/>
          <p:cNvSpPr>
            <a:spLocks noChangeShapeType="1"/>
          </p:cNvSpPr>
          <p:nvPr/>
        </p:nvSpPr>
        <p:spPr bwMode="auto">
          <a:xfrm>
            <a:off x="1464734" y="3738563"/>
            <a:ext cx="6468533" cy="1191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0" name="Line 25"/>
          <p:cNvSpPr>
            <a:spLocks noChangeShapeType="1"/>
          </p:cNvSpPr>
          <p:nvPr/>
        </p:nvSpPr>
        <p:spPr bwMode="auto">
          <a:xfrm>
            <a:off x="1464734" y="3232548"/>
            <a:ext cx="6468533" cy="119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1" name="Line 26"/>
          <p:cNvSpPr>
            <a:spLocks noChangeShapeType="1"/>
          </p:cNvSpPr>
          <p:nvPr/>
        </p:nvSpPr>
        <p:spPr bwMode="auto">
          <a:xfrm>
            <a:off x="1464734" y="2724150"/>
            <a:ext cx="6468533" cy="1191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2" name="Line 27"/>
          <p:cNvSpPr>
            <a:spLocks noChangeShapeType="1"/>
          </p:cNvSpPr>
          <p:nvPr/>
        </p:nvSpPr>
        <p:spPr bwMode="auto">
          <a:xfrm>
            <a:off x="1464734" y="2218135"/>
            <a:ext cx="6468533" cy="119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3" name="Line 28"/>
          <p:cNvSpPr>
            <a:spLocks noChangeShapeType="1"/>
          </p:cNvSpPr>
          <p:nvPr/>
        </p:nvSpPr>
        <p:spPr bwMode="auto">
          <a:xfrm>
            <a:off x="1464734" y="1710929"/>
            <a:ext cx="6468533" cy="2381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4" name="Line 29"/>
          <p:cNvSpPr>
            <a:spLocks noChangeShapeType="1"/>
          </p:cNvSpPr>
          <p:nvPr/>
        </p:nvSpPr>
        <p:spPr bwMode="auto">
          <a:xfrm>
            <a:off x="1464734" y="1203723"/>
            <a:ext cx="6468533" cy="1190"/>
          </a:xfrm>
          <a:prstGeom prst="line">
            <a:avLst/>
          </a:prstGeom>
          <a:noFill/>
          <a:ln w="10">
            <a:solidFill>
              <a:srgbClr val="FFCC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5" name="Line 30"/>
          <p:cNvSpPr>
            <a:spLocks noChangeShapeType="1"/>
          </p:cNvSpPr>
          <p:nvPr/>
        </p:nvSpPr>
        <p:spPr bwMode="auto">
          <a:xfrm>
            <a:off x="1462618" y="696516"/>
            <a:ext cx="2116" cy="5575697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6" name="Line 31"/>
          <p:cNvSpPr>
            <a:spLocks noChangeShapeType="1"/>
          </p:cNvSpPr>
          <p:nvPr/>
        </p:nvSpPr>
        <p:spPr bwMode="auto">
          <a:xfrm>
            <a:off x="7933267" y="696516"/>
            <a:ext cx="2117" cy="5575697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7" name="Line 32"/>
          <p:cNvSpPr>
            <a:spLocks noChangeShapeType="1"/>
          </p:cNvSpPr>
          <p:nvPr/>
        </p:nvSpPr>
        <p:spPr bwMode="auto">
          <a:xfrm>
            <a:off x="1464734" y="6272213"/>
            <a:ext cx="6468533" cy="1191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8" name="Line 33"/>
          <p:cNvSpPr>
            <a:spLocks noChangeShapeType="1"/>
          </p:cNvSpPr>
          <p:nvPr/>
        </p:nvSpPr>
        <p:spPr bwMode="auto">
          <a:xfrm>
            <a:off x="1464734" y="696517"/>
            <a:ext cx="6468533" cy="2381"/>
          </a:xfrm>
          <a:prstGeom prst="line">
            <a:avLst/>
          </a:prstGeom>
          <a:noFill/>
          <a:ln w="38100">
            <a:solidFill>
              <a:srgbClr val="FF99CC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39" name="Freeform 34"/>
          <p:cNvSpPr>
            <a:spLocks/>
          </p:cNvSpPr>
          <p:nvPr/>
        </p:nvSpPr>
        <p:spPr bwMode="auto">
          <a:xfrm>
            <a:off x="1464734" y="722710"/>
            <a:ext cx="6468533" cy="3624263"/>
          </a:xfrm>
          <a:custGeom>
            <a:avLst/>
            <a:gdLst>
              <a:gd name="T0" fmla="*/ 0 w 8947"/>
              <a:gd name="T1" fmla="*/ 2147483647 h 8648"/>
              <a:gd name="T2" fmla="*/ 2147483647 w 8947"/>
              <a:gd name="T3" fmla="*/ 2147483647 h 8648"/>
              <a:gd name="T4" fmla="*/ 2147483647 w 8947"/>
              <a:gd name="T5" fmla="*/ 2147483647 h 8648"/>
              <a:gd name="T6" fmla="*/ 2147483647 w 8947"/>
              <a:gd name="T7" fmla="*/ 2147483647 h 8648"/>
              <a:gd name="T8" fmla="*/ 2147483647 w 8947"/>
              <a:gd name="T9" fmla="*/ 2147483647 h 8648"/>
              <a:gd name="T10" fmla="*/ 2147483647 w 8947"/>
              <a:gd name="T11" fmla="*/ 2147483647 h 8648"/>
              <a:gd name="T12" fmla="*/ 2147483647 w 8947"/>
              <a:gd name="T13" fmla="*/ 2147483647 h 8648"/>
              <a:gd name="T14" fmla="*/ 2147483647 w 8947"/>
              <a:gd name="T15" fmla="*/ 2147483647 h 8648"/>
              <a:gd name="T16" fmla="*/ 2147483647 w 8947"/>
              <a:gd name="T17" fmla="*/ 2147483647 h 8648"/>
              <a:gd name="T18" fmla="*/ 2147483647 w 8947"/>
              <a:gd name="T19" fmla="*/ 2147483647 h 8648"/>
              <a:gd name="T20" fmla="*/ 2147483647 w 8947"/>
              <a:gd name="T21" fmla="*/ 2147483647 h 8648"/>
              <a:gd name="T22" fmla="*/ 2147483647 w 8947"/>
              <a:gd name="T23" fmla="*/ 2147483647 h 8648"/>
              <a:gd name="T24" fmla="*/ 2147483647 w 8947"/>
              <a:gd name="T25" fmla="*/ 2147483647 h 8648"/>
              <a:gd name="T26" fmla="*/ 2147483647 w 8947"/>
              <a:gd name="T27" fmla="*/ 0 h 864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8648"/>
              <a:gd name="T44" fmla="*/ 8947 w 8947"/>
              <a:gd name="T45" fmla="*/ 8648 h 864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8648">
                <a:moveTo>
                  <a:pt x="0" y="8648"/>
                </a:moveTo>
                <a:lnTo>
                  <a:pt x="688" y="7983"/>
                </a:lnTo>
                <a:lnTo>
                  <a:pt x="1377" y="7257"/>
                </a:lnTo>
                <a:lnTo>
                  <a:pt x="2065" y="6531"/>
                </a:lnTo>
                <a:lnTo>
                  <a:pt x="2753" y="5685"/>
                </a:lnTo>
                <a:lnTo>
                  <a:pt x="3441" y="4899"/>
                </a:lnTo>
                <a:lnTo>
                  <a:pt x="4130" y="4173"/>
                </a:lnTo>
                <a:lnTo>
                  <a:pt x="4817" y="3447"/>
                </a:lnTo>
                <a:lnTo>
                  <a:pt x="5506" y="2782"/>
                </a:lnTo>
                <a:lnTo>
                  <a:pt x="6194" y="2177"/>
                </a:lnTo>
                <a:lnTo>
                  <a:pt x="6882" y="1632"/>
                </a:lnTo>
                <a:lnTo>
                  <a:pt x="7571" y="1088"/>
                </a:lnTo>
                <a:lnTo>
                  <a:pt x="8259" y="543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0" name="Freeform 35"/>
          <p:cNvSpPr>
            <a:spLocks/>
          </p:cNvSpPr>
          <p:nvPr/>
        </p:nvSpPr>
        <p:spPr bwMode="auto">
          <a:xfrm>
            <a:off x="1464734" y="1963341"/>
            <a:ext cx="6468533" cy="2561034"/>
          </a:xfrm>
          <a:custGeom>
            <a:avLst/>
            <a:gdLst>
              <a:gd name="T0" fmla="*/ 0 w 8947"/>
              <a:gd name="T1" fmla="*/ 2147483647 h 6109"/>
              <a:gd name="T2" fmla="*/ 2147483647 w 8947"/>
              <a:gd name="T3" fmla="*/ 2147483647 h 6109"/>
              <a:gd name="T4" fmla="*/ 2147483647 w 8947"/>
              <a:gd name="T5" fmla="*/ 2147483647 h 6109"/>
              <a:gd name="T6" fmla="*/ 2147483647 w 8947"/>
              <a:gd name="T7" fmla="*/ 2147483647 h 6109"/>
              <a:gd name="T8" fmla="*/ 2147483647 w 8947"/>
              <a:gd name="T9" fmla="*/ 2147483647 h 6109"/>
              <a:gd name="T10" fmla="*/ 2147483647 w 8947"/>
              <a:gd name="T11" fmla="*/ 2147483647 h 6109"/>
              <a:gd name="T12" fmla="*/ 2147483647 w 8947"/>
              <a:gd name="T13" fmla="*/ 2147483647 h 6109"/>
              <a:gd name="T14" fmla="*/ 2147483647 w 8947"/>
              <a:gd name="T15" fmla="*/ 2147483647 h 6109"/>
              <a:gd name="T16" fmla="*/ 2147483647 w 8947"/>
              <a:gd name="T17" fmla="*/ 2147483647 h 6109"/>
              <a:gd name="T18" fmla="*/ 2147483647 w 8947"/>
              <a:gd name="T19" fmla="*/ 2147483647 h 6109"/>
              <a:gd name="T20" fmla="*/ 2147483647 w 8947"/>
              <a:gd name="T21" fmla="*/ 2147483647 h 6109"/>
              <a:gd name="T22" fmla="*/ 2147483647 w 8947"/>
              <a:gd name="T23" fmla="*/ 2147483647 h 6109"/>
              <a:gd name="T24" fmla="*/ 2147483647 w 8947"/>
              <a:gd name="T25" fmla="*/ 2147483647 h 6109"/>
              <a:gd name="T26" fmla="*/ 2147483647 w 8947"/>
              <a:gd name="T27" fmla="*/ 0 h 6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6109"/>
              <a:gd name="T44" fmla="*/ 8947 w 8947"/>
              <a:gd name="T45" fmla="*/ 6109 h 610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6109">
                <a:moveTo>
                  <a:pt x="0" y="6109"/>
                </a:moveTo>
                <a:lnTo>
                  <a:pt x="688" y="5806"/>
                </a:lnTo>
                <a:lnTo>
                  <a:pt x="1377" y="5322"/>
                </a:lnTo>
                <a:lnTo>
                  <a:pt x="2065" y="4778"/>
                </a:lnTo>
                <a:lnTo>
                  <a:pt x="2753" y="4173"/>
                </a:lnTo>
                <a:lnTo>
                  <a:pt x="3441" y="3507"/>
                </a:lnTo>
                <a:lnTo>
                  <a:pt x="4130" y="2783"/>
                </a:lnTo>
                <a:lnTo>
                  <a:pt x="4817" y="2057"/>
                </a:lnTo>
                <a:lnTo>
                  <a:pt x="5506" y="1392"/>
                </a:lnTo>
                <a:lnTo>
                  <a:pt x="6194" y="847"/>
                </a:lnTo>
                <a:lnTo>
                  <a:pt x="6882" y="484"/>
                </a:lnTo>
                <a:lnTo>
                  <a:pt x="7571" y="242"/>
                </a:lnTo>
                <a:lnTo>
                  <a:pt x="8259" y="61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1" name="Freeform 36"/>
          <p:cNvSpPr>
            <a:spLocks/>
          </p:cNvSpPr>
          <p:nvPr/>
        </p:nvSpPr>
        <p:spPr bwMode="auto">
          <a:xfrm>
            <a:off x="1464734" y="3865960"/>
            <a:ext cx="6468533" cy="1596628"/>
          </a:xfrm>
          <a:custGeom>
            <a:avLst/>
            <a:gdLst>
              <a:gd name="T0" fmla="*/ 0 w 8947"/>
              <a:gd name="T1" fmla="*/ 2147483647 h 3811"/>
              <a:gd name="T2" fmla="*/ 2147483647 w 8947"/>
              <a:gd name="T3" fmla="*/ 2147483647 h 3811"/>
              <a:gd name="T4" fmla="*/ 2147483647 w 8947"/>
              <a:gd name="T5" fmla="*/ 2147483647 h 3811"/>
              <a:gd name="T6" fmla="*/ 2147483647 w 8947"/>
              <a:gd name="T7" fmla="*/ 2147483647 h 3811"/>
              <a:gd name="T8" fmla="*/ 2147483647 w 8947"/>
              <a:gd name="T9" fmla="*/ 2147483647 h 3811"/>
              <a:gd name="T10" fmla="*/ 2147483647 w 8947"/>
              <a:gd name="T11" fmla="*/ 2147483647 h 3811"/>
              <a:gd name="T12" fmla="*/ 2147483647 w 8947"/>
              <a:gd name="T13" fmla="*/ 2147483647 h 3811"/>
              <a:gd name="T14" fmla="*/ 2147483647 w 8947"/>
              <a:gd name="T15" fmla="*/ 2147483647 h 3811"/>
              <a:gd name="T16" fmla="*/ 2147483647 w 8947"/>
              <a:gd name="T17" fmla="*/ 2147483647 h 3811"/>
              <a:gd name="T18" fmla="*/ 2147483647 w 8947"/>
              <a:gd name="T19" fmla="*/ 2147483647 h 3811"/>
              <a:gd name="T20" fmla="*/ 2147483647 w 8947"/>
              <a:gd name="T21" fmla="*/ 2147483647 h 3811"/>
              <a:gd name="T22" fmla="*/ 2147483647 w 8947"/>
              <a:gd name="T23" fmla="*/ 2147483647 h 3811"/>
              <a:gd name="T24" fmla="*/ 2147483647 w 8947"/>
              <a:gd name="T25" fmla="*/ 2147483647 h 3811"/>
              <a:gd name="T26" fmla="*/ 2147483647 w 8947"/>
              <a:gd name="T27" fmla="*/ 0 h 38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3811"/>
              <a:gd name="T44" fmla="*/ 8947 w 8947"/>
              <a:gd name="T45" fmla="*/ 3811 h 381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3811">
                <a:moveTo>
                  <a:pt x="0" y="3811"/>
                </a:moveTo>
                <a:lnTo>
                  <a:pt x="688" y="3690"/>
                </a:lnTo>
                <a:lnTo>
                  <a:pt x="1377" y="3448"/>
                </a:lnTo>
                <a:lnTo>
                  <a:pt x="2065" y="3145"/>
                </a:lnTo>
                <a:lnTo>
                  <a:pt x="2753" y="2843"/>
                </a:lnTo>
                <a:lnTo>
                  <a:pt x="3441" y="2480"/>
                </a:lnTo>
                <a:lnTo>
                  <a:pt x="4130" y="2056"/>
                </a:lnTo>
                <a:lnTo>
                  <a:pt x="4817" y="1754"/>
                </a:lnTo>
                <a:lnTo>
                  <a:pt x="5506" y="1331"/>
                </a:lnTo>
                <a:lnTo>
                  <a:pt x="6194" y="968"/>
                </a:lnTo>
                <a:lnTo>
                  <a:pt x="6882" y="665"/>
                </a:lnTo>
                <a:lnTo>
                  <a:pt x="7571" y="363"/>
                </a:lnTo>
                <a:lnTo>
                  <a:pt x="8259" y="181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2" name="Freeform 37"/>
          <p:cNvSpPr>
            <a:spLocks/>
          </p:cNvSpPr>
          <p:nvPr/>
        </p:nvSpPr>
        <p:spPr bwMode="auto">
          <a:xfrm>
            <a:off x="1464734" y="3889773"/>
            <a:ext cx="6468533" cy="1545431"/>
          </a:xfrm>
          <a:custGeom>
            <a:avLst/>
            <a:gdLst>
              <a:gd name="T0" fmla="*/ 0 w 8947"/>
              <a:gd name="T1" fmla="*/ 2147483647 h 3690"/>
              <a:gd name="T2" fmla="*/ 2147483647 w 8947"/>
              <a:gd name="T3" fmla="*/ 2147483647 h 3690"/>
              <a:gd name="T4" fmla="*/ 2147483647 w 8947"/>
              <a:gd name="T5" fmla="*/ 2147483647 h 3690"/>
              <a:gd name="T6" fmla="*/ 2147483647 w 8947"/>
              <a:gd name="T7" fmla="*/ 2147483647 h 3690"/>
              <a:gd name="T8" fmla="*/ 2147483647 w 8947"/>
              <a:gd name="T9" fmla="*/ 2147483647 h 3690"/>
              <a:gd name="T10" fmla="*/ 2147483647 w 8947"/>
              <a:gd name="T11" fmla="*/ 2147483647 h 3690"/>
              <a:gd name="T12" fmla="*/ 2147483647 w 8947"/>
              <a:gd name="T13" fmla="*/ 2147483647 h 3690"/>
              <a:gd name="T14" fmla="*/ 2147483647 w 8947"/>
              <a:gd name="T15" fmla="*/ 2147483647 h 3690"/>
              <a:gd name="T16" fmla="*/ 2147483647 w 8947"/>
              <a:gd name="T17" fmla="*/ 2147483647 h 3690"/>
              <a:gd name="T18" fmla="*/ 2147483647 w 8947"/>
              <a:gd name="T19" fmla="*/ 2147483647 h 3690"/>
              <a:gd name="T20" fmla="*/ 2147483647 w 8947"/>
              <a:gd name="T21" fmla="*/ 2147483647 h 3690"/>
              <a:gd name="T22" fmla="*/ 2147483647 w 8947"/>
              <a:gd name="T23" fmla="*/ 2147483647 h 3690"/>
              <a:gd name="T24" fmla="*/ 2147483647 w 8947"/>
              <a:gd name="T25" fmla="*/ 2147483647 h 3690"/>
              <a:gd name="T26" fmla="*/ 2147483647 w 8947"/>
              <a:gd name="T27" fmla="*/ 0 h 36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3690"/>
              <a:gd name="T44" fmla="*/ 8947 w 8947"/>
              <a:gd name="T45" fmla="*/ 3690 h 36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3690">
                <a:moveTo>
                  <a:pt x="0" y="3690"/>
                </a:moveTo>
                <a:lnTo>
                  <a:pt x="688" y="3630"/>
                </a:lnTo>
                <a:lnTo>
                  <a:pt x="1377" y="3448"/>
                </a:lnTo>
                <a:lnTo>
                  <a:pt x="2065" y="3206"/>
                </a:lnTo>
                <a:lnTo>
                  <a:pt x="2753" y="2904"/>
                </a:lnTo>
                <a:lnTo>
                  <a:pt x="3441" y="2541"/>
                </a:lnTo>
                <a:lnTo>
                  <a:pt x="4130" y="2057"/>
                </a:lnTo>
                <a:lnTo>
                  <a:pt x="4817" y="1573"/>
                </a:lnTo>
                <a:lnTo>
                  <a:pt x="5506" y="1089"/>
                </a:lnTo>
                <a:lnTo>
                  <a:pt x="6194" y="726"/>
                </a:lnTo>
                <a:lnTo>
                  <a:pt x="6882" y="424"/>
                </a:lnTo>
                <a:lnTo>
                  <a:pt x="7571" y="242"/>
                </a:lnTo>
                <a:lnTo>
                  <a:pt x="8259" y="61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3" name="Freeform 38"/>
          <p:cNvSpPr>
            <a:spLocks/>
          </p:cNvSpPr>
          <p:nvPr/>
        </p:nvSpPr>
        <p:spPr bwMode="auto">
          <a:xfrm>
            <a:off x="1464734" y="4929188"/>
            <a:ext cx="6468533" cy="1039416"/>
          </a:xfrm>
          <a:custGeom>
            <a:avLst/>
            <a:gdLst>
              <a:gd name="T0" fmla="*/ 0 w 8947"/>
              <a:gd name="T1" fmla="*/ 2147483647 h 2480"/>
              <a:gd name="T2" fmla="*/ 2147483647 w 8947"/>
              <a:gd name="T3" fmla="*/ 2147483647 h 2480"/>
              <a:gd name="T4" fmla="*/ 2147483647 w 8947"/>
              <a:gd name="T5" fmla="*/ 2147483647 h 2480"/>
              <a:gd name="T6" fmla="*/ 2147483647 w 8947"/>
              <a:gd name="T7" fmla="*/ 2147483647 h 2480"/>
              <a:gd name="T8" fmla="*/ 2147483647 w 8947"/>
              <a:gd name="T9" fmla="*/ 2147483647 h 2480"/>
              <a:gd name="T10" fmla="*/ 2147483647 w 8947"/>
              <a:gd name="T11" fmla="*/ 2147483647 h 2480"/>
              <a:gd name="T12" fmla="*/ 2147483647 w 8947"/>
              <a:gd name="T13" fmla="*/ 2147483647 h 2480"/>
              <a:gd name="T14" fmla="*/ 2147483647 w 8947"/>
              <a:gd name="T15" fmla="*/ 2147483647 h 2480"/>
              <a:gd name="T16" fmla="*/ 2147483647 w 8947"/>
              <a:gd name="T17" fmla="*/ 2147483647 h 2480"/>
              <a:gd name="T18" fmla="*/ 2147483647 w 8947"/>
              <a:gd name="T19" fmla="*/ 2147483647 h 2480"/>
              <a:gd name="T20" fmla="*/ 2147483647 w 8947"/>
              <a:gd name="T21" fmla="*/ 2147483647 h 2480"/>
              <a:gd name="T22" fmla="*/ 2147483647 w 8947"/>
              <a:gd name="T23" fmla="*/ 2147483647 h 2480"/>
              <a:gd name="T24" fmla="*/ 2147483647 w 8947"/>
              <a:gd name="T25" fmla="*/ 2147483647 h 2480"/>
              <a:gd name="T26" fmla="*/ 2147483647 w 8947"/>
              <a:gd name="T27" fmla="*/ 0 h 24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2480"/>
              <a:gd name="T44" fmla="*/ 8947 w 8947"/>
              <a:gd name="T45" fmla="*/ 2480 h 248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2480">
                <a:moveTo>
                  <a:pt x="0" y="2480"/>
                </a:moveTo>
                <a:lnTo>
                  <a:pt x="688" y="2480"/>
                </a:lnTo>
                <a:lnTo>
                  <a:pt x="1377" y="2480"/>
                </a:lnTo>
                <a:lnTo>
                  <a:pt x="2065" y="2360"/>
                </a:lnTo>
                <a:lnTo>
                  <a:pt x="2753" y="2178"/>
                </a:lnTo>
                <a:lnTo>
                  <a:pt x="3441" y="1996"/>
                </a:lnTo>
                <a:lnTo>
                  <a:pt x="4130" y="1755"/>
                </a:lnTo>
                <a:lnTo>
                  <a:pt x="4817" y="1452"/>
                </a:lnTo>
                <a:lnTo>
                  <a:pt x="5506" y="1150"/>
                </a:lnTo>
                <a:lnTo>
                  <a:pt x="6194" y="848"/>
                </a:lnTo>
                <a:lnTo>
                  <a:pt x="6882" y="605"/>
                </a:lnTo>
                <a:lnTo>
                  <a:pt x="7571" y="303"/>
                </a:lnTo>
                <a:lnTo>
                  <a:pt x="8259" y="121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4" name="Freeform 39"/>
          <p:cNvSpPr>
            <a:spLocks/>
          </p:cNvSpPr>
          <p:nvPr/>
        </p:nvSpPr>
        <p:spPr bwMode="auto">
          <a:xfrm>
            <a:off x="1464734" y="5081588"/>
            <a:ext cx="6468533" cy="989410"/>
          </a:xfrm>
          <a:custGeom>
            <a:avLst/>
            <a:gdLst>
              <a:gd name="T0" fmla="*/ 0 w 8947"/>
              <a:gd name="T1" fmla="*/ 2147483647 h 2359"/>
              <a:gd name="T2" fmla="*/ 2147483647 w 8947"/>
              <a:gd name="T3" fmla="*/ 2147483647 h 2359"/>
              <a:gd name="T4" fmla="*/ 2147483647 w 8947"/>
              <a:gd name="T5" fmla="*/ 2147483647 h 2359"/>
              <a:gd name="T6" fmla="*/ 2147483647 w 8947"/>
              <a:gd name="T7" fmla="*/ 2147483647 h 2359"/>
              <a:gd name="T8" fmla="*/ 2147483647 w 8947"/>
              <a:gd name="T9" fmla="*/ 2147483647 h 2359"/>
              <a:gd name="T10" fmla="*/ 2147483647 w 8947"/>
              <a:gd name="T11" fmla="*/ 2147483647 h 2359"/>
              <a:gd name="T12" fmla="*/ 2147483647 w 8947"/>
              <a:gd name="T13" fmla="*/ 2147483647 h 2359"/>
              <a:gd name="T14" fmla="*/ 2147483647 w 8947"/>
              <a:gd name="T15" fmla="*/ 2147483647 h 2359"/>
              <a:gd name="T16" fmla="*/ 2147483647 w 8947"/>
              <a:gd name="T17" fmla="*/ 2147483647 h 2359"/>
              <a:gd name="T18" fmla="*/ 2147483647 w 8947"/>
              <a:gd name="T19" fmla="*/ 2147483647 h 2359"/>
              <a:gd name="T20" fmla="*/ 2147483647 w 8947"/>
              <a:gd name="T21" fmla="*/ 2147483647 h 2359"/>
              <a:gd name="T22" fmla="*/ 2147483647 w 8947"/>
              <a:gd name="T23" fmla="*/ 2147483647 h 2359"/>
              <a:gd name="T24" fmla="*/ 2147483647 w 8947"/>
              <a:gd name="T25" fmla="*/ 0 h 2359"/>
              <a:gd name="T26" fmla="*/ 2147483647 w 8947"/>
              <a:gd name="T27" fmla="*/ 0 h 235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947"/>
              <a:gd name="T43" fmla="*/ 0 h 2359"/>
              <a:gd name="T44" fmla="*/ 8947 w 8947"/>
              <a:gd name="T45" fmla="*/ 2359 h 235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947" h="2359">
                <a:moveTo>
                  <a:pt x="0" y="2359"/>
                </a:moveTo>
                <a:lnTo>
                  <a:pt x="688" y="2298"/>
                </a:lnTo>
                <a:lnTo>
                  <a:pt x="1377" y="2237"/>
                </a:lnTo>
                <a:lnTo>
                  <a:pt x="2065" y="2056"/>
                </a:lnTo>
                <a:lnTo>
                  <a:pt x="2753" y="1875"/>
                </a:lnTo>
                <a:lnTo>
                  <a:pt x="3441" y="1632"/>
                </a:lnTo>
                <a:lnTo>
                  <a:pt x="4130" y="1270"/>
                </a:lnTo>
                <a:lnTo>
                  <a:pt x="4817" y="967"/>
                </a:lnTo>
                <a:lnTo>
                  <a:pt x="5506" y="665"/>
                </a:lnTo>
                <a:lnTo>
                  <a:pt x="6194" y="362"/>
                </a:lnTo>
                <a:lnTo>
                  <a:pt x="6882" y="181"/>
                </a:lnTo>
                <a:lnTo>
                  <a:pt x="7571" y="60"/>
                </a:lnTo>
                <a:lnTo>
                  <a:pt x="8259" y="0"/>
                </a:lnTo>
                <a:lnTo>
                  <a:pt x="8947" y="0"/>
                </a:lnTo>
              </a:path>
            </a:pathLst>
          </a:custGeom>
          <a:noFill/>
          <a:ln w="1905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5" name="Freeform 40"/>
          <p:cNvSpPr>
            <a:spLocks noEditPoints="1"/>
          </p:cNvSpPr>
          <p:nvPr/>
        </p:nvSpPr>
        <p:spPr bwMode="auto">
          <a:xfrm>
            <a:off x="1399118" y="6373416"/>
            <a:ext cx="122767" cy="104775"/>
          </a:xfrm>
          <a:custGeom>
            <a:avLst/>
            <a:gdLst>
              <a:gd name="T0" fmla="*/ 2147483647 w 230"/>
              <a:gd name="T1" fmla="*/ 2147483647 h 264"/>
              <a:gd name="T2" fmla="*/ 2147483647 w 230"/>
              <a:gd name="T3" fmla="*/ 2147483647 h 264"/>
              <a:gd name="T4" fmla="*/ 2147483647 w 230"/>
              <a:gd name="T5" fmla="*/ 2147483647 h 264"/>
              <a:gd name="T6" fmla="*/ 2147483647 w 230"/>
              <a:gd name="T7" fmla="*/ 2147483647 h 264"/>
              <a:gd name="T8" fmla="*/ 2147483647 w 230"/>
              <a:gd name="T9" fmla="*/ 2147483647 h 264"/>
              <a:gd name="T10" fmla="*/ 2147483647 w 230"/>
              <a:gd name="T11" fmla="*/ 2147483647 h 264"/>
              <a:gd name="T12" fmla="*/ 2147483647 w 230"/>
              <a:gd name="T13" fmla="*/ 2147483647 h 264"/>
              <a:gd name="T14" fmla="*/ 2147483647 w 230"/>
              <a:gd name="T15" fmla="*/ 2147483647 h 264"/>
              <a:gd name="T16" fmla="*/ 2147483647 w 230"/>
              <a:gd name="T17" fmla="*/ 2147483647 h 264"/>
              <a:gd name="T18" fmla="*/ 2147483647 w 230"/>
              <a:gd name="T19" fmla="*/ 2147483647 h 264"/>
              <a:gd name="T20" fmla="*/ 2147483647 w 230"/>
              <a:gd name="T21" fmla="*/ 2147483647 h 264"/>
              <a:gd name="T22" fmla="*/ 2147483647 w 230"/>
              <a:gd name="T23" fmla="*/ 2147483647 h 264"/>
              <a:gd name="T24" fmla="*/ 2147483647 w 230"/>
              <a:gd name="T25" fmla="*/ 2147483647 h 264"/>
              <a:gd name="T26" fmla="*/ 2147483647 w 230"/>
              <a:gd name="T27" fmla="*/ 2147483647 h 264"/>
              <a:gd name="T28" fmla="*/ 2147483647 w 230"/>
              <a:gd name="T29" fmla="*/ 2147483647 h 264"/>
              <a:gd name="T30" fmla="*/ 2147483647 w 230"/>
              <a:gd name="T31" fmla="*/ 2147483647 h 264"/>
              <a:gd name="T32" fmla="*/ 2147483647 w 230"/>
              <a:gd name="T33" fmla="*/ 2147483647 h 264"/>
              <a:gd name="T34" fmla="*/ 2147483647 w 230"/>
              <a:gd name="T35" fmla="*/ 2147483647 h 264"/>
              <a:gd name="T36" fmla="*/ 2147483647 w 230"/>
              <a:gd name="T37" fmla="*/ 2147483647 h 264"/>
              <a:gd name="T38" fmla="*/ 2147483647 w 230"/>
              <a:gd name="T39" fmla="*/ 2147483647 h 264"/>
              <a:gd name="T40" fmla="*/ 2147483647 w 230"/>
              <a:gd name="T41" fmla="*/ 2147483647 h 264"/>
              <a:gd name="T42" fmla="*/ 2147483647 w 230"/>
              <a:gd name="T43" fmla="*/ 2147483647 h 264"/>
              <a:gd name="T44" fmla="*/ 2147483647 w 230"/>
              <a:gd name="T45" fmla="*/ 2147483647 h 264"/>
              <a:gd name="T46" fmla="*/ 2147483647 w 230"/>
              <a:gd name="T47" fmla="*/ 2147483647 h 264"/>
              <a:gd name="T48" fmla="*/ 2147483647 w 230"/>
              <a:gd name="T49" fmla="*/ 2147483647 h 264"/>
              <a:gd name="T50" fmla="*/ 2147483647 w 230"/>
              <a:gd name="T51" fmla="*/ 2147483647 h 264"/>
              <a:gd name="T52" fmla="*/ 2147483647 w 230"/>
              <a:gd name="T53" fmla="*/ 2147483647 h 264"/>
              <a:gd name="T54" fmla="*/ 2147483647 w 230"/>
              <a:gd name="T55" fmla="*/ 2147483647 h 264"/>
              <a:gd name="T56" fmla="*/ 2147483647 w 230"/>
              <a:gd name="T57" fmla="*/ 2147483647 h 264"/>
              <a:gd name="T58" fmla="*/ 2147483647 w 230"/>
              <a:gd name="T59" fmla="*/ 2147483647 h 264"/>
              <a:gd name="T60" fmla="*/ 2147483647 w 230"/>
              <a:gd name="T61" fmla="*/ 2147483647 h 264"/>
              <a:gd name="T62" fmla="*/ 2147483647 w 230"/>
              <a:gd name="T63" fmla="*/ 2147483647 h 264"/>
              <a:gd name="T64" fmla="*/ 2147483647 w 230"/>
              <a:gd name="T65" fmla="*/ 2147483647 h 264"/>
              <a:gd name="T66" fmla="*/ 2147483647 w 230"/>
              <a:gd name="T67" fmla="*/ 2147483647 h 264"/>
              <a:gd name="T68" fmla="*/ 2147483647 w 230"/>
              <a:gd name="T69" fmla="*/ 2147483647 h 264"/>
              <a:gd name="T70" fmla="*/ 2147483647 w 230"/>
              <a:gd name="T71" fmla="*/ 2147483647 h 264"/>
              <a:gd name="T72" fmla="*/ 2147483647 w 230"/>
              <a:gd name="T73" fmla="*/ 2147483647 h 264"/>
              <a:gd name="T74" fmla="*/ 2147483647 w 230"/>
              <a:gd name="T75" fmla="*/ 2147483647 h 264"/>
              <a:gd name="T76" fmla="*/ 2147483647 w 230"/>
              <a:gd name="T77" fmla="*/ 2147483647 h 264"/>
              <a:gd name="T78" fmla="*/ 2147483647 w 230"/>
              <a:gd name="T79" fmla="*/ 2147483647 h 264"/>
              <a:gd name="T80" fmla="*/ 2147483647 w 230"/>
              <a:gd name="T81" fmla="*/ 2147483647 h 264"/>
              <a:gd name="T82" fmla="*/ 2147483647 w 230"/>
              <a:gd name="T83" fmla="*/ 2147483647 h 264"/>
              <a:gd name="T84" fmla="*/ 2147483647 w 230"/>
              <a:gd name="T85" fmla="*/ 2147483647 h 264"/>
              <a:gd name="T86" fmla="*/ 2147483647 w 230"/>
              <a:gd name="T87" fmla="*/ 2147483647 h 264"/>
              <a:gd name="T88" fmla="*/ 2147483647 w 230"/>
              <a:gd name="T89" fmla="*/ 2147483647 h 264"/>
              <a:gd name="T90" fmla="*/ 2147483647 w 230"/>
              <a:gd name="T91" fmla="*/ 2147483647 h 264"/>
              <a:gd name="T92" fmla="*/ 2147483647 w 230"/>
              <a:gd name="T93" fmla="*/ 2147483647 h 264"/>
              <a:gd name="T94" fmla="*/ 2147483647 w 230"/>
              <a:gd name="T95" fmla="*/ 2147483647 h 264"/>
              <a:gd name="T96" fmla="*/ 2147483647 w 230"/>
              <a:gd name="T97" fmla="*/ 2147483647 h 264"/>
              <a:gd name="T98" fmla="*/ 0 w 230"/>
              <a:gd name="T99" fmla="*/ 2147483647 h 264"/>
              <a:gd name="T100" fmla="*/ 2147483647 w 230"/>
              <a:gd name="T101" fmla="*/ 2147483647 h 264"/>
              <a:gd name="T102" fmla="*/ 2147483647 w 230"/>
              <a:gd name="T103" fmla="*/ 2147483647 h 264"/>
              <a:gd name="T104" fmla="*/ 2147483647 w 230"/>
              <a:gd name="T105" fmla="*/ 2147483647 h 264"/>
              <a:gd name="T106" fmla="*/ 2147483647 w 230"/>
              <a:gd name="T107" fmla="*/ 2147483647 h 264"/>
              <a:gd name="T108" fmla="*/ 2147483647 w 230"/>
              <a:gd name="T109" fmla="*/ 2147483647 h 264"/>
              <a:gd name="T110" fmla="*/ 2147483647 w 230"/>
              <a:gd name="T111" fmla="*/ 2147483647 h 264"/>
              <a:gd name="T112" fmla="*/ 2147483647 w 230"/>
              <a:gd name="T113" fmla="*/ 2147483647 h 264"/>
              <a:gd name="T114" fmla="*/ 2147483647 w 230"/>
              <a:gd name="T115" fmla="*/ 2147483647 h 264"/>
              <a:gd name="T116" fmla="*/ 2147483647 w 230"/>
              <a:gd name="T117" fmla="*/ 2147483647 h 264"/>
              <a:gd name="T118" fmla="*/ 2147483647 w 230"/>
              <a:gd name="T119" fmla="*/ 2147483647 h 264"/>
              <a:gd name="T120" fmla="*/ 2147483647 w 230"/>
              <a:gd name="T121" fmla="*/ 2147483647 h 264"/>
              <a:gd name="T122" fmla="*/ 2147483647 w 230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0"/>
              <a:gd name="T187" fmla="*/ 0 h 264"/>
              <a:gd name="T188" fmla="*/ 230 w 230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0" h="264">
                <a:moveTo>
                  <a:pt x="185" y="180"/>
                </a:moveTo>
                <a:lnTo>
                  <a:pt x="183" y="167"/>
                </a:lnTo>
                <a:lnTo>
                  <a:pt x="179" y="157"/>
                </a:lnTo>
                <a:lnTo>
                  <a:pt x="174" y="147"/>
                </a:lnTo>
                <a:lnTo>
                  <a:pt x="167" y="140"/>
                </a:lnTo>
                <a:lnTo>
                  <a:pt x="157" y="133"/>
                </a:lnTo>
                <a:lnTo>
                  <a:pt x="145" y="128"/>
                </a:lnTo>
                <a:lnTo>
                  <a:pt x="133" y="126"/>
                </a:lnTo>
                <a:lnTo>
                  <a:pt x="119" y="125"/>
                </a:lnTo>
                <a:lnTo>
                  <a:pt x="104" y="126"/>
                </a:lnTo>
                <a:lnTo>
                  <a:pt x="97" y="127"/>
                </a:lnTo>
                <a:lnTo>
                  <a:pt x="90" y="128"/>
                </a:lnTo>
                <a:lnTo>
                  <a:pt x="84" y="130"/>
                </a:lnTo>
                <a:lnTo>
                  <a:pt x="78" y="133"/>
                </a:lnTo>
                <a:lnTo>
                  <a:pt x="69" y="140"/>
                </a:lnTo>
                <a:lnTo>
                  <a:pt x="60" y="147"/>
                </a:lnTo>
                <a:lnTo>
                  <a:pt x="55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4" y="198"/>
                </a:lnTo>
                <a:lnTo>
                  <a:pt x="54" y="200"/>
                </a:lnTo>
                <a:lnTo>
                  <a:pt x="55" y="203"/>
                </a:lnTo>
                <a:lnTo>
                  <a:pt x="58" y="207"/>
                </a:lnTo>
                <a:lnTo>
                  <a:pt x="62" y="213"/>
                </a:lnTo>
                <a:lnTo>
                  <a:pt x="64" y="217"/>
                </a:lnTo>
                <a:lnTo>
                  <a:pt x="69" y="220"/>
                </a:lnTo>
                <a:lnTo>
                  <a:pt x="78" y="226"/>
                </a:lnTo>
                <a:lnTo>
                  <a:pt x="90" y="232"/>
                </a:lnTo>
                <a:lnTo>
                  <a:pt x="103" y="234"/>
                </a:lnTo>
                <a:lnTo>
                  <a:pt x="118" y="235"/>
                </a:lnTo>
                <a:lnTo>
                  <a:pt x="133" y="234"/>
                </a:lnTo>
                <a:lnTo>
                  <a:pt x="138" y="233"/>
                </a:lnTo>
                <a:lnTo>
                  <a:pt x="145" y="232"/>
                </a:lnTo>
                <a:lnTo>
                  <a:pt x="151" y="230"/>
                </a:lnTo>
                <a:lnTo>
                  <a:pt x="156" y="226"/>
                </a:lnTo>
                <a:lnTo>
                  <a:pt x="166" y="220"/>
                </a:lnTo>
                <a:lnTo>
                  <a:pt x="174" y="212"/>
                </a:lnTo>
                <a:lnTo>
                  <a:pt x="179" y="202"/>
                </a:lnTo>
                <a:lnTo>
                  <a:pt x="183" y="192"/>
                </a:lnTo>
                <a:lnTo>
                  <a:pt x="185" y="180"/>
                </a:lnTo>
                <a:close/>
                <a:moveTo>
                  <a:pt x="227" y="71"/>
                </a:moveTo>
                <a:lnTo>
                  <a:pt x="183" y="71"/>
                </a:lnTo>
                <a:lnTo>
                  <a:pt x="182" y="62"/>
                </a:lnTo>
                <a:lnTo>
                  <a:pt x="178" y="53"/>
                </a:lnTo>
                <a:lnTo>
                  <a:pt x="172" y="47"/>
                </a:lnTo>
                <a:lnTo>
                  <a:pt x="166" y="41"/>
                </a:lnTo>
                <a:lnTo>
                  <a:pt x="157" y="36"/>
                </a:lnTo>
                <a:lnTo>
                  <a:pt x="148" y="33"/>
                </a:lnTo>
                <a:lnTo>
                  <a:pt x="137" y="31"/>
                </a:lnTo>
                <a:lnTo>
                  <a:pt x="125" y="30"/>
                </a:lnTo>
                <a:lnTo>
                  <a:pt x="115" y="31"/>
                </a:lnTo>
                <a:lnTo>
                  <a:pt x="107" y="32"/>
                </a:lnTo>
                <a:lnTo>
                  <a:pt x="92" y="36"/>
                </a:lnTo>
                <a:lnTo>
                  <a:pt x="79" y="44"/>
                </a:lnTo>
                <a:lnTo>
                  <a:pt x="70" y="53"/>
                </a:lnTo>
                <a:lnTo>
                  <a:pt x="60" y="66"/>
                </a:lnTo>
                <a:lnTo>
                  <a:pt x="54" y="83"/>
                </a:lnTo>
                <a:lnTo>
                  <a:pt x="49" y="102"/>
                </a:lnTo>
                <a:lnTo>
                  <a:pt x="47" y="123"/>
                </a:lnTo>
                <a:lnTo>
                  <a:pt x="62" y="111"/>
                </a:lnTo>
                <a:lnTo>
                  <a:pt x="79" y="102"/>
                </a:lnTo>
                <a:lnTo>
                  <a:pt x="101" y="97"/>
                </a:lnTo>
                <a:lnTo>
                  <a:pt x="125" y="94"/>
                </a:lnTo>
                <a:lnTo>
                  <a:pt x="135" y="95"/>
                </a:lnTo>
                <a:lnTo>
                  <a:pt x="146" y="97"/>
                </a:lnTo>
                <a:lnTo>
                  <a:pt x="157" y="98"/>
                </a:lnTo>
                <a:lnTo>
                  <a:pt x="167" y="101"/>
                </a:lnTo>
                <a:lnTo>
                  <a:pt x="176" y="104"/>
                </a:lnTo>
                <a:lnTo>
                  <a:pt x="185" y="108"/>
                </a:lnTo>
                <a:lnTo>
                  <a:pt x="201" y="118"/>
                </a:lnTo>
                <a:lnTo>
                  <a:pt x="213" y="130"/>
                </a:lnTo>
                <a:lnTo>
                  <a:pt x="223" y="144"/>
                </a:lnTo>
                <a:lnTo>
                  <a:pt x="228" y="161"/>
                </a:lnTo>
                <a:lnTo>
                  <a:pt x="230" y="179"/>
                </a:lnTo>
                <a:lnTo>
                  <a:pt x="230" y="188"/>
                </a:lnTo>
                <a:lnTo>
                  <a:pt x="228" y="197"/>
                </a:lnTo>
                <a:lnTo>
                  <a:pt x="226" y="206"/>
                </a:lnTo>
                <a:lnTo>
                  <a:pt x="222" y="214"/>
                </a:lnTo>
                <a:lnTo>
                  <a:pt x="217" y="221"/>
                </a:lnTo>
                <a:lnTo>
                  <a:pt x="212" y="229"/>
                </a:lnTo>
                <a:lnTo>
                  <a:pt x="200" y="240"/>
                </a:lnTo>
                <a:lnTo>
                  <a:pt x="183" y="251"/>
                </a:lnTo>
                <a:lnTo>
                  <a:pt x="164" y="258"/>
                </a:lnTo>
                <a:lnTo>
                  <a:pt x="142" y="262"/>
                </a:lnTo>
                <a:lnTo>
                  <a:pt x="118" y="264"/>
                </a:lnTo>
                <a:lnTo>
                  <a:pt x="104" y="263"/>
                </a:lnTo>
                <a:lnTo>
                  <a:pt x="90" y="262"/>
                </a:lnTo>
                <a:lnTo>
                  <a:pt x="78" y="260"/>
                </a:lnTo>
                <a:lnTo>
                  <a:pt x="69" y="256"/>
                </a:lnTo>
                <a:lnTo>
                  <a:pt x="58" y="252"/>
                </a:lnTo>
                <a:lnTo>
                  <a:pt x="48" y="246"/>
                </a:lnTo>
                <a:lnTo>
                  <a:pt x="38" y="240"/>
                </a:lnTo>
                <a:lnTo>
                  <a:pt x="30" y="234"/>
                </a:lnTo>
                <a:lnTo>
                  <a:pt x="23" y="225"/>
                </a:lnTo>
                <a:lnTo>
                  <a:pt x="18" y="217"/>
                </a:lnTo>
                <a:lnTo>
                  <a:pt x="13" y="206"/>
                </a:lnTo>
                <a:lnTo>
                  <a:pt x="7" y="196"/>
                </a:lnTo>
                <a:lnTo>
                  <a:pt x="2" y="171"/>
                </a:lnTo>
                <a:lnTo>
                  <a:pt x="0" y="144"/>
                </a:lnTo>
                <a:lnTo>
                  <a:pt x="0" y="127"/>
                </a:lnTo>
                <a:lnTo>
                  <a:pt x="2" y="111"/>
                </a:lnTo>
                <a:lnTo>
                  <a:pt x="4" y="97"/>
                </a:lnTo>
                <a:lnTo>
                  <a:pt x="8" y="83"/>
                </a:lnTo>
                <a:lnTo>
                  <a:pt x="13" y="70"/>
                </a:lnTo>
                <a:lnTo>
                  <a:pt x="19" y="59"/>
                </a:lnTo>
                <a:lnTo>
                  <a:pt x="25" y="47"/>
                </a:lnTo>
                <a:lnTo>
                  <a:pt x="33" y="37"/>
                </a:lnTo>
                <a:lnTo>
                  <a:pt x="41" y="29"/>
                </a:lnTo>
                <a:lnTo>
                  <a:pt x="51" y="22"/>
                </a:lnTo>
                <a:lnTo>
                  <a:pt x="60" y="15"/>
                </a:lnTo>
                <a:lnTo>
                  <a:pt x="71" y="10"/>
                </a:lnTo>
                <a:lnTo>
                  <a:pt x="84" y="6"/>
                </a:lnTo>
                <a:lnTo>
                  <a:pt x="96" y="3"/>
                </a:lnTo>
                <a:lnTo>
                  <a:pt x="123" y="0"/>
                </a:lnTo>
                <a:lnTo>
                  <a:pt x="135" y="2"/>
                </a:lnTo>
                <a:lnTo>
                  <a:pt x="146" y="2"/>
                </a:lnTo>
                <a:lnTo>
                  <a:pt x="156" y="4"/>
                </a:lnTo>
                <a:lnTo>
                  <a:pt x="166" y="6"/>
                </a:lnTo>
                <a:lnTo>
                  <a:pt x="183" y="11"/>
                </a:lnTo>
                <a:lnTo>
                  <a:pt x="197" y="19"/>
                </a:lnTo>
                <a:lnTo>
                  <a:pt x="209" y="29"/>
                </a:lnTo>
                <a:lnTo>
                  <a:pt x="217" y="42"/>
                </a:lnTo>
                <a:lnTo>
                  <a:pt x="224" y="55"/>
                </a:lnTo>
                <a:lnTo>
                  <a:pt x="227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6" name="Freeform 41"/>
          <p:cNvSpPr>
            <a:spLocks/>
          </p:cNvSpPr>
          <p:nvPr/>
        </p:nvSpPr>
        <p:spPr bwMode="auto">
          <a:xfrm>
            <a:off x="1898652" y="6375797"/>
            <a:ext cx="120649" cy="100013"/>
          </a:xfrm>
          <a:custGeom>
            <a:avLst/>
            <a:gdLst>
              <a:gd name="T0" fmla="*/ 2147483647 w 226"/>
              <a:gd name="T1" fmla="*/ 2147483647 h 249"/>
              <a:gd name="T2" fmla="*/ 2147483647 w 226"/>
              <a:gd name="T3" fmla="*/ 2147483647 h 249"/>
              <a:gd name="T4" fmla="*/ 2147483647 w 226"/>
              <a:gd name="T5" fmla="*/ 2147483647 h 249"/>
              <a:gd name="T6" fmla="*/ 2147483647 w 226"/>
              <a:gd name="T7" fmla="*/ 2147483647 h 249"/>
              <a:gd name="T8" fmla="*/ 2147483647 w 226"/>
              <a:gd name="T9" fmla="*/ 2147483647 h 249"/>
              <a:gd name="T10" fmla="*/ 2147483647 w 226"/>
              <a:gd name="T11" fmla="*/ 2147483647 h 249"/>
              <a:gd name="T12" fmla="*/ 2147483647 w 226"/>
              <a:gd name="T13" fmla="*/ 2147483647 h 249"/>
              <a:gd name="T14" fmla="*/ 2147483647 w 226"/>
              <a:gd name="T15" fmla="*/ 2147483647 h 249"/>
              <a:gd name="T16" fmla="*/ 2147483647 w 226"/>
              <a:gd name="T17" fmla="*/ 2147483647 h 249"/>
              <a:gd name="T18" fmla="*/ 2147483647 w 226"/>
              <a:gd name="T19" fmla="*/ 2147483647 h 249"/>
              <a:gd name="T20" fmla="*/ 2147483647 w 226"/>
              <a:gd name="T21" fmla="*/ 2147483647 h 249"/>
              <a:gd name="T22" fmla="*/ 2147483647 w 226"/>
              <a:gd name="T23" fmla="*/ 2147483647 h 249"/>
              <a:gd name="T24" fmla="*/ 0 w 226"/>
              <a:gd name="T25" fmla="*/ 2147483647 h 249"/>
              <a:gd name="T26" fmla="*/ 0 w 226"/>
              <a:gd name="T27" fmla="*/ 0 h 249"/>
              <a:gd name="T28" fmla="*/ 2147483647 w 226"/>
              <a:gd name="T29" fmla="*/ 0 h 249"/>
              <a:gd name="T30" fmla="*/ 2147483647 w 226"/>
              <a:gd name="T31" fmla="*/ 2147483647 h 249"/>
              <a:gd name="T32" fmla="*/ 2147483647 w 226"/>
              <a:gd name="T33" fmla="*/ 2147483647 h 249"/>
              <a:gd name="T34" fmla="*/ 2147483647 w 226"/>
              <a:gd name="T35" fmla="*/ 2147483647 h 249"/>
              <a:gd name="T36" fmla="*/ 2147483647 w 226"/>
              <a:gd name="T37" fmla="*/ 2147483647 h 249"/>
              <a:gd name="T38" fmla="*/ 2147483647 w 226"/>
              <a:gd name="T39" fmla="*/ 2147483647 h 249"/>
              <a:gd name="T40" fmla="*/ 2147483647 w 226"/>
              <a:gd name="T41" fmla="*/ 2147483647 h 249"/>
              <a:gd name="T42" fmla="*/ 2147483647 w 226"/>
              <a:gd name="T43" fmla="*/ 2147483647 h 249"/>
              <a:gd name="T44" fmla="*/ 2147483647 w 226"/>
              <a:gd name="T45" fmla="*/ 2147483647 h 249"/>
              <a:gd name="T46" fmla="*/ 2147483647 w 226"/>
              <a:gd name="T47" fmla="*/ 2147483647 h 249"/>
              <a:gd name="T48" fmla="*/ 2147483647 w 226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6"/>
              <a:gd name="T76" fmla="*/ 0 h 249"/>
              <a:gd name="T77" fmla="*/ 226 w 226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6" h="249">
                <a:moveTo>
                  <a:pt x="44" y="249"/>
                </a:moveTo>
                <a:lnTo>
                  <a:pt x="47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3" y="161"/>
                </a:lnTo>
                <a:lnTo>
                  <a:pt x="80" y="148"/>
                </a:lnTo>
                <a:lnTo>
                  <a:pt x="88" y="135"/>
                </a:lnTo>
                <a:lnTo>
                  <a:pt x="107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6" y="0"/>
                </a:lnTo>
                <a:lnTo>
                  <a:pt x="226" y="30"/>
                </a:lnTo>
                <a:lnTo>
                  <a:pt x="198" y="55"/>
                </a:lnTo>
                <a:lnTo>
                  <a:pt x="175" y="80"/>
                </a:lnTo>
                <a:lnTo>
                  <a:pt x="155" y="105"/>
                </a:lnTo>
                <a:lnTo>
                  <a:pt x="136" y="132"/>
                </a:lnTo>
                <a:lnTo>
                  <a:pt x="121" y="160"/>
                </a:lnTo>
                <a:lnTo>
                  <a:pt x="108" y="189"/>
                </a:lnTo>
                <a:lnTo>
                  <a:pt x="100" y="218"/>
                </a:lnTo>
                <a:lnTo>
                  <a:pt x="93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7" name="Freeform 42"/>
          <p:cNvSpPr>
            <a:spLocks noEditPoints="1"/>
          </p:cNvSpPr>
          <p:nvPr/>
        </p:nvSpPr>
        <p:spPr bwMode="auto">
          <a:xfrm>
            <a:off x="2396067" y="6373416"/>
            <a:ext cx="118533" cy="104775"/>
          </a:xfrm>
          <a:custGeom>
            <a:avLst/>
            <a:gdLst>
              <a:gd name="T0" fmla="*/ 2147483647 w 226"/>
              <a:gd name="T1" fmla="*/ 2147483647 h 264"/>
              <a:gd name="T2" fmla="*/ 2147483647 w 226"/>
              <a:gd name="T3" fmla="*/ 2147483647 h 264"/>
              <a:gd name="T4" fmla="*/ 2147483647 w 226"/>
              <a:gd name="T5" fmla="*/ 2147483647 h 264"/>
              <a:gd name="T6" fmla="*/ 2147483647 w 226"/>
              <a:gd name="T7" fmla="*/ 2147483647 h 264"/>
              <a:gd name="T8" fmla="*/ 2147483647 w 226"/>
              <a:gd name="T9" fmla="*/ 2147483647 h 264"/>
              <a:gd name="T10" fmla="*/ 2147483647 w 226"/>
              <a:gd name="T11" fmla="*/ 2147483647 h 264"/>
              <a:gd name="T12" fmla="*/ 2147483647 w 226"/>
              <a:gd name="T13" fmla="*/ 2147483647 h 264"/>
              <a:gd name="T14" fmla="*/ 2147483647 w 226"/>
              <a:gd name="T15" fmla="*/ 2147483647 h 264"/>
              <a:gd name="T16" fmla="*/ 2147483647 w 226"/>
              <a:gd name="T17" fmla="*/ 2147483647 h 264"/>
              <a:gd name="T18" fmla="*/ 2147483647 w 226"/>
              <a:gd name="T19" fmla="*/ 2147483647 h 264"/>
              <a:gd name="T20" fmla="*/ 2147483647 w 226"/>
              <a:gd name="T21" fmla="*/ 2147483647 h 264"/>
              <a:gd name="T22" fmla="*/ 2147483647 w 226"/>
              <a:gd name="T23" fmla="*/ 2147483647 h 264"/>
              <a:gd name="T24" fmla="*/ 2147483647 w 226"/>
              <a:gd name="T25" fmla="*/ 2147483647 h 264"/>
              <a:gd name="T26" fmla="*/ 2147483647 w 226"/>
              <a:gd name="T27" fmla="*/ 2147483647 h 264"/>
              <a:gd name="T28" fmla="*/ 2147483647 w 226"/>
              <a:gd name="T29" fmla="*/ 2147483647 h 264"/>
              <a:gd name="T30" fmla="*/ 2147483647 w 226"/>
              <a:gd name="T31" fmla="*/ 2147483647 h 264"/>
              <a:gd name="T32" fmla="*/ 2147483647 w 226"/>
              <a:gd name="T33" fmla="*/ 2147483647 h 264"/>
              <a:gd name="T34" fmla="*/ 2147483647 w 226"/>
              <a:gd name="T35" fmla="*/ 2147483647 h 264"/>
              <a:gd name="T36" fmla="*/ 2147483647 w 226"/>
              <a:gd name="T37" fmla="*/ 2147483647 h 264"/>
              <a:gd name="T38" fmla="*/ 2147483647 w 226"/>
              <a:gd name="T39" fmla="*/ 2147483647 h 264"/>
              <a:gd name="T40" fmla="*/ 2147483647 w 226"/>
              <a:gd name="T41" fmla="*/ 2147483647 h 264"/>
              <a:gd name="T42" fmla="*/ 2147483647 w 226"/>
              <a:gd name="T43" fmla="*/ 2147483647 h 264"/>
              <a:gd name="T44" fmla="*/ 2147483647 w 226"/>
              <a:gd name="T45" fmla="*/ 2147483647 h 264"/>
              <a:gd name="T46" fmla="*/ 2147483647 w 226"/>
              <a:gd name="T47" fmla="*/ 2147483647 h 264"/>
              <a:gd name="T48" fmla="*/ 2147483647 w 226"/>
              <a:gd name="T49" fmla="*/ 2147483647 h 264"/>
              <a:gd name="T50" fmla="*/ 2147483647 w 226"/>
              <a:gd name="T51" fmla="*/ 2147483647 h 264"/>
              <a:gd name="T52" fmla="*/ 2147483647 w 226"/>
              <a:gd name="T53" fmla="*/ 2147483647 h 264"/>
              <a:gd name="T54" fmla="*/ 2147483647 w 226"/>
              <a:gd name="T55" fmla="*/ 2147483647 h 264"/>
              <a:gd name="T56" fmla="*/ 2147483647 w 226"/>
              <a:gd name="T57" fmla="*/ 0 h 264"/>
              <a:gd name="T58" fmla="*/ 2147483647 w 226"/>
              <a:gd name="T59" fmla="*/ 2147483647 h 264"/>
              <a:gd name="T60" fmla="*/ 2147483647 w 226"/>
              <a:gd name="T61" fmla="*/ 2147483647 h 264"/>
              <a:gd name="T62" fmla="*/ 2147483647 w 226"/>
              <a:gd name="T63" fmla="*/ 2147483647 h 264"/>
              <a:gd name="T64" fmla="*/ 2147483647 w 226"/>
              <a:gd name="T65" fmla="*/ 2147483647 h 264"/>
              <a:gd name="T66" fmla="*/ 2147483647 w 226"/>
              <a:gd name="T67" fmla="*/ 2147483647 h 264"/>
              <a:gd name="T68" fmla="*/ 2147483647 w 226"/>
              <a:gd name="T69" fmla="*/ 2147483647 h 264"/>
              <a:gd name="T70" fmla="*/ 2147483647 w 226"/>
              <a:gd name="T71" fmla="*/ 2147483647 h 264"/>
              <a:gd name="T72" fmla="*/ 2147483647 w 226"/>
              <a:gd name="T73" fmla="*/ 2147483647 h 264"/>
              <a:gd name="T74" fmla="*/ 2147483647 w 226"/>
              <a:gd name="T75" fmla="*/ 2147483647 h 264"/>
              <a:gd name="T76" fmla="*/ 2147483647 w 226"/>
              <a:gd name="T77" fmla="*/ 2147483647 h 264"/>
              <a:gd name="T78" fmla="*/ 2147483647 w 226"/>
              <a:gd name="T79" fmla="*/ 2147483647 h 264"/>
              <a:gd name="T80" fmla="*/ 2147483647 w 226"/>
              <a:gd name="T81" fmla="*/ 2147483647 h 264"/>
              <a:gd name="T82" fmla="*/ 2147483647 w 226"/>
              <a:gd name="T83" fmla="*/ 2147483647 h 264"/>
              <a:gd name="T84" fmla="*/ 2147483647 w 226"/>
              <a:gd name="T85" fmla="*/ 2147483647 h 264"/>
              <a:gd name="T86" fmla="*/ 2147483647 w 226"/>
              <a:gd name="T87" fmla="*/ 2147483647 h 264"/>
              <a:gd name="T88" fmla="*/ 2147483647 w 226"/>
              <a:gd name="T89" fmla="*/ 2147483647 h 264"/>
              <a:gd name="T90" fmla="*/ 2147483647 w 226"/>
              <a:gd name="T91" fmla="*/ 2147483647 h 264"/>
              <a:gd name="T92" fmla="*/ 2147483647 w 226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6"/>
              <a:gd name="T142" fmla="*/ 0 h 264"/>
              <a:gd name="T143" fmla="*/ 226 w 226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6" h="264">
                <a:moveTo>
                  <a:pt x="46" y="183"/>
                </a:moveTo>
                <a:lnTo>
                  <a:pt x="47" y="195"/>
                </a:lnTo>
                <a:lnTo>
                  <a:pt x="50" y="204"/>
                </a:lnTo>
                <a:lnTo>
                  <a:pt x="56" y="213"/>
                </a:lnTo>
                <a:lnTo>
                  <a:pt x="64" y="220"/>
                </a:lnTo>
                <a:lnTo>
                  <a:pt x="73" y="225"/>
                </a:lnTo>
                <a:lnTo>
                  <a:pt x="84" y="230"/>
                </a:lnTo>
                <a:lnTo>
                  <a:pt x="98" y="233"/>
                </a:lnTo>
                <a:lnTo>
                  <a:pt x="113" y="234"/>
                </a:lnTo>
                <a:lnTo>
                  <a:pt x="128" y="233"/>
                </a:lnTo>
                <a:lnTo>
                  <a:pt x="142" y="230"/>
                </a:lnTo>
                <a:lnTo>
                  <a:pt x="153" y="225"/>
                </a:lnTo>
                <a:lnTo>
                  <a:pt x="162" y="220"/>
                </a:lnTo>
                <a:lnTo>
                  <a:pt x="170" y="213"/>
                </a:lnTo>
                <a:lnTo>
                  <a:pt x="176" y="204"/>
                </a:lnTo>
                <a:lnTo>
                  <a:pt x="179" y="195"/>
                </a:lnTo>
                <a:lnTo>
                  <a:pt x="180" y="183"/>
                </a:lnTo>
                <a:lnTo>
                  <a:pt x="179" y="174"/>
                </a:lnTo>
                <a:lnTo>
                  <a:pt x="176" y="164"/>
                </a:lnTo>
                <a:lnTo>
                  <a:pt x="173" y="160"/>
                </a:lnTo>
                <a:lnTo>
                  <a:pt x="170" y="156"/>
                </a:lnTo>
                <a:lnTo>
                  <a:pt x="162" y="149"/>
                </a:lnTo>
                <a:lnTo>
                  <a:pt x="153" y="144"/>
                </a:lnTo>
                <a:lnTo>
                  <a:pt x="142" y="140"/>
                </a:lnTo>
                <a:lnTo>
                  <a:pt x="128" y="138"/>
                </a:lnTo>
                <a:lnTo>
                  <a:pt x="113" y="137"/>
                </a:lnTo>
                <a:lnTo>
                  <a:pt x="98" y="138"/>
                </a:lnTo>
                <a:lnTo>
                  <a:pt x="84" y="140"/>
                </a:lnTo>
                <a:lnTo>
                  <a:pt x="73" y="144"/>
                </a:lnTo>
                <a:lnTo>
                  <a:pt x="64" y="149"/>
                </a:lnTo>
                <a:lnTo>
                  <a:pt x="56" y="156"/>
                </a:lnTo>
                <a:lnTo>
                  <a:pt x="50" y="164"/>
                </a:lnTo>
                <a:lnTo>
                  <a:pt x="47" y="174"/>
                </a:lnTo>
                <a:lnTo>
                  <a:pt x="46" y="183"/>
                </a:lnTo>
                <a:close/>
                <a:moveTo>
                  <a:pt x="56" y="69"/>
                </a:moveTo>
                <a:lnTo>
                  <a:pt x="57" y="78"/>
                </a:lnTo>
                <a:lnTo>
                  <a:pt x="60" y="86"/>
                </a:lnTo>
                <a:lnTo>
                  <a:pt x="65" y="92"/>
                </a:lnTo>
                <a:lnTo>
                  <a:pt x="71" y="99"/>
                </a:lnTo>
                <a:lnTo>
                  <a:pt x="79" y="103"/>
                </a:lnTo>
                <a:lnTo>
                  <a:pt x="90" y="106"/>
                </a:lnTo>
                <a:lnTo>
                  <a:pt x="101" y="109"/>
                </a:lnTo>
                <a:lnTo>
                  <a:pt x="113" y="109"/>
                </a:lnTo>
                <a:lnTo>
                  <a:pt x="125" y="109"/>
                </a:lnTo>
                <a:lnTo>
                  <a:pt x="136" y="106"/>
                </a:lnTo>
                <a:lnTo>
                  <a:pt x="146" y="103"/>
                </a:lnTo>
                <a:lnTo>
                  <a:pt x="150" y="101"/>
                </a:lnTo>
                <a:lnTo>
                  <a:pt x="154" y="99"/>
                </a:lnTo>
                <a:lnTo>
                  <a:pt x="161" y="92"/>
                </a:lnTo>
                <a:lnTo>
                  <a:pt x="166" y="86"/>
                </a:lnTo>
                <a:lnTo>
                  <a:pt x="168" y="78"/>
                </a:lnTo>
                <a:lnTo>
                  <a:pt x="169" y="69"/>
                </a:lnTo>
                <a:lnTo>
                  <a:pt x="169" y="61"/>
                </a:lnTo>
                <a:lnTo>
                  <a:pt x="166" y="53"/>
                </a:lnTo>
                <a:lnTo>
                  <a:pt x="161" y="46"/>
                </a:lnTo>
                <a:lnTo>
                  <a:pt x="155" y="41"/>
                </a:lnTo>
                <a:lnTo>
                  <a:pt x="146" y="36"/>
                </a:lnTo>
                <a:lnTo>
                  <a:pt x="136" y="33"/>
                </a:lnTo>
                <a:lnTo>
                  <a:pt x="125" y="31"/>
                </a:lnTo>
                <a:lnTo>
                  <a:pt x="113" y="30"/>
                </a:lnTo>
                <a:lnTo>
                  <a:pt x="101" y="31"/>
                </a:lnTo>
                <a:lnTo>
                  <a:pt x="88" y="33"/>
                </a:lnTo>
                <a:lnTo>
                  <a:pt x="84" y="34"/>
                </a:lnTo>
                <a:lnTo>
                  <a:pt x="79" y="36"/>
                </a:lnTo>
                <a:lnTo>
                  <a:pt x="71" y="41"/>
                </a:lnTo>
                <a:lnTo>
                  <a:pt x="65" y="46"/>
                </a:lnTo>
                <a:lnTo>
                  <a:pt x="60" y="53"/>
                </a:lnTo>
                <a:lnTo>
                  <a:pt x="57" y="61"/>
                </a:lnTo>
                <a:lnTo>
                  <a:pt x="56" y="69"/>
                </a:lnTo>
                <a:close/>
                <a:moveTo>
                  <a:pt x="54" y="120"/>
                </a:moveTo>
                <a:lnTo>
                  <a:pt x="45" y="116"/>
                </a:lnTo>
                <a:lnTo>
                  <a:pt x="35" y="111"/>
                </a:lnTo>
                <a:lnTo>
                  <a:pt x="28" y="105"/>
                </a:lnTo>
                <a:lnTo>
                  <a:pt x="22" y="99"/>
                </a:lnTo>
                <a:lnTo>
                  <a:pt x="15" y="84"/>
                </a:lnTo>
                <a:lnTo>
                  <a:pt x="12" y="67"/>
                </a:lnTo>
                <a:lnTo>
                  <a:pt x="12" y="60"/>
                </a:lnTo>
                <a:lnTo>
                  <a:pt x="13" y="53"/>
                </a:lnTo>
                <a:lnTo>
                  <a:pt x="16" y="47"/>
                </a:lnTo>
                <a:lnTo>
                  <a:pt x="19" y="41"/>
                </a:lnTo>
                <a:lnTo>
                  <a:pt x="23" y="34"/>
                </a:lnTo>
                <a:lnTo>
                  <a:pt x="27" y="29"/>
                </a:lnTo>
                <a:lnTo>
                  <a:pt x="39" y="19"/>
                </a:lnTo>
                <a:lnTo>
                  <a:pt x="53" y="12"/>
                </a:lnTo>
                <a:lnTo>
                  <a:pt x="71" y="6"/>
                </a:lnTo>
                <a:lnTo>
                  <a:pt x="91" y="2"/>
                </a:lnTo>
                <a:lnTo>
                  <a:pt x="113" y="0"/>
                </a:lnTo>
                <a:lnTo>
                  <a:pt x="124" y="2"/>
                </a:lnTo>
                <a:lnTo>
                  <a:pt x="135" y="2"/>
                </a:lnTo>
                <a:lnTo>
                  <a:pt x="155" y="6"/>
                </a:lnTo>
                <a:lnTo>
                  <a:pt x="172" y="12"/>
                </a:lnTo>
                <a:lnTo>
                  <a:pt x="180" y="15"/>
                </a:lnTo>
                <a:lnTo>
                  <a:pt x="187" y="19"/>
                </a:lnTo>
                <a:lnTo>
                  <a:pt x="199" y="29"/>
                </a:lnTo>
                <a:lnTo>
                  <a:pt x="207" y="41"/>
                </a:lnTo>
                <a:lnTo>
                  <a:pt x="213" y="53"/>
                </a:lnTo>
                <a:lnTo>
                  <a:pt x="214" y="67"/>
                </a:lnTo>
                <a:lnTo>
                  <a:pt x="214" y="75"/>
                </a:lnTo>
                <a:lnTo>
                  <a:pt x="211" y="84"/>
                </a:lnTo>
                <a:lnTo>
                  <a:pt x="209" y="92"/>
                </a:lnTo>
                <a:lnTo>
                  <a:pt x="203" y="99"/>
                </a:lnTo>
                <a:lnTo>
                  <a:pt x="198" y="105"/>
                </a:lnTo>
                <a:lnTo>
                  <a:pt x="190" y="111"/>
                </a:lnTo>
                <a:lnTo>
                  <a:pt x="181" y="116"/>
                </a:lnTo>
                <a:lnTo>
                  <a:pt x="170" y="120"/>
                </a:lnTo>
                <a:lnTo>
                  <a:pt x="184" y="125"/>
                </a:lnTo>
                <a:lnTo>
                  <a:pt x="195" y="130"/>
                </a:lnTo>
                <a:lnTo>
                  <a:pt x="205" y="137"/>
                </a:lnTo>
                <a:lnTo>
                  <a:pt x="211" y="144"/>
                </a:lnTo>
                <a:lnTo>
                  <a:pt x="218" y="152"/>
                </a:lnTo>
                <a:lnTo>
                  <a:pt x="222" y="162"/>
                </a:lnTo>
                <a:lnTo>
                  <a:pt x="225" y="173"/>
                </a:lnTo>
                <a:lnTo>
                  <a:pt x="226" y="184"/>
                </a:lnTo>
                <a:lnTo>
                  <a:pt x="225" y="193"/>
                </a:lnTo>
                <a:lnTo>
                  <a:pt x="224" y="201"/>
                </a:lnTo>
                <a:lnTo>
                  <a:pt x="221" y="210"/>
                </a:lnTo>
                <a:lnTo>
                  <a:pt x="218" y="217"/>
                </a:lnTo>
                <a:lnTo>
                  <a:pt x="209" y="231"/>
                </a:lnTo>
                <a:lnTo>
                  <a:pt x="195" y="242"/>
                </a:lnTo>
                <a:lnTo>
                  <a:pt x="179" y="252"/>
                </a:lnTo>
                <a:lnTo>
                  <a:pt x="161" y="258"/>
                </a:lnTo>
                <a:lnTo>
                  <a:pt x="138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65" y="258"/>
                </a:lnTo>
                <a:lnTo>
                  <a:pt x="56" y="255"/>
                </a:lnTo>
                <a:lnTo>
                  <a:pt x="46" y="252"/>
                </a:lnTo>
                <a:lnTo>
                  <a:pt x="30" y="242"/>
                </a:lnTo>
                <a:lnTo>
                  <a:pt x="17" y="231"/>
                </a:lnTo>
                <a:lnTo>
                  <a:pt x="8" y="217"/>
                </a:lnTo>
                <a:lnTo>
                  <a:pt x="2" y="201"/>
                </a:lnTo>
                <a:lnTo>
                  <a:pt x="0" y="184"/>
                </a:lnTo>
                <a:lnTo>
                  <a:pt x="1" y="173"/>
                </a:lnTo>
                <a:lnTo>
                  <a:pt x="4" y="162"/>
                </a:lnTo>
                <a:lnTo>
                  <a:pt x="5" y="158"/>
                </a:lnTo>
                <a:lnTo>
                  <a:pt x="8" y="152"/>
                </a:lnTo>
                <a:lnTo>
                  <a:pt x="11" y="148"/>
                </a:lnTo>
                <a:lnTo>
                  <a:pt x="13" y="144"/>
                </a:lnTo>
                <a:lnTo>
                  <a:pt x="22" y="137"/>
                </a:lnTo>
                <a:lnTo>
                  <a:pt x="31" y="130"/>
                </a:lnTo>
                <a:lnTo>
                  <a:pt x="42" y="125"/>
                </a:lnTo>
                <a:lnTo>
                  <a:pt x="54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8" name="Freeform 43"/>
          <p:cNvSpPr>
            <a:spLocks noEditPoints="1"/>
          </p:cNvSpPr>
          <p:nvPr/>
        </p:nvSpPr>
        <p:spPr bwMode="auto">
          <a:xfrm>
            <a:off x="2891367" y="6373416"/>
            <a:ext cx="12276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1" y="108"/>
                </a:lnTo>
                <a:lnTo>
                  <a:pt x="56" y="118"/>
                </a:lnTo>
                <a:lnTo>
                  <a:pt x="64" y="125"/>
                </a:lnTo>
                <a:lnTo>
                  <a:pt x="74" y="131"/>
                </a:lnTo>
                <a:lnTo>
                  <a:pt x="85" y="136"/>
                </a:lnTo>
                <a:lnTo>
                  <a:pt x="97" y="139"/>
                </a:lnTo>
                <a:lnTo>
                  <a:pt x="111" y="140"/>
                </a:lnTo>
                <a:lnTo>
                  <a:pt x="126" y="139"/>
                </a:lnTo>
                <a:lnTo>
                  <a:pt x="139" y="136"/>
                </a:lnTo>
                <a:lnTo>
                  <a:pt x="152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8" y="98"/>
                </a:lnTo>
                <a:lnTo>
                  <a:pt x="179" y="86"/>
                </a:lnTo>
                <a:lnTo>
                  <a:pt x="178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2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5" y="34"/>
                </a:lnTo>
                <a:lnTo>
                  <a:pt x="74" y="38"/>
                </a:lnTo>
                <a:lnTo>
                  <a:pt x="64" y="45"/>
                </a:lnTo>
                <a:lnTo>
                  <a:pt x="56" y="53"/>
                </a:lnTo>
                <a:lnTo>
                  <a:pt x="51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3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1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1" y="232"/>
                </a:lnTo>
                <a:lnTo>
                  <a:pt x="93" y="234"/>
                </a:lnTo>
                <a:lnTo>
                  <a:pt x="105" y="235"/>
                </a:lnTo>
                <a:lnTo>
                  <a:pt x="115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2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9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3" y="105"/>
                </a:lnTo>
                <a:lnTo>
                  <a:pt x="0" y="86"/>
                </a:lnTo>
                <a:lnTo>
                  <a:pt x="3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8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6" y="7"/>
                </a:lnTo>
                <a:lnTo>
                  <a:pt x="87" y="3"/>
                </a:lnTo>
                <a:lnTo>
                  <a:pt x="112" y="0"/>
                </a:lnTo>
                <a:lnTo>
                  <a:pt x="126" y="2"/>
                </a:lnTo>
                <a:lnTo>
                  <a:pt x="138" y="3"/>
                </a:lnTo>
                <a:lnTo>
                  <a:pt x="150" y="5"/>
                </a:lnTo>
                <a:lnTo>
                  <a:pt x="163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8" y="40"/>
                </a:lnTo>
                <a:lnTo>
                  <a:pt x="213" y="49"/>
                </a:lnTo>
                <a:lnTo>
                  <a:pt x="223" y="69"/>
                </a:lnTo>
                <a:lnTo>
                  <a:pt x="230" y="93"/>
                </a:lnTo>
                <a:lnTo>
                  <a:pt x="231" y="121"/>
                </a:lnTo>
                <a:lnTo>
                  <a:pt x="231" y="138"/>
                </a:lnTo>
                <a:lnTo>
                  <a:pt x="230" y="154"/>
                </a:lnTo>
                <a:lnTo>
                  <a:pt x="227" y="168"/>
                </a:lnTo>
                <a:lnTo>
                  <a:pt x="223" y="183"/>
                </a:lnTo>
                <a:lnTo>
                  <a:pt x="219" y="196"/>
                </a:lnTo>
                <a:lnTo>
                  <a:pt x="212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5" y="240"/>
                </a:lnTo>
                <a:lnTo>
                  <a:pt x="19" y="235"/>
                </a:lnTo>
                <a:lnTo>
                  <a:pt x="10" y="223"/>
                </a:lnTo>
                <a:lnTo>
                  <a:pt x="5" y="210"/>
                </a:lnTo>
                <a:lnTo>
                  <a:pt x="3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49" name="Freeform 44"/>
          <p:cNvSpPr>
            <a:spLocks/>
          </p:cNvSpPr>
          <p:nvPr/>
        </p:nvSpPr>
        <p:spPr bwMode="auto">
          <a:xfrm>
            <a:off x="3333751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79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0" name="Freeform 45"/>
          <p:cNvSpPr>
            <a:spLocks noEditPoints="1"/>
          </p:cNvSpPr>
          <p:nvPr/>
        </p:nvSpPr>
        <p:spPr bwMode="auto">
          <a:xfrm>
            <a:off x="3464984" y="6373416"/>
            <a:ext cx="118533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0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2147483647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7"/>
              <a:gd name="T139" fmla="*/ 0 h 264"/>
              <a:gd name="T140" fmla="*/ 227 w 227"/>
              <a:gd name="T141" fmla="*/ 264 h 2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7" h="264">
                <a:moveTo>
                  <a:pt x="45" y="132"/>
                </a:moveTo>
                <a:lnTo>
                  <a:pt x="46" y="157"/>
                </a:lnTo>
                <a:lnTo>
                  <a:pt x="49" y="178"/>
                </a:lnTo>
                <a:lnTo>
                  <a:pt x="54" y="195"/>
                </a:lnTo>
                <a:lnTo>
                  <a:pt x="57" y="202"/>
                </a:lnTo>
                <a:lnTo>
                  <a:pt x="61" y="210"/>
                </a:lnTo>
                <a:lnTo>
                  <a:pt x="65" y="215"/>
                </a:lnTo>
                <a:lnTo>
                  <a:pt x="71" y="220"/>
                </a:lnTo>
                <a:lnTo>
                  <a:pt x="82" y="227"/>
                </a:lnTo>
                <a:lnTo>
                  <a:pt x="97" y="233"/>
                </a:lnTo>
                <a:lnTo>
                  <a:pt x="113" y="234"/>
                </a:lnTo>
                <a:lnTo>
                  <a:pt x="121" y="234"/>
                </a:lnTo>
                <a:lnTo>
                  <a:pt x="130" y="233"/>
                </a:lnTo>
                <a:lnTo>
                  <a:pt x="138" y="231"/>
                </a:lnTo>
                <a:lnTo>
                  <a:pt x="145" y="227"/>
                </a:lnTo>
                <a:lnTo>
                  <a:pt x="155" y="220"/>
                </a:lnTo>
                <a:lnTo>
                  <a:pt x="165" y="210"/>
                </a:lnTo>
                <a:lnTo>
                  <a:pt x="172" y="195"/>
                </a:lnTo>
                <a:lnTo>
                  <a:pt x="177" y="178"/>
                </a:lnTo>
                <a:lnTo>
                  <a:pt x="180" y="157"/>
                </a:lnTo>
                <a:lnTo>
                  <a:pt x="181" y="132"/>
                </a:lnTo>
                <a:lnTo>
                  <a:pt x="180" y="109"/>
                </a:lnTo>
                <a:lnTo>
                  <a:pt x="177" y="88"/>
                </a:lnTo>
                <a:lnTo>
                  <a:pt x="172" y="70"/>
                </a:lnTo>
                <a:lnTo>
                  <a:pt x="169" y="63"/>
                </a:lnTo>
                <a:lnTo>
                  <a:pt x="165" y="56"/>
                </a:lnTo>
                <a:lnTo>
                  <a:pt x="161" y="50"/>
                </a:lnTo>
                <a:lnTo>
                  <a:pt x="155" y="45"/>
                </a:lnTo>
                <a:lnTo>
                  <a:pt x="145" y="37"/>
                </a:lnTo>
                <a:lnTo>
                  <a:pt x="130" y="32"/>
                </a:lnTo>
                <a:lnTo>
                  <a:pt x="113" y="31"/>
                </a:lnTo>
                <a:lnTo>
                  <a:pt x="105" y="31"/>
                </a:lnTo>
                <a:lnTo>
                  <a:pt x="97" y="32"/>
                </a:lnTo>
                <a:lnTo>
                  <a:pt x="89" y="34"/>
                </a:lnTo>
                <a:lnTo>
                  <a:pt x="82" y="37"/>
                </a:lnTo>
                <a:lnTo>
                  <a:pt x="76" y="41"/>
                </a:lnTo>
                <a:lnTo>
                  <a:pt x="71" y="45"/>
                </a:lnTo>
                <a:lnTo>
                  <a:pt x="61" y="56"/>
                </a:lnTo>
                <a:lnTo>
                  <a:pt x="54" y="70"/>
                </a:lnTo>
                <a:lnTo>
                  <a:pt x="49" y="88"/>
                </a:lnTo>
                <a:lnTo>
                  <a:pt x="46" y="109"/>
                </a:lnTo>
                <a:lnTo>
                  <a:pt x="45" y="132"/>
                </a:lnTo>
                <a:close/>
                <a:moveTo>
                  <a:pt x="0" y="132"/>
                </a:moveTo>
                <a:lnTo>
                  <a:pt x="0" y="117"/>
                </a:lnTo>
                <a:lnTo>
                  <a:pt x="1" y="102"/>
                </a:lnTo>
                <a:lnTo>
                  <a:pt x="7" y="75"/>
                </a:lnTo>
                <a:lnTo>
                  <a:pt x="11" y="64"/>
                </a:lnTo>
                <a:lnTo>
                  <a:pt x="16" y="53"/>
                </a:lnTo>
                <a:lnTo>
                  <a:pt x="22" y="43"/>
                </a:lnTo>
                <a:lnTo>
                  <a:pt x="28" y="34"/>
                </a:lnTo>
                <a:lnTo>
                  <a:pt x="37" y="27"/>
                </a:lnTo>
                <a:lnTo>
                  <a:pt x="45" y="19"/>
                </a:lnTo>
                <a:lnTo>
                  <a:pt x="54" y="14"/>
                </a:lnTo>
                <a:lnTo>
                  <a:pt x="64" y="9"/>
                </a:lnTo>
                <a:lnTo>
                  <a:pt x="75" y="6"/>
                </a:lnTo>
                <a:lnTo>
                  <a:pt x="87" y="3"/>
                </a:lnTo>
                <a:lnTo>
                  <a:pt x="113" y="0"/>
                </a:lnTo>
                <a:lnTo>
                  <a:pt x="125" y="2"/>
                </a:lnTo>
                <a:lnTo>
                  <a:pt x="132" y="2"/>
                </a:lnTo>
                <a:lnTo>
                  <a:pt x="139" y="3"/>
                </a:lnTo>
                <a:lnTo>
                  <a:pt x="150" y="6"/>
                </a:lnTo>
                <a:lnTo>
                  <a:pt x="161" y="9"/>
                </a:lnTo>
                <a:lnTo>
                  <a:pt x="172" y="14"/>
                </a:lnTo>
                <a:lnTo>
                  <a:pt x="181" y="19"/>
                </a:lnTo>
                <a:lnTo>
                  <a:pt x="190" y="27"/>
                </a:lnTo>
                <a:lnTo>
                  <a:pt x="198" y="34"/>
                </a:lnTo>
                <a:lnTo>
                  <a:pt x="205" y="43"/>
                </a:lnTo>
                <a:lnTo>
                  <a:pt x="210" y="53"/>
                </a:lnTo>
                <a:lnTo>
                  <a:pt x="220" y="75"/>
                </a:lnTo>
                <a:lnTo>
                  <a:pt x="225" y="102"/>
                </a:lnTo>
                <a:lnTo>
                  <a:pt x="227" y="132"/>
                </a:lnTo>
                <a:lnTo>
                  <a:pt x="227" y="148"/>
                </a:lnTo>
                <a:lnTo>
                  <a:pt x="225" y="163"/>
                </a:lnTo>
                <a:lnTo>
                  <a:pt x="220" y="191"/>
                </a:lnTo>
                <a:lnTo>
                  <a:pt x="216" y="202"/>
                </a:lnTo>
                <a:lnTo>
                  <a:pt x="210" y="213"/>
                </a:lnTo>
                <a:lnTo>
                  <a:pt x="205" y="222"/>
                </a:lnTo>
                <a:lnTo>
                  <a:pt x="198" y="231"/>
                </a:lnTo>
                <a:lnTo>
                  <a:pt x="181" y="245"/>
                </a:lnTo>
                <a:lnTo>
                  <a:pt x="161" y="256"/>
                </a:lnTo>
                <a:lnTo>
                  <a:pt x="139" y="262"/>
                </a:lnTo>
                <a:lnTo>
                  <a:pt x="113" y="264"/>
                </a:lnTo>
                <a:lnTo>
                  <a:pt x="99" y="263"/>
                </a:lnTo>
                <a:lnTo>
                  <a:pt x="87" y="262"/>
                </a:lnTo>
                <a:lnTo>
                  <a:pt x="75" y="259"/>
                </a:lnTo>
                <a:lnTo>
                  <a:pt x="64" y="256"/>
                </a:lnTo>
                <a:lnTo>
                  <a:pt x="54" y="251"/>
                </a:lnTo>
                <a:lnTo>
                  <a:pt x="45" y="245"/>
                </a:lnTo>
                <a:lnTo>
                  <a:pt x="28" y="231"/>
                </a:lnTo>
                <a:lnTo>
                  <a:pt x="16" y="213"/>
                </a:lnTo>
                <a:lnTo>
                  <a:pt x="7" y="191"/>
                </a:lnTo>
                <a:lnTo>
                  <a:pt x="1" y="163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1" name="Freeform 46"/>
          <p:cNvSpPr>
            <a:spLocks/>
          </p:cNvSpPr>
          <p:nvPr/>
        </p:nvSpPr>
        <p:spPr bwMode="auto">
          <a:xfrm>
            <a:off x="3831167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2" name="Freeform 47"/>
          <p:cNvSpPr>
            <a:spLocks/>
          </p:cNvSpPr>
          <p:nvPr/>
        </p:nvSpPr>
        <p:spPr bwMode="auto">
          <a:xfrm>
            <a:off x="3975101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2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3" name="Freeform 48"/>
          <p:cNvSpPr>
            <a:spLocks/>
          </p:cNvSpPr>
          <p:nvPr/>
        </p:nvSpPr>
        <p:spPr bwMode="auto">
          <a:xfrm>
            <a:off x="4328585" y="6373416"/>
            <a:ext cx="63500" cy="102394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79" y="23"/>
                </a:lnTo>
                <a:lnTo>
                  <a:pt x="85" y="13"/>
                </a:lnTo>
                <a:lnTo>
                  <a:pt x="88" y="0"/>
                </a:lnTo>
                <a:lnTo>
                  <a:pt x="120" y="0"/>
                </a:lnTo>
                <a:lnTo>
                  <a:pt x="120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4" name="Freeform 49"/>
          <p:cNvSpPr>
            <a:spLocks/>
          </p:cNvSpPr>
          <p:nvPr/>
        </p:nvSpPr>
        <p:spPr bwMode="auto">
          <a:xfrm>
            <a:off x="4457700" y="6373416"/>
            <a:ext cx="118533" cy="102394"/>
          </a:xfrm>
          <a:custGeom>
            <a:avLst/>
            <a:gdLst>
              <a:gd name="T0" fmla="*/ 0 w 225"/>
              <a:gd name="T1" fmla="*/ 2147483647 h 257"/>
              <a:gd name="T2" fmla="*/ 2147483647 w 225"/>
              <a:gd name="T3" fmla="*/ 2147483647 h 257"/>
              <a:gd name="T4" fmla="*/ 2147483647 w 225"/>
              <a:gd name="T5" fmla="*/ 2147483647 h 257"/>
              <a:gd name="T6" fmla="*/ 2147483647 w 225"/>
              <a:gd name="T7" fmla="*/ 2147483647 h 257"/>
              <a:gd name="T8" fmla="*/ 2147483647 w 225"/>
              <a:gd name="T9" fmla="*/ 2147483647 h 257"/>
              <a:gd name="T10" fmla="*/ 2147483647 w 225"/>
              <a:gd name="T11" fmla="*/ 2147483647 h 257"/>
              <a:gd name="T12" fmla="*/ 2147483647 w 225"/>
              <a:gd name="T13" fmla="*/ 2147483647 h 257"/>
              <a:gd name="T14" fmla="*/ 2147483647 w 225"/>
              <a:gd name="T15" fmla="*/ 2147483647 h 257"/>
              <a:gd name="T16" fmla="*/ 2147483647 w 225"/>
              <a:gd name="T17" fmla="*/ 2147483647 h 257"/>
              <a:gd name="T18" fmla="*/ 2147483647 w 225"/>
              <a:gd name="T19" fmla="*/ 2147483647 h 257"/>
              <a:gd name="T20" fmla="*/ 2147483647 w 225"/>
              <a:gd name="T21" fmla="*/ 2147483647 h 257"/>
              <a:gd name="T22" fmla="*/ 2147483647 w 225"/>
              <a:gd name="T23" fmla="*/ 2147483647 h 257"/>
              <a:gd name="T24" fmla="*/ 2147483647 w 225"/>
              <a:gd name="T25" fmla="*/ 2147483647 h 257"/>
              <a:gd name="T26" fmla="*/ 2147483647 w 225"/>
              <a:gd name="T27" fmla="*/ 2147483647 h 257"/>
              <a:gd name="T28" fmla="*/ 2147483647 w 225"/>
              <a:gd name="T29" fmla="*/ 2147483647 h 257"/>
              <a:gd name="T30" fmla="*/ 2147483647 w 225"/>
              <a:gd name="T31" fmla="*/ 2147483647 h 257"/>
              <a:gd name="T32" fmla="*/ 2147483647 w 225"/>
              <a:gd name="T33" fmla="*/ 2147483647 h 257"/>
              <a:gd name="T34" fmla="*/ 2147483647 w 225"/>
              <a:gd name="T35" fmla="*/ 2147483647 h 257"/>
              <a:gd name="T36" fmla="*/ 2147483647 w 225"/>
              <a:gd name="T37" fmla="*/ 2147483647 h 257"/>
              <a:gd name="T38" fmla="*/ 2147483647 w 225"/>
              <a:gd name="T39" fmla="*/ 2147483647 h 257"/>
              <a:gd name="T40" fmla="*/ 2147483647 w 225"/>
              <a:gd name="T41" fmla="*/ 2147483647 h 257"/>
              <a:gd name="T42" fmla="*/ 2147483647 w 225"/>
              <a:gd name="T43" fmla="*/ 2147483647 h 257"/>
              <a:gd name="T44" fmla="*/ 2147483647 w 225"/>
              <a:gd name="T45" fmla="*/ 2147483647 h 257"/>
              <a:gd name="T46" fmla="*/ 2147483647 w 225"/>
              <a:gd name="T47" fmla="*/ 2147483647 h 257"/>
              <a:gd name="T48" fmla="*/ 2147483647 w 225"/>
              <a:gd name="T49" fmla="*/ 2147483647 h 257"/>
              <a:gd name="T50" fmla="*/ 2147483647 w 225"/>
              <a:gd name="T51" fmla="*/ 2147483647 h 257"/>
              <a:gd name="T52" fmla="*/ 2147483647 w 225"/>
              <a:gd name="T53" fmla="*/ 2147483647 h 257"/>
              <a:gd name="T54" fmla="*/ 2147483647 w 225"/>
              <a:gd name="T55" fmla="*/ 2147483647 h 257"/>
              <a:gd name="T56" fmla="*/ 2147483647 w 225"/>
              <a:gd name="T57" fmla="*/ 2147483647 h 257"/>
              <a:gd name="T58" fmla="*/ 2147483647 w 225"/>
              <a:gd name="T59" fmla="*/ 2147483647 h 257"/>
              <a:gd name="T60" fmla="*/ 2147483647 w 225"/>
              <a:gd name="T61" fmla="*/ 2147483647 h 257"/>
              <a:gd name="T62" fmla="*/ 2147483647 w 225"/>
              <a:gd name="T63" fmla="*/ 2147483647 h 257"/>
              <a:gd name="T64" fmla="*/ 2147483647 w 225"/>
              <a:gd name="T65" fmla="*/ 2147483647 h 257"/>
              <a:gd name="T66" fmla="*/ 2147483647 w 225"/>
              <a:gd name="T67" fmla="*/ 2147483647 h 257"/>
              <a:gd name="T68" fmla="*/ 2147483647 w 225"/>
              <a:gd name="T69" fmla="*/ 2147483647 h 257"/>
              <a:gd name="T70" fmla="*/ 2147483647 w 225"/>
              <a:gd name="T71" fmla="*/ 2147483647 h 257"/>
              <a:gd name="T72" fmla="*/ 2147483647 w 225"/>
              <a:gd name="T73" fmla="*/ 2147483647 h 257"/>
              <a:gd name="T74" fmla="*/ 2147483647 w 225"/>
              <a:gd name="T75" fmla="*/ 2147483647 h 257"/>
              <a:gd name="T76" fmla="*/ 2147483647 w 225"/>
              <a:gd name="T77" fmla="*/ 2147483647 h 257"/>
              <a:gd name="T78" fmla="*/ 2147483647 w 225"/>
              <a:gd name="T79" fmla="*/ 2147483647 h 2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5"/>
              <a:gd name="T121" fmla="*/ 0 h 257"/>
              <a:gd name="T122" fmla="*/ 225 w 225"/>
              <a:gd name="T123" fmla="*/ 257 h 2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5" h="257">
                <a:moveTo>
                  <a:pt x="0" y="257"/>
                </a:moveTo>
                <a:lnTo>
                  <a:pt x="0" y="255"/>
                </a:lnTo>
                <a:lnTo>
                  <a:pt x="0" y="245"/>
                </a:lnTo>
                <a:lnTo>
                  <a:pt x="2" y="236"/>
                </a:lnTo>
                <a:lnTo>
                  <a:pt x="3" y="227"/>
                </a:lnTo>
                <a:lnTo>
                  <a:pt x="6" y="219"/>
                </a:lnTo>
                <a:lnTo>
                  <a:pt x="14" y="204"/>
                </a:lnTo>
                <a:lnTo>
                  <a:pt x="20" y="197"/>
                </a:lnTo>
                <a:lnTo>
                  <a:pt x="26" y="191"/>
                </a:lnTo>
                <a:lnTo>
                  <a:pt x="40" y="178"/>
                </a:lnTo>
                <a:lnTo>
                  <a:pt x="58" y="165"/>
                </a:lnTo>
                <a:lnTo>
                  <a:pt x="80" y="154"/>
                </a:lnTo>
                <a:lnTo>
                  <a:pt x="104" y="143"/>
                </a:lnTo>
                <a:lnTo>
                  <a:pt x="133" y="131"/>
                </a:lnTo>
                <a:lnTo>
                  <a:pt x="144" y="126"/>
                </a:lnTo>
                <a:lnTo>
                  <a:pt x="153" y="120"/>
                </a:lnTo>
                <a:lnTo>
                  <a:pt x="163" y="113"/>
                </a:lnTo>
                <a:lnTo>
                  <a:pt x="170" y="107"/>
                </a:lnTo>
                <a:lnTo>
                  <a:pt x="178" y="93"/>
                </a:lnTo>
                <a:lnTo>
                  <a:pt x="181" y="76"/>
                </a:lnTo>
                <a:lnTo>
                  <a:pt x="179" y="67"/>
                </a:lnTo>
                <a:lnTo>
                  <a:pt x="177" y="59"/>
                </a:lnTo>
                <a:lnTo>
                  <a:pt x="174" y="54"/>
                </a:lnTo>
                <a:lnTo>
                  <a:pt x="171" y="50"/>
                </a:lnTo>
                <a:lnTo>
                  <a:pt x="163" y="44"/>
                </a:lnTo>
                <a:lnTo>
                  <a:pt x="153" y="38"/>
                </a:lnTo>
                <a:lnTo>
                  <a:pt x="143" y="34"/>
                </a:lnTo>
                <a:lnTo>
                  <a:pt x="130" y="32"/>
                </a:lnTo>
                <a:lnTo>
                  <a:pt x="115" y="31"/>
                </a:lnTo>
                <a:lnTo>
                  <a:pt x="102" y="32"/>
                </a:lnTo>
                <a:lnTo>
                  <a:pt x="88" y="35"/>
                </a:lnTo>
                <a:lnTo>
                  <a:pt x="82" y="37"/>
                </a:lnTo>
                <a:lnTo>
                  <a:pt x="77" y="41"/>
                </a:lnTo>
                <a:lnTo>
                  <a:pt x="67" y="47"/>
                </a:lnTo>
                <a:lnTo>
                  <a:pt x="61" y="55"/>
                </a:lnTo>
                <a:lnTo>
                  <a:pt x="55" y="66"/>
                </a:lnTo>
                <a:lnTo>
                  <a:pt x="52" y="78"/>
                </a:lnTo>
                <a:lnTo>
                  <a:pt x="51" y="90"/>
                </a:lnTo>
                <a:lnTo>
                  <a:pt x="51" y="93"/>
                </a:lnTo>
                <a:lnTo>
                  <a:pt x="7" y="93"/>
                </a:lnTo>
                <a:lnTo>
                  <a:pt x="7" y="89"/>
                </a:lnTo>
                <a:lnTo>
                  <a:pt x="9" y="79"/>
                </a:lnTo>
                <a:lnTo>
                  <a:pt x="10" y="69"/>
                </a:lnTo>
                <a:lnTo>
                  <a:pt x="11" y="61"/>
                </a:lnTo>
                <a:lnTo>
                  <a:pt x="15" y="52"/>
                </a:lnTo>
                <a:lnTo>
                  <a:pt x="20" y="44"/>
                </a:lnTo>
                <a:lnTo>
                  <a:pt x="25" y="36"/>
                </a:lnTo>
                <a:lnTo>
                  <a:pt x="30" y="30"/>
                </a:lnTo>
                <a:lnTo>
                  <a:pt x="37" y="24"/>
                </a:lnTo>
                <a:lnTo>
                  <a:pt x="54" y="14"/>
                </a:lnTo>
                <a:lnTo>
                  <a:pt x="73" y="7"/>
                </a:lnTo>
                <a:lnTo>
                  <a:pt x="93" y="3"/>
                </a:lnTo>
                <a:lnTo>
                  <a:pt x="118" y="0"/>
                </a:lnTo>
                <a:lnTo>
                  <a:pt x="129" y="2"/>
                </a:lnTo>
                <a:lnTo>
                  <a:pt x="141" y="3"/>
                </a:lnTo>
                <a:lnTo>
                  <a:pt x="162" y="6"/>
                </a:lnTo>
                <a:lnTo>
                  <a:pt x="167" y="8"/>
                </a:lnTo>
                <a:lnTo>
                  <a:pt x="171" y="9"/>
                </a:lnTo>
                <a:lnTo>
                  <a:pt x="181" y="13"/>
                </a:lnTo>
                <a:lnTo>
                  <a:pt x="196" y="22"/>
                </a:lnTo>
                <a:lnTo>
                  <a:pt x="209" y="33"/>
                </a:lnTo>
                <a:lnTo>
                  <a:pt x="216" y="46"/>
                </a:lnTo>
                <a:lnTo>
                  <a:pt x="222" y="61"/>
                </a:lnTo>
                <a:lnTo>
                  <a:pt x="225" y="76"/>
                </a:lnTo>
                <a:lnTo>
                  <a:pt x="223" y="89"/>
                </a:lnTo>
                <a:lnTo>
                  <a:pt x="220" y="102"/>
                </a:lnTo>
                <a:lnTo>
                  <a:pt x="218" y="107"/>
                </a:lnTo>
                <a:lnTo>
                  <a:pt x="216" y="112"/>
                </a:lnTo>
                <a:lnTo>
                  <a:pt x="208" y="123"/>
                </a:lnTo>
                <a:lnTo>
                  <a:pt x="199" y="132"/>
                </a:lnTo>
                <a:lnTo>
                  <a:pt x="186" y="141"/>
                </a:lnTo>
                <a:lnTo>
                  <a:pt x="155" y="157"/>
                </a:lnTo>
                <a:lnTo>
                  <a:pt x="126" y="168"/>
                </a:lnTo>
                <a:lnTo>
                  <a:pt x="97" y="181"/>
                </a:lnTo>
                <a:lnTo>
                  <a:pt x="85" y="187"/>
                </a:lnTo>
                <a:lnTo>
                  <a:pt x="74" y="194"/>
                </a:lnTo>
                <a:lnTo>
                  <a:pt x="58" y="208"/>
                </a:lnTo>
                <a:lnTo>
                  <a:pt x="47" y="225"/>
                </a:lnTo>
                <a:lnTo>
                  <a:pt x="225" y="225"/>
                </a:lnTo>
                <a:lnTo>
                  <a:pt x="225" y="257"/>
                </a:lnTo>
                <a:lnTo>
                  <a:pt x="0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5" name="Freeform 50"/>
          <p:cNvSpPr>
            <a:spLocks/>
          </p:cNvSpPr>
          <p:nvPr/>
        </p:nvSpPr>
        <p:spPr bwMode="auto">
          <a:xfrm>
            <a:off x="4826001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6" name="Freeform 51"/>
          <p:cNvSpPr>
            <a:spLocks/>
          </p:cNvSpPr>
          <p:nvPr/>
        </p:nvSpPr>
        <p:spPr bwMode="auto">
          <a:xfrm>
            <a:off x="4950885" y="6373416"/>
            <a:ext cx="122767" cy="104775"/>
          </a:xfrm>
          <a:custGeom>
            <a:avLst/>
            <a:gdLst>
              <a:gd name="T0" fmla="*/ 2147483647 w 230"/>
              <a:gd name="T1" fmla="*/ 2147483647 h 264"/>
              <a:gd name="T2" fmla="*/ 2147483647 w 230"/>
              <a:gd name="T3" fmla="*/ 2147483647 h 264"/>
              <a:gd name="T4" fmla="*/ 2147483647 w 230"/>
              <a:gd name="T5" fmla="*/ 2147483647 h 264"/>
              <a:gd name="T6" fmla="*/ 2147483647 w 230"/>
              <a:gd name="T7" fmla="*/ 2147483647 h 264"/>
              <a:gd name="T8" fmla="*/ 2147483647 w 230"/>
              <a:gd name="T9" fmla="*/ 2147483647 h 264"/>
              <a:gd name="T10" fmla="*/ 2147483647 w 230"/>
              <a:gd name="T11" fmla="*/ 2147483647 h 264"/>
              <a:gd name="T12" fmla="*/ 2147483647 w 230"/>
              <a:gd name="T13" fmla="*/ 2147483647 h 264"/>
              <a:gd name="T14" fmla="*/ 2147483647 w 230"/>
              <a:gd name="T15" fmla="*/ 2147483647 h 264"/>
              <a:gd name="T16" fmla="*/ 2147483647 w 230"/>
              <a:gd name="T17" fmla="*/ 2147483647 h 264"/>
              <a:gd name="T18" fmla="*/ 2147483647 w 230"/>
              <a:gd name="T19" fmla="*/ 2147483647 h 264"/>
              <a:gd name="T20" fmla="*/ 2147483647 w 230"/>
              <a:gd name="T21" fmla="*/ 2147483647 h 264"/>
              <a:gd name="T22" fmla="*/ 2147483647 w 230"/>
              <a:gd name="T23" fmla="*/ 2147483647 h 264"/>
              <a:gd name="T24" fmla="*/ 2147483647 w 230"/>
              <a:gd name="T25" fmla="*/ 2147483647 h 264"/>
              <a:gd name="T26" fmla="*/ 2147483647 w 230"/>
              <a:gd name="T27" fmla="*/ 2147483647 h 264"/>
              <a:gd name="T28" fmla="*/ 2147483647 w 230"/>
              <a:gd name="T29" fmla="*/ 2147483647 h 264"/>
              <a:gd name="T30" fmla="*/ 2147483647 w 230"/>
              <a:gd name="T31" fmla="*/ 2147483647 h 264"/>
              <a:gd name="T32" fmla="*/ 2147483647 w 230"/>
              <a:gd name="T33" fmla="*/ 2147483647 h 264"/>
              <a:gd name="T34" fmla="*/ 2147483647 w 230"/>
              <a:gd name="T35" fmla="*/ 2147483647 h 264"/>
              <a:gd name="T36" fmla="*/ 2147483647 w 230"/>
              <a:gd name="T37" fmla="*/ 2147483647 h 264"/>
              <a:gd name="T38" fmla="*/ 2147483647 w 230"/>
              <a:gd name="T39" fmla="*/ 2147483647 h 264"/>
              <a:gd name="T40" fmla="*/ 2147483647 w 230"/>
              <a:gd name="T41" fmla="*/ 2147483647 h 264"/>
              <a:gd name="T42" fmla="*/ 2147483647 w 230"/>
              <a:gd name="T43" fmla="*/ 2147483647 h 264"/>
              <a:gd name="T44" fmla="*/ 2147483647 w 230"/>
              <a:gd name="T45" fmla="*/ 2147483647 h 264"/>
              <a:gd name="T46" fmla="*/ 2147483647 w 230"/>
              <a:gd name="T47" fmla="*/ 2147483647 h 264"/>
              <a:gd name="T48" fmla="*/ 2147483647 w 230"/>
              <a:gd name="T49" fmla="*/ 2147483647 h 264"/>
              <a:gd name="T50" fmla="*/ 2147483647 w 230"/>
              <a:gd name="T51" fmla="*/ 2147483647 h 264"/>
              <a:gd name="T52" fmla="*/ 2147483647 w 230"/>
              <a:gd name="T53" fmla="*/ 2147483647 h 264"/>
              <a:gd name="T54" fmla="*/ 2147483647 w 230"/>
              <a:gd name="T55" fmla="*/ 2147483647 h 264"/>
              <a:gd name="T56" fmla="*/ 2147483647 w 230"/>
              <a:gd name="T57" fmla="*/ 2147483647 h 264"/>
              <a:gd name="T58" fmla="*/ 2147483647 w 230"/>
              <a:gd name="T59" fmla="*/ 2147483647 h 264"/>
              <a:gd name="T60" fmla="*/ 2147483647 w 230"/>
              <a:gd name="T61" fmla="*/ 2147483647 h 264"/>
              <a:gd name="T62" fmla="*/ 2147483647 w 230"/>
              <a:gd name="T63" fmla="*/ 2147483647 h 264"/>
              <a:gd name="T64" fmla="*/ 2147483647 w 230"/>
              <a:gd name="T65" fmla="*/ 0 h 264"/>
              <a:gd name="T66" fmla="*/ 2147483647 w 230"/>
              <a:gd name="T67" fmla="*/ 2147483647 h 264"/>
              <a:gd name="T68" fmla="*/ 2147483647 w 230"/>
              <a:gd name="T69" fmla="*/ 2147483647 h 264"/>
              <a:gd name="T70" fmla="*/ 2147483647 w 230"/>
              <a:gd name="T71" fmla="*/ 2147483647 h 264"/>
              <a:gd name="T72" fmla="*/ 2147483647 w 230"/>
              <a:gd name="T73" fmla="*/ 2147483647 h 264"/>
              <a:gd name="T74" fmla="*/ 2147483647 w 230"/>
              <a:gd name="T75" fmla="*/ 2147483647 h 264"/>
              <a:gd name="T76" fmla="*/ 2147483647 w 230"/>
              <a:gd name="T77" fmla="*/ 2147483647 h 264"/>
              <a:gd name="T78" fmla="*/ 2147483647 w 230"/>
              <a:gd name="T79" fmla="*/ 2147483647 h 264"/>
              <a:gd name="T80" fmla="*/ 2147483647 w 230"/>
              <a:gd name="T81" fmla="*/ 2147483647 h 264"/>
              <a:gd name="T82" fmla="*/ 2147483647 w 230"/>
              <a:gd name="T83" fmla="*/ 2147483647 h 264"/>
              <a:gd name="T84" fmla="*/ 2147483647 w 230"/>
              <a:gd name="T85" fmla="*/ 2147483647 h 264"/>
              <a:gd name="T86" fmla="*/ 2147483647 w 230"/>
              <a:gd name="T87" fmla="*/ 2147483647 h 264"/>
              <a:gd name="T88" fmla="*/ 2147483647 w 230"/>
              <a:gd name="T89" fmla="*/ 2147483647 h 264"/>
              <a:gd name="T90" fmla="*/ 2147483647 w 230"/>
              <a:gd name="T91" fmla="*/ 2147483647 h 264"/>
              <a:gd name="T92" fmla="*/ 2147483647 w 230"/>
              <a:gd name="T93" fmla="*/ 2147483647 h 264"/>
              <a:gd name="T94" fmla="*/ 2147483647 w 230"/>
              <a:gd name="T95" fmla="*/ 2147483647 h 264"/>
              <a:gd name="T96" fmla="*/ 2147483647 w 230"/>
              <a:gd name="T97" fmla="*/ 2147483647 h 264"/>
              <a:gd name="T98" fmla="*/ 2147483647 w 230"/>
              <a:gd name="T99" fmla="*/ 2147483647 h 264"/>
              <a:gd name="T100" fmla="*/ 2147483647 w 230"/>
              <a:gd name="T101" fmla="*/ 2147483647 h 264"/>
              <a:gd name="T102" fmla="*/ 2147483647 w 230"/>
              <a:gd name="T103" fmla="*/ 2147483647 h 264"/>
              <a:gd name="T104" fmla="*/ 2147483647 w 230"/>
              <a:gd name="T105" fmla="*/ 2147483647 h 264"/>
              <a:gd name="T106" fmla="*/ 2147483647 w 230"/>
              <a:gd name="T107" fmla="*/ 2147483647 h 264"/>
              <a:gd name="T108" fmla="*/ 2147483647 w 230"/>
              <a:gd name="T109" fmla="*/ 2147483647 h 264"/>
              <a:gd name="T110" fmla="*/ 2147483647 w 230"/>
              <a:gd name="T111" fmla="*/ 2147483647 h 264"/>
              <a:gd name="T112" fmla="*/ 2147483647 w 230"/>
              <a:gd name="T113" fmla="*/ 2147483647 h 264"/>
              <a:gd name="T114" fmla="*/ 0 w 230"/>
              <a:gd name="T115" fmla="*/ 2147483647 h 2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264"/>
              <a:gd name="T176" fmla="*/ 230 w 230"/>
              <a:gd name="T177" fmla="*/ 264 h 26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264">
                <a:moveTo>
                  <a:pt x="0" y="177"/>
                </a:moveTo>
                <a:lnTo>
                  <a:pt x="44" y="177"/>
                </a:lnTo>
                <a:lnTo>
                  <a:pt x="44" y="184"/>
                </a:lnTo>
                <a:lnTo>
                  <a:pt x="45" y="189"/>
                </a:lnTo>
                <a:lnTo>
                  <a:pt x="48" y="201"/>
                </a:lnTo>
                <a:lnTo>
                  <a:pt x="55" y="211"/>
                </a:lnTo>
                <a:lnTo>
                  <a:pt x="63" y="219"/>
                </a:lnTo>
                <a:lnTo>
                  <a:pt x="72" y="225"/>
                </a:lnTo>
                <a:lnTo>
                  <a:pt x="85" y="230"/>
                </a:lnTo>
                <a:lnTo>
                  <a:pt x="98" y="233"/>
                </a:lnTo>
                <a:lnTo>
                  <a:pt x="113" y="234"/>
                </a:lnTo>
                <a:lnTo>
                  <a:pt x="130" y="233"/>
                </a:lnTo>
                <a:lnTo>
                  <a:pt x="143" y="230"/>
                </a:lnTo>
                <a:lnTo>
                  <a:pt x="156" y="225"/>
                </a:lnTo>
                <a:lnTo>
                  <a:pt x="165" y="220"/>
                </a:lnTo>
                <a:lnTo>
                  <a:pt x="174" y="213"/>
                </a:lnTo>
                <a:lnTo>
                  <a:pt x="179" y="204"/>
                </a:lnTo>
                <a:lnTo>
                  <a:pt x="183" y="195"/>
                </a:lnTo>
                <a:lnTo>
                  <a:pt x="184" y="183"/>
                </a:lnTo>
                <a:lnTo>
                  <a:pt x="183" y="174"/>
                </a:lnTo>
                <a:lnTo>
                  <a:pt x="179" y="164"/>
                </a:lnTo>
                <a:lnTo>
                  <a:pt x="174" y="157"/>
                </a:lnTo>
                <a:lnTo>
                  <a:pt x="165" y="150"/>
                </a:lnTo>
                <a:lnTo>
                  <a:pt x="156" y="145"/>
                </a:lnTo>
                <a:lnTo>
                  <a:pt x="143" y="141"/>
                </a:lnTo>
                <a:lnTo>
                  <a:pt x="130" y="139"/>
                </a:lnTo>
                <a:lnTo>
                  <a:pt x="113" y="138"/>
                </a:lnTo>
                <a:lnTo>
                  <a:pt x="90" y="139"/>
                </a:lnTo>
                <a:lnTo>
                  <a:pt x="90" y="110"/>
                </a:lnTo>
                <a:lnTo>
                  <a:pt x="104" y="110"/>
                </a:lnTo>
                <a:lnTo>
                  <a:pt x="120" y="109"/>
                </a:lnTo>
                <a:lnTo>
                  <a:pt x="134" y="108"/>
                </a:lnTo>
                <a:lnTo>
                  <a:pt x="146" y="105"/>
                </a:lnTo>
                <a:lnTo>
                  <a:pt x="156" y="101"/>
                </a:lnTo>
                <a:lnTo>
                  <a:pt x="163" y="95"/>
                </a:lnTo>
                <a:lnTo>
                  <a:pt x="168" y="89"/>
                </a:lnTo>
                <a:lnTo>
                  <a:pt x="171" y="81"/>
                </a:lnTo>
                <a:lnTo>
                  <a:pt x="172" y="71"/>
                </a:lnTo>
                <a:lnTo>
                  <a:pt x="171" y="62"/>
                </a:lnTo>
                <a:lnTo>
                  <a:pt x="168" y="53"/>
                </a:lnTo>
                <a:lnTo>
                  <a:pt x="163" y="47"/>
                </a:lnTo>
                <a:lnTo>
                  <a:pt x="157" y="42"/>
                </a:lnTo>
                <a:lnTo>
                  <a:pt x="148" y="36"/>
                </a:lnTo>
                <a:lnTo>
                  <a:pt x="138" y="33"/>
                </a:lnTo>
                <a:lnTo>
                  <a:pt x="113" y="31"/>
                </a:lnTo>
                <a:lnTo>
                  <a:pt x="98" y="32"/>
                </a:lnTo>
                <a:lnTo>
                  <a:pt x="85" y="34"/>
                </a:lnTo>
                <a:lnTo>
                  <a:pt x="74" y="38"/>
                </a:lnTo>
                <a:lnTo>
                  <a:pt x="66" y="45"/>
                </a:lnTo>
                <a:lnTo>
                  <a:pt x="59" y="52"/>
                </a:lnTo>
                <a:lnTo>
                  <a:pt x="53" y="62"/>
                </a:lnTo>
                <a:lnTo>
                  <a:pt x="51" y="72"/>
                </a:lnTo>
                <a:lnTo>
                  <a:pt x="49" y="85"/>
                </a:lnTo>
                <a:lnTo>
                  <a:pt x="8" y="85"/>
                </a:lnTo>
                <a:lnTo>
                  <a:pt x="8" y="84"/>
                </a:lnTo>
                <a:lnTo>
                  <a:pt x="8" y="74"/>
                </a:lnTo>
                <a:lnTo>
                  <a:pt x="10" y="65"/>
                </a:lnTo>
                <a:lnTo>
                  <a:pt x="15" y="49"/>
                </a:lnTo>
                <a:lnTo>
                  <a:pt x="19" y="42"/>
                </a:lnTo>
                <a:lnTo>
                  <a:pt x="25" y="35"/>
                </a:lnTo>
                <a:lnTo>
                  <a:pt x="30" y="29"/>
                </a:lnTo>
                <a:lnTo>
                  <a:pt x="36" y="23"/>
                </a:lnTo>
                <a:lnTo>
                  <a:pt x="51" y="13"/>
                </a:lnTo>
                <a:lnTo>
                  <a:pt x="68" y="7"/>
                </a:lnTo>
                <a:lnTo>
                  <a:pt x="89" y="3"/>
                </a:lnTo>
                <a:lnTo>
                  <a:pt x="111" y="0"/>
                </a:lnTo>
                <a:lnTo>
                  <a:pt x="123" y="2"/>
                </a:lnTo>
                <a:lnTo>
                  <a:pt x="135" y="2"/>
                </a:lnTo>
                <a:lnTo>
                  <a:pt x="146" y="4"/>
                </a:lnTo>
                <a:lnTo>
                  <a:pt x="157" y="6"/>
                </a:lnTo>
                <a:lnTo>
                  <a:pt x="165" y="8"/>
                </a:lnTo>
                <a:lnTo>
                  <a:pt x="171" y="10"/>
                </a:lnTo>
                <a:lnTo>
                  <a:pt x="175" y="11"/>
                </a:lnTo>
                <a:lnTo>
                  <a:pt x="190" y="19"/>
                </a:lnTo>
                <a:lnTo>
                  <a:pt x="202" y="29"/>
                </a:lnTo>
                <a:lnTo>
                  <a:pt x="210" y="41"/>
                </a:lnTo>
                <a:lnTo>
                  <a:pt x="216" y="54"/>
                </a:lnTo>
                <a:lnTo>
                  <a:pt x="217" y="69"/>
                </a:lnTo>
                <a:lnTo>
                  <a:pt x="217" y="79"/>
                </a:lnTo>
                <a:lnTo>
                  <a:pt x="215" y="86"/>
                </a:lnTo>
                <a:lnTo>
                  <a:pt x="212" y="93"/>
                </a:lnTo>
                <a:lnTo>
                  <a:pt x="208" y="101"/>
                </a:lnTo>
                <a:lnTo>
                  <a:pt x="201" y="107"/>
                </a:lnTo>
                <a:lnTo>
                  <a:pt x="194" y="112"/>
                </a:lnTo>
                <a:lnTo>
                  <a:pt x="176" y="121"/>
                </a:lnTo>
                <a:lnTo>
                  <a:pt x="189" y="125"/>
                </a:lnTo>
                <a:lnTo>
                  <a:pt x="199" y="130"/>
                </a:lnTo>
                <a:lnTo>
                  <a:pt x="208" y="137"/>
                </a:lnTo>
                <a:lnTo>
                  <a:pt x="216" y="144"/>
                </a:lnTo>
                <a:lnTo>
                  <a:pt x="221" y="152"/>
                </a:lnTo>
                <a:lnTo>
                  <a:pt x="227" y="162"/>
                </a:lnTo>
                <a:lnTo>
                  <a:pt x="230" y="171"/>
                </a:lnTo>
                <a:lnTo>
                  <a:pt x="230" y="183"/>
                </a:lnTo>
                <a:lnTo>
                  <a:pt x="230" y="193"/>
                </a:lnTo>
                <a:lnTo>
                  <a:pt x="228" y="201"/>
                </a:lnTo>
                <a:lnTo>
                  <a:pt x="225" y="208"/>
                </a:lnTo>
                <a:lnTo>
                  <a:pt x="221" y="217"/>
                </a:lnTo>
                <a:lnTo>
                  <a:pt x="217" y="223"/>
                </a:lnTo>
                <a:lnTo>
                  <a:pt x="212" y="231"/>
                </a:lnTo>
                <a:lnTo>
                  <a:pt x="198" y="242"/>
                </a:lnTo>
                <a:lnTo>
                  <a:pt x="180" y="252"/>
                </a:lnTo>
                <a:lnTo>
                  <a:pt x="160" y="258"/>
                </a:lnTo>
                <a:lnTo>
                  <a:pt x="137" y="262"/>
                </a:lnTo>
                <a:lnTo>
                  <a:pt x="111" y="264"/>
                </a:lnTo>
                <a:lnTo>
                  <a:pt x="98" y="263"/>
                </a:lnTo>
                <a:lnTo>
                  <a:pt x="87" y="262"/>
                </a:lnTo>
                <a:lnTo>
                  <a:pt x="75" y="261"/>
                </a:lnTo>
                <a:lnTo>
                  <a:pt x="66" y="258"/>
                </a:lnTo>
                <a:lnTo>
                  <a:pt x="56" y="255"/>
                </a:lnTo>
                <a:lnTo>
                  <a:pt x="46" y="251"/>
                </a:lnTo>
                <a:lnTo>
                  <a:pt x="38" y="246"/>
                </a:lnTo>
                <a:lnTo>
                  <a:pt x="30" y="241"/>
                </a:lnTo>
                <a:lnTo>
                  <a:pt x="18" y="229"/>
                </a:lnTo>
                <a:lnTo>
                  <a:pt x="8" y="214"/>
                </a:lnTo>
                <a:lnTo>
                  <a:pt x="3" y="198"/>
                </a:lnTo>
                <a:lnTo>
                  <a:pt x="0" y="179"/>
                </a:lnTo>
                <a:lnTo>
                  <a:pt x="0" y="1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7" name="Freeform 52"/>
          <p:cNvSpPr>
            <a:spLocks/>
          </p:cNvSpPr>
          <p:nvPr/>
        </p:nvSpPr>
        <p:spPr bwMode="auto">
          <a:xfrm>
            <a:off x="5323418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6" y="47"/>
                </a:lnTo>
                <a:lnTo>
                  <a:pt x="51" y="44"/>
                </a:lnTo>
                <a:lnTo>
                  <a:pt x="62" y="38"/>
                </a:lnTo>
                <a:lnTo>
                  <a:pt x="71" y="31"/>
                </a:lnTo>
                <a:lnTo>
                  <a:pt x="80" y="23"/>
                </a:lnTo>
                <a:lnTo>
                  <a:pt x="84" y="13"/>
                </a:lnTo>
                <a:lnTo>
                  <a:pt x="88" y="0"/>
                </a:lnTo>
                <a:lnTo>
                  <a:pt x="119" y="0"/>
                </a:lnTo>
                <a:lnTo>
                  <a:pt x="119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8" name="Freeform 53"/>
          <p:cNvSpPr>
            <a:spLocks noEditPoints="1"/>
          </p:cNvSpPr>
          <p:nvPr/>
        </p:nvSpPr>
        <p:spPr bwMode="auto">
          <a:xfrm>
            <a:off x="5450418" y="6376988"/>
            <a:ext cx="122767" cy="98822"/>
          </a:xfrm>
          <a:custGeom>
            <a:avLst/>
            <a:gdLst>
              <a:gd name="T0" fmla="*/ 2147483647 w 234"/>
              <a:gd name="T1" fmla="*/ 2147483647 h 248"/>
              <a:gd name="T2" fmla="*/ 2147483647 w 234"/>
              <a:gd name="T3" fmla="*/ 2147483647 h 248"/>
              <a:gd name="T4" fmla="*/ 2147483647 w 234"/>
              <a:gd name="T5" fmla="*/ 2147483647 h 248"/>
              <a:gd name="T6" fmla="*/ 2147483647 w 234"/>
              <a:gd name="T7" fmla="*/ 2147483647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0 w 234"/>
              <a:gd name="T13" fmla="*/ 2147483647 h 248"/>
              <a:gd name="T14" fmla="*/ 0 w 234"/>
              <a:gd name="T15" fmla="*/ 2147483647 h 248"/>
              <a:gd name="T16" fmla="*/ 2147483647 w 234"/>
              <a:gd name="T17" fmla="*/ 0 h 248"/>
              <a:gd name="T18" fmla="*/ 2147483647 w 234"/>
              <a:gd name="T19" fmla="*/ 0 h 248"/>
              <a:gd name="T20" fmla="*/ 2147483647 w 234"/>
              <a:gd name="T21" fmla="*/ 2147483647 h 248"/>
              <a:gd name="T22" fmla="*/ 2147483647 w 234"/>
              <a:gd name="T23" fmla="*/ 2147483647 h 248"/>
              <a:gd name="T24" fmla="*/ 2147483647 w 234"/>
              <a:gd name="T25" fmla="*/ 2147483647 h 248"/>
              <a:gd name="T26" fmla="*/ 2147483647 w 234"/>
              <a:gd name="T27" fmla="*/ 2147483647 h 248"/>
              <a:gd name="T28" fmla="*/ 2147483647 w 234"/>
              <a:gd name="T29" fmla="*/ 2147483647 h 248"/>
              <a:gd name="T30" fmla="*/ 2147483647 w 234"/>
              <a:gd name="T31" fmla="*/ 2147483647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4"/>
              <a:gd name="T49" fmla="*/ 0 h 248"/>
              <a:gd name="T50" fmla="*/ 234 w 234"/>
              <a:gd name="T51" fmla="*/ 248 h 24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4" h="248">
                <a:moveTo>
                  <a:pt x="40" y="156"/>
                </a:moveTo>
                <a:lnTo>
                  <a:pt x="144" y="156"/>
                </a:lnTo>
                <a:lnTo>
                  <a:pt x="144" y="43"/>
                </a:lnTo>
                <a:lnTo>
                  <a:pt x="40" y="156"/>
                </a:lnTo>
                <a:close/>
                <a:moveTo>
                  <a:pt x="144" y="248"/>
                </a:moveTo>
                <a:lnTo>
                  <a:pt x="144" y="186"/>
                </a:lnTo>
                <a:lnTo>
                  <a:pt x="0" y="186"/>
                </a:lnTo>
                <a:lnTo>
                  <a:pt x="0" y="154"/>
                </a:lnTo>
                <a:lnTo>
                  <a:pt x="144" y="0"/>
                </a:lnTo>
                <a:lnTo>
                  <a:pt x="186" y="0"/>
                </a:lnTo>
                <a:lnTo>
                  <a:pt x="186" y="156"/>
                </a:lnTo>
                <a:lnTo>
                  <a:pt x="234" y="156"/>
                </a:lnTo>
                <a:lnTo>
                  <a:pt x="234" y="186"/>
                </a:lnTo>
                <a:lnTo>
                  <a:pt x="186" y="186"/>
                </a:lnTo>
                <a:lnTo>
                  <a:pt x="186" y="248"/>
                </a:lnTo>
                <a:lnTo>
                  <a:pt x="144" y="2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59" name="Freeform 54"/>
          <p:cNvSpPr>
            <a:spLocks/>
          </p:cNvSpPr>
          <p:nvPr/>
        </p:nvSpPr>
        <p:spPr bwMode="auto">
          <a:xfrm>
            <a:off x="5820834" y="6373416"/>
            <a:ext cx="63500" cy="102394"/>
          </a:xfrm>
          <a:custGeom>
            <a:avLst/>
            <a:gdLst>
              <a:gd name="T0" fmla="*/ 2147483647 w 121"/>
              <a:gd name="T1" fmla="*/ 2147483647 h 257"/>
              <a:gd name="T2" fmla="*/ 2147483647 w 121"/>
              <a:gd name="T3" fmla="*/ 2147483647 h 257"/>
              <a:gd name="T4" fmla="*/ 0 w 121"/>
              <a:gd name="T5" fmla="*/ 2147483647 h 257"/>
              <a:gd name="T6" fmla="*/ 0 w 121"/>
              <a:gd name="T7" fmla="*/ 2147483647 h 257"/>
              <a:gd name="T8" fmla="*/ 2147483647 w 121"/>
              <a:gd name="T9" fmla="*/ 2147483647 h 257"/>
              <a:gd name="T10" fmla="*/ 2147483647 w 121"/>
              <a:gd name="T11" fmla="*/ 2147483647 h 257"/>
              <a:gd name="T12" fmla="*/ 2147483647 w 121"/>
              <a:gd name="T13" fmla="*/ 2147483647 h 257"/>
              <a:gd name="T14" fmla="*/ 2147483647 w 121"/>
              <a:gd name="T15" fmla="*/ 2147483647 h 257"/>
              <a:gd name="T16" fmla="*/ 2147483647 w 121"/>
              <a:gd name="T17" fmla="*/ 2147483647 h 257"/>
              <a:gd name="T18" fmla="*/ 2147483647 w 121"/>
              <a:gd name="T19" fmla="*/ 2147483647 h 257"/>
              <a:gd name="T20" fmla="*/ 2147483647 w 121"/>
              <a:gd name="T21" fmla="*/ 2147483647 h 257"/>
              <a:gd name="T22" fmla="*/ 2147483647 w 121"/>
              <a:gd name="T23" fmla="*/ 0 h 257"/>
              <a:gd name="T24" fmla="*/ 2147483647 w 121"/>
              <a:gd name="T25" fmla="*/ 0 h 257"/>
              <a:gd name="T26" fmla="*/ 2147483647 w 121"/>
              <a:gd name="T27" fmla="*/ 2147483647 h 257"/>
              <a:gd name="T28" fmla="*/ 2147483647 w 121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1"/>
              <a:gd name="T46" fmla="*/ 0 h 257"/>
              <a:gd name="T47" fmla="*/ 121 w 121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1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80" y="23"/>
                </a:lnTo>
                <a:lnTo>
                  <a:pt x="85" y="13"/>
                </a:lnTo>
                <a:lnTo>
                  <a:pt x="88" y="0"/>
                </a:lnTo>
                <a:lnTo>
                  <a:pt x="121" y="0"/>
                </a:lnTo>
                <a:lnTo>
                  <a:pt x="121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0" name="Freeform 55"/>
          <p:cNvSpPr>
            <a:spLocks/>
          </p:cNvSpPr>
          <p:nvPr/>
        </p:nvSpPr>
        <p:spPr bwMode="auto">
          <a:xfrm>
            <a:off x="5947833" y="6375798"/>
            <a:ext cx="120651" cy="102394"/>
          </a:xfrm>
          <a:custGeom>
            <a:avLst/>
            <a:gdLst>
              <a:gd name="T0" fmla="*/ 2147483647 w 228"/>
              <a:gd name="T1" fmla="*/ 2147483647 h 256"/>
              <a:gd name="T2" fmla="*/ 2147483647 w 228"/>
              <a:gd name="T3" fmla="*/ 2147483647 h 256"/>
              <a:gd name="T4" fmla="*/ 2147483647 w 228"/>
              <a:gd name="T5" fmla="*/ 2147483647 h 256"/>
              <a:gd name="T6" fmla="*/ 2147483647 w 228"/>
              <a:gd name="T7" fmla="*/ 2147483647 h 256"/>
              <a:gd name="T8" fmla="*/ 2147483647 w 228"/>
              <a:gd name="T9" fmla="*/ 2147483647 h 256"/>
              <a:gd name="T10" fmla="*/ 2147483647 w 228"/>
              <a:gd name="T11" fmla="*/ 2147483647 h 256"/>
              <a:gd name="T12" fmla="*/ 2147483647 w 228"/>
              <a:gd name="T13" fmla="*/ 2147483647 h 256"/>
              <a:gd name="T14" fmla="*/ 2147483647 w 228"/>
              <a:gd name="T15" fmla="*/ 2147483647 h 256"/>
              <a:gd name="T16" fmla="*/ 2147483647 w 228"/>
              <a:gd name="T17" fmla="*/ 2147483647 h 256"/>
              <a:gd name="T18" fmla="*/ 2147483647 w 228"/>
              <a:gd name="T19" fmla="*/ 2147483647 h 256"/>
              <a:gd name="T20" fmla="*/ 2147483647 w 228"/>
              <a:gd name="T21" fmla="*/ 2147483647 h 256"/>
              <a:gd name="T22" fmla="*/ 2147483647 w 228"/>
              <a:gd name="T23" fmla="*/ 2147483647 h 256"/>
              <a:gd name="T24" fmla="*/ 2147483647 w 228"/>
              <a:gd name="T25" fmla="*/ 2147483647 h 256"/>
              <a:gd name="T26" fmla="*/ 2147483647 w 228"/>
              <a:gd name="T27" fmla="*/ 2147483647 h 256"/>
              <a:gd name="T28" fmla="*/ 2147483647 w 228"/>
              <a:gd name="T29" fmla="*/ 2147483647 h 256"/>
              <a:gd name="T30" fmla="*/ 2147483647 w 228"/>
              <a:gd name="T31" fmla="*/ 2147483647 h 256"/>
              <a:gd name="T32" fmla="*/ 2147483647 w 228"/>
              <a:gd name="T33" fmla="*/ 2147483647 h 256"/>
              <a:gd name="T34" fmla="*/ 2147483647 w 228"/>
              <a:gd name="T35" fmla="*/ 0 h 256"/>
              <a:gd name="T36" fmla="*/ 2147483647 w 228"/>
              <a:gd name="T37" fmla="*/ 2147483647 h 256"/>
              <a:gd name="T38" fmla="*/ 2147483647 w 228"/>
              <a:gd name="T39" fmla="*/ 2147483647 h 256"/>
              <a:gd name="T40" fmla="*/ 2147483647 w 228"/>
              <a:gd name="T41" fmla="*/ 2147483647 h 256"/>
              <a:gd name="T42" fmla="*/ 2147483647 w 228"/>
              <a:gd name="T43" fmla="*/ 2147483647 h 256"/>
              <a:gd name="T44" fmla="*/ 2147483647 w 228"/>
              <a:gd name="T45" fmla="*/ 2147483647 h 256"/>
              <a:gd name="T46" fmla="*/ 2147483647 w 228"/>
              <a:gd name="T47" fmla="*/ 2147483647 h 256"/>
              <a:gd name="T48" fmla="*/ 2147483647 w 228"/>
              <a:gd name="T49" fmla="*/ 2147483647 h 256"/>
              <a:gd name="T50" fmla="*/ 2147483647 w 228"/>
              <a:gd name="T51" fmla="*/ 2147483647 h 256"/>
              <a:gd name="T52" fmla="*/ 2147483647 w 228"/>
              <a:gd name="T53" fmla="*/ 2147483647 h 256"/>
              <a:gd name="T54" fmla="*/ 2147483647 w 228"/>
              <a:gd name="T55" fmla="*/ 2147483647 h 256"/>
              <a:gd name="T56" fmla="*/ 2147483647 w 228"/>
              <a:gd name="T57" fmla="*/ 2147483647 h 256"/>
              <a:gd name="T58" fmla="*/ 2147483647 w 228"/>
              <a:gd name="T59" fmla="*/ 2147483647 h 256"/>
              <a:gd name="T60" fmla="*/ 2147483647 w 228"/>
              <a:gd name="T61" fmla="*/ 2147483647 h 256"/>
              <a:gd name="T62" fmla="*/ 2147483647 w 228"/>
              <a:gd name="T63" fmla="*/ 2147483647 h 256"/>
              <a:gd name="T64" fmla="*/ 2147483647 w 228"/>
              <a:gd name="T65" fmla="*/ 2147483647 h 256"/>
              <a:gd name="T66" fmla="*/ 2147483647 w 228"/>
              <a:gd name="T67" fmla="*/ 2147483647 h 256"/>
              <a:gd name="T68" fmla="*/ 2147483647 w 228"/>
              <a:gd name="T69" fmla="*/ 2147483647 h 256"/>
              <a:gd name="T70" fmla="*/ 2147483647 w 228"/>
              <a:gd name="T71" fmla="*/ 2147483647 h 256"/>
              <a:gd name="T72" fmla="*/ 2147483647 w 228"/>
              <a:gd name="T73" fmla="*/ 2147483647 h 256"/>
              <a:gd name="T74" fmla="*/ 0 w 228"/>
              <a:gd name="T75" fmla="*/ 2147483647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8"/>
              <a:gd name="T115" fmla="*/ 0 h 256"/>
              <a:gd name="T116" fmla="*/ 228 w 228"/>
              <a:gd name="T117" fmla="*/ 256 h 2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8" h="256">
                <a:moveTo>
                  <a:pt x="0" y="183"/>
                </a:moveTo>
                <a:lnTo>
                  <a:pt x="43" y="183"/>
                </a:lnTo>
                <a:lnTo>
                  <a:pt x="45" y="192"/>
                </a:lnTo>
                <a:lnTo>
                  <a:pt x="49" y="200"/>
                </a:lnTo>
                <a:lnTo>
                  <a:pt x="52" y="204"/>
                </a:lnTo>
                <a:lnTo>
                  <a:pt x="56" y="208"/>
                </a:lnTo>
                <a:lnTo>
                  <a:pt x="64" y="213"/>
                </a:lnTo>
                <a:lnTo>
                  <a:pt x="73" y="218"/>
                </a:lnTo>
                <a:lnTo>
                  <a:pt x="84" y="222"/>
                </a:lnTo>
                <a:lnTo>
                  <a:pt x="96" y="224"/>
                </a:lnTo>
                <a:lnTo>
                  <a:pt x="108" y="225"/>
                </a:lnTo>
                <a:lnTo>
                  <a:pt x="125" y="224"/>
                </a:lnTo>
                <a:lnTo>
                  <a:pt x="138" y="221"/>
                </a:lnTo>
                <a:lnTo>
                  <a:pt x="150" y="215"/>
                </a:lnTo>
                <a:lnTo>
                  <a:pt x="161" y="209"/>
                </a:lnTo>
                <a:lnTo>
                  <a:pt x="171" y="202"/>
                </a:lnTo>
                <a:lnTo>
                  <a:pt x="176" y="192"/>
                </a:lnTo>
                <a:lnTo>
                  <a:pt x="181" y="180"/>
                </a:lnTo>
                <a:lnTo>
                  <a:pt x="182" y="169"/>
                </a:lnTo>
                <a:lnTo>
                  <a:pt x="181" y="156"/>
                </a:lnTo>
                <a:lnTo>
                  <a:pt x="176" y="144"/>
                </a:lnTo>
                <a:lnTo>
                  <a:pt x="171" y="135"/>
                </a:lnTo>
                <a:lnTo>
                  <a:pt x="163" y="127"/>
                </a:lnTo>
                <a:lnTo>
                  <a:pt x="152" y="120"/>
                </a:lnTo>
                <a:lnTo>
                  <a:pt x="140" y="116"/>
                </a:lnTo>
                <a:lnTo>
                  <a:pt x="125" y="113"/>
                </a:lnTo>
                <a:lnTo>
                  <a:pt x="108" y="112"/>
                </a:lnTo>
                <a:lnTo>
                  <a:pt x="99" y="112"/>
                </a:lnTo>
                <a:lnTo>
                  <a:pt x="90" y="113"/>
                </a:lnTo>
                <a:lnTo>
                  <a:pt x="82" y="115"/>
                </a:lnTo>
                <a:lnTo>
                  <a:pt x="74" y="118"/>
                </a:lnTo>
                <a:lnTo>
                  <a:pt x="59" y="125"/>
                </a:lnTo>
                <a:lnTo>
                  <a:pt x="47" y="135"/>
                </a:lnTo>
                <a:lnTo>
                  <a:pt x="10" y="135"/>
                </a:lnTo>
                <a:lnTo>
                  <a:pt x="34" y="0"/>
                </a:lnTo>
                <a:lnTo>
                  <a:pt x="209" y="0"/>
                </a:lnTo>
                <a:lnTo>
                  <a:pt x="209" y="30"/>
                </a:lnTo>
                <a:lnTo>
                  <a:pt x="66" y="30"/>
                </a:lnTo>
                <a:lnTo>
                  <a:pt x="52" y="99"/>
                </a:lnTo>
                <a:lnTo>
                  <a:pt x="66" y="92"/>
                </a:lnTo>
                <a:lnTo>
                  <a:pt x="81" y="86"/>
                </a:lnTo>
                <a:lnTo>
                  <a:pt x="97" y="83"/>
                </a:lnTo>
                <a:lnTo>
                  <a:pt x="116" y="82"/>
                </a:lnTo>
                <a:lnTo>
                  <a:pt x="129" y="82"/>
                </a:lnTo>
                <a:lnTo>
                  <a:pt x="140" y="83"/>
                </a:lnTo>
                <a:lnTo>
                  <a:pt x="152" y="85"/>
                </a:lnTo>
                <a:lnTo>
                  <a:pt x="161" y="87"/>
                </a:lnTo>
                <a:lnTo>
                  <a:pt x="172" y="92"/>
                </a:lnTo>
                <a:lnTo>
                  <a:pt x="181" y="95"/>
                </a:lnTo>
                <a:lnTo>
                  <a:pt x="190" y="100"/>
                </a:lnTo>
                <a:lnTo>
                  <a:pt x="197" y="105"/>
                </a:lnTo>
                <a:lnTo>
                  <a:pt x="211" y="117"/>
                </a:lnTo>
                <a:lnTo>
                  <a:pt x="220" y="132"/>
                </a:lnTo>
                <a:lnTo>
                  <a:pt x="226" y="149"/>
                </a:lnTo>
                <a:lnTo>
                  <a:pt x="228" y="167"/>
                </a:lnTo>
                <a:lnTo>
                  <a:pt x="227" y="176"/>
                </a:lnTo>
                <a:lnTo>
                  <a:pt x="226" y="186"/>
                </a:lnTo>
                <a:lnTo>
                  <a:pt x="223" y="195"/>
                </a:lnTo>
                <a:lnTo>
                  <a:pt x="219" y="204"/>
                </a:lnTo>
                <a:lnTo>
                  <a:pt x="215" y="211"/>
                </a:lnTo>
                <a:lnTo>
                  <a:pt x="209" y="218"/>
                </a:lnTo>
                <a:lnTo>
                  <a:pt x="196" y="231"/>
                </a:lnTo>
                <a:lnTo>
                  <a:pt x="178" y="242"/>
                </a:lnTo>
                <a:lnTo>
                  <a:pt x="159" y="250"/>
                </a:lnTo>
                <a:lnTo>
                  <a:pt x="135" y="254"/>
                </a:lnTo>
                <a:lnTo>
                  <a:pt x="111" y="256"/>
                </a:lnTo>
                <a:lnTo>
                  <a:pt x="99" y="255"/>
                </a:lnTo>
                <a:lnTo>
                  <a:pt x="88" y="254"/>
                </a:lnTo>
                <a:lnTo>
                  <a:pt x="67" y="251"/>
                </a:lnTo>
                <a:lnTo>
                  <a:pt x="49" y="245"/>
                </a:lnTo>
                <a:lnTo>
                  <a:pt x="41" y="241"/>
                </a:lnTo>
                <a:lnTo>
                  <a:pt x="33" y="236"/>
                </a:lnTo>
                <a:lnTo>
                  <a:pt x="21" y="226"/>
                </a:lnTo>
                <a:lnTo>
                  <a:pt x="10" y="213"/>
                </a:lnTo>
                <a:lnTo>
                  <a:pt x="3" y="198"/>
                </a:lnTo>
                <a:lnTo>
                  <a:pt x="0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1" name="Freeform 56"/>
          <p:cNvSpPr>
            <a:spLocks/>
          </p:cNvSpPr>
          <p:nvPr/>
        </p:nvSpPr>
        <p:spPr bwMode="auto">
          <a:xfrm>
            <a:off x="6318251" y="6373416"/>
            <a:ext cx="63500" cy="102394"/>
          </a:xfrm>
          <a:custGeom>
            <a:avLst/>
            <a:gdLst>
              <a:gd name="T0" fmla="*/ 2147483647 w 121"/>
              <a:gd name="T1" fmla="*/ 2147483647 h 257"/>
              <a:gd name="T2" fmla="*/ 2147483647 w 121"/>
              <a:gd name="T3" fmla="*/ 2147483647 h 257"/>
              <a:gd name="T4" fmla="*/ 0 w 121"/>
              <a:gd name="T5" fmla="*/ 2147483647 h 257"/>
              <a:gd name="T6" fmla="*/ 0 w 121"/>
              <a:gd name="T7" fmla="*/ 2147483647 h 257"/>
              <a:gd name="T8" fmla="*/ 2147483647 w 121"/>
              <a:gd name="T9" fmla="*/ 2147483647 h 257"/>
              <a:gd name="T10" fmla="*/ 2147483647 w 121"/>
              <a:gd name="T11" fmla="*/ 2147483647 h 257"/>
              <a:gd name="T12" fmla="*/ 2147483647 w 121"/>
              <a:gd name="T13" fmla="*/ 2147483647 h 257"/>
              <a:gd name="T14" fmla="*/ 2147483647 w 121"/>
              <a:gd name="T15" fmla="*/ 2147483647 h 257"/>
              <a:gd name="T16" fmla="*/ 2147483647 w 121"/>
              <a:gd name="T17" fmla="*/ 2147483647 h 257"/>
              <a:gd name="T18" fmla="*/ 2147483647 w 121"/>
              <a:gd name="T19" fmla="*/ 2147483647 h 257"/>
              <a:gd name="T20" fmla="*/ 2147483647 w 121"/>
              <a:gd name="T21" fmla="*/ 2147483647 h 257"/>
              <a:gd name="T22" fmla="*/ 2147483647 w 121"/>
              <a:gd name="T23" fmla="*/ 0 h 257"/>
              <a:gd name="T24" fmla="*/ 2147483647 w 121"/>
              <a:gd name="T25" fmla="*/ 0 h 257"/>
              <a:gd name="T26" fmla="*/ 2147483647 w 121"/>
              <a:gd name="T27" fmla="*/ 2147483647 h 257"/>
              <a:gd name="T28" fmla="*/ 2147483647 w 121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1"/>
              <a:gd name="T46" fmla="*/ 0 h 257"/>
              <a:gd name="T47" fmla="*/ 121 w 121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1" h="257">
                <a:moveTo>
                  <a:pt x="77" y="257"/>
                </a:moveTo>
                <a:lnTo>
                  <a:pt x="77" y="75"/>
                </a:lnTo>
                <a:lnTo>
                  <a:pt x="0" y="75"/>
                </a:lnTo>
                <a:lnTo>
                  <a:pt x="0" y="50"/>
                </a:lnTo>
                <a:lnTo>
                  <a:pt x="20" y="49"/>
                </a:lnTo>
                <a:lnTo>
                  <a:pt x="37" y="47"/>
                </a:lnTo>
                <a:lnTo>
                  <a:pt x="51" y="44"/>
                </a:lnTo>
                <a:lnTo>
                  <a:pt x="63" y="38"/>
                </a:lnTo>
                <a:lnTo>
                  <a:pt x="73" y="31"/>
                </a:lnTo>
                <a:lnTo>
                  <a:pt x="80" y="23"/>
                </a:lnTo>
                <a:lnTo>
                  <a:pt x="85" y="13"/>
                </a:lnTo>
                <a:lnTo>
                  <a:pt x="88" y="0"/>
                </a:lnTo>
                <a:lnTo>
                  <a:pt x="121" y="0"/>
                </a:lnTo>
                <a:lnTo>
                  <a:pt x="121" y="257"/>
                </a:lnTo>
                <a:lnTo>
                  <a:pt x="77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2" name="Freeform 57"/>
          <p:cNvSpPr>
            <a:spLocks noEditPoints="1"/>
          </p:cNvSpPr>
          <p:nvPr/>
        </p:nvSpPr>
        <p:spPr bwMode="auto">
          <a:xfrm>
            <a:off x="6449485" y="6373416"/>
            <a:ext cx="120649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2147483647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0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2147483647 w 231"/>
              <a:gd name="T123" fmla="*/ 2147483647 h 2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1"/>
              <a:gd name="T187" fmla="*/ 0 h 264"/>
              <a:gd name="T188" fmla="*/ 231 w 231"/>
              <a:gd name="T189" fmla="*/ 264 h 2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1" h="264">
                <a:moveTo>
                  <a:pt x="184" y="180"/>
                </a:moveTo>
                <a:lnTo>
                  <a:pt x="183" y="167"/>
                </a:lnTo>
                <a:lnTo>
                  <a:pt x="180" y="157"/>
                </a:lnTo>
                <a:lnTo>
                  <a:pt x="175" y="147"/>
                </a:lnTo>
                <a:lnTo>
                  <a:pt x="167" y="140"/>
                </a:lnTo>
                <a:lnTo>
                  <a:pt x="157" y="133"/>
                </a:lnTo>
                <a:lnTo>
                  <a:pt x="146" y="128"/>
                </a:lnTo>
                <a:lnTo>
                  <a:pt x="134" y="126"/>
                </a:lnTo>
                <a:lnTo>
                  <a:pt x="120" y="125"/>
                </a:lnTo>
                <a:lnTo>
                  <a:pt x="104" y="126"/>
                </a:lnTo>
                <a:lnTo>
                  <a:pt x="97" y="127"/>
                </a:lnTo>
                <a:lnTo>
                  <a:pt x="90" y="128"/>
                </a:lnTo>
                <a:lnTo>
                  <a:pt x="85" y="130"/>
                </a:lnTo>
                <a:lnTo>
                  <a:pt x="79" y="133"/>
                </a:lnTo>
                <a:lnTo>
                  <a:pt x="68" y="140"/>
                </a:lnTo>
                <a:lnTo>
                  <a:pt x="60" y="147"/>
                </a:lnTo>
                <a:lnTo>
                  <a:pt x="55" y="157"/>
                </a:lnTo>
                <a:lnTo>
                  <a:pt x="52" y="167"/>
                </a:lnTo>
                <a:lnTo>
                  <a:pt x="51" y="180"/>
                </a:lnTo>
                <a:lnTo>
                  <a:pt x="52" y="192"/>
                </a:lnTo>
                <a:lnTo>
                  <a:pt x="53" y="198"/>
                </a:lnTo>
                <a:lnTo>
                  <a:pt x="53" y="200"/>
                </a:lnTo>
                <a:lnTo>
                  <a:pt x="55" y="203"/>
                </a:lnTo>
                <a:lnTo>
                  <a:pt x="57" y="207"/>
                </a:lnTo>
                <a:lnTo>
                  <a:pt x="61" y="213"/>
                </a:lnTo>
                <a:lnTo>
                  <a:pt x="64" y="217"/>
                </a:lnTo>
                <a:lnTo>
                  <a:pt x="68" y="220"/>
                </a:lnTo>
                <a:lnTo>
                  <a:pt x="79" y="226"/>
                </a:lnTo>
                <a:lnTo>
                  <a:pt x="90" y="232"/>
                </a:lnTo>
                <a:lnTo>
                  <a:pt x="104" y="234"/>
                </a:lnTo>
                <a:lnTo>
                  <a:pt x="119" y="235"/>
                </a:lnTo>
                <a:lnTo>
                  <a:pt x="132" y="234"/>
                </a:lnTo>
                <a:lnTo>
                  <a:pt x="139" y="233"/>
                </a:lnTo>
                <a:lnTo>
                  <a:pt x="146" y="232"/>
                </a:lnTo>
                <a:lnTo>
                  <a:pt x="152" y="230"/>
                </a:lnTo>
                <a:lnTo>
                  <a:pt x="157" y="226"/>
                </a:lnTo>
                <a:lnTo>
                  <a:pt x="167" y="220"/>
                </a:lnTo>
                <a:lnTo>
                  <a:pt x="175" y="212"/>
                </a:lnTo>
                <a:lnTo>
                  <a:pt x="180" y="202"/>
                </a:lnTo>
                <a:lnTo>
                  <a:pt x="183" y="192"/>
                </a:lnTo>
                <a:lnTo>
                  <a:pt x="184" y="180"/>
                </a:lnTo>
                <a:close/>
                <a:moveTo>
                  <a:pt x="227" y="71"/>
                </a:moveTo>
                <a:lnTo>
                  <a:pt x="184" y="71"/>
                </a:lnTo>
                <a:lnTo>
                  <a:pt x="182" y="62"/>
                </a:lnTo>
                <a:lnTo>
                  <a:pt x="179" y="53"/>
                </a:lnTo>
                <a:lnTo>
                  <a:pt x="173" y="47"/>
                </a:lnTo>
                <a:lnTo>
                  <a:pt x="167" y="41"/>
                </a:lnTo>
                <a:lnTo>
                  <a:pt x="158" y="36"/>
                </a:lnTo>
                <a:lnTo>
                  <a:pt x="149" y="33"/>
                </a:lnTo>
                <a:lnTo>
                  <a:pt x="137" y="31"/>
                </a:lnTo>
                <a:lnTo>
                  <a:pt x="124" y="30"/>
                </a:lnTo>
                <a:lnTo>
                  <a:pt x="116" y="31"/>
                </a:lnTo>
                <a:lnTo>
                  <a:pt x="108" y="32"/>
                </a:lnTo>
                <a:lnTo>
                  <a:pt x="93" y="36"/>
                </a:lnTo>
                <a:lnTo>
                  <a:pt x="79" y="44"/>
                </a:lnTo>
                <a:lnTo>
                  <a:pt x="70" y="53"/>
                </a:lnTo>
                <a:lnTo>
                  <a:pt x="60" y="66"/>
                </a:lnTo>
                <a:lnTo>
                  <a:pt x="53" y="83"/>
                </a:lnTo>
                <a:lnTo>
                  <a:pt x="49" y="102"/>
                </a:lnTo>
                <a:lnTo>
                  <a:pt x="46" y="123"/>
                </a:lnTo>
                <a:lnTo>
                  <a:pt x="61" y="111"/>
                </a:lnTo>
                <a:lnTo>
                  <a:pt x="81" y="102"/>
                </a:lnTo>
                <a:lnTo>
                  <a:pt x="101" y="97"/>
                </a:lnTo>
                <a:lnTo>
                  <a:pt x="124" y="94"/>
                </a:lnTo>
                <a:lnTo>
                  <a:pt x="137" y="95"/>
                </a:lnTo>
                <a:lnTo>
                  <a:pt x="148" y="97"/>
                </a:lnTo>
                <a:lnTo>
                  <a:pt x="157" y="98"/>
                </a:lnTo>
                <a:lnTo>
                  <a:pt x="168" y="101"/>
                </a:lnTo>
                <a:lnTo>
                  <a:pt x="176" y="104"/>
                </a:lnTo>
                <a:lnTo>
                  <a:pt x="186" y="108"/>
                </a:lnTo>
                <a:lnTo>
                  <a:pt x="201" y="118"/>
                </a:lnTo>
                <a:lnTo>
                  <a:pt x="213" y="130"/>
                </a:lnTo>
                <a:lnTo>
                  <a:pt x="223" y="144"/>
                </a:lnTo>
                <a:lnTo>
                  <a:pt x="228" y="161"/>
                </a:lnTo>
                <a:lnTo>
                  <a:pt x="231" y="179"/>
                </a:lnTo>
                <a:lnTo>
                  <a:pt x="229" y="188"/>
                </a:lnTo>
                <a:lnTo>
                  <a:pt x="228" y="197"/>
                </a:lnTo>
                <a:lnTo>
                  <a:pt x="225" y="206"/>
                </a:lnTo>
                <a:lnTo>
                  <a:pt x="223" y="214"/>
                </a:lnTo>
                <a:lnTo>
                  <a:pt x="219" y="221"/>
                </a:lnTo>
                <a:lnTo>
                  <a:pt x="213" y="229"/>
                </a:lnTo>
                <a:lnTo>
                  <a:pt x="199" y="240"/>
                </a:lnTo>
                <a:lnTo>
                  <a:pt x="183" y="251"/>
                </a:lnTo>
                <a:lnTo>
                  <a:pt x="164" y="258"/>
                </a:lnTo>
                <a:lnTo>
                  <a:pt x="142" y="262"/>
                </a:lnTo>
                <a:lnTo>
                  <a:pt x="119" y="264"/>
                </a:lnTo>
                <a:lnTo>
                  <a:pt x="105" y="263"/>
                </a:lnTo>
                <a:lnTo>
                  <a:pt x="91" y="262"/>
                </a:lnTo>
                <a:lnTo>
                  <a:pt x="79" y="260"/>
                </a:lnTo>
                <a:lnTo>
                  <a:pt x="68" y="256"/>
                </a:lnTo>
                <a:lnTo>
                  <a:pt x="57" y="252"/>
                </a:lnTo>
                <a:lnTo>
                  <a:pt x="48" y="246"/>
                </a:lnTo>
                <a:lnTo>
                  <a:pt x="38" y="240"/>
                </a:lnTo>
                <a:lnTo>
                  <a:pt x="30" y="234"/>
                </a:lnTo>
                <a:lnTo>
                  <a:pt x="23" y="225"/>
                </a:lnTo>
                <a:lnTo>
                  <a:pt x="18" y="217"/>
                </a:lnTo>
                <a:lnTo>
                  <a:pt x="12" y="206"/>
                </a:lnTo>
                <a:lnTo>
                  <a:pt x="7" y="196"/>
                </a:lnTo>
                <a:lnTo>
                  <a:pt x="1" y="171"/>
                </a:lnTo>
                <a:lnTo>
                  <a:pt x="0" y="144"/>
                </a:lnTo>
                <a:lnTo>
                  <a:pt x="0" y="127"/>
                </a:lnTo>
                <a:lnTo>
                  <a:pt x="1" y="111"/>
                </a:lnTo>
                <a:lnTo>
                  <a:pt x="4" y="97"/>
                </a:lnTo>
                <a:lnTo>
                  <a:pt x="8" y="83"/>
                </a:lnTo>
                <a:lnTo>
                  <a:pt x="12" y="70"/>
                </a:lnTo>
                <a:lnTo>
                  <a:pt x="19" y="59"/>
                </a:lnTo>
                <a:lnTo>
                  <a:pt x="25" y="47"/>
                </a:lnTo>
                <a:lnTo>
                  <a:pt x="33" y="37"/>
                </a:lnTo>
                <a:lnTo>
                  <a:pt x="41" y="29"/>
                </a:lnTo>
                <a:lnTo>
                  <a:pt x="51" y="22"/>
                </a:lnTo>
                <a:lnTo>
                  <a:pt x="60" y="15"/>
                </a:lnTo>
                <a:lnTo>
                  <a:pt x="71" y="10"/>
                </a:lnTo>
                <a:lnTo>
                  <a:pt x="83" y="6"/>
                </a:lnTo>
                <a:lnTo>
                  <a:pt x="96" y="3"/>
                </a:lnTo>
                <a:lnTo>
                  <a:pt x="124" y="0"/>
                </a:lnTo>
                <a:lnTo>
                  <a:pt x="135" y="2"/>
                </a:lnTo>
                <a:lnTo>
                  <a:pt x="146" y="2"/>
                </a:lnTo>
                <a:lnTo>
                  <a:pt x="157" y="4"/>
                </a:lnTo>
                <a:lnTo>
                  <a:pt x="167" y="6"/>
                </a:lnTo>
                <a:lnTo>
                  <a:pt x="183" y="11"/>
                </a:lnTo>
                <a:lnTo>
                  <a:pt x="198" y="19"/>
                </a:lnTo>
                <a:lnTo>
                  <a:pt x="209" y="29"/>
                </a:lnTo>
                <a:lnTo>
                  <a:pt x="219" y="42"/>
                </a:lnTo>
                <a:lnTo>
                  <a:pt x="224" y="55"/>
                </a:lnTo>
                <a:lnTo>
                  <a:pt x="227" y="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3" name="Freeform 58"/>
          <p:cNvSpPr>
            <a:spLocks/>
          </p:cNvSpPr>
          <p:nvPr/>
        </p:nvSpPr>
        <p:spPr bwMode="auto">
          <a:xfrm>
            <a:off x="6817785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5" y="47"/>
                </a:lnTo>
                <a:lnTo>
                  <a:pt x="50" y="44"/>
                </a:lnTo>
                <a:lnTo>
                  <a:pt x="61" y="38"/>
                </a:lnTo>
                <a:lnTo>
                  <a:pt x="71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4" name="Freeform 59"/>
          <p:cNvSpPr>
            <a:spLocks/>
          </p:cNvSpPr>
          <p:nvPr/>
        </p:nvSpPr>
        <p:spPr bwMode="auto">
          <a:xfrm>
            <a:off x="6946900" y="6375797"/>
            <a:ext cx="118533" cy="100013"/>
          </a:xfrm>
          <a:custGeom>
            <a:avLst/>
            <a:gdLst>
              <a:gd name="T0" fmla="*/ 2147483647 w 224"/>
              <a:gd name="T1" fmla="*/ 2147483647 h 249"/>
              <a:gd name="T2" fmla="*/ 2147483647 w 224"/>
              <a:gd name="T3" fmla="*/ 2147483647 h 249"/>
              <a:gd name="T4" fmla="*/ 2147483647 w 224"/>
              <a:gd name="T5" fmla="*/ 2147483647 h 249"/>
              <a:gd name="T6" fmla="*/ 2147483647 w 224"/>
              <a:gd name="T7" fmla="*/ 2147483647 h 249"/>
              <a:gd name="T8" fmla="*/ 2147483647 w 224"/>
              <a:gd name="T9" fmla="*/ 2147483647 h 249"/>
              <a:gd name="T10" fmla="*/ 2147483647 w 224"/>
              <a:gd name="T11" fmla="*/ 2147483647 h 249"/>
              <a:gd name="T12" fmla="*/ 2147483647 w 224"/>
              <a:gd name="T13" fmla="*/ 2147483647 h 249"/>
              <a:gd name="T14" fmla="*/ 2147483647 w 224"/>
              <a:gd name="T15" fmla="*/ 2147483647 h 249"/>
              <a:gd name="T16" fmla="*/ 2147483647 w 224"/>
              <a:gd name="T17" fmla="*/ 2147483647 h 249"/>
              <a:gd name="T18" fmla="*/ 2147483647 w 224"/>
              <a:gd name="T19" fmla="*/ 2147483647 h 249"/>
              <a:gd name="T20" fmla="*/ 2147483647 w 224"/>
              <a:gd name="T21" fmla="*/ 2147483647 h 249"/>
              <a:gd name="T22" fmla="*/ 2147483647 w 224"/>
              <a:gd name="T23" fmla="*/ 2147483647 h 249"/>
              <a:gd name="T24" fmla="*/ 0 w 224"/>
              <a:gd name="T25" fmla="*/ 2147483647 h 249"/>
              <a:gd name="T26" fmla="*/ 0 w 224"/>
              <a:gd name="T27" fmla="*/ 0 h 249"/>
              <a:gd name="T28" fmla="*/ 2147483647 w 224"/>
              <a:gd name="T29" fmla="*/ 0 h 249"/>
              <a:gd name="T30" fmla="*/ 2147483647 w 224"/>
              <a:gd name="T31" fmla="*/ 2147483647 h 249"/>
              <a:gd name="T32" fmla="*/ 2147483647 w 224"/>
              <a:gd name="T33" fmla="*/ 2147483647 h 249"/>
              <a:gd name="T34" fmla="*/ 2147483647 w 224"/>
              <a:gd name="T35" fmla="*/ 2147483647 h 249"/>
              <a:gd name="T36" fmla="*/ 2147483647 w 224"/>
              <a:gd name="T37" fmla="*/ 2147483647 h 249"/>
              <a:gd name="T38" fmla="*/ 2147483647 w 224"/>
              <a:gd name="T39" fmla="*/ 2147483647 h 249"/>
              <a:gd name="T40" fmla="*/ 2147483647 w 224"/>
              <a:gd name="T41" fmla="*/ 2147483647 h 249"/>
              <a:gd name="T42" fmla="*/ 2147483647 w 224"/>
              <a:gd name="T43" fmla="*/ 2147483647 h 249"/>
              <a:gd name="T44" fmla="*/ 2147483647 w 224"/>
              <a:gd name="T45" fmla="*/ 2147483647 h 249"/>
              <a:gd name="T46" fmla="*/ 2147483647 w 224"/>
              <a:gd name="T47" fmla="*/ 2147483647 h 249"/>
              <a:gd name="T48" fmla="*/ 2147483647 w 224"/>
              <a:gd name="T49" fmla="*/ 2147483647 h 2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4"/>
              <a:gd name="T76" fmla="*/ 0 h 249"/>
              <a:gd name="T77" fmla="*/ 224 w 224"/>
              <a:gd name="T78" fmla="*/ 249 h 2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4" h="249">
                <a:moveTo>
                  <a:pt x="44" y="249"/>
                </a:moveTo>
                <a:lnTo>
                  <a:pt x="47" y="233"/>
                </a:lnTo>
                <a:lnTo>
                  <a:pt x="51" y="218"/>
                </a:lnTo>
                <a:lnTo>
                  <a:pt x="60" y="190"/>
                </a:lnTo>
                <a:lnTo>
                  <a:pt x="66" y="176"/>
                </a:lnTo>
                <a:lnTo>
                  <a:pt x="72" y="161"/>
                </a:lnTo>
                <a:lnTo>
                  <a:pt x="79" y="148"/>
                </a:lnTo>
                <a:lnTo>
                  <a:pt x="88" y="135"/>
                </a:lnTo>
                <a:lnTo>
                  <a:pt x="107" y="109"/>
                </a:lnTo>
                <a:lnTo>
                  <a:pt x="127" y="82"/>
                </a:lnTo>
                <a:lnTo>
                  <a:pt x="152" y="58"/>
                </a:lnTo>
                <a:lnTo>
                  <a:pt x="179" y="34"/>
                </a:lnTo>
                <a:lnTo>
                  <a:pt x="0" y="34"/>
                </a:lnTo>
                <a:lnTo>
                  <a:pt x="0" y="0"/>
                </a:lnTo>
                <a:lnTo>
                  <a:pt x="224" y="0"/>
                </a:lnTo>
                <a:lnTo>
                  <a:pt x="224" y="30"/>
                </a:lnTo>
                <a:lnTo>
                  <a:pt x="198" y="55"/>
                </a:lnTo>
                <a:lnTo>
                  <a:pt x="174" y="80"/>
                </a:lnTo>
                <a:lnTo>
                  <a:pt x="153" y="105"/>
                </a:lnTo>
                <a:lnTo>
                  <a:pt x="135" y="132"/>
                </a:lnTo>
                <a:lnTo>
                  <a:pt x="120" y="160"/>
                </a:lnTo>
                <a:lnTo>
                  <a:pt x="108" y="189"/>
                </a:lnTo>
                <a:lnTo>
                  <a:pt x="100" y="218"/>
                </a:lnTo>
                <a:lnTo>
                  <a:pt x="93" y="249"/>
                </a:lnTo>
                <a:lnTo>
                  <a:pt x="44" y="2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5" name="Freeform 60"/>
          <p:cNvSpPr>
            <a:spLocks/>
          </p:cNvSpPr>
          <p:nvPr/>
        </p:nvSpPr>
        <p:spPr bwMode="auto">
          <a:xfrm>
            <a:off x="7313085" y="6373416"/>
            <a:ext cx="63500" cy="102394"/>
          </a:xfrm>
          <a:custGeom>
            <a:avLst/>
            <a:gdLst>
              <a:gd name="T0" fmla="*/ 2147483647 w 119"/>
              <a:gd name="T1" fmla="*/ 2147483647 h 257"/>
              <a:gd name="T2" fmla="*/ 2147483647 w 119"/>
              <a:gd name="T3" fmla="*/ 2147483647 h 257"/>
              <a:gd name="T4" fmla="*/ 0 w 119"/>
              <a:gd name="T5" fmla="*/ 2147483647 h 257"/>
              <a:gd name="T6" fmla="*/ 0 w 119"/>
              <a:gd name="T7" fmla="*/ 2147483647 h 257"/>
              <a:gd name="T8" fmla="*/ 2147483647 w 119"/>
              <a:gd name="T9" fmla="*/ 2147483647 h 257"/>
              <a:gd name="T10" fmla="*/ 2147483647 w 119"/>
              <a:gd name="T11" fmla="*/ 2147483647 h 257"/>
              <a:gd name="T12" fmla="*/ 2147483647 w 119"/>
              <a:gd name="T13" fmla="*/ 2147483647 h 257"/>
              <a:gd name="T14" fmla="*/ 2147483647 w 119"/>
              <a:gd name="T15" fmla="*/ 2147483647 h 257"/>
              <a:gd name="T16" fmla="*/ 2147483647 w 119"/>
              <a:gd name="T17" fmla="*/ 2147483647 h 257"/>
              <a:gd name="T18" fmla="*/ 2147483647 w 119"/>
              <a:gd name="T19" fmla="*/ 2147483647 h 257"/>
              <a:gd name="T20" fmla="*/ 2147483647 w 119"/>
              <a:gd name="T21" fmla="*/ 2147483647 h 257"/>
              <a:gd name="T22" fmla="*/ 2147483647 w 119"/>
              <a:gd name="T23" fmla="*/ 0 h 257"/>
              <a:gd name="T24" fmla="*/ 2147483647 w 119"/>
              <a:gd name="T25" fmla="*/ 0 h 257"/>
              <a:gd name="T26" fmla="*/ 2147483647 w 119"/>
              <a:gd name="T27" fmla="*/ 2147483647 h 257"/>
              <a:gd name="T28" fmla="*/ 2147483647 w 119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"/>
              <a:gd name="T46" fmla="*/ 0 h 257"/>
              <a:gd name="T47" fmla="*/ 119 w 119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3" y="13"/>
                </a:lnTo>
                <a:lnTo>
                  <a:pt x="87" y="0"/>
                </a:lnTo>
                <a:lnTo>
                  <a:pt x="119" y="0"/>
                </a:lnTo>
                <a:lnTo>
                  <a:pt x="119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6" name="Freeform 61"/>
          <p:cNvSpPr>
            <a:spLocks noEditPoints="1"/>
          </p:cNvSpPr>
          <p:nvPr/>
        </p:nvSpPr>
        <p:spPr bwMode="auto">
          <a:xfrm>
            <a:off x="7444318" y="6373416"/>
            <a:ext cx="118533" cy="104775"/>
          </a:xfrm>
          <a:custGeom>
            <a:avLst/>
            <a:gdLst>
              <a:gd name="T0" fmla="*/ 2147483647 w 227"/>
              <a:gd name="T1" fmla="*/ 2147483647 h 264"/>
              <a:gd name="T2" fmla="*/ 2147483647 w 227"/>
              <a:gd name="T3" fmla="*/ 2147483647 h 264"/>
              <a:gd name="T4" fmla="*/ 2147483647 w 227"/>
              <a:gd name="T5" fmla="*/ 2147483647 h 264"/>
              <a:gd name="T6" fmla="*/ 2147483647 w 227"/>
              <a:gd name="T7" fmla="*/ 2147483647 h 264"/>
              <a:gd name="T8" fmla="*/ 2147483647 w 227"/>
              <a:gd name="T9" fmla="*/ 2147483647 h 264"/>
              <a:gd name="T10" fmla="*/ 2147483647 w 227"/>
              <a:gd name="T11" fmla="*/ 2147483647 h 264"/>
              <a:gd name="T12" fmla="*/ 2147483647 w 227"/>
              <a:gd name="T13" fmla="*/ 2147483647 h 264"/>
              <a:gd name="T14" fmla="*/ 2147483647 w 227"/>
              <a:gd name="T15" fmla="*/ 2147483647 h 264"/>
              <a:gd name="T16" fmla="*/ 2147483647 w 227"/>
              <a:gd name="T17" fmla="*/ 2147483647 h 264"/>
              <a:gd name="T18" fmla="*/ 2147483647 w 227"/>
              <a:gd name="T19" fmla="*/ 2147483647 h 264"/>
              <a:gd name="T20" fmla="*/ 2147483647 w 227"/>
              <a:gd name="T21" fmla="*/ 2147483647 h 264"/>
              <a:gd name="T22" fmla="*/ 2147483647 w 227"/>
              <a:gd name="T23" fmla="*/ 2147483647 h 264"/>
              <a:gd name="T24" fmla="*/ 2147483647 w 227"/>
              <a:gd name="T25" fmla="*/ 2147483647 h 264"/>
              <a:gd name="T26" fmla="*/ 2147483647 w 227"/>
              <a:gd name="T27" fmla="*/ 2147483647 h 264"/>
              <a:gd name="T28" fmla="*/ 2147483647 w 227"/>
              <a:gd name="T29" fmla="*/ 2147483647 h 264"/>
              <a:gd name="T30" fmla="*/ 2147483647 w 227"/>
              <a:gd name="T31" fmla="*/ 2147483647 h 264"/>
              <a:gd name="T32" fmla="*/ 2147483647 w 227"/>
              <a:gd name="T33" fmla="*/ 2147483647 h 264"/>
              <a:gd name="T34" fmla="*/ 2147483647 w 227"/>
              <a:gd name="T35" fmla="*/ 2147483647 h 264"/>
              <a:gd name="T36" fmla="*/ 2147483647 w 227"/>
              <a:gd name="T37" fmla="*/ 2147483647 h 264"/>
              <a:gd name="T38" fmla="*/ 2147483647 w 227"/>
              <a:gd name="T39" fmla="*/ 2147483647 h 264"/>
              <a:gd name="T40" fmla="*/ 2147483647 w 227"/>
              <a:gd name="T41" fmla="*/ 2147483647 h 264"/>
              <a:gd name="T42" fmla="*/ 2147483647 w 227"/>
              <a:gd name="T43" fmla="*/ 2147483647 h 264"/>
              <a:gd name="T44" fmla="*/ 2147483647 w 227"/>
              <a:gd name="T45" fmla="*/ 2147483647 h 264"/>
              <a:gd name="T46" fmla="*/ 2147483647 w 227"/>
              <a:gd name="T47" fmla="*/ 2147483647 h 264"/>
              <a:gd name="T48" fmla="*/ 2147483647 w 227"/>
              <a:gd name="T49" fmla="*/ 2147483647 h 264"/>
              <a:gd name="T50" fmla="*/ 2147483647 w 227"/>
              <a:gd name="T51" fmla="*/ 2147483647 h 264"/>
              <a:gd name="T52" fmla="*/ 2147483647 w 227"/>
              <a:gd name="T53" fmla="*/ 2147483647 h 264"/>
              <a:gd name="T54" fmla="*/ 2147483647 w 227"/>
              <a:gd name="T55" fmla="*/ 2147483647 h 264"/>
              <a:gd name="T56" fmla="*/ 2147483647 w 227"/>
              <a:gd name="T57" fmla="*/ 0 h 264"/>
              <a:gd name="T58" fmla="*/ 2147483647 w 227"/>
              <a:gd name="T59" fmla="*/ 2147483647 h 264"/>
              <a:gd name="T60" fmla="*/ 2147483647 w 227"/>
              <a:gd name="T61" fmla="*/ 2147483647 h 264"/>
              <a:gd name="T62" fmla="*/ 2147483647 w 227"/>
              <a:gd name="T63" fmla="*/ 2147483647 h 264"/>
              <a:gd name="T64" fmla="*/ 2147483647 w 227"/>
              <a:gd name="T65" fmla="*/ 2147483647 h 264"/>
              <a:gd name="T66" fmla="*/ 2147483647 w 227"/>
              <a:gd name="T67" fmla="*/ 2147483647 h 264"/>
              <a:gd name="T68" fmla="*/ 2147483647 w 227"/>
              <a:gd name="T69" fmla="*/ 2147483647 h 264"/>
              <a:gd name="T70" fmla="*/ 2147483647 w 227"/>
              <a:gd name="T71" fmla="*/ 2147483647 h 264"/>
              <a:gd name="T72" fmla="*/ 2147483647 w 227"/>
              <a:gd name="T73" fmla="*/ 2147483647 h 264"/>
              <a:gd name="T74" fmla="*/ 2147483647 w 227"/>
              <a:gd name="T75" fmla="*/ 2147483647 h 264"/>
              <a:gd name="T76" fmla="*/ 2147483647 w 227"/>
              <a:gd name="T77" fmla="*/ 2147483647 h 264"/>
              <a:gd name="T78" fmla="*/ 2147483647 w 227"/>
              <a:gd name="T79" fmla="*/ 2147483647 h 264"/>
              <a:gd name="T80" fmla="*/ 2147483647 w 227"/>
              <a:gd name="T81" fmla="*/ 2147483647 h 264"/>
              <a:gd name="T82" fmla="*/ 2147483647 w 227"/>
              <a:gd name="T83" fmla="*/ 2147483647 h 264"/>
              <a:gd name="T84" fmla="*/ 2147483647 w 227"/>
              <a:gd name="T85" fmla="*/ 2147483647 h 264"/>
              <a:gd name="T86" fmla="*/ 2147483647 w 227"/>
              <a:gd name="T87" fmla="*/ 2147483647 h 264"/>
              <a:gd name="T88" fmla="*/ 2147483647 w 227"/>
              <a:gd name="T89" fmla="*/ 2147483647 h 264"/>
              <a:gd name="T90" fmla="*/ 2147483647 w 227"/>
              <a:gd name="T91" fmla="*/ 2147483647 h 264"/>
              <a:gd name="T92" fmla="*/ 2147483647 w 227"/>
              <a:gd name="T93" fmla="*/ 2147483647 h 2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264"/>
              <a:gd name="T143" fmla="*/ 227 w 227"/>
              <a:gd name="T144" fmla="*/ 264 h 2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264">
                <a:moveTo>
                  <a:pt x="45" y="183"/>
                </a:moveTo>
                <a:lnTo>
                  <a:pt x="47" y="195"/>
                </a:lnTo>
                <a:lnTo>
                  <a:pt x="51" y="204"/>
                </a:lnTo>
                <a:lnTo>
                  <a:pt x="56" y="213"/>
                </a:lnTo>
                <a:lnTo>
                  <a:pt x="63" y="220"/>
                </a:lnTo>
                <a:lnTo>
                  <a:pt x="73" y="225"/>
                </a:lnTo>
                <a:lnTo>
                  <a:pt x="85" y="230"/>
                </a:lnTo>
                <a:lnTo>
                  <a:pt x="97" y="233"/>
                </a:lnTo>
                <a:lnTo>
                  <a:pt x="112" y="234"/>
                </a:lnTo>
                <a:lnTo>
                  <a:pt x="127" y="233"/>
                </a:lnTo>
                <a:lnTo>
                  <a:pt x="141" y="230"/>
                </a:lnTo>
                <a:lnTo>
                  <a:pt x="153" y="225"/>
                </a:lnTo>
                <a:lnTo>
                  <a:pt x="163" y="220"/>
                </a:lnTo>
                <a:lnTo>
                  <a:pt x="171" y="213"/>
                </a:lnTo>
                <a:lnTo>
                  <a:pt x="177" y="204"/>
                </a:lnTo>
                <a:lnTo>
                  <a:pt x="179" y="195"/>
                </a:lnTo>
                <a:lnTo>
                  <a:pt x="181" y="183"/>
                </a:lnTo>
                <a:lnTo>
                  <a:pt x="179" y="174"/>
                </a:lnTo>
                <a:lnTo>
                  <a:pt x="177" y="164"/>
                </a:lnTo>
                <a:lnTo>
                  <a:pt x="174" y="160"/>
                </a:lnTo>
                <a:lnTo>
                  <a:pt x="171" y="156"/>
                </a:lnTo>
                <a:lnTo>
                  <a:pt x="163" y="149"/>
                </a:lnTo>
                <a:lnTo>
                  <a:pt x="153" y="144"/>
                </a:lnTo>
                <a:lnTo>
                  <a:pt x="141" y="140"/>
                </a:lnTo>
                <a:lnTo>
                  <a:pt x="127" y="138"/>
                </a:lnTo>
                <a:lnTo>
                  <a:pt x="112" y="137"/>
                </a:lnTo>
                <a:lnTo>
                  <a:pt x="97" y="138"/>
                </a:lnTo>
                <a:lnTo>
                  <a:pt x="85" y="140"/>
                </a:lnTo>
                <a:lnTo>
                  <a:pt x="73" y="144"/>
                </a:lnTo>
                <a:lnTo>
                  <a:pt x="63" y="149"/>
                </a:lnTo>
                <a:lnTo>
                  <a:pt x="56" y="156"/>
                </a:lnTo>
                <a:lnTo>
                  <a:pt x="51" y="164"/>
                </a:lnTo>
                <a:lnTo>
                  <a:pt x="47" y="174"/>
                </a:lnTo>
                <a:lnTo>
                  <a:pt x="45" y="183"/>
                </a:lnTo>
                <a:close/>
                <a:moveTo>
                  <a:pt x="56" y="69"/>
                </a:moveTo>
                <a:lnTo>
                  <a:pt x="56" y="78"/>
                </a:lnTo>
                <a:lnTo>
                  <a:pt x="61" y="86"/>
                </a:lnTo>
                <a:lnTo>
                  <a:pt x="65" y="92"/>
                </a:lnTo>
                <a:lnTo>
                  <a:pt x="71" y="99"/>
                </a:lnTo>
                <a:lnTo>
                  <a:pt x="80" y="103"/>
                </a:lnTo>
                <a:lnTo>
                  <a:pt x="89" y="106"/>
                </a:lnTo>
                <a:lnTo>
                  <a:pt x="100" y="109"/>
                </a:lnTo>
                <a:lnTo>
                  <a:pt x="112" y="109"/>
                </a:lnTo>
                <a:lnTo>
                  <a:pt x="125" y="109"/>
                </a:lnTo>
                <a:lnTo>
                  <a:pt x="137" y="106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62" y="92"/>
                </a:lnTo>
                <a:lnTo>
                  <a:pt x="166" y="86"/>
                </a:lnTo>
                <a:lnTo>
                  <a:pt x="168" y="78"/>
                </a:lnTo>
                <a:lnTo>
                  <a:pt x="170" y="69"/>
                </a:lnTo>
                <a:lnTo>
                  <a:pt x="170" y="61"/>
                </a:lnTo>
                <a:lnTo>
                  <a:pt x="166" y="53"/>
                </a:lnTo>
                <a:lnTo>
                  <a:pt x="162" y="46"/>
                </a:lnTo>
                <a:lnTo>
                  <a:pt x="155" y="41"/>
                </a:lnTo>
                <a:lnTo>
                  <a:pt x="147" y="36"/>
                </a:lnTo>
                <a:lnTo>
                  <a:pt x="137" y="33"/>
                </a:lnTo>
                <a:lnTo>
                  <a:pt x="126" y="31"/>
                </a:lnTo>
                <a:lnTo>
                  <a:pt x="112" y="30"/>
                </a:lnTo>
                <a:lnTo>
                  <a:pt x="100" y="31"/>
                </a:lnTo>
                <a:lnTo>
                  <a:pt x="89" y="33"/>
                </a:lnTo>
                <a:lnTo>
                  <a:pt x="84" y="34"/>
                </a:lnTo>
                <a:lnTo>
                  <a:pt x="80" y="36"/>
                </a:lnTo>
                <a:lnTo>
                  <a:pt x="71" y="41"/>
                </a:lnTo>
                <a:lnTo>
                  <a:pt x="65" y="46"/>
                </a:lnTo>
                <a:lnTo>
                  <a:pt x="61" y="53"/>
                </a:lnTo>
                <a:lnTo>
                  <a:pt x="56" y="61"/>
                </a:lnTo>
                <a:lnTo>
                  <a:pt x="56" y="69"/>
                </a:lnTo>
                <a:close/>
                <a:moveTo>
                  <a:pt x="55" y="120"/>
                </a:moveTo>
                <a:lnTo>
                  <a:pt x="44" y="116"/>
                </a:lnTo>
                <a:lnTo>
                  <a:pt x="36" y="111"/>
                </a:lnTo>
                <a:lnTo>
                  <a:pt x="28" y="105"/>
                </a:lnTo>
                <a:lnTo>
                  <a:pt x="22" y="99"/>
                </a:lnTo>
                <a:lnTo>
                  <a:pt x="14" y="84"/>
                </a:lnTo>
                <a:lnTo>
                  <a:pt x="11" y="67"/>
                </a:lnTo>
                <a:lnTo>
                  <a:pt x="13" y="60"/>
                </a:lnTo>
                <a:lnTo>
                  <a:pt x="14" y="53"/>
                </a:lnTo>
                <a:lnTo>
                  <a:pt x="15" y="47"/>
                </a:lnTo>
                <a:lnTo>
                  <a:pt x="18" y="41"/>
                </a:lnTo>
                <a:lnTo>
                  <a:pt x="22" y="34"/>
                </a:lnTo>
                <a:lnTo>
                  <a:pt x="28" y="29"/>
                </a:lnTo>
                <a:lnTo>
                  <a:pt x="39" y="19"/>
                </a:lnTo>
                <a:lnTo>
                  <a:pt x="54" y="12"/>
                </a:lnTo>
                <a:lnTo>
                  <a:pt x="70" y="6"/>
                </a:lnTo>
                <a:lnTo>
                  <a:pt x="91" y="2"/>
                </a:lnTo>
                <a:lnTo>
                  <a:pt x="112" y="0"/>
                </a:lnTo>
                <a:lnTo>
                  <a:pt x="125" y="2"/>
                </a:lnTo>
                <a:lnTo>
                  <a:pt x="136" y="2"/>
                </a:lnTo>
                <a:lnTo>
                  <a:pt x="155" y="6"/>
                </a:lnTo>
                <a:lnTo>
                  <a:pt x="173" y="12"/>
                </a:lnTo>
                <a:lnTo>
                  <a:pt x="181" y="15"/>
                </a:lnTo>
                <a:lnTo>
                  <a:pt x="188" y="19"/>
                </a:lnTo>
                <a:lnTo>
                  <a:pt x="200" y="29"/>
                </a:lnTo>
                <a:lnTo>
                  <a:pt x="208" y="41"/>
                </a:lnTo>
                <a:lnTo>
                  <a:pt x="214" y="53"/>
                </a:lnTo>
                <a:lnTo>
                  <a:pt x="215" y="67"/>
                </a:lnTo>
                <a:lnTo>
                  <a:pt x="215" y="75"/>
                </a:lnTo>
                <a:lnTo>
                  <a:pt x="212" y="84"/>
                </a:lnTo>
                <a:lnTo>
                  <a:pt x="209" y="92"/>
                </a:lnTo>
                <a:lnTo>
                  <a:pt x="204" y="99"/>
                </a:lnTo>
                <a:lnTo>
                  <a:pt x="199" y="105"/>
                </a:lnTo>
                <a:lnTo>
                  <a:pt x="190" y="111"/>
                </a:lnTo>
                <a:lnTo>
                  <a:pt x="182" y="116"/>
                </a:lnTo>
                <a:lnTo>
                  <a:pt x="171" y="120"/>
                </a:lnTo>
                <a:lnTo>
                  <a:pt x="185" y="125"/>
                </a:lnTo>
                <a:lnTo>
                  <a:pt x="196" y="130"/>
                </a:lnTo>
                <a:lnTo>
                  <a:pt x="205" y="137"/>
                </a:lnTo>
                <a:lnTo>
                  <a:pt x="212" y="144"/>
                </a:lnTo>
                <a:lnTo>
                  <a:pt x="219" y="152"/>
                </a:lnTo>
                <a:lnTo>
                  <a:pt x="223" y="162"/>
                </a:lnTo>
                <a:lnTo>
                  <a:pt x="226" y="173"/>
                </a:lnTo>
                <a:lnTo>
                  <a:pt x="227" y="184"/>
                </a:lnTo>
                <a:lnTo>
                  <a:pt x="226" y="193"/>
                </a:lnTo>
                <a:lnTo>
                  <a:pt x="224" y="201"/>
                </a:lnTo>
                <a:lnTo>
                  <a:pt x="222" y="210"/>
                </a:lnTo>
                <a:lnTo>
                  <a:pt x="219" y="217"/>
                </a:lnTo>
                <a:lnTo>
                  <a:pt x="209" y="231"/>
                </a:lnTo>
                <a:lnTo>
                  <a:pt x="196" y="242"/>
                </a:lnTo>
                <a:lnTo>
                  <a:pt x="179" y="252"/>
                </a:lnTo>
                <a:lnTo>
                  <a:pt x="160" y="258"/>
                </a:lnTo>
                <a:lnTo>
                  <a:pt x="138" y="262"/>
                </a:lnTo>
                <a:lnTo>
                  <a:pt x="112" y="264"/>
                </a:lnTo>
                <a:lnTo>
                  <a:pt x="100" y="263"/>
                </a:lnTo>
                <a:lnTo>
                  <a:pt x="88" y="262"/>
                </a:lnTo>
                <a:lnTo>
                  <a:pt x="66" y="258"/>
                </a:lnTo>
                <a:lnTo>
                  <a:pt x="55" y="255"/>
                </a:lnTo>
                <a:lnTo>
                  <a:pt x="47" y="252"/>
                </a:lnTo>
                <a:lnTo>
                  <a:pt x="30" y="242"/>
                </a:lnTo>
                <a:lnTo>
                  <a:pt x="17" y="231"/>
                </a:lnTo>
                <a:lnTo>
                  <a:pt x="7" y="217"/>
                </a:lnTo>
                <a:lnTo>
                  <a:pt x="2" y="201"/>
                </a:lnTo>
                <a:lnTo>
                  <a:pt x="0" y="184"/>
                </a:lnTo>
                <a:lnTo>
                  <a:pt x="0" y="173"/>
                </a:lnTo>
                <a:lnTo>
                  <a:pt x="3" y="162"/>
                </a:lnTo>
                <a:lnTo>
                  <a:pt x="6" y="158"/>
                </a:lnTo>
                <a:lnTo>
                  <a:pt x="7" y="152"/>
                </a:lnTo>
                <a:lnTo>
                  <a:pt x="10" y="148"/>
                </a:lnTo>
                <a:lnTo>
                  <a:pt x="14" y="144"/>
                </a:lnTo>
                <a:lnTo>
                  <a:pt x="21" y="137"/>
                </a:lnTo>
                <a:lnTo>
                  <a:pt x="30" y="130"/>
                </a:lnTo>
                <a:lnTo>
                  <a:pt x="41" y="125"/>
                </a:lnTo>
                <a:lnTo>
                  <a:pt x="55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7" name="Freeform 62"/>
          <p:cNvSpPr>
            <a:spLocks/>
          </p:cNvSpPr>
          <p:nvPr/>
        </p:nvSpPr>
        <p:spPr bwMode="auto">
          <a:xfrm>
            <a:off x="7812618" y="6373416"/>
            <a:ext cx="63500" cy="102394"/>
          </a:xfrm>
          <a:custGeom>
            <a:avLst/>
            <a:gdLst>
              <a:gd name="T0" fmla="*/ 2147483647 w 120"/>
              <a:gd name="T1" fmla="*/ 2147483647 h 257"/>
              <a:gd name="T2" fmla="*/ 2147483647 w 120"/>
              <a:gd name="T3" fmla="*/ 2147483647 h 257"/>
              <a:gd name="T4" fmla="*/ 0 w 120"/>
              <a:gd name="T5" fmla="*/ 2147483647 h 257"/>
              <a:gd name="T6" fmla="*/ 0 w 120"/>
              <a:gd name="T7" fmla="*/ 2147483647 h 257"/>
              <a:gd name="T8" fmla="*/ 2147483647 w 120"/>
              <a:gd name="T9" fmla="*/ 2147483647 h 257"/>
              <a:gd name="T10" fmla="*/ 2147483647 w 120"/>
              <a:gd name="T11" fmla="*/ 2147483647 h 257"/>
              <a:gd name="T12" fmla="*/ 2147483647 w 120"/>
              <a:gd name="T13" fmla="*/ 2147483647 h 257"/>
              <a:gd name="T14" fmla="*/ 2147483647 w 120"/>
              <a:gd name="T15" fmla="*/ 2147483647 h 257"/>
              <a:gd name="T16" fmla="*/ 2147483647 w 120"/>
              <a:gd name="T17" fmla="*/ 2147483647 h 257"/>
              <a:gd name="T18" fmla="*/ 2147483647 w 120"/>
              <a:gd name="T19" fmla="*/ 2147483647 h 257"/>
              <a:gd name="T20" fmla="*/ 2147483647 w 120"/>
              <a:gd name="T21" fmla="*/ 2147483647 h 257"/>
              <a:gd name="T22" fmla="*/ 2147483647 w 120"/>
              <a:gd name="T23" fmla="*/ 0 h 257"/>
              <a:gd name="T24" fmla="*/ 2147483647 w 120"/>
              <a:gd name="T25" fmla="*/ 0 h 257"/>
              <a:gd name="T26" fmla="*/ 2147483647 w 120"/>
              <a:gd name="T27" fmla="*/ 2147483647 h 257"/>
              <a:gd name="T28" fmla="*/ 2147483647 w 120"/>
              <a:gd name="T29" fmla="*/ 2147483647 h 25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0"/>
              <a:gd name="T46" fmla="*/ 0 h 257"/>
              <a:gd name="T47" fmla="*/ 120 w 120"/>
              <a:gd name="T48" fmla="*/ 257 h 25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0" h="257">
                <a:moveTo>
                  <a:pt x="76" y="257"/>
                </a:moveTo>
                <a:lnTo>
                  <a:pt x="76" y="75"/>
                </a:lnTo>
                <a:lnTo>
                  <a:pt x="0" y="75"/>
                </a:lnTo>
                <a:lnTo>
                  <a:pt x="0" y="50"/>
                </a:lnTo>
                <a:lnTo>
                  <a:pt x="19" y="49"/>
                </a:lnTo>
                <a:lnTo>
                  <a:pt x="37" y="47"/>
                </a:lnTo>
                <a:lnTo>
                  <a:pt x="50" y="44"/>
                </a:lnTo>
                <a:lnTo>
                  <a:pt x="63" y="38"/>
                </a:lnTo>
                <a:lnTo>
                  <a:pt x="72" y="31"/>
                </a:lnTo>
                <a:lnTo>
                  <a:pt x="79" y="23"/>
                </a:lnTo>
                <a:lnTo>
                  <a:pt x="85" y="13"/>
                </a:lnTo>
                <a:lnTo>
                  <a:pt x="87" y="0"/>
                </a:lnTo>
                <a:lnTo>
                  <a:pt x="120" y="0"/>
                </a:lnTo>
                <a:lnTo>
                  <a:pt x="120" y="257"/>
                </a:lnTo>
                <a:lnTo>
                  <a:pt x="76" y="2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8" name="Freeform 63"/>
          <p:cNvSpPr>
            <a:spLocks noEditPoints="1"/>
          </p:cNvSpPr>
          <p:nvPr/>
        </p:nvSpPr>
        <p:spPr bwMode="auto">
          <a:xfrm>
            <a:off x="7939618" y="6373416"/>
            <a:ext cx="122767" cy="104775"/>
          </a:xfrm>
          <a:custGeom>
            <a:avLst/>
            <a:gdLst>
              <a:gd name="T0" fmla="*/ 2147483647 w 231"/>
              <a:gd name="T1" fmla="*/ 2147483647 h 264"/>
              <a:gd name="T2" fmla="*/ 2147483647 w 231"/>
              <a:gd name="T3" fmla="*/ 2147483647 h 264"/>
              <a:gd name="T4" fmla="*/ 2147483647 w 231"/>
              <a:gd name="T5" fmla="*/ 2147483647 h 264"/>
              <a:gd name="T6" fmla="*/ 2147483647 w 231"/>
              <a:gd name="T7" fmla="*/ 2147483647 h 264"/>
              <a:gd name="T8" fmla="*/ 2147483647 w 231"/>
              <a:gd name="T9" fmla="*/ 2147483647 h 264"/>
              <a:gd name="T10" fmla="*/ 2147483647 w 231"/>
              <a:gd name="T11" fmla="*/ 2147483647 h 264"/>
              <a:gd name="T12" fmla="*/ 2147483647 w 231"/>
              <a:gd name="T13" fmla="*/ 2147483647 h 264"/>
              <a:gd name="T14" fmla="*/ 2147483647 w 231"/>
              <a:gd name="T15" fmla="*/ 2147483647 h 264"/>
              <a:gd name="T16" fmla="*/ 2147483647 w 231"/>
              <a:gd name="T17" fmla="*/ 2147483647 h 264"/>
              <a:gd name="T18" fmla="*/ 2147483647 w 231"/>
              <a:gd name="T19" fmla="*/ 2147483647 h 264"/>
              <a:gd name="T20" fmla="*/ 2147483647 w 231"/>
              <a:gd name="T21" fmla="*/ 2147483647 h 264"/>
              <a:gd name="T22" fmla="*/ 2147483647 w 231"/>
              <a:gd name="T23" fmla="*/ 2147483647 h 264"/>
              <a:gd name="T24" fmla="*/ 2147483647 w 231"/>
              <a:gd name="T25" fmla="*/ 2147483647 h 264"/>
              <a:gd name="T26" fmla="*/ 2147483647 w 231"/>
              <a:gd name="T27" fmla="*/ 2147483647 h 264"/>
              <a:gd name="T28" fmla="*/ 2147483647 w 231"/>
              <a:gd name="T29" fmla="*/ 2147483647 h 264"/>
              <a:gd name="T30" fmla="*/ 2147483647 w 231"/>
              <a:gd name="T31" fmla="*/ 2147483647 h 264"/>
              <a:gd name="T32" fmla="*/ 2147483647 w 231"/>
              <a:gd name="T33" fmla="*/ 2147483647 h 264"/>
              <a:gd name="T34" fmla="*/ 2147483647 w 231"/>
              <a:gd name="T35" fmla="*/ 2147483647 h 264"/>
              <a:gd name="T36" fmla="*/ 2147483647 w 231"/>
              <a:gd name="T37" fmla="*/ 2147483647 h 264"/>
              <a:gd name="T38" fmla="*/ 2147483647 w 231"/>
              <a:gd name="T39" fmla="*/ 2147483647 h 264"/>
              <a:gd name="T40" fmla="*/ 2147483647 w 231"/>
              <a:gd name="T41" fmla="*/ 2147483647 h 264"/>
              <a:gd name="T42" fmla="*/ 2147483647 w 231"/>
              <a:gd name="T43" fmla="*/ 2147483647 h 264"/>
              <a:gd name="T44" fmla="*/ 2147483647 w 231"/>
              <a:gd name="T45" fmla="*/ 2147483647 h 264"/>
              <a:gd name="T46" fmla="*/ 2147483647 w 231"/>
              <a:gd name="T47" fmla="*/ 2147483647 h 264"/>
              <a:gd name="T48" fmla="*/ 2147483647 w 231"/>
              <a:gd name="T49" fmla="*/ 2147483647 h 264"/>
              <a:gd name="T50" fmla="*/ 2147483647 w 231"/>
              <a:gd name="T51" fmla="*/ 2147483647 h 264"/>
              <a:gd name="T52" fmla="*/ 2147483647 w 231"/>
              <a:gd name="T53" fmla="*/ 2147483647 h 264"/>
              <a:gd name="T54" fmla="*/ 2147483647 w 231"/>
              <a:gd name="T55" fmla="*/ 2147483647 h 264"/>
              <a:gd name="T56" fmla="*/ 2147483647 w 231"/>
              <a:gd name="T57" fmla="*/ 2147483647 h 264"/>
              <a:gd name="T58" fmla="*/ 2147483647 w 231"/>
              <a:gd name="T59" fmla="*/ 2147483647 h 264"/>
              <a:gd name="T60" fmla="*/ 2147483647 w 231"/>
              <a:gd name="T61" fmla="*/ 2147483647 h 264"/>
              <a:gd name="T62" fmla="*/ 2147483647 w 231"/>
              <a:gd name="T63" fmla="*/ 2147483647 h 264"/>
              <a:gd name="T64" fmla="*/ 2147483647 w 231"/>
              <a:gd name="T65" fmla="*/ 2147483647 h 264"/>
              <a:gd name="T66" fmla="*/ 2147483647 w 231"/>
              <a:gd name="T67" fmla="*/ 2147483647 h 264"/>
              <a:gd name="T68" fmla="*/ 2147483647 w 231"/>
              <a:gd name="T69" fmla="*/ 2147483647 h 264"/>
              <a:gd name="T70" fmla="*/ 2147483647 w 231"/>
              <a:gd name="T71" fmla="*/ 2147483647 h 264"/>
              <a:gd name="T72" fmla="*/ 2147483647 w 231"/>
              <a:gd name="T73" fmla="*/ 2147483647 h 264"/>
              <a:gd name="T74" fmla="*/ 2147483647 w 231"/>
              <a:gd name="T75" fmla="*/ 2147483647 h 264"/>
              <a:gd name="T76" fmla="*/ 2147483647 w 231"/>
              <a:gd name="T77" fmla="*/ 2147483647 h 264"/>
              <a:gd name="T78" fmla="*/ 2147483647 w 231"/>
              <a:gd name="T79" fmla="*/ 2147483647 h 264"/>
              <a:gd name="T80" fmla="*/ 2147483647 w 231"/>
              <a:gd name="T81" fmla="*/ 2147483647 h 264"/>
              <a:gd name="T82" fmla="*/ 2147483647 w 231"/>
              <a:gd name="T83" fmla="*/ 0 h 264"/>
              <a:gd name="T84" fmla="*/ 2147483647 w 231"/>
              <a:gd name="T85" fmla="*/ 2147483647 h 264"/>
              <a:gd name="T86" fmla="*/ 2147483647 w 231"/>
              <a:gd name="T87" fmla="*/ 2147483647 h 264"/>
              <a:gd name="T88" fmla="*/ 2147483647 w 231"/>
              <a:gd name="T89" fmla="*/ 2147483647 h 264"/>
              <a:gd name="T90" fmla="*/ 2147483647 w 231"/>
              <a:gd name="T91" fmla="*/ 2147483647 h 264"/>
              <a:gd name="T92" fmla="*/ 2147483647 w 231"/>
              <a:gd name="T93" fmla="*/ 2147483647 h 264"/>
              <a:gd name="T94" fmla="*/ 2147483647 w 231"/>
              <a:gd name="T95" fmla="*/ 2147483647 h 264"/>
              <a:gd name="T96" fmla="*/ 2147483647 w 231"/>
              <a:gd name="T97" fmla="*/ 2147483647 h 264"/>
              <a:gd name="T98" fmla="*/ 2147483647 w 231"/>
              <a:gd name="T99" fmla="*/ 2147483647 h 264"/>
              <a:gd name="T100" fmla="*/ 2147483647 w 231"/>
              <a:gd name="T101" fmla="*/ 2147483647 h 264"/>
              <a:gd name="T102" fmla="*/ 2147483647 w 231"/>
              <a:gd name="T103" fmla="*/ 2147483647 h 264"/>
              <a:gd name="T104" fmla="*/ 2147483647 w 231"/>
              <a:gd name="T105" fmla="*/ 2147483647 h 264"/>
              <a:gd name="T106" fmla="*/ 2147483647 w 231"/>
              <a:gd name="T107" fmla="*/ 2147483647 h 264"/>
              <a:gd name="T108" fmla="*/ 2147483647 w 231"/>
              <a:gd name="T109" fmla="*/ 2147483647 h 264"/>
              <a:gd name="T110" fmla="*/ 2147483647 w 231"/>
              <a:gd name="T111" fmla="*/ 2147483647 h 264"/>
              <a:gd name="T112" fmla="*/ 2147483647 w 231"/>
              <a:gd name="T113" fmla="*/ 2147483647 h 264"/>
              <a:gd name="T114" fmla="*/ 2147483647 w 231"/>
              <a:gd name="T115" fmla="*/ 2147483647 h 264"/>
              <a:gd name="T116" fmla="*/ 2147483647 w 231"/>
              <a:gd name="T117" fmla="*/ 2147483647 h 264"/>
              <a:gd name="T118" fmla="*/ 2147483647 w 231"/>
              <a:gd name="T119" fmla="*/ 2147483647 h 264"/>
              <a:gd name="T120" fmla="*/ 2147483647 w 231"/>
              <a:gd name="T121" fmla="*/ 2147483647 h 2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1"/>
              <a:gd name="T184" fmla="*/ 0 h 264"/>
              <a:gd name="T185" fmla="*/ 231 w 231"/>
              <a:gd name="T186" fmla="*/ 264 h 26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1" h="264">
                <a:moveTo>
                  <a:pt x="46" y="86"/>
                </a:moveTo>
                <a:lnTo>
                  <a:pt x="48" y="98"/>
                </a:lnTo>
                <a:lnTo>
                  <a:pt x="50" y="108"/>
                </a:lnTo>
                <a:lnTo>
                  <a:pt x="56" y="118"/>
                </a:lnTo>
                <a:lnTo>
                  <a:pt x="64" y="125"/>
                </a:lnTo>
                <a:lnTo>
                  <a:pt x="73" y="131"/>
                </a:lnTo>
                <a:lnTo>
                  <a:pt x="84" y="136"/>
                </a:lnTo>
                <a:lnTo>
                  <a:pt x="97" y="139"/>
                </a:lnTo>
                <a:lnTo>
                  <a:pt x="110" y="140"/>
                </a:lnTo>
                <a:lnTo>
                  <a:pt x="125" y="139"/>
                </a:lnTo>
                <a:lnTo>
                  <a:pt x="139" y="136"/>
                </a:lnTo>
                <a:lnTo>
                  <a:pt x="151" y="131"/>
                </a:lnTo>
                <a:lnTo>
                  <a:pt x="161" y="125"/>
                </a:lnTo>
                <a:lnTo>
                  <a:pt x="169" y="118"/>
                </a:lnTo>
                <a:lnTo>
                  <a:pt x="175" y="108"/>
                </a:lnTo>
                <a:lnTo>
                  <a:pt x="177" y="98"/>
                </a:lnTo>
                <a:lnTo>
                  <a:pt x="179" y="86"/>
                </a:lnTo>
                <a:lnTo>
                  <a:pt x="177" y="73"/>
                </a:lnTo>
                <a:lnTo>
                  <a:pt x="175" y="63"/>
                </a:lnTo>
                <a:lnTo>
                  <a:pt x="172" y="57"/>
                </a:lnTo>
                <a:lnTo>
                  <a:pt x="169" y="53"/>
                </a:lnTo>
                <a:lnTo>
                  <a:pt x="161" y="45"/>
                </a:lnTo>
                <a:lnTo>
                  <a:pt x="151" y="38"/>
                </a:lnTo>
                <a:lnTo>
                  <a:pt x="139" y="33"/>
                </a:lnTo>
                <a:lnTo>
                  <a:pt x="127" y="31"/>
                </a:lnTo>
                <a:lnTo>
                  <a:pt x="112" y="30"/>
                </a:lnTo>
                <a:lnTo>
                  <a:pt x="98" y="31"/>
                </a:lnTo>
                <a:lnTo>
                  <a:pt x="84" y="34"/>
                </a:lnTo>
                <a:lnTo>
                  <a:pt x="73" y="38"/>
                </a:lnTo>
                <a:lnTo>
                  <a:pt x="64" y="45"/>
                </a:lnTo>
                <a:lnTo>
                  <a:pt x="56" y="53"/>
                </a:lnTo>
                <a:lnTo>
                  <a:pt x="50" y="63"/>
                </a:lnTo>
                <a:lnTo>
                  <a:pt x="48" y="73"/>
                </a:lnTo>
                <a:lnTo>
                  <a:pt x="46" y="86"/>
                </a:lnTo>
                <a:close/>
                <a:moveTo>
                  <a:pt x="2" y="194"/>
                </a:moveTo>
                <a:lnTo>
                  <a:pt x="46" y="194"/>
                </a:lnTo>
                <a:lnTo>
                  <a:pt x="46" y="199"/>
                </a:lnTo>
                <a:lnTo>
                  <a:pt x="48" y="203"/>
                </a:lnTo>
                <a:lnTo>
                  <a:pt x="50" y="212"/>
                </a:lnTo>
                <a:lnTo>
                  <a:pt x="56" y="218"/>
                </a:lnTo>
                <a:lnTo>
                  <a:pt x="63" y="224"/>
                </a:lnTo>
                <a:lnTo>
                  <a:pt x="71" y="229"/>
                </a:lnTo>
                <a:lnTo>
                  <a:pt x="80" y="232"/>
                </a:lnTo>
                <a:lnTo>
                  <a:pt x="93" y="234"/>
                </a:lnTo>
                <a:lnTo>
                  <a:pt x="105" y="235"/>
                </a:lnTo>
                <a:lnTo>
                  <a:pt x="114" y="234"/>
                </a:lnTo>
                <a:lnTo>
                  <a:pt x="123" y="233"/>
                </a:lnTo>
                <a:lnTo>
                  <a:pt x="138" y="229"/>
                </a:lnTo>
                <a:lnTo>
                  <a:pt x="145" y="225"/>
                </a:lnTo>
                <a:lnTo>
                  <a:pt x="150" y="222"/>
                </a:lnTo>
                <a:lnTo>
                  <a:pt x="161" y="212"/>
                </a:lnTo>
                <a:lnTo>
                  <a:pt x="169" y="199"/>
                </a:lnTo>
                <a:lnTo>
                  <a:pt x="176" y="183"/>
                </a:lnTo>
                <a:lnTo>
                  <a:pt x="181" y="164"/>
                </a:lnTo>
                <a:lnTo>
                  <a:pt x="184" y="142"/>
                </a:lnTo>
                <a:lnTo>
                  <a:pt x="176" y="148"/>
                </a:lnTo>
                <a:lnTo>
                  <a:pt x="168" y="155"/>
                </a:lnTo>
                <a:lnTo>
                  <a:pt x="150" y="163"/>
                </a:lnTo>
                <a:lnTo>
                  <a:pt x="139" y="166"/>
                </a:lnTo>
                <a:lnTo>
                  <a:pt x="128" y="168"/>
                </a:lnTo>
                <a:lnTo>
                  <a:pt x="105" y="170"/>
                </a:lnTo>
                <a:lnTo>
                  <a:pt x="93" y="169"/>
                </a:lnTo>
                <a:lnTo>
                  <a:pt x="82" y="168"/>
                </a:lnTo>
                <a:lnTo>
                  <a:pt x="72" y="167"/>
                </a:lnTo>
                <a:lnTo>
                  <a:pt x="63" y="164"/>
                </a:lnTo>
                <a:lnTo>
                  <a:pt x="53" y="161"/>
                </a:lnTo>
                <a:lnTo>
                  <a:pt x="45" y="157"/>
                </a:lnTo>
                <a:lnTo>
                  <a:pt x="28" y="147"/>
                </a:lnTo>
                <a:lnTo>
                  <a:pt x="23" y="142"/>
                </a:lnTo>
                <a:lnTo>
                  <a:pt x="16" y="136"/>
                </a:lnTo>
                <a:lnTo>
                  <a:pt x="8" y="121"/>
                </a:lnTo>
                <a:lnTo>
                  <a:pt x="2" y="105"/>
                </a:lnTo>
                <a:lnTo>
                  <a:pt x="0" y="86"/>
                </a:lnTo>
                <a:lnTo>
                  <a:pt x="2" y="68"/>
                </a:lnTo>
                <a:lnTo>
                  <a:pt x="5" y="60"/>
                </a:lnTo>
                <a:lnTo>
                  <a:pt x="8" y="51"/>
                </a:lnTo>
                <a:lnTo>
                  <a:pt x="12" y="44"/>
                </a:lnTo>
                <a:lnTo>
                  <a:pt x="17" y="37"/>
                </a:lnTo>
                <a:lnTo>
                  <a:pt x="23" y="30"/>
                </a:lnTo>
                <a:lnTo>
                  <a:pt x="30" y="25"/>
                </a:lnTo>
                <a:lnTo>
                  <a:pt x="46" y="14"/>
                </a:lnTo>
                <a:lnTo>
                  <a:pt x="65" y="7"/>
                </a:lnTo>
                <a:lnTo>
                  <a:pt x="87" y="3"/>
                </a:lnTo>
                <a:lnTo>
                  <a:pt x="112" y="0"/>
                </a:lnTo>
                <a:lnTo>
                  <a:pt x="125" y="2"/>
                </a:lnTo>
                <a:lnTo>
                  <a:pt x="138" y="3"/>
                </a:lnTo>
                <a:lnTo>
                  <a:pt x="150" y="5"/>
                </a:lnTo>
                <a:lnTo>
                  <a:pt x="162" y="9"/>
                </a:lnTo>
                <a:lnTo>
                  <a:pt x="173" y="13"/>
                </a:lnTo>
                <a:lnTo>
                  <a:pt x="183" y="18"/>
                </a:lnTo>
                <a:lnTo>
                  <a:pt x="191" y="25"/>
                </a:lnTo>
                <a:lnTo>
                  <a:pt x="199" y="31"/>
                </a:lnTo>
                <a:lnTo>
                  <a:pt x="207" y="40"/>
                </a:lnTo>
                <a:lnTo>
                  <a:pt x="213" y="49"/>
                </a:lnTo>
                <a:lnTo>
                  <a:pt x="222" y="69"/>
                </a:lnTo>
                <a:lnTo>
                  <a:pt x="228" y="93"/>
                </a:lnTo>
                <a:lnTo>
                  <a:pt x="231" y="121"/>
                </a:lnTo>
                <a:lnTo>
                  <a:pt x="229" y="138"/>
                </a:lnTo>
                <a:lnTo>
                  <a:pt x="228" y="154"/>
                </a:lnTo>
                <a:lnTo>
                  <a:pt x="225" y="168"/>
                </a:lnTo>
                <a:lnTo>
                  <a:pt x="222" y="183"/>
                </a:lnTo>
                <a:lnTo>
                  <a:pt x="217" y="196"/>
                </a:lnTo>
                <a:lnTo>
                  <a:pt x="211" y="207"/>
                </a:lnTo>
                <a:lnTo>
                  <a:pt x="206" y="218"/>
                </a:lnTo>
                <a:lnTo>
                  <a:pt x="198" y="227"/>
                </a:lnTo>
                <a:lnTo>
                  <a:pt x="180" y="243"/>
                </a:lnTo>
                <a:lnTo>
                  <a:pt x="169" y="250"/>
                </a:lnTo>
                <a:lnTo>
                  <a:pt x="158" y="255"/>
                </a:lnTo>
                <a:lnTo>
                  <a:pt x="146" y="259"/>
                </a:lnTo>
                <a:lnTo>
                  <a:pt x="134" y="262"/>
                </a:lnTo>
                <a:lnTo>
                  <a:pt x="105" y="264"/>
                </a:lnTo>
                <a:lnTo>
                  <a:pt x="94" y="263"/>
                </a:lnTo>
                <a:lnTo>
                  <a:pt x="83" y="263"/>
                </a:lnTo>
                <a:lnTo>
                  <a:pt x="72" y="261"/>
                </a:lnTo>
                <a:lnTo>
                  <a:pt x="63" y="259"/>
                </a:lnTo>
                <a:lnTo>
                  <a:pt x="45" y="253"/>
                </a:lnTo>
                <a:lnTo>
                  <a:pt x="30" y="245"/>
                </a:lnTo>
                <a:lnTo>
                  <a:pt x="24" y="240"/>
                </a:lnTo>
                <a:lnTo>
                  <a:pt x="19" y="235"/>
                </a:lnTo>
                <a:lnTo>
                  <a:pt x="9" y="223"/>
                </a:lnTo>
                <a:lnTo>
                  <a:pt x="5" y="210"/>
                </a:lnTo>
                <a:lnTo>
                  <a:pt x="2" y="19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69" name="Freeform 64"/>
          <p:cNvSpPr>
            <a:spLocks/>
          </p:cNvSpPr>
          <p:nvPr/>
        </p:nvSpPr>
        <p:spPr bwMode="auto">
          <a:xfrm>
            <a:off x="1166284" y="6229350"/>
            <a:ext cx="50800" cy="85725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2"/>
                </a:lnTo>
                <a:lnTo>
                  <a:pt x="16" y="41"/>
                </a:lnTo>
                <a:lnTo>
                  <a:pt x="30" y="39"/>
                </a:lnTo>
                <a:lnTo>
                  <a:pt x="35" y="37"/>
                </a:lnTo>
                <a:lnTo>
                  <a:pt x="39" y="36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6"/>
                </a:lnTo>
                <a:lnTo>
                  <a:pt x="65" y="18"/>
                </a:lnTo>
                <a:lnTo>
                  <a:pt x="69" y="10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0" name="Freeform 65"/>
          <p:cNvSpPr>
            <a:spLocks/>
          </p:cNvSpPr>
          <p:nvPr/>
        </p:nvSpPr>
        <p:spPr bwMode="auto">
          <a:xfrm>
            <a:off x="1280584" y="6229350"/>
            <a:ext cx="99483" cy="85725"/>
          </a:xfrm>
          <a:custGeom>
            <a:avLst/>
            <a:gdLst>
              <a:gd name="T0" fmla="*/ 0 w 189"/>
              <a:gd name="T1" fmla="*/ 2147483647 h 214"/>
              <a:gd name="T2" fmla="*/ 2147483647 w 189"/>
              <a:gd name="T3" fmla="*/ 2147483647 h 214"/>
              <a:gd name="T4" fmla="*/ 2147483647 w 189"/>
              <a:gd name="T5" fmla="*/ 2147483647 h 214"/>
              <a:gd name="T6" fmla="*/ 2147483647 w 189"/>
              <a:gd name="T7" fmla="*/ 2147483647 h 214"/>
              <a:gd name="T8" fmla="*/ 2147483647 w 189"/>
              <a:gd name="T9" fmla="*/ 2147483647 h 214"/>
              <a:gd name="T10" fmla="*/ 2147483647 w 189"/>
              <a:gd name="T11" fmla="*/ 2147483647 h 214"/>
              <a:gd name="T12" fmla="*/ 2147483647 w 189"/>
              <a:gd name="T13" fmla="*/ 2147483647 h 214"/>
              <a:gd name="T14" fmla="*/ 2147483647 w 189"/>
              <a:gd name="T15" fmla="*/ 2147483647 h 214"/>
              <a:gd name="T16" fmla="*/ 2147483647 w 189"/>
              <a:gd name="T17" fmla="*/ 2147483647 h 214"/>
              <a:gd name="T18" fmla="*/ 2147483647 w 189"/>
              <a:gd name="T19" fmla="*/ 2147483647 h 214"/>
              <a:gd name="T20" fmla="*/ 2147483647 w 189"/>
              <a:gd name="T21" fmla="*/ 2147483647 h 214"/>
              <a:gd name="T22" fmla="*/ 2147483647 w 189"/>
              <a:gd name="T23" fmla="*/ 2147483647 h 214"/>
              <a:gd name="T24" fmla="*/ 2147483647 w 189"/>
              <a:gd name="T25" fmla="*/ 2147483647 h 214"/>
              <a:gd name="T26" fmla="*/ 2147483647 w 189"/>
              <a:gd name="T27" fmla="*/ 2147483647 h 214"/>
              <a:gd name="T28" fmla="*/ 2147483647 w 189"/>
              <a:gd name="T29" fmla="*/ 2147483647 h 214"/>
              <a:gd name="T30" fmla="*/ 2147483647 w 189"/>
              <a:gd name="T31" fmla="*/ 2147483647 h 214"/>
              <a:gd name="T32" fmla="*/ 2147483647 w 189"/>
              <a:gd name="T33" fmla="*/ 2147483647 h 214"/>
              <a:gd name="T34" fmla="*/ 2147483647 w 189"/>
              <a:gd name="T35" fmla="*/ 2147483647 h 214"/>
              <a:gd name="T36" fmla="*/ 2147483647 w 189"/>
              <a:gd name="T37" fmla="*/ 2147483647 h 214"/>
              <a:gd name="T38" fmla="*/ 2147483647 w 189"/>
              <a:gd name="T39" fmla="*/ 2147483647 h 214"/>
              <a:gd name="T40" fmla="*/ 2147483647 w 189"/>
              <a:gd name="T41" fmla="*/ 2147483647 h 214"/>
              <a:gd name="T42" fmla="*/ 2147483647 w 189"/>
              <a:gd name="T43" fmla="*/ 2147483647 h 214"/>
              <a:gd name="T44" fmla="*/ 2147483647 w 189"/>
              <a:gd name="T45" fmla="*/ 0 h 214"/>
              <a:gd name="T46" fmla="*/ 2147483647 w 189"/>
              <a:gd name="T47" fmla="*/ 2147483647 h 214"/>
              <a:gd name="T48" fmla="*/ 2147483647 w 189"/>
              <a:gd name="T49" fmla="*/ 2147483647 h 214"/>
              <a:gd name="T50" fmla="*/ 2147483647 w 189"/>
              <a:gd name="T51" fmla="*/ 2147483647 h 214"/>
              <a:gd name="T52" fmla="*/ 2147483647 w 189"/>
              <a:gd name="T53" fmla="*/ 2147483647 h 214"/>
              <a:gd name="T54" fmla="*/ 2147483647 w 189"/>
              <a:gd name="T55" fmla="*/ 2147483647 h 214"/>
              <a:gd name="T56" fmla="*/ 2147483647 w 189"/>
              <a:gd name="T57" fmla="*/ 2147483647 h 214"/>
              <a:gd name="T58" fmla="*/ 2147483647 w 189"/>
              <a:gd name="T59" fmla="*/ 2147483647 h 214"/>
              <a:gd name="T60" fmla="*/ 2147483647 w 189"/>
              <a:gd name="T61" fmla="*/ 2147483647 h 214"/>
              <a:gd name="T62" fmla="*/ 2147483647 w 189"/>
              <a:gd name="T63" fmla="*/ 2147483647 h 214"/>
              <a:gd name="T64" fmla="*/ 2147483647 w 189"/>
              <a:gd name="T65" fmla="*/ 2147483647 h 214"/>
              <a:gd name="T66" fmla="*/ 2147483647 w 189"/>
              <a:gd name="T67" fmla="*/ 2147483647 h 214"/>
              <a:gd name="T68" fmla="*/ 2147483647 w 189"/>
              <a:gd name="T69" fmla="*/ 2147483647 h 214"/>
              <a:gd name="T70" fmla="*/ 2147483647 w 189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4"/>
              <a:gd name="T110" fmla="*/ 189 w 189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4">
                <a:moveTo>
                  <a:pt x="0" y="214"/>
                </a:moveTo>
                <a:lnTo>
                  <a:pt x="0" y="213"/>
                </a:lnTo>
                <a:lnTo>
                  <a:pt x="1" y="197"/>
                </a:lnTo>
                <a:lnTo>
                  <a:pt x="6" y="183"/>
                </a:lnTo>
                <a:lnTo>
                  <a:pt x="11" y="169"/>
                </a:lnTo>
                <a:lnTo>
                  <a:pt x="21" y="159"/>
                </a:lnTo>
                <a:lnTo>
                  <a:pt x="33" y="148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100"/>
                </a:lnTo>
                <a:lnTo>
                  <a:pt x="135" y="94"/>
                </a:lnTo>
                <a:lnTo>
                  <a:pt x="141" y="89"/>
                </a:lnTo>
                <a:lnTo>
                  <a:pt x="148" y="77"/>
                </a:lnTo>
                <a:lnTo>
                  <a:pt x="150" y="64"/>
                </a:lnTo>
                <a:lnTo>
                  <a:pt x="150" y="55"/>
                </a:lnTo>
                <a:lnTo>
                  <a:pt x="146" y="48"/>
                </a:lnTo>
                <a:lnTo>
                  <a:pt x="142" y="42"/>
                </a:lnTo>
                <a:lnTo>
                  <a:pt x="135" y="36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6"/>
                </a:lnTo>
                <a:lnTo>
                  <a:pt x="85" y="27"/>
                </a:lnTo>
                <a:lnTo>
                  <a:pt x="74" y="29"/>
                </a:lnTo>
                <a:lnTo>
                  <a:pt x="64" y="33"/>
                </a:lnTo>
                <a:lnTo>
                  <a:pt x="56" y="38"/>
                </a:lnTo>
                <a:lnTo>
                  <a:pt x="51" y="46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4"/>
                </a:lnTo>
                <a:lnTo>
                  <a:pt x="7" y="66"/>
                </a:lnTo>
                <a:lnTo>
                  <a:pt x="7" y="57"/>
                </a:lnTo>
                <a:lnTo>
                  <a:pt x="10" y="50"/>
                </a:lnTo>
                <a:lnTo>
                  <a:pt x="12" y="43"/>
                </a:lnTo>
                <a:lnTo>
                  <a:pt x="16" y="36"/>
                </a:lnTo>
                <a:lnTo>
                  <a:pt x="21" y="30"/>
                </a:lnTo>
                <a:lnTo>
                  <a:pt x="30" y="19"/>
                </a:lnTo>
                <a:lnTo>
                  <a:pt x="44" y="11"/>
                </a:lnTo>
                <a:lnTo>
                  <a:pt x="59" y="6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4" y="27"/>
                </a:lnTo>
                <a:lnTo>
                  <a:pt x="182" y="37"/>
                </a:lnTo>
                <a:lnTo>
                  <a:pt x="187" y="50"/>
                </a:lnTo>
                <a:lnTo>
                  <a:pt x="189" y="64"/>
                </a:lnTo>
                <a:lnTo>
                  <a:pt x="187" y="74"/>
                </a:lnTo>
                <a:lnTo>
                  <a:pt x="184" y="84"/>
                </a:lnTo>
                <a:lnTo>
                  <a:pt x="180" y="93"/>
                </a:lnTo>
                <a:lnTo>
                  <a:pt x="174" y="102"/>
                </a:lnTo>
                <a:lnTo>
                  <a:pt x="165" y="110"/>
                </a:lnTo>
                <a:lnTo>
                  <a:pt x="154" y="118"/>
                </a:lnTo>
                <a:lnTo>
                  <a:pt x="144" y="124"/>
                </a:lnTo>
                <a:lnTo>
                  <a:pt x="128" y="130"/>
                </a:lnTo>
                <a:lnTo>
                  <a:pt x="105" y="140"/>
                </a:lnTo>
                <a:lnTo>
                  <a:pt x="81" y="150"/>
                </a:lnTo>
                <a:lnTo>
                  <a:pt x="75" y="153"/>
                </a:lnTo>
                <a:lnTo>
                  <a:pt x="70" y="156"/>
                </a:lnTo>
                <a:lnTo>
                  <a:pt x="62" y="162"/>
                </a:lnTo>
                <a:lnTo>
                  <a:pt x="48" y="174"/>
                </a:lnTo>
                <a:lnTo>
                  <a:pt x="40" y="187"/>
                </a:lnTo>
                <a:lnTo>
                  <a:pt x="189" y="187"/>
                </a:lnTo>
                <a:lnTo>
                  <a:pt x="189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1" name="Freeform 66"/>
          <p:cNvSpPr>
            <a:spLocks/>
          </p:cNvSpPr>
          <p:nvPr/>
        </p:nvSpPr>
        <p:spPr bwMode="auto">
          <a:xfrm>
            <a:off x="1166284" y="5723335"/>
            <a:ext cx="50800" cy="83344"/>
          </a:xfrm>
          <a:custGeom>
            <a:avLst/>
            <a:gdLst>
              <a:gd name="T0" fmla="*/ 2147483647 w 99"/>
              <a:gd name="T1" fmla="*/ 2147483647 h 213"/>
              <a:gd name="T2" fmla="*/ 2147483647 w 99"/>
              <a:gd name="T3" fmla="*/ 2147483647 h 213"/>
              <a:gd name="T4" fmla="*/ 0 w 99"/>
              <a:gd name="T5" fmla="*/ 2147483647 h 213"/>
              <a:gd name="T6" fmla="*/ 0 w 99"/>
              <a:gd name="T7" fmla="*/ 2147483647 h 213"/>
              <a:gd name="T8" fmla="*/ 2147483647 w 99"/>
              <a:gd name="T9" fmla="*/ 2147483647 h 213"/>
              <a:gd name="T10" fmla="*/ 2147483647 w 99"/>
              <a:gd name="T11" fmla="*/ 2147483647 h 213"/>
              <a:gd name="T12" fmla="*/ 2147483647 w 99"/>
              <a:gd name="T13" fmla="*/ 2147483647 h 213"/>
              <a:gd name="T14" fmla="*/ 2147483647 w 99"/>
              <a:gd name="T15" fmla="*/ 2147483647 h 213"/>
              <a:gd name="T16" fmla="*/ 2147483647 w 99"/>
              <a:gd name="T17" fmla="*/ 2147483647 h 213"/>
              <a:gd name="T18" fmla="*/ 2147483647 w 99"/>
              <a:gd name="T19" fmla="*/ 2147483647 h 213"/>
              <a:gd name="T20" fmla="*/ 2147483647 w 99"/>
              <a:gd name="T21" fmla="*/ 2147483647 h 213"/>
              <a:gd name="T22" fmla="*/ 2147483647 w 99"/>
              <a:gd name="T23" fmla="*/ 2147483647 h 213"/>
              <a:gd name="T24" fmla="*/ 2147483647 w 99"/>
              <a:gd name="T25" fmla="*/ 2147483647 h 213"/>
              <a:gd name="T26" fmla="*/ 2147483647 w 99"/>
              <a:gd name="T27" fmla="*/ 2147483647 h 213"/>
              <a:gd name="T28" fmla="*/ 2147483647 w 99"/>
              <a:gd name="T29" fmla="*/ 0 h 213"/>
              <a:gd name="T30" fmla="*/ 2147483647 w 99"/>
              <a:gd name="T31" fmla="*/ 0 h 213"/>
              <a:gd name="T32" fmla="*/ 2147483647 w 99"/>
              <a:gd name="T33" fmla="*/ 2147483647 h 213"/>
              <a:gd name="T34" fmla="*/ 2147483647 w 99"/>
              <a:gd name="T35" fmla="*/ 2147483647 h 2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3"/>
              <a:gd name="T56" fmla="*/ 99 w 99"/>
              <a:gd name="T57" fmla="*/ 213 h 21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3">
                <a:moveTo>
                  <a:pt x="64" y="213"/>
                </a:moveTo>
                <a:lnTo>
                  <a:pt x="64" y="62"/>
                </a:lnTo>
                <a:lnTo>
                  <a:pt x="0" y="62"/>
                </a:lnTo>
                <a:lnTo>
                  <a:pt x="0" y="41"/>
                </a:lnTo>
                <a:lnTo>
                  <a:pt x="16" y="40"/>
                </a:lnTo>
                <a:lnTo>
                  <a:pt x="30" y="39"/>
                </a:lnTo>
                <a:lnTo>
                  <a:pt x="35" y="37"/>
                </a:lnTo>
                <a:lnTo>
                  <a:pt x="39" y="36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5"/>
                </a:lnTo>
                <a:lnTo>
                  <a:pt x="65" y="18"/>
                </a:lnTo>
                <a:lnTo>
                  <a:pt x="69" y="9"/>
                </a:lnTo>
                <a:lnTo>
                  <a:pt x="72" y="0"/>
                </a:lnTo>
                <a:lnTo>
                  <a:pt x="99" y="0"/>
                </a:lnTo>
                <a:lnTo>
                  <a:pt x="99" y="213"/>
                </a:lnTo>
                <a:lnTo>
                  <a:pt x="64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2" name="Freeform 67"/>
          <p:cNvSpPr>
            <a:spLocks noEditPoints="1"/>
          </p:cNvSpPr>
          <p:nvPr/>
        </p:nvSpPr>
        <p:spPr bwMode="auto">
          <a:xfrm>
            <a:off x="1276351" y="5725716"/>
            <a:ext cx="103716" cy="83344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5"/>
                </a:lnTo>
                <a:lnTo>
                  <a:pt x="0" y="155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5"/>
                </a:lnTo>
                <a:lnTo>
                  <a:pt x="155" y="155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3" name="Freeform 68"/>
          <p:cNvSpPr>
            <a:spLocks/>
          </p:cNvSpPr>
          <p:nvPr/>
        </p:nvSpPr>
        <p:spPr bwMode="auto">
          <a:xfrm>
            <a:off x="1166284" y="5216129"/>
            <a:ext cx="50800" cy="84534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4"/>
                </a:lnTo>
                <a:lnTo>
                  <a:pt x="0" y="64"/>
                </a:lnTo>
                <a:lnTo>
                  <a:pt x="0" y="42"/>
                </a:lnTo>
                <a:lnTo>
                  <a:pt x="16" y="42"/>
                </a:lnTo>
                <a:lnTo>
                  <a:pt x="30" y="39"/>
                </a:lnTo>
                <a:lnTo>
                  <a:pt x="35" y="38"/>
                </a:lnTo>
                <a:lnTo>
                  <a:pt x="39" y="37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7"/>
                </a:lnTo>
                <a:lnTo>
                  <a:pt x="65" y="19"/>
                </a:lnTo>
                <a:lnTo>
                  <a:pt x="69" y="11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4" name="Freeform 69"/>
          <p:cNvSpPr>
            <a:spLocks noEditPoints="1"/>
          </p:cNvSpPr>
          <p:nvPr/>
        </p:nvSpPr>
        <p:spPr bwMode="auto">
          <a:xfrm>
            <a:off x="1280584" y="5216129"/>
            <a:ext cx="101600" cy="85725"/>
          </a:xfrm>
          <a:custGeom>
            <a:avLst/>
            <a:gdLst>
              <a:gd name="T0" fmla="*/ 2147483647 w 193"/>
              <a:gd name="T1" fmla="*/ 2147483647 h 220"/>
              <a:gd name="T2" fmla="*/ 2147483647 w 193"/>
              <a:gd name="T3" fmla="*/ 2147483647 h 220"/>
              <a:gd name="T4" fmla="*/ 2147483647 w 193"/>
              <a:gd name="T5" fmla="*/ 2147483647 h 220"/>
              <a:gd name="T6" fmla="*/ 2147483647 w 193"/>
              <a:gd name="T7" fmla="*/ 2147483647 h 220"/>
              <a:gd name="T8" fmla="*/ 2147483647 w 193"/>
              <a:gd name="T9" fmla="*/ 2147483647 h 220"/>
              <a:gd name="T10" fmla="*/ 2147483647 w 193"/>
              <a:gd name="T11" fmla="*/ 2147483647 h 220"/>
              <a:gd name="T12" fmla="*/ 2147483647 w 193"/>
              <a:gd name="T13" fmla="*/ 2147483647 h 220"/>
              <a:gd name="T14" fmla="*/ 2147483647 w 193"/>
              <a:gd name="T15" fmla="*/ 2147483647 h 220"/>
              <a:gd name="T16" fmla="*/ 2147483647 w 193"/>
              <a:gd name="T17" fmla="*/ 2147483647 h 220"/>
              <a:gd name="T18" fmla="*/ 2147483647 w 193"/>
              <a:gd name="T19" fmla="*/ 2147483647 h 220"/>
              <a:gd name="T20" fmla="*/ 2147483647 w 193"/>
              <a:gd name="T21" fmla="*/ 2147483647 h 220"/>
              <a:gd name="T22" fmla="*/ 2147483647 w 193"/>
              <a:gd name="T23" fmla="*/ 2147483647 h 220"/>
              <a:gd name="T24" fmla="*/ 2147483647 w 193"/>
              <a:gd name="T25" fmla="*/ 2147483647 h 220"/>
              <a:gd name="T26" fmla="*/ 2147483647 w 193"/>
              <a:gd name="T27" fmla="*/ 2147483647 h 220"/>
              <a:gd name="T28" fmla="*/ 2147483647 w 193"/>
              <a:gd name="T29" fmla="*/ 2147483647 h 220"/>
              <a:gd name="T30" fmla="*/ 2147483647 w 193"/>
              <a:gd name="T31" fmla="*/ 2147483647 h 220"/>
              <a:gd name="T32" fmla="*/ 2147483647 w 193"/>
              <a:gd name="T33" fmla="*/ 2147483647 h 220"/>
              <a:gd name="T34" fmla="*/ 2147483647 w 193"/>
              <a:gd name="T35" fmla="*/ 2147483647 h 220"/>
              <a:gd name="T36" fmla="*/ 2147483647 w 193"/>
              <a:gd name="T37" fmla="*/ 2147483647 h 220"/>
              <a:gd name="T38" fmla="*/ 2147483647 w 193"/>
              <a:gd name="T39" fmla="*/ 2147483647 h 220"/>
              <a:gd name="T40" fmla="*/ 2147483647 w 193"/>
              <a:gd name="T41" fmla="*/ 2147483647 h 220"/>
              <a:gd name="T42" fmla="*/ 2147483647 w 193"/>
              <a:gd name="T43" fmla="*/ 2147483647 h 220"/>
              <a:gd name="T44" fmla="*/ 2147483647 w 193"/>
              <a:gd name="T45" fmla="*/ 2147483647 h 220"/>
              <a:gd name="T46" fmla="*/ 2147483647 w 193"/>
              <a:gd name="T47" fmla="*/ 2147483647 h 220"/>
              <a:gd name="T48" fmla="*/ 2147483647 w 193"/>
              <a:gd name="T49" fmla="*/ 2147483647 h 220"/>
              <a:gd name="T50" fmla="*/ 2147483647 w 193"/>
              <a:gd name="T51" fmla="*/ 2147483647 h 220"/>
              <a:gd name="T52" fmla="*/ 2147483647 w 193"/>
              <a:gd name="T53" fmla="*/ 2147483647 h 220"/>
              <a:gd name="T54" fmla="*/ 2147483647 w 193"/>
              <a:gd name="T55" fmla="*/ 2147483647 h 220"/>
              <a:gd name="T56" fmla="*/ 2147483647 w 193"/>
              <a:gd name="T57" fmla="*/ 2147483647 h 220"/>
              <a:gd name="T58" fmla="*/ 2147483647 w 193"/>
              <a:gd name="T59" fmla="*/ 2147483647 h 220"/>
              <a:gd name="T60" fmla="*/ 2147483647 w 193"/>
              <a:gd name="T61" fmla="*/ 2147483647 h 220"/>
              <a:gd name="T62" fmla="*/ 2147483647 w 193"/>
              <a:gd name="T63" fmla="*/ 2147483647 h 220"/>
              <a:gd name="T64" fmla="*/ 2147483647 w 193"/>
              <a:gd name="T65" fmla="*/ 2147483647 h 220"/>
              <a:gd name="T66" fmla="*/ 2147483647 w 193"/>
              <a:gd name="T67" fmla="*/ 2147483647 h 220"/>
              <a:gd name="T68" fmla="*/ 2147483647 w 193"/>
              <a:gd name="T69" fmla="*/ 2147483647 h 220"/>
              <a:gd name="T70" fmla="*/ 2147483647 w 193"/>
              <a:gd name="T71" fmla="*/ 2147483647 h 220"/>
              <a:gd name="T72" fmla="*/ 2147483647 w 193"/>
              <a:gd name="T73" fmla="*/ 2147483647 h 220"/>
              <a:gd name="T74" fmla="*/ 2147483647 w 193"/>
              <a:gd name="T75" fmla="*/ 2147483647 h 220"/>
              <a:gd name="T76" fmla="*/ 2147483647 w 193"/>
              <a:gd name="T77" fmla="*/ 2147483647 h 220"/>
              <a:gd name="T78" fmla="*/ 2147483647 w 193"/>
              <a:gd name="T79" fmla="*/ 2147483647 h 220"/>
              <a:gd name="T80" fmla="*/ 2147483647 w 193"/>
              <a:gd name="T81" fmla="*/ 2147483647 h 220"/>
              <a:gd name="T82" fmla="*/ 2147483647 w 193"/>
              <a:gd name="T83" fmla="*/ 2147483647 h 220"/>
              <a:gd name="T84" fmla="*/ 2147483647 w 193"/>
              <a:gd name="T85" fmla="*/ 2147483647 h 220"/>
              <a:gd name="T86" fmla="*/ 2147483647 w 193"/>
              <a:gd name="T87" fmla="*/ 2147483647 h 220"/>
              <a:gd name="T88" fmla="*/ 2147483647 w 193"/>
              <a:gd name="T89" fmla="*/ 2147483647 h 220"/>
              <a:gd name="T90" fmla="*/ 2147483647 w 193"/>
              <a:gd name="T91" fmla="*/ 2147483647 h 220"/>
              <a:gd name="T92" fmla="*/ 2147483647 w 193"/>
              <a:gd name="T93" fmla="*/ 2147483647 h 220"/>
              <a:gd name="T94" fmla="*/ 2147483647 w 193"/>
              <a:gd name="T95" fmla="*/ 2147483647 h 220"/>
              <a:gd name="T96" fmla="*/ 2147483647 w 193"/>
              <a:gd name="T97" fmla="*/ 2147483647 h 220"/>
              <a:gd name="T98" fmla="*/ 2147483647 w 193"/>
              <a:gd name="T99" fmla="*/ 2147483647 h 220"/>
              <a:gd name="T100" fmla="*/ 2147483647 w 193"/>
              <a:gd name="T101" fmla="*/ 2147483647 h 220"/>
              <a:gd name="T102" fmla="*/ 2147483647 w 193"/>
              <a:gd name="T103" fmla="*/ 2147483647 h 220"/>
              <a:gd name="T104" fmla="*/ 2147483647 w 193"/>
              <a:gd name="T105" fmla="*/ 2147483647 h 220"/>
              <a:gd name="T106" fmla="*/ 2147483647 w 193"/>
              <a:gd name="T107" fmla="*/ 2147483647 h 22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3"/>
              <a:gd name="T163" fmla="*/ 0 h 220"/>
              <a:gd name="T164" fmla="*/ 193 w 193"/>
              <a:gd name="T165" fmla="*/ 220 h 22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3" h="220">
                <a:moveTo>
                  <a:pt x="154" y="150"/>
                </a:moveTo>
                <a:lnTo>
                  <a:pt x="153" y="140"/>
                </a:lnTo>
                <a:lnTo>
                  <a:pt x="150" y="131"/>
                </a:lnTo>
                <a:lnTo>
                  <a:pt x="146" y="123"/>
                </a:lnTo>
                <a:lnTo>
                  <a:pt x="139" y="117"/>
                </a:lnTo>
                <a:lnTo>
                  <a:pt x="131" y="111"/>
                </a:lnTo>
                <a:lnTo>
                  <a:pt x="123" y="107"/>
                </a:lnTo>
                <a:lnTo>
                  <a:pt x="112" y="105"/>
                </a:lnTo>
                <a:lnTo>
                  <a:pt x="101" y="104"/>
                </a:lnTo>
                <a:lnTo>
                  <a:pt x="87" y="105"/>
                </a:lnTo>
                <a:lnTo>
                  <a:pt x="77" y="107"/>
                </a:lnTo>
                <a:lnTo>
                  <a:pt x="67" y="111"/>
                </a:lnTo>
                <a:lnTo>
                  <a:pt x="59" y="117"/>
                </a:lnTo>
                <a:lnTo>
                  <a:pt x="52" y="123"/>
                </a:lnTo>
                <a:lnTo>
                  <a:pt x="46" y="131"/>
                </a:lnTo>
                <a:lnTo>
                  <a:pt x="42" y="150"/>
                </a:lnTo>
                <a:lnTo>
                  <a:pt x="44" y="160"/>
                </a:lnTo>
                <a:lnTo>
                  <a:pt x="46" y="169"/>
                </a:lnTo>
                <a:lnTo>
                  <a:pt x="52" y="178"/>
                </a:lnTo>
                <a:lnTo>
                  <a:pt x="55" y="181"/>
                </a:lnTo>
                <a:lnTo>
                  <a:pt x="59" y="184"/>
                </a:lnTo>
                <a:lnTo>
                  <a:pt x="67" y="189"/>
                </a:lnTo>
                <a:lnTo>
                  <a:pt x="77" y="194"/>
                </a:lnTo>
                <a:lnTo>
                  <a:pt x="87" y="196"/>
                </a:lnTo>
                <a:lnTo>
                  <a:pt x="100" y="197"/>
                </a:lnTo>
                <a:lnTo>
                  <a:pt x="111" y="196"/>
                </a:lnTo>
                <a:lnTo>
                  <a:pt x="122" y="194"/>
                </a:lnTo>
                <a:lnTo>
                  <a:pt x="131" y="189"/>
                </a:lnTo>
                <a:lnTo>
                  <a:pt x="139" y="184"/>
                </a:lnTo>
                <a:lnTo>
                  <a:pt x="146" y="178"/>
                </a:lnTo>
                <a:lnTo>
                  <a:pt x="150" y="169"/>
                </a:lnTo>
                <a:lnTo>
                  <a:pt x="153" y="160"/>
                </a:lnTo>
                <a:lnTo>
                  <a:pt x="154" y="150"/>
                </a:lnTo>
                <a:close/>
                <a:moveTo>
                  <a:pt x="190" y="60"/>
                </a:moveTo>
                <a:lnTo>
                  <a:pt x="154" y="60"/>
                </a:lnTo>
                <a:lnTo>
                  <a:pt x="153" y="52"/>
                </a:lnTo>
                <a:lnTo>
                  <a:pt x="149" y="45"/>
                </a:lnTo>
                <a:lnTo>
                  <a:pt x="145" y="39"/>
                </a:lnTo>
                <a:lnTo>
                  <a:pt x="139" y="34"/>
                </a:lnTo>
                <a:lnTo>
                  <a:pt x="124" y="28"/>
                </a:lnTo>
                <a:lnTo>
                  <a:pt x="105" y="26"/>
                </a:lnTo>
                <a:lnTo>
                  <a:pt x="97" y="26"/>
                </a:lnTo>
                <a:lnTo>
                  <a:pt x="90" y="27"/>
                </a:lnTo>
                <a:lnTo>
                  <a:pt x="83" y="28"/>
                </a:lnTo>
                <a:lnTo>
                  <a:pt x="78" y="30"/>
                </a:lnTo>
                <a:lnTo>
                  <a:pt x="67" y="36"/>
                </a:lnTo>
                <a:lnTo>
                  <a:pt x="59" y="45"/>
                </a:lnTo>
                <a:lnTo>
                  <a:pt x="51" y="55"/>
                </a:lnTo>
                <a:lnTo>
                  <a:pt x="46" y="69"/>
                </a:lnTo>
                <a:lnTo>
                  <a:pt x="42" y="85"/>
                </a:lnTo>
                <a:lnTo>
                  <a:pt x="40" y="103"/>
                </a:lnTo>
                <a:lnTo>
                  <a:pt x="53" y="93"/>
                </a:lnTo>
                <a:lnTo>
                  <a:pt x="68" y="86"/>
                </a:lnTo>
                <a:lnTo>
                  <a:pt x="85" y="81"/>
                </a:lnTo>
                <a:lnTo>
                  <a:pt x="105" y="80"/>
                </a:lnTo>
                <a:lnTo>
                  <a:pt x="123" y="81"/>
                </a:lnTo>
                <a:lnTo>
                  <a:pt x="141" y="85"/>
                </a:lnTo>
                <a:lnTo>
                  <a:pt x="149" y="87"/>
                </a:lnTo>
                <a:lnTo>
                  <a:pt x="156" y="90"/>
                </a:lnTo>
                <a:lnTo>
                  <a:pt x="168" y="99"/>
                </a:lnTo>
                <a:lnTo>
                  <a:pt x="179" y="109"/>
                </a:lnTo>
                <a:lnTo>
                  <a:pt x="187" y="121"/>
                </a:lnTo>
                <a:lnTo>
                  <a:pt x="191" y="134"/>
                </a:lnTo>
                <a:lnTo>
                  <a:pt x="193" y="150"/>
                </a:lnTo>
                <a:lnTo>
                  <a:pt x="193" y="158"/>
                </a:lnTo>
                <a:lnTo>
                  <a:pt x="191" y="165"/>
                </a:lnTo>
                <a:lnTo>
                  <a:pt x="186" y="179"/>
                </a:lnTo>
                <a:lnTo>
                  <a:pt x="178" y="190"/>
                </a:lnTo>
                <a:lnTo>
                  <a:pt x="167" y="201"/>
                </a:lnTo>
                <a:lnTo>
                  <a:pt x="153" y="209"/>
                </a:lnTo>
                <a:lnTo>
                  <a:pt x="138" y="215"/>
                </a:lnTo>
                <a:lnTo>
                  <a:pt x="119" y="219"/>
                </a:lnTo>
                <a:lnTo>
                  <a:pt x="100" y="220"/>
                </a:lnTo>
                <a:lnTo>
                  <a:pt x="87" y="220"/>
                </a:lnTo>
                <a:lnTo>
                  <a:pt x="77" y="219"/>
                </a:lnTo>
                <a:lnTo>
                  <a:pt x="67" y="217"/>
                </a:lnTo>
                <a:lnTo>
                  <a:pt x="57" y="214"/>
                </a:lnTo>
                <a:lnTo>
                  <a:pt x="48" y="210"/>
                </a:lnTo>
                <a:lnTo>
                  <a:pt x="40" y="206"/>
                </a:lnTo>
                <a:lnTo>
                  <a:pt x="33" y="201"/>
                </a:lnTo>
                <a:lnTo>
                  <a:pt x="26" y="195"/>
                </a:lnTo>
                <a:lnTo>
                  <a:pt x="15" y="181"/>
                </a:lnTo>
                <a:lnTo>
                  <a:pt x="7" y="164"/>
                </a:lnTo>
                <a:lnTo>
                  <a:pt x="1" y="144"/>
                </a:lnTo>
                <a:lnTo>
                  <a:pt x="0" y="121"/>
                </a:lnTo>
                <a:lnTo>
                  <a:pt x="1" y="106"/>
                </a:lnTo>
                <a:lnTo>
                  <a:pt x="3" y="93"/>
                </a:lnTo>
                <a:lnTo>
                  <a:pt x="4" y="81"/>
                </a:lnTo>
                <a:lnTo>
                  <a:pt x="7" y="69"/>
                </a:lnTo>
                <a:lnTo>
                  <a:pt x="11" y="58"/>
                </a:lnTo>
                <a:lnTo>
                  <a:pt x="16" y="49"/>
                </a:lnTo>
                <a:lnTo>
                  <a:pt x="22" y="39"/>
                </a:lnTo>
                <a:lnTo>
                  <a:pt x="27" y="31"/>
                </a:lnTo>
                <a:lnTo>
                  <a:pt x="36" y="25"/>
                </a:lnTo>
                <a:lnTo>
                  <a:pt x="42" y="18"/>
                </a:lnTo>
                <a:lnTo>
                  <a:pt x="52" y="13"/>
                </a:lnTo>
                <a:lnTo>
                  <a:pt x="60" y="9"/>
                </a:lnTo>
                <a:lnTo>
                  <a:pt x="81" y="2"/>
                </a:lnTo>
                <a:lnTo>
                  <a:pt x="104" y="0"/>
                </a:lnTo>
                <a:lnTo>
                  <a:pt x="123" y="1"/>
                </a:lnTo>
                <a:lnTo>
                  <a:pt x="139" y="5"/>
                </a:lnTo>
                <a:lnTo>
                  <a:pt x="146" y="7"/>
                </a:lnTo>
                <a:lnTo>
                  <a:pt x="153" y="10"/>
                </a:lnTo>
                <a:lnTo>
                  <a:pt x="165" y="16"/>
                </a:lnTo>
                <a:lnTo>
                  <a:pt x="175" y="25"/>
                </a:lnTo>
                <a:lnTo>
                  <a:pt x="183" y="35"/>
                </a:lnTo>
                <a:lnTo>
                  <a:pt x="187" y="47"/>
                </a:lnTo>
                <a:lnTo>
                  <a:pt x="190" y="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5" name="Freeform 70"/>
          <p:cNvSpPr>
            <a:spLocks/>
          </p:cNvSpPr>
          <p:nvPr/>
        </p:nvSpPr>
        <p:spPr bwMode="auto">
          <a:xfrm>
            <a:off x="1166284" y="4708922"/>
            <a:ext cx="50800" cy="85725"/>
          </a:xfrm>
          <a:custGeom>
            <a:avLst/>
            <a:gdLst>
              <a:gd name="T0" fmla="*/ 2147483647 w 99"/>
              <a:gd name="T1" fmla="*/ 2147483647 h 214"/>
              <a:gd name="T2" fmla="*/ 2147483647 w 99"/>
              <a:gd name="T3" fmla="*/ 2147483647 h 214"/>
              <a:gd name="T4" fmla="*/ 0 w 99"/>
              <a:gd name="T5" fmla="*/ 2147483647 h 214"/>
              <a:gd name="T6" fmla="*/ 0 w 99"/>
              <a:gd name="T7" fmla="*/ 2147483647 h 214"/>
              <a:gd name="T8" fmla="*/ 2147483647 w 99"/>
              <a:gd name="T9" fmla="*/ 2147483647 h 214"/>
              <a:gd name="T10" fmla="*/ 2147483647 w 99"/>
              <a:gd name="T11" fmla="*/ 2147483647 h 214"/>
              <a:gd name="T12" fmla="*/ 2147483647 w 99"/>
              <a:gd name="T13" fmla="*/ 2147483647 h 214"/>
              <a:gd name="T14" fmla="*/ 2147483647 w 99"/>
              <a:gd name="T15" fmla="*/ 2147483647 h 214"/>
              <a:gd name="T16" fmla="*/ 2147483647 w 99"/>
              <a:gd name="T17" fmla="*/ 2147483647 h 214"/>
              <a:gd name="T18" fmla="*/ 2147483647 w 99"/>
              <a:gd name="T19" fmla="*/ 2147483647 h 214"/>
              <a:gd name="T20" fmla="*/ 2147483647 w 99"/>
              <a:gd name="T21" fmla="*/ 2147483647 h 214"/>
              <a:gd name="T22" fmla="*/ 2147483647 w 99"/>
              <a:gd name="T23" fmla="*/ 2147483647 h 214"/>
              <a:gd name="T24" fmla="*/ 2147483647 w 99"/>
              <a:gd name="T25" fmla="*/ 2147483647 h 214"/>
              <a:gd name="T26" fmla="*/ 2147483647 w 99"/>
              <a:gd name="T27" fmla="*/ 2147483647 h 214"/>
              <a:gd name="T28" fmla="*/ 2147483647 w 99"/>
              <a:gd name="T29" fmla="*/ 0 h 214"/>
              <a:gd name="T30" fmla="*/ 2147483647 w 99"/>
              <a:gd name="T31" fmla="*/ 0 h 214"/>
              <a:gd name="T32" fmla="*/ 2147483647 w 99"/>
              <a:gd name="T33" fmla="*/ 2147483647 h 214"/>
              <a:gd name="T34" fmla="*/ 2147483647 w 99"/>
              <a:gd name="T35" fmla="*/ 2147483647 h 2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9"/>
              <a:gd name="T55" fmla="*/ 0 h 214"/>
              <a:gd name="T56" fmla="*/ 99 w 99"/>
              <a:gd name="T57" fmla="*/ 214 h 2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9" h="214">
                <a:moveTo>
                  <a:pt x="64" y="214"/>
                </a:moveTo>
                <a:lnTo>
                  <a:pt x="64" y="63"/>
                </a:lnTo>
                <a:lnTo>
                  <a:pt x="0" y="63"/>
                </a:lnTo>
                <a:lnTo>
                  <a:pt x="0" y="41"/>
                </a:lnTo>
                <a:lnTo>
                  <a:pt x="16" y="41"/>
                </a:lnTo>
                <a:lnTo>
                  <a:pt x="30" y="39"/>
                </a:lnTo>
                <a:lnTo>
                  <a:pt x="35" y="38"/>
                </a:lnTo>
                <a:lnTo>
                  <a:pt x="39" y="37"/>
                </a:lnTo>
                <a:lnTo>
                  <a:pt x="42" y="36"/>
                </a:lnTo>
                <a:lnTo>
                  <a:pt x="46" y="34"/>
                </a:lnTo>
                <a:lnTo>
                  <a:pt x="51" y="32"/>
                </a:lnTo>
                <a:lnTo>
                  <a:pt x="60" y="26"/>
                </a:lnTo>
                <a:lnTo>
                  <a:pt x="65" y="19"/>
                </a:lnTo>
                <a:lnTo>
                  <a:pt x="69" y="10"/>
                </a:lnTo>
                <a:lnTo>
                  <a:pt x="72" y="0"/>
                </a:lnTo>
                <a:lnTo>
                  <a:pt x="99" y="0"/>
                </a:lnTo>
                <a:lnTo>
                  <a:pt x="99" y="214"/>
                </a:lnTo>
                <a:lnTo>
                  <a:pt x="64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6" name="Freeform 71"/>
          <p:cNvSpPr>
            <a:spLocks noEditPoints="1"/>
          </p:cNvSpPr>
          <p:nvPr/>
        </p:nvSpPr>
        <p:spPr bwMode="auto">
          <a:xfrm>
            <a:off x="1280584" y="4708923"/>
            <a:ext cx="99483" cy="86915"/>
          </a:xfrm>
          <a:custGeom>
            <a:avLst/>
            <a:gdLst>
              <a:gd name="T0" fmla="*/ 2147483647 w 189"/>
              <a:gd name="T1" fmla="*/ 2147483647 h 221"/>
              <a:gd name="T2" fmla="*/ 2147483647 w 189"/>
              <a:gd name="T3" fmla="*/ 2147483647 h 221"/>
              <a:gd name="T4" fmla="*/ 2147483647 w 189"/>
              <a:gd name="T5" fmla="*/ 2147483647 h 221"/>
              <a:gd name="T6" fmla="*/ 2147483647 w 189"/>
              <a:gd name="T7" fmla="*/ 2147483647 h 221"/>
              <a:gd name="T8" fmla="*/ 2147483647 w 189"/>
              <a:gd name="T9" fmla="*/ 2147483647 h 221"/>
              <a:gd name="T10" fmla="*/ 2147483647 w 189"/>
              <a:gd name="T11" fmla="*/ 2147483647 h 221"/>
              <a:gd name="T12" fmla="*/ 2147483647 w 189"/>
              <a:gd name="T13" fmla="*/ 2147483647 h 221"/>
              <a:gd name="T14" fmla="*/ 2147483647 w 189"/>
              <a:gd name="T15" fmla="*/ 2147483647 h 221"/>
              <a:gd name="T16" fmla="*/ 2147483647 w 189"/>
              <a:gd name="T17" fmla="*/ 2147483647 h 221"/>
              <a:gd name="T18" fmla="*/ 2147483647 w 189"/>
              <a:gd name="T19" fmla="*/ 2147483647 h 221"/>
              <a:gd name="T20" fmla="*/ 2147483647 w 189"/>
              <a:gd name="T21" fmla="*/ 2147483647 h 221"/>
              <a:gd name="T22" fmla="*/ 2147483647 w 189"/>
              <a:gd name="T23" fmla="*/ 2147483647 h 221"/>
              <a:gd name="T24" fmla="*/ 2147483647 w 189"/>
              <a:gd name="T25" fmla="*/ 2147483647 h 221"/>
              <a:gd name="T26" fmla="*/ 2147483647 w 189"/>
              <a:gd name="T27" fmla="*/ 2147483647 h 221"/>
              <a:gd name="T28" fmla="*/ 2147483647 w 189"/>
              <a:gd name="T29" fmla="*/ 2147483647 h 221"/>
              <a:gd name="T30" fmla="*/ 2147483647 w 189"/>
              <a:gd name="T31" fmla="*/ 2147483647 h 221"/>
              <a:gd name="T32" fmla="*/ 2147483647 w 189"/>
              <a:gd name="T33" fmla="*/ 2147483647 h 221"/>
              <a:gd name="T34" fmla="*/ 2147483647 w 189"/>
              <a:gd name="T35" fmla="*/ 2147483647 h 221"/>
              <a:gd name="T36" fmla="*/ 2147483647 w 189"/>
              <a:gd name="T37" fmla="*/ 2147483647 h 221"/>
              <a:gd name="T38" fmla="*/ 2147483647 w 189"/>
              <a:gd name="T39" fmla="*/ 2147483647 h 221"/>
              <a:gd name="T40" fmla="*/ 2147483647 w 189"/>
              <a:gd name="T41" fmla="*/ 2147483647 h 221"/>
              <a:gd name="T42" fmla="*/ 2147483647 w 189"/>
              <a:gd name="T43" fmla="*/ 2147483647 h 221"/>
              <a:gd name="T44" fmla="*/ 2147483647 w 189"/>
              <a:gd name="T45" fmla="*/ 2147483647 h 221"/>
              <a:gd name="T46" fmla="*/ 2147483647 w 189"/>
              <a:gd name="T47" fmla="*/ 2147483647 h 221"/>
              <a:gd name="T48" fmla="*/ 2147483647 w 189"/>
              <a:gd name="T49" fmla="*/ 2147483647 h 221"/>
              <a:gd name="T50" fmla="*/ 2147483647 w 189"/>
              <a:gd name="T51" fmla="*/ 2147483647 h 221"/>
              <a:gd name="T52" fmla="*/ 2147483647 w 189"/>
              <a:gd name="T53" fmla="*/ 2147483647 h 221"/>
              <a:gd name="T54" fmla="*/ 2147483647 w 189"/>
              <a:gd name="T55" fmla="*/ 2147483647 h 221"/>
              <a:gd name="T56" fmla="*/ 2147483647 w 189"/>
              <a:gd name="T57" fmla="*/ 2147483647 h 221"/>
              <a:gd name="T58" fmla="*/ 2147483647 w 189"/>
              <a:gd name="T59" fmla="*/ 2147483647 h 221"/>
              <a:gd name="T60" fmla="*/ 2147483647 w 189"/>
              <a:gd name="T61" fmla="*/ 2147483647 h 221"/>
              <a:gd name="T62" fmla="*/ 2147483647 w 189"/>
              <a:gd name="T63" fmla="*/ 2147483647 h 221"/>
              <a:gd name="T64" fmla="*/ 2147483647 w 189"/>
              <a:gd name="T65" fmla="*/ 2147483647 h 221"/>
              <a:gd name="T66" fmla="*/ 2147483647 w 189"/>
              <a:gd name="T67" fmla="*/ 2147483647 h 221"/>
              <a:gd name="T68" fmla="*/ 2147483647 w 189"/>
              <a:gd name="T69" fmla="*/ 2147483647 h 221"/>
              <a:gd name="T70" fmla="*/ 2147483647 w 189"/>
              <a:gd name="T71" fmla="*/ 2147483647 h 221"/>
              <a:gd name="T72" fmla="*/ 2147483647 w 189"/>
              <a:gd name="T73" fmla="*/ 2147483647 h 221"/>
              <a:gd name="T74" fmla="*/ 2147483647 w 189"/>
              <a:gd name="T75" fmla="*/ 2147483647 h 221"/>
              <a:gd name="T76" fmla="*/ 2147483647 w 189"/>
              <a:gd name="T77" fmla="*/ 2147483647 h 221"/>
              <a:gd name="T78" fmla="*/ 2147483647 w 189"/>
              <a:gd name="T79" fmla="*/ 2147483647 h 221"/>
              <a:gd name="T80" fmla="*/ 2147483647 w 189"/>
              <a:gd name="T81" fmla="*/ 2147483647 h 221"/>
              <a:gd name="T82" fmla="*/ 0 w 189"/>
              <a:gd name="T83" fmla="*/ 2147483647 h 221"/>
              <a:gd name="T84" fmla="*/ 2147483647 w 189"/>
              <a:gd name="T85" fmla="*/ 2147483647 h 221"/>
              <a:gd name="T86" fmla="*/ 2147483647 w 189"/>
              <a:gd name="T87" fmla="*/ 2147483647 h 2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21"/>
              <a:gd name="T134" fmla="*/ 189 w 189"/>
              <a:gd name="T135" fmla="*/ 221 h 2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21">
                <a:moveTo>
                  <a:pt x="39" y="153"/>
                </a:moveTo>
                <a:lnTo>
                  <a:pt x="39" y="161"/>
                </a:lnTo>
                <a:lnTo>
                  <a:pt x="43" y="170"/>
                </a:lnTo>
                <a:lnTo>
                  <a:pt x="47" y="177"/>
                </a:lnTo>
                <a:lnTo>
                  <a:pt x="54" y="184"/>
                </a:lnTo>
                <a:lnTo>
                  <a:pt x="61" y="188"/>
                </a:lnTo>
                <a:lnTo>
                  <a:pt x="70" y="192"/>
                </a:lnTo>
                <a:lnTo>
                  <a:pt x="82" y="194"/>
                </a:lnTo>
                <a:lnTo>
                  <a:pt x="95" y="194"/>
                </a:lnTo>
                <a:lnTo>
                  <a:pt x="107" y="194"/>
                </a:lnTo>
                <a:lnTo>
                  <a:pt x="118" y="192"/>
                </a:lnTo>
                <a:lnTo>
                  <a:pt x="127" y="188"/>
                </a:lnTo>
                <a:lnTo>
                  <a:pt x="132" y="186"/>
                </a:lnTo>
                <a:lnTo>
                  <a:pt x="136" y="184"/>
                </a:lnTo>
                <a:lnTo>
                  <a:pt x="143" y="177"/>
                </a:lnTo>
                <a:lnTo>
                  <a:pt x="147" y="170"/>
                </a:lnTo>
                <a:lnTo>
                  <a:pt x="151" y="161"/>
                </a:lnTo>
                <a:lnTo>
                  <a:pt x="151" y="153"/>
                </a:lnTo>
                <a:lnTo>
                  <a:pt x="151" y="145"/>
                </a:lnTo>
                <a:lnTo>
                  <a:pt x="147" y="136"/>
                </a:lnTo>
                <a:lnTo>
                  <a:pt x="143" y="130"/>
                </a:lnTo>
                <a:lnTo>
                  <a:pt x="136" y="124"/>
                </a:lnTo>
                <a:lnTo>
                  <a:pt x="127" y="120"/>
                </a:lnTo>
                <a:lnTo>
                  <a:pt x="118" y="116"/>
                </a:lnTo>
                <a:lnTo>
                  <a:pt x="107" y="114"/>
                </a:lnTo>
                <a:lnTo>
                  <a:pt x="95" y="114"/>
                </a:lnTo>
                <a:lnTo>
                  <a:pt x="82" y="114"/>
                </a:lnTo>
                <a:lnTo>
                  <a:pt x="70" y="116"/>
                </a:lnTo>
                <a:lnTo>
                  <a:pt x="66" y="118"/>
                </a:lnTo>
                <a:lnTo>
                  <a:pt x="61" y="120"/>
                </a:lnTo>
                <a:lnTo>
                  <a:pt x="54" y="124"/>
                </a:lnTo>
                <a:lnTo>
                  <a:pt x="47" y="130"/>
                </a:lnTo>
                <a:lnTo>
                  <a:pt x="43" y="136"/>
                </a:lnTo>
                <a:lnTo>
                  <a:pt x="39" y="145"/>
                </a:lnTo>
                <a:lnTo>
                  <a:pt x="39" y="153"/>
                </a:lnTo>
                <a:close/>
                <a:moveTo>
                  <a:pt x="47" y="58"/>
                </a:moveTo>
                <a:lnTo>
                  <a:pt x="47" y="65"/>
                </a:lnTo>
                <a:lnTo>
                  <a:pt x="50" y="72"/>
                </a:lnTo>
                <a:lnTo>
                  <a:pt x="54" y="77"/>
                </a:lnTo>
                <a:lnTo>
                  <a:pt x="59" y="82"/>
                </a:lnTo>
                <a:lnTo>
                  <a:pt x="74" y="89"/>
                </a:lnTo>
                <a:lnTo>
                  <a:pt x="95" y="92"/>
                </a:lnTo>
                <a:lnTo>
                  <a:pt x="104" y="91"/>
                </a:lnTo>
                <a:lnTo>
                  <a:pt x="114" y="89"/>
                </a:lnTo>
                <a:lnTo>
                  <a:pt x="122" y="86"/>
                </a:lnTo>
                <a:lnTo>
                  <a:pt x="129" y="82"/>
                </a:lnTo>
                <a:lnTo>
                  <a:pt x="138" y="72"/>
                </a:lnTo>
                <a:lnTo>
                  <a:pt x="141" y="65"/>
                </a:lnTo>
                <a:lnTo>
                  <a:pt x="143" y="58"/>
                </a:lnTo>
                <a:lnTo>
                  <a:pt x="141" y="51"/>
                </a:lnTo>
                <a:lnTo>
                  <a:pt x="138" y="44"/>
                </a:lnTo>
                <a:lnTo>
                  <a:pt x="134" y="38"/>
                </a:lnTo>
                <a:lnTo>
                  <a:pt x="129" y="34"/>
                </a:lnTo>
                <a:lnTo>
                  <a:pt x="114" y="26"/>
                </a:lnTo>
                <a:lnTo>
                  <a:pt x="95" y="24"/>
                </a:lnTo>
                <a:lnTo>
                  <a:pt x="84" y="25"/>
                </a:lnTo>
                <a:lnTo>
                  <a:pt x="78" y="25"/>
                </a:lnTo>
                <a:lnTo>
                  <a:pt x="74" y="26"/>
                </a:lnTo>
                <a:lnTo>
                  <a:pt x="66" y="29"/>
                </a:lnTo>
                <a:lnTo>
                  <a:pt x="59" y="34"/>
                </a:lnTo>
                <a:lnTo>
                  <a:pt x="54" y="38"/>
                </a:lnTo>
                <a:lnTo>
                  <a:pt x="50" y="44"/>
                </a:lnTo>
                <a:lnTo>
                  <a:pt x="47" y="58"/>
                </a:lnTo>
                <a:close/>
                <a:moveTo>
                  <a:pt x="45" y="100"/>
                </a:moveTo>
                <a:lnTo>
                  <a:pt x="37" y="97"/>
                </a:lnTo>
                <a:lnTo>
                  <a:pt x="29" y="93"/>
                </a:lnTo>
                <a:lnTo>
                  <a:pt x="18" y="82"/>
                </a:lnTo>
                <a:lnTo>
                  <a:pt x="11" y="71"/>
                </a:lnTo>
                <a:lnTo>
                  <a:pt x="10" y="56"/>
                </a:lnTo>
                <a:lnTo>
                  <a:pt x="10" y="50"/>
                </a:lnTo>
                <a:lnTo>
                  <a:pt x="11" y="44"/>
                </a:lnTo>
                <a:lnTo>
                  <a:pt x="13" y="39"/>
                </a:lnTo>
                <a:lnTo>
                  <a:pt x="15" y="34"/>
                </a:lnTo>
                <a:lnTo>
                  <a:pt x="22" y="24"/>
                </a:lnTo>
                <a:lnTo>
                  <a:pt x="32" y="16"/>
                </a:lnTo>
                <a:lnTo>
                  <a:pt x="44" y="9"/>
                </a:lnTo>
                <a:lnTo>
                  <a:pt x="59" y="4"/>
                </a:lnTo>
                <a:lnTo>
                  <a:pt x="76" y="1"/>
                </a:lnTo>
                <a:lnTo>
                  <a:pt x="95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9"/>
                </a:lnTo>
                <a:lnTo>
                  <a:pt x="148" y="10"/>
                </a:lnTo>
                <a:lnTo>
                  <a:pt x="151" y="13"/>
                </a:lnTo>
                <a:lnTo>
                  <a:pt x="156" y="16"/>
                </a:lnTo>
                <a:lnTo>
                  <a:pt x="166" y="24"/>
                </a:lnTo>
                <a:lnTo>
                  <a:pt x="174" y="34"/>
                </a:lnTo>
                <a:lnTo>
                  <a:pt x="178" y="44"/>
                </a:lnTo>
                <a:lnTo>
                  <a:pt x="179" y="56"/>
                </a:lnTo>
                <a:lnTo>
                  <a:pt x="179" y="63"/>
                </a:lnTo>
                <a:lnTo>
                  <a:pt x="178" y="71"/>
                </a:lnTo>
                <a:lnTo>
                  <a:pt x="174" y="77"/>
                </a:lnTo>
                <a:lnTo>
                  <a:pt x="171" y="82"/>
                </a:lnTo>
                <a:lnTo>
                  <a:pt x="166" y="88"/>
                </a:lnTo>
                <a:lnTo>
                  <a:pt x="159" y="93"/>
                </a:lnTo>
                <a:lnTo>
                  <a:pt x="143" y="100"/>
                </a:lnTo>
                <a:lnTo>
                  <a:pt x="163" y="109"/>
                </a:lnTo>
                <a:lnTo>
                  <a:pt x="171" y="114"/>
                </a:lnTo>
                <a:lnTo>
                  <a:pt x="178" y="120"/>
                </a:lnTo>
                <a:lnTo>
                  <a:pt x="182" y="128"/>
                </a:lnTo>
                <a:lnTo>
                  <a:pt x="186" y="136"/>
                </a:lnTo>
                <a:lnTo>
                  <a:pt x="189" y="154"/>
                </a:lnTo>
                <a:lnTo>
                  <a:pt x="189" y="161"/>
                </a:lnTo>
                <a:lnTo>
                  <a:pt x="188" y="168"/>
                </a:lnTo>
                <a:lnTo>
                  <a:pt x="182" y="181"/>
                </a:lnTo>
                <a:lnTo>
                  <a:pt x="179" y="187"/>
                </a:lnTo>
                <a:lnTo>
                  <a:pt x="175" y="192"/>
                </a:lnTo>
                <a:lnTo>
                  <a:pt x="164" y="202"/>
                </a:lnTo>
                <a:lnTo>
                  <a:pt x="151" y="210"/>
                </a:lnTo>
                <a:lnTo>
                  <a:pt x="134" y="215"/>
                </a:lnTo>
                <a:lnTo>
                  <a:pt x="115" y="219"/>
                </a:lnTo>
                <a:lnTo>
                  <a:pt x="95" y="221"/>
                </a:lnTo>
                <a:lnTo>
                  <a:pt x="84" y="219"/>
                </a:lnTo>
                <a:lnTo>
                  <a:pt x="73" y="219"/>
                </a:lnTo>
                <a:lnTo>
                  <a:pt x="69" y="218"/>
                </a:lnTo>
                <a:lnTo>
                  <a:pt x="63" y="217"/>
                </a:lnTo>
                <a:lnTo>
                  <a:pt x="55" y="215"/>
                </a:lnTo>
                <a:lnTo>
                  <a:pt x="47" y="213"/>
                </a:lnTo>
                <a:lnTo>
                  <a:pt x="39" y="210"/>
                </a:lnTo>
                <a:lnTo>
                  <a:pt x="25" y="202"/>
                </a:lnTo>
                <a:lnTo>
                  <a:pt x="14" y="192"/>
                </a:lnTo>
                <a:lnTo>
                  <a:pt x="6" y="181"/>
                </a:lnTo>
                <a:lnTo>
                  <a:pt x="2" y="168"/>
                </a:lnTo>
                <a:lnTo>
                  <a:pt x="0" y="154"/>
                </a:lnTo>
                <a:lnTo>
                  <a:pt x="0" y="145"/>
                </a:lnTo>
                <a:lnTo>
                  <a:pt x="2" y="140"/>
                </a:lnTo>
                <a:lnTo>
                  <a:pt x="3" y="136"/>
                </a:lnTo>
                <a:lnTo>
                  <a:pt x="7" y="128"/>
                </a:lnTo>
                <a:lnTo>
                  <a:pt x="11" y="120"/>
                </a:lnTo>
                <a:lnTo>
                  <a:pt x="18" y="114"/>
                </a:lnTo>
                <a:lnTo>
                  <a:pt x="26" y="109"/>
                </a:lnTo>
                <a:lnTo>
                  <a:pt x="45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7" name="Freeform 72"/>
          <p:cNvSpPr>
            <a:spLocks/>
          </p:cNvSpPr>
          <p:nvPr/>
        </p:nvSpPr>
        <p:spPr bwMode="auto">
          <a:xfrm>
            <a:off x="1153584" y="4201716"/>
            <a:ext cx="99483" cy="84534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0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69"/>
                </a:lnTo>
                <a:lnTo>
                  <a:pt x="20" y="158"/>
                </a:lnTo>
                <a:lnTo>
                  <a:pt x="33" y="147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100"/>
                </a:lnTo>
                <a:lnTo>
                  <a:pt x="135" y="94"/>
                </a:lnTo>
                <a:lnTo>
                  <a:pt x="141" y="89"/>
                </a:lnTo>
                <a:lnTo>
                  <a:pt x="147" y="78"/>
                </a:lnTo>
                <a:lnTo>
                  <a:pt x="150" y="64"/>
                </a:lnTo>
                <a:lnTo>
                  <a:pt x="150" y="55"/>
                </a:lnTo>
                <a:lnTo>
                  <a:pt x="146" y="48"/>
                </a:lnTo>
                <a:lnTo>
                  <a:pt x="142" y="42"/>
                </a:lnTo>
                <a:lnTo>
                  <a:pt x="135" y="36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6"/>
                </a:lnTo>
                <a:lnTo>
                  <a:pt x="85" y="27"/>
                </a:lnTo>
                <a:lnTo>
                  <a:pt x="74" y="29"/>
                </a:lnTo>
                <a:lnTo>
                  <a:pt x="64" y="33"/>
                </a:lnTo>
                <a:lnTo>
                  <a:pt x="56" y="38"/>
                </a:lnTo>
                <a:lnTo>
                  <a:pt x="50" y="46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8"/>
                </a:lnTo>
                <a:lnTo>
                  <a:pt x="5" y="78"/>
                </a:lnTo>
                <a:lnTo>
                  <a:pt x="5" y="74"/>
                </a:lnTo>
                <a:lnTo>
                  <a:pt x="7" y="66"/>
                </a:lnTo>
                <a:lnTo>
                  <a:pt x="7" y="57"/>
                </a:lnTo>
                <a:lnTo>
                  <a:pt x="9" y="50"/>
                </a:lnTo>
                <a:lnTo>
                  <a:pt x="12" y="43"/>
                </a:lnTo>
                <a:lnTo>
                  <a:pt x="16" y="36"/>
                </a:lnTo>
                <a:lnTo>
                  <a:pt x="20" y="30"/>
                </a:lnTo>
                <a:lnTo>
                  <a:pt x="30" y="19"/>
                </a:lnTo>
                <a:lnTo>
                  <a:pt x="44" y="11"/>
                </a:lnTo>
                <a:lnTo>
                  <a:pt x="59" y="6"/>
                </a:lnTo>
                <a:lnTo>
                  <a:pt x="78" y="2"/>
                </a:lnTo>
                <a:lnTo>
                  <a:pt x="97" y="0"/>
                </a:lnTo>
                <a:lnTo>
                  <a:pt x="108" y="0"/>
                </a:lnTo>
                <a:lnTo>
                  <a:pt x="117" y="2"/>
                </a:lnTo>
                <a:lnTo>
                  <a:pt x="126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3" y="27"/>
                </a:lnTo>
                <a:lnTo>
                  <a:pt x="182" y="37"/>
                </a:lnTo>
                <a:lnTo>
                  <a:pt x="187" y="50"/>
                </a:lnTo>
                <a:lnTo>
                  <a:pt x="188" y="64"/>
                </a:lnTo>
                <a:lnTo>
                  <a:pt x="187" y="74"/>
                </a:lnTo>
                <a:lnTo>
                  <a:pt x="184" y="84"/>
                </a:lnTo>
                <a:lnTo>
                  <a:pt x="180" y="93"/>
                </a:lnTo>
                <a:lnTo>
                  <a:pt x="173" y="102"/>
                </a:lnTo>
                <a:lnTo>
                  <a:pt x="165" y="110"/>
                </a:lnTo>
                <a:lnTo>
                  <a:pt x="154" y="118"/>
                </a:lnTo>
                <a:lnTo>
                  <a:pt x="143" y="124"/>
                </a:lnTo>
                <a:lnTo>
                  <a:pt x="128" y="130"/>
                </a:lnTo>
                <a:lnTo>
                  <a:pt x="105" y="140"/>
                </a:lnTo>
                <a:lnTo>
                  <a:pt x="81" y="150"/>
                </a:lnTo>
                <a:lnTo>
                  <a:pt x="75" y="152"/>
                </a:lnTo>
                <a:lnTo>
                  <a:pt x="70" y="156"/>
                </a:lnTo>
                <a:lnTo>
                  <a:pt x="61" y="161"/>
                </a:lnTo>
                <a:lnTo>
                  <a:pt x="48" y="174"/>
                </a:lnTo>
                <a:lnTo>
                  <a:pt x="40" y="187"/>
                </a:lnTo>
                <a:lnTo>
                  <a:pt x="188" y="187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8" name="Freeform 73"/>
          <p:cNvSpPr>
            <a:spLocks noEditPoints="1"/>
          </p:cNvSpPr>
          <p:nvPr/>
        </p:nvSpPr>
        <p:spPr bwMode="auto">
          <a:xfrm>
            <a:off x="1280584" y="4201717"/>
            <a:ext cx="99483" cy="88106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9" y="110"/>
                </a:moveTo>
                <a:lnTo>
                  <a:pt x="39" y="130"/>
                </a:lnTo>
                <a:lnTo>
                  <a:pt x="40" y="140"/>
                </a:lnTo>
                <a:lnTo>
                  <a:pt x="41" y="147"/>
                </a:lnTo>
                <a:lnTo>
                  <a:pt x="45" y="162"/>
                </a:lnTo>
                <a:lnTo>
                  <a:pt x="48" y="168"/>
                </a:lnTo>
                <a:lnTo>
                  <a:pt x="51" y="174"/>
                </a:lnTo>
                <a:lnTo>
                  <a:pt x="55" y="179"/>
                </a:lnTo>
                <a:lnTo>
                  <a:pt x="59" y="183"/>
                </a:lnTo>
                <a:lnTo>
                  <a:pt x="69" y="189"/>
                </a:lnTo>
                <a:lnTo>
                  <a:pt x="81" y="194"/>
                </a:lnTo>
                <a:lnTo>
                  <a:pt x="95" y="195"/>
                </a:lnTo>
                <a:lnTo>
                  <a:pt x="103" y="195"/>
                </a:lnTo>
                <a:lnTo>
                  <a:pt x="110" y="194"/>
                </a:lnTo>
                <a:lnTo>
                  <a:pt x="121" y="189"/>
                </a:lnTo>
                <a:lnTo>
                  <a:pt x="130" y="183"/>
                </a:lnTo>
                <a:lnTo>
                  <a:pt x="138" y="174"/>
                </a:lnTo>
                <a:lnTo>
                  <a:pt x="144" y="162"/>
                </a:lnTo>
                <a:lnTo>
                  <a:pt x="148" y="147"/>
                </a:lnTo>
                <a:lnTo>
                  <a:pt x="152" y="110"/>
                </a:lnTo>
                <a:lnTo>
                  <a:pt x="151" y="90"/>
                </a:lnTo>
                <a:lnTo>
                  <a:pt x="149" y="82"/>
                </a:lnTo>
                <a:lnTo>
                  <a:pt x="148" y="73"/>
                </a:lnTo>
                <a:lnTo>
                  <a:pt x="144" y="59"/>
                </a:lnTo>
                <a:lnTo>
                  <a:pt x="138" y="46"/>
                </a:lnTo>
                <a:lnTo>
                  <a:pt x="134" y="42"/>
                </a:lnTo>
                <a:lnTo>
                  <a:pt x="130" y="37"/>
                </a:lnTo>
                <a:lnTo>
                  <a:pt x="121" y="30"/>
                </a:lnTo>
                <a:lnTo>
                  <a:pt x="110" y="26"/>
                </a:lnTo>
                <a:lnTo>
                  <a:pt x="95" y="25"/>
                </a:lnTo>
                <a:lnTo>
                  <a:pt x="88" y="26"/>
                </a:lnTo>
                <a:lnTo>
                  <a:pt x="81" y="26"/>
                </a:lnTo>
                <a:lnTo>
                  <a:pt x="69" y="30"/>
                </a:lnTo>
                <a:lnTo>
                  <a:pt x="59" y="37"/>
                </a:lnTo>
                <a:lnTo>
                  <a:pt x="51" y="46"/>
                </a:lnTo>
                <a:lnTo>
                  <a:pt x="45" y="59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8"/>
                </a:lnTo>
                <a:lnTo>
                  <a:pt x="2" y="85"/>
                </a:lnTo>
                <a:lnTo>
                  <a:pt x="2" y="80"/>
                </a:lnTo>
                <a:lnTo>
                  <a:pt x="3" y="73"/>
                </a:lnTo>
                <a:lnTo>
                  <a:pt x="6" y="63"/>
                </a:lnTo>
                <a:lnTo>
                  <a:pt x="14" y="44"/>
                </a:lnTo>
                <a:lnTo>
                  <a:pt x="18" y="35"/>
                </a:lnTo>
                <a:lnTo>
                  <a:pt x="24" y="28"/>
                </a:lnTo>
                <a:lnTo>
                  <a:pt x="30" y="22"/>
                </a:lnTo>
                <a:lnTo>
                  <a:pt x="37" y="16"/>
                </a:lnTo>
                <a:lnTo>
                  <a:pt x="45" y="11"/>
                </a:lnTo>
                <a:lnTo>
                  <a:pt x="54" y="7"/>
                </a:lnTo>
                <a:lnTo>
                  <a:pt x="73" y="2"/>
                </a:lnTo>
                <a:lnTo>
                  <a:pt x="95" y="0"/>
                </a:lnTo>
                <a:lnTo>
                  <a:pt x="106" y="0"/>
                </a:lnTo>
                <a:lnTo>
                  <a:pt x="117" y="2"/>
                </a:lnTo>
                <a:lnTo>
                  <a:pt x="126" y="5"/>
                </a:lnTo>
                <a:lnTo>
                  <a:pt x="136" y="7"/>
                </a:lnTo>
                <a:lnTo>
                  <a:pt x="144" y="11"/>
                </a:lnTo>
                <a:lnTo>
                  <a:pt x="152" y="16"/>
                </a:lnTo>
                <a:lnTo>
                  <a:pt x="166" y="28"/>
                </a:lnTo>
                <a:lnTo>
                  <a:pt x="177" y="44"/>
                </a:lnTo>
                <a:lnTo>
                  <a:pt x="183" y="63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7"/>
                </a:lnTo>
                <a:lnTo>
                  <a:pt x="188" y="142"/>
                </a:lnTo>
                <a:lnTo>
                  <a:pt x="186" y="147"/>
                </a:lnTo>
                <a:lnTo>
                  <a:pt x="183" y="158"/>
                </a:lnTo>
                <a:lnTo>
                  <a:pt x="181" y="167"/>
                </a:lnTo>
                <a:lnTo>
                  <a:pt x="177" y="177"/>
                </a:lnTo>
                <a:lnTo>
                  <a:pt x="174" y="181"/>
                </a:lnTo>
                <a:lnTo>
                  <a:pt x="171" y="185"/>
                </a:lnTo>
                <a:lnTo>
                  <a:pt x="166" y="193"/>
                </a:lnTo>
                <a:lnTo>
                  <a:pt x="159" y="199"/>
                </a:lnTo>
                <a:lnTo>
                  <a:pt x="152" y="204"/>
                </a:lnTo>
                <a:lnTo>
                  <a:pt x="136" y="213"/>
                </a:lnTo>
                <a:lnTo>
                  <a:pt x="117" y="218"/>
                </a:lnTo>
                <a:lnTo>
                  <a:pt x="95" y="220"/>
                </a:lnTo>
                <a:lnTo>
                  <a:pt x="84" y="219"/>
                </a:lnTo>
                <a:lnTo>
                  <a:pt x="73" y="218"/>
                </a:lnTo>
                <a:lnTo>
                  <a:pt x="63" y="216"/>
                </a:lnTo>
                <a:lnTo>
                  <a:pt x="58" y="215"/>
                </a:lnTo>
                <a:lnTo>
                  <a:pt x="56" y="214"/>
                </a:lnTo>
                <a:lnTo>
                  <a:pt x="54" y="213"/>
                </a:lnTo>
                <a:lnTo>
                  <a:pt x="45" y="209"/>
                </a:lnTo>
                <a:lnTo>
                  <a:pt x="37" y="204"/>
                </a:lnTo>
                <a:lnTo>
                  <a:pt x="30" y="199"/>
                </a:lnTo>
                <a:lnTo>
                  <a:pt x="24" y="193"/>
                </a:lnTo>
                <a:lnTo>
                  <a:pt x="14" y="177"/>
                </a:lnTo>
                <a:lnTo>
                  <a:pt x="6" y="158"/>
                </a:lnTo>
                <a:lnTo>
                  <a:pt x="2" y="137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79" name="Freeform 74"/>
          <p:cNvSpPr>
            <a:spLocks/>
          </p:cNvSpPr>
          <p:nvPr/>
        </p:nvSpPr>
        <p:spPr bwMode="auto">
          <a:xfrm>
            <a:off x="1153584" y="3695700"/>
            <a:ext cx="99483" cy="84535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0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5" y="183"/>
                </a:lnTo>
                <a:lnTo>
                  <a:pt x="11" y="169"/>
                </a:lnTo>
                <a:lnTo>
                  <a:pt x="20" y="158"/>
                </a:lnTo>
                <a:lnTo>
                  <a:pt x="33" y="148"/>
                </a:lnTo>
                <a:lnTo>
                  <a:pt x="48" y="137"/>
                </a:lnTo>
                <a:lnTo>
                  <a:pt x="86" y="118"/>
                </a:lnTo>
                <a:lnTo>
                  <a:pt x="111" y="109"/>
                </a:lnTo>
                <a:lnTo>
                  <a:pt x="128" y="99"/>
                </a:lnTo>
                <a:lnTo>
                  <a:pt x="135" y="94"/>
                </a:lnTo>
                <a:lnTo>
                  <a:pt x="141" y="89"/>
                </a:lnTo>
                <a:lnTo>
                  <a:pt x="147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7"/>
                </a:lnTo>
                <a:lnTo>
                  <a:pt x="142" y="41"/>
                </a:lnTo>
                <a:lnTo>
                  <a:pt x="135" y="36"/>
                </a:lnTo>
                <a:lnTo>
                  <a:pt x="128" y="31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3"/>
                </a:lnTo>
                <a:lnTo>
                  <a:pt x="56" y="38"/>
                </a:lnTo>
                <a:lnTo>
                  <a:pt x="50" y="45"/>
                </a:lnTo>
                <a:lnTo>
                  <a:pt x="45" y="54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7"/>
                </a:lnTo>
                <a:lnTo>
                  <a:pt x="9" y="50"/>
                </a:lnTo>
                <a:lnTo>
                  <a:pt x="12" y="42"/>
                </a:lnTo>
                <a:lnTo>
                  <a:pt x="16" y="36"/>
                </a:lnTo>
                <a:lnTo>
                  <a:pt x="20" y="30"/>
                </a:lnTo>
                <a:lnTo>
                  <a:pt x="30" y="19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7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7"/>
                </a:lnTo>
                <a:lnTo>
                  <a:pt x="173" y="26"/>
                </a:lnTo>
                <a:lnTo>
                  <a:pt x="182" y="37"/>
                </a:lnTo>
                <a:lnTo>
                  <a:pt x="187" y="50"/>
                </a:lnTo>
                <a:lnTo>
                  <a:pt x="188" y="63"/>
                </a:lnTo>
                <a:lnTo>
                  <a:pt x="187" y="74"/>
                </a:lnTo>
                <a:lnTo>
                  <a:pt x="184" y="83"/>
                </a:lnTo>
                <a:lnTo>
                  <a:pt x="180" y="93"/>
                </a:lnTo>
                <a:lnTo>
                  <a:pt x="173" y="101"/>
                </a:lnTo>
                <a:lnTo>
                  <a:pt x="165" y="110"/>
                </a:lnTo>
                <a:lnTo>
                  <a:pt x="154" y="117"/>
                </a:lnTo>
                <a:lnTo>
                  <a:pt x="143" y="123"/>
                </a:lnTo>
                <a:lnTo>
                  <a:pt x="128" y="130"/>
                </a:lnTo>
                <a:lnTo>
                  <a:pt x="105" y="139"/>
                </a:lnTo>
                <a:lnTo>
                  <a:pt x="81" y="150"/>
                </a:lnTo>
                <a:lnTo>
                  <a:pt x="75" y="153"/>
                </a:lnTo>
                <a:lnTo>
                  <a:pt x="70" y="155"/>
                </a:lnTo>
                <a:lnTo>
                  <a:pt x="61" y="161"/>
                </a:lnTo>
                <a:lnTo>
                  <a:pt x="48" y="173"/>
                </a:lnTo>
                <a:lnTo>
                  <a:pt x="40" y="187"/>
                </a:lnTo>
                <a:lnTo>
                  <a:pt x="188" y="187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0" name="Freeform 75"/>
          <p:cNvSpPr>
            <a:spLocks/>
          </p:cNvSpPr>
          <p:nvPr/>
        </p:nvSpPr>
        <p:spPr bwMode="auto">
          <a:xfrm>
            <a:off x="1280584" y="3695700"/>
            <a:ext cx="99483" cy="84535"/>
          </a:xfrm>
          <a:custGeom>
            <a:avLst/>
            <a:gdLst>
              <a:gd name="T0" fmla="*/ 0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2147483647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0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6" y="183"/>
                </a:lnTo>
                <a:lnTo>
                  <a:pt x="11" y="169"/>
                </a:lnTo>
                <a:lnTo>
                  <a:pt x="21" y="158"/>
                </a:lnTo>
                <a:lnTo>
                  <a:pt x="33" y="148"/>
                </a:lnTo>
                <a:lnTo>
                  <a:pt x="48" y="137"/>
                </a:lnTo>
                <a:lnTo>
                  <a:pt x="86" y="118"/>
                </a:lnTo>
                <a:lnTo>
                  <a:pt x="111" y="109"/>
                </a:lnTo>
                <a:lnTo>
                  <a:pt x="128" y="99"/>
                </a:lnTo>
                <a:lnTo>
                  <a:pt x="135" y="94"/>
                </a:lnTo>
                <a:lnTo>
                  <a:pt x="141" y="89"/>
                </a:lnTo>
                <a:lnTo>
                  <a:pt x="148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7"/>
                </a:lnTo>
                <a:lnTo>
                  <a:pt x="142" y="41"/>
                </a:lnTo>
                <a:lnTo>
                  <a:pt x="135" y="36"/>
                </a:lnTo>
                <a:lnTo>
                  <a:pt x="128" y="31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3"/>
                </a:lnTo>
                <a:lnTo>
                  <a:pt x="56" y="38"/>
                </a:lnTo>
                <a:lnTo>
                  <a:pt x="51" y="45"/>
                </a:lnTo>
                <a:lnTo>
                  <a:pt x="45" y="54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4"/>
                </a:lnTo>
                <a:lnTo>
                  <a:pt x="7" y="65"/>
                </a:lnTo>
                <a:lnTo>
                  <a:pt x="7" y="57"/>
                </a:lnTo>
                <a:lnTo>
                  <a:pt x="10" y="50"/>
                </a:lnTo>
                <a:lnTo>
                  <a:pt x="12" y="42"/>
                </a:lnTo>
                <a:lnTo>
                  <a:pt x="16" y="36"/>
                </a:lnTo>
                <a:lnTo>
                  <a:pt x="21" y="30"/>
                </a:lnTo>
                <a:lnTo>
                  <a:pt x="30" y="19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7"/>
                </a:lnTo>
                <a:lnTo>
                  <a:pt x="174" y="26"/>
                </a:lnTo>
                <a:lnTo>
                  <a:pt x="182" y="37"/>
                </a:lnTo>
                <a:lnTo>
                  <a:pt x="187" y="50"/>
                </a:lnTo>
                <a:lnTo>
                  <a:pt x="189" y="63"/>
                </a:lnTo>
                <a:lnTo>
                  <a:pt x="187" y="74"/>
                </a:lnTo>
                <a:lnTo>
                  <a:pt x="184" y="83"/>
                </a:lnTo>
                <a:lnTo>
                  <a:pt x="180" y="93"/>
                </a:lnTo>
                <a:lnTo>
                  <a:pt x="174" y="101"/>
                </a:lnTo>
                <a:lnTo>
                  <a:pt x="165" y="110"/>
                </a:lnTo>
                <a:lnTo>
                  <a:pt x="154" y="117"/>
                </a:lnTo>
                <a:lnTo>
                  <a:pt x="144" y="123"/>
                </a:lnTo>
                <a:lnTo>
                  <a:pt x="128" y="130"/>
                </a:lnTo>
                <a:lnTo>
                  <a:pt x="105" y="139"/>
                </a:lnTo>
                <a:lnTo>
                  <a:pt x="81" y="150"/>
                </a:lnTo>
                <a:lnTo>
                  <a:pt x="75" y="153"/>
                </a:lnTo>
                <a:lnTo>
                  <a:pt x="70" y="155"/>
                </a:lnTo>
                <a:lnTo>
                  <a:pt x="62" y="161"/>
                </a:lnTo>
                <a:lnTo>
                  <a:pt x="48" y="173"/>
                </a:lnTo>
                <a:lnTo>
                  <a:pt x="40" y="187"/>
                </a:lnTo>
                <a:lnTo>
                  <a:pt x="189" y="187"/>
                </a:lnTo>
                <a:lnTo>
                  <a:pt x="189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1" name="Freeform 76"/>
          <p:cNvSpPr>
            <a:spLocks/>
          </p:cNvSpPr>
          <p:nvPr/>
        </p:nvSpPr>
        <p:spPr bwMode="auto">
          <a:xfrm>
            <a:off x="1153584" y="3189685"/>
            <a:ext cx="99483" cy="83344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2147483647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5" y="182"/>
                </a:lnTo>
                <a:lnTo>
                  <a:pt x="11" y="168"/>
                </a:lnTo>
                <a:lnTo>
                  <a:pt x="20" y="158"/>
                </a:lnTo>
                <a:lnTo>
                  <a:pt x="33" y="147"/>
                </a:lnTo>
                <a:lnTo>
                  <a:pt x="48" y="137"/>
                </a:lnTo>
                <a:lnTo>
                  <a:pt x="86" y="118"/>
                </a:lnTo>
                <a:lnTo>
                  <a:pt x="111" y="108"/>
                </a:lnTo>
                <a:lnTo>
                  <a:pt x="128" y="99"/>
                </a:lnTo>
                <a:lnTo>
                  <a:pt x="135" y="93"/>
                </a:lnTo>
                <a:lnTo>
                  <a:pt x="141" y="88"/>
                </a:lnTo>
                <a:lnTo>
                  <a:pt x="147" y="77"/>
                </a:lnTo>
                <a:lnTo>
                  <a:pt x="150" y="63"/>
                </a:lnTo>
                <a:lnTo>
                  <a:pt x="150" y="55"/>
                </a:lnTo>
                <a:lnTo>
                  <a:pt x="146" y="48"/>
                </a:lnTo>
                <a:lnTo>
                  <a:pt x="142" y="41"/>
                </a:lnTo>
                <a:lnTo>
                  <a:pt x="135" y="35"/>
                </a:lnTo>
                <a:lnTo>
                  <a:pt x="128" y="31"/>
                </a:lnTo>
                <a:lnTo>
                  <a:pt x="119" y="28"/>
                </a:lnTo>
                <a:lnTo>
                  <a:pt x="108" y="26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2"/>
                </a:lnTo>
                <a:lnTo>
                  <a:pt x="56" y="39"/>
                </a:lnTo>
                <a:lnTo>
                  <a:pt x="50" y="45"/>
                </a:lnTo>
                <a:lnTo>
                  <a:pt x="45" y="53"/>
                </a:lnTo>
                <a:lnTo>
                  <a:pt x="42" y="64"/>
                </a:lnTo>
                <a:lnTo>
                  <a:pt x="42" y="74"/>
                </a:lnTo>
                <a:lnTo>
                  <a:pt x="42" y="77"/>
                </a:lnTo>
                <a:lnTo>
                  <a:pt x="5" y="77"/>
                </a:lnTo>
                <a:lnTo>
                  <a:pt x="5" y="73"/>
                </a:lnTo>
                <a:lnTo>
                  <a:pt x="7" y="65"/>
                </a:lnTo>
                <a:lnTo>
                  <a:pt x="7" y="58"/>
                </a:lnTo>
                <a:lnTo>
                  <a:pt x="9" y="50"/>
                </a:lnTo>
                <a:lnTo>
                  <a:pt x="12" y="43"/>
                </a:lnTo>
                <a:lnTo>
                  <a:pt x="16" y="36"/>
                </a:lnTo>
                <a:lnTo>
                  <a:pt x="20" y="30"/>
                </a:lnTo>
                <a:lnTo>
                  <a:pt x="30" y="20"/>
                </a:lnTo>
                <a:lnTo>
                  <a:pt x="44" y="11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6" y="3"/>
                </a:lnTo>
                <a:lnTo>
                  <a:pt x="135" y="5"/>
                </a:lnTo>
                <a:lnTo>
                  <a:pt x="150" y="10"/>
                </a:lnTo>
                <a:lnTo>
                  <a:pt x="164" y="17"/>
                </a:lnTo>
                <a:lnTo>
                  <a:pt x="173" y="27"/>
                </a:lnTo>
                <a:lnTo>
                  <a:pt x="182" y="38"/>
                </a:lnTo>
                <a:lnTo>
                  <a:pt x="187" y="49"/>
                </a:lnTo>
                <a:lnTo>
                  <a:pt x="188" y="63"/>
                </a:lnTo>
                <a:lnTo>
                  <a:pt x="187" y="73"/>
                </a:lnTo>
                <a:lnTo>
                  <a:pt x="184" y="83"/>
                </a:lnTo>
                <a:lnTo>
                  <a:pt x="180" y="92"/>
                </a:lnTo>
                <a:lnTo>
                  <a:pt x="173" y="101"/>
                </a:lnTo>
                <a:lnTo>
                  <a:pt x="165" y="109"/>
                </a:lnTo>
                <a:lnTo>
                  <a:pt x="154" y="117"/>
                </a:lnTo>
                <a:lnTo>
                  <a:pt x="143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3"/>
                </a:lnTo>
                <a:lnTo>
                  <a:pt x="70" y="155"/>
                </a:lnTo>
                <a:lnTo>
                  <a:pt x="61" y="161"/>
                </a:lnTo>
                <a:lnTo>
                  <a:pt x="48" y="173"/>
                </a:lnTo>
                <a:lnTo>
                  <a:pt x="40" y="186"/>
                </a:lnTo>
                <a:lnTo>
                  <a:pt x="188" y="186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2" name="Freeform 77"/>
          <p:cNvSpPr>
            <a:spLocks noEditPoints="1"/>
          </p:cNvSpPr>
          <p:nvPr/>
        </p:nvSpPr>
        <p:spPr bwMode="auto">
          <a:xfrm>
            <a:off x="1276351" y="3190875"/>
            <a:ext cx="103716" cy="82154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5"/>
                </a:lnTo>
                <a:lnTo>
                  <a:pt x="0" y="155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5"/>
                </a:lnTo>
                <a:lnTo>
                  <a:pt x="155" y="155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3" name="Freeform 78"/>
          <p:cNvSpPr>
            <a:spLocks/>
          </p:cNvSpPr>
          <p:nvPr/>
        </p:nvSpPr>
        <p:spPr bwMode="auto">
          <a:xfrm>
            <a:off x="1153584" y="2681288"/>
            <a:ext cx="99483" cy="85725"/>
          </a:xfrm>
          <a:custGeom>
            <a:avLst/>
            <a:gdLst>
              <a:gd name="T0" fmla="*/ 0 w 188"/>
              <a:gd name="T1" fmla="*/ 2147483647 h 214"/>
              <a:gd name="T2" fmla="*/ 2147483647 w 188"/>
              <a:gd name="T3" fmla="*/ 2147483647 h 214"/>
              <a:gd name="T4" fmla="*/ 2147483647 w 188"/>
              <a:gd name="T5" fmla="*/ 2147483647 h 214"/>
              <a:gd name="T6" fmla="*/ 2147483647 w 188"/>
              <a:gd name="T7" fmla="*/ 2147483647 h 214"/>
              <a:gd name="T8" fmla="*/ 2147483647 w 188"/>
              <a:gd name="T9" fmla="*/ 2147483647 h 214"/>
              <a:gd name="T10" fmla="*/ 2147483647 w 188"/>
              <a:gd name="T11" fmla="*/ 2147483647 h 214"/>
              <a:gd name="T12" fmla="*/ 2147483647 w 188"/>
              <a:gd name="T13" fmla="*/ 2147483647 h 214"/>
              <a:gd name="T14" fmla="*/ 2147483647 w 188"/>
              <a:gd name="T15" fmla="*/ 2147483647 h 214"/>
              <a:gd name="T16" fmla="*/ 2147483647 w 188"/>
              <a:gd name="T17" fmla="*/ 2147483647 h 214"/>
              <a:gd name="T18" fmla="*/ 2147483647 w 188"/>
              <a:gd name="T19" fmla="*/ 2147483647 h 214"/>
              <a:gd name="T20" fmla="*/ 2147483647 w 188"/>
              <a:gd name="T21" fmla="*/ 2147483647 h 214"/>
              <a:gd name="T22" fmla="*/ 2147483647 w 188"/>
              <a:gd name="T23" fmla="*/ 2147483647 h 214"/>
              <a:gd name="T24" fmla="*/ 2147483647 w 188"/>
              <a:gd name="T25" fmla="*/ 2147483647 h 214"/>
              <a:gd name="T26" fmla="*/ 2147483647 w 188"/>
              <a:gd name="T27" fmla="*/ 2147483647 h 214"/>
              <a:gd name="T28" fmla="*/ 2147483647 w 188"/>
              <a:gd name="T29" fmla="*/ 2147483647 h 214"/>
              <a:gd name="T30" fmla="*/ 2147483647 w 188"/>
              <a:gd name="T31" fmla="*/ 2147483647 h 214"/>
              <a:gd name="T32" fmla="*/ 2147483647 w 188"/>
              <a:gd name="T33" fmla="*/ 2147483647 h 214"/>
              <a:gd name="T34" fmla="*/ 2147483647 w 188"/>
              <a:gd name="T35" fmla="*/ 2147483647 h 214"/>
              <a:gd name="T36" fmla="*/ 2147483647 w 188"/>
              <a:gd name="T37" fmla="*/ 2147483647 h 214"/>
              <a:gd name="T38" fmla="*/ 2147483647 w 188"/>
              <a:gd name="T39" fmla="*/ 2147483647 h 214"/>
              <a:gd name="T40" fmla="*/ 2147483647 w 188"/>
              <a:gd name="T41" fmla="*/ 2147483647 h 214"/>
              <a:gd name="T42" fmla="*/ 2147483647 w 188"/>
              <a:gd name="T43" fmla="*/ 2147483647 h 214"/>
              <a:gd name="T44" fmla="*/ 2147483647 w 188"/>
              <a:gd name="T45" fmla="*/ 2147483647 h 214"/>
              <a:gd name="T46" fmla="*/ 2147483647 w 188"/>
              <a:gd name="T47" fmla="*/ 2147483647 h 214"/>
              <a:gd name="T48" fmla="*/ 2147483647 w 188"/>
              <a:gd name="T49" fmla="*/ 2147483647 h 214"/>
              <a:gd name="T50" fmla="*/ 2147483647 w 188"/>
              <a:gd name="T51" fmla="*/ 2147483647 h 214"/>
              <a:gd name="T52" fmla="*/ 2147483647 w 188"/>
              <a:gd name="T53" fmla="*/ 2147483647 h 214"/>
              <a:gd name="T54" fmla="*/ 2147483647 w 188"/>
              <a:gd name="T55" fmla="*/ 2147483647 h 214"/>
              <a:gd name="T56" fmla="*/ 2147483647 w 188"/>
              <a:gd name="T57" fmla="*/ 2147483647 h 214"/>
              <a:gd name="T58" fmla="*/ 2147483647 w 188"/>
              <a:gd name="T59" fmla="*/ 2147483647 h 214"/>
              <a:gd name="T60" fmla="*/ 2147483647 w 188"/>
              <a:gd name="T61" fmla="*/ 2147483647 h 214"/>
              <a:gd name="T62" fmla="*/ 2147483647 w 188"/>
              <a:gd name="T63" fmla="*/ 2147483647 h 214"/>
              <a:gd name="T64" fmla="*/ 2147483647 w 188"/>
              <a:gd name="T65" fmla="*/ 2147483647 h 214"/>
              <a:gd name="T66" fmla="*/ 2147483647 w 188"/>
              <a:gd name="T67" fmla="*/ 2147483647 h 214"/>
              <a:gd name="T68" fmla="*/ 2147483647 w 188"/>
              <a:gd name="T69" fmla="*/ 2147483647 h 214"/>
              <a:gd name="T70" fmla="*/ 2147483647 w 188"/>
              <a:gd name="T71" fmla="*/ 2147483647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4"/>
              <a:gd name="T110" fmla="*/ 188 w 188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4">
                <a:moveTo>
                  <a:pt x="0" y="214"/>
                </a:moveTo>
                <a:lnTo>
                  <a:pt x="0" y="212"/>
                </a:lnTo>
                <a:lnTo>
                  <a:pt x="1" y="196"/>
                </a:lnTo>
                <a:lnTo>
                  <a:pt x="5" y="183"/>
                </a:lnTo>
                <a:lnTo>
                  <a:pt x="11" y="170"/>
                </a:lnTo>
                <a:lnTo>
                  <a:pt x="20" y="158"/>
                </a:lnTo>
                <a:lnTo>
                  <a:pt x="33" y="148"/>
                </a:lnTo>
                <a:lnTo>
                  <a:pt x="48" y="138"/>
                </a:lnTo>
                <a:lnTo>
                  <a:pt x="86" y="119"/>
                </a:lnTo>
                <a:lnTo>
                  <a:pt x="111" y="109"/>
                </a:lnTo>
                <a:lnTo>
                  <a:pt x="128" y="99"/>
                </a:lnTo>
                <a:lnTo>
                  <a:pt x="135" y="95"/>
                </a:lnTo>
                <a:lnTo>
                  <a:pt x="141" y="90"/>
                </a:lnTo>
                <a:lnTo>
                  <a:pt x="147" y="77"/>
                </a:lnTo>
                <a:lnTo>
                  <a:pt x="150" y="63"/>
                </a:lnTo>
                <a:lnTo>
                  <a:pt x="150" y="56"/>
                </a:lnTo>
                <a:lnTo>
                  <a:pt x="146" y="49"/>
                </a:lnTo>
                <a:lnTo>
                  <a:pt x="142" y="41"/>
                </a:lnTo>
                <a:lnTo>
                  <a:pt x="135" y="36"/>
                </a:lnTo>
                <a:lnTo>
                  <a:pt x="128" y="32"/>
                </a:lnTo>
                <a:lnTo>
                  <a:pt x="119" y="29"/>
                </a:lnTo>
                <a:lnTo>
                  <a:pt x="108" y="26"/>
                </a:lnTo>
                <a:lnTo>
                  <a:pt x="96" y="25"/>
                </a:lnTo>
                <a:lnTo>
                  <a:pt x="85" y="26"/>
                </a:lnTo>
                <a:lnTo>
                  <a:pt x="74" y="29"/>
                </a:lnTo>
                <a:lnTo>
                  <a:pt x="64" y="33"/>
                </a:lnTo>
                <a:lnTo>
                  <a:pt x="56" y="39"/>
                </a:lnTo>
                <a:lnTo>
                  <a:pt x="50" y="45"/>
                </a:lnTo>
                <a:lnTo>
                  <a:pt x="45" y="54"/>
                </a:lnTo>
                <a:lnTo>
                  <a:pt x="42" y="64"/>
                </a:lnTo>
                <a:lnTo>
                  <a:pt x="42" y="75"/>
                </a:lnTo>
                <a:lnTo>
                  <a:pt x="42" y="77"/>
                </a:lnTo>
                <a:lnTo>
                  <a:pt x="5" y="77"/>
                </a:lnTo>
                <a:lnTo>
                  <a:pt x="5" y="74"/>
                </a:lnTo>
                <a:lnTo>
                  <a:pt x="7" y="65"/>
                </a:lnTo>
                <a:lnTo>
                  <a:pt x="7" y="58"/>
                </a:lnTo>
                <a:lnTo>
                  <a:pt x="9" y="51"/>
                </a:lnTo>
                <a:lnTo>
                  <a:pt x="12" y="43"/>
                </a:lnTo>
                <a:lnTo>
                  <a:pt x="16" y="37"/>
                </a:lnTo>
                <a:lnTo>
                  <a:pt x="20" y="31"/>
                </a:lnTo>
                <a:lnTo>
                  <a:pt x="30" y="20"/>
                </a:lnTo>
                <a:lnTo>
                  <a:pt x="44" y="12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1"/>
                </a:lnTo>
                <a:lnTo>
                  <a:pt x="117" y="1"/>
                </a:lnTo>
                <a:lnTo>
                  <a:pt x="126" y="3"/>
                </a:lnTo>
                <a:lnTo>
                  <a:pt x="135" y="5"/>
                </a:lnTo>
                <a:lnTo>
                  <a:pt x="150" y="11"/>
                </a:lnTo>
                <a:lnTo>
                  <a:pt x="164" y="18"/>
                </a:lnTo>
                <a:lnTo>
                  <a:pt x="173" y="27"/>
                </a:lnTo>
                <a:lnTo>
                  <a:pt x="182" y="38"/>
                </a:lnTo>
                <a:lnTo>
                  <a:pt x="187" y="50"/>
                </a:lnTo>
                <a:lnTo>
                  <a:pt x="188" y="63"/>
                </a:lnTo>
                <a:lnTo>
                  <a:pt x="187" y="74"/>
                </a:lnTo>
                <a:lnTo>
                  <a:pt x="184" y="84"/>
                </a:lnTo>
                <a:lnTo>
                  <a:pt x="180" y="94"/>
                </a:lnTo>
                <a:lnTo>
                  <a:pt x="173" y="102"/>
                </a:lnTo>
                <a:lnTo>
                  <a:pt x="165" y="110"/>
                </a:lnTo>
                <a:lnTo>
                  <a:pt x="154" y="117"/>
                </a:lnTo>
                <a:lnTo>
                  <a:pt x="143" y="125"/>
                </a:lnTo>
                <a:lnTo>
                  <a:pt x="128" y="131"/>
                </a:lnTo>
                <a:lnTo>
                  <a:pt x="105" y="140"/>
                </a:lnTo>
                <a:lnTo>
                  <a:pt x="81" y="151"/>
                </a:lnTo>
                <a:lnTo>
                  <a:pt x="75" y="153"/>
                </a:lnTo>
                <a:lnTo>
                  <a:pt x="70" y="156"/>
                </a:lnTo>
                <a:lnTo>
                  <a:pt x="61" y="162"/>
                </a:lnTo>
                <a:lnTo>
                  <a:pt x="48" y="174"/>
                </a:lnTo>
                <a:lnTo>
                  <a:pt x="40" y="188"/>
                </a:lnTo>
                <a:lnTo>
                  <a:pt x="188" y="188"/>
                </a:lnTo>
                <a:lnTo>
                  <a:pt x="188" y="214"/>
                </a:lnTo>
                <a:lnTo>
                  <a:pt x="0" y="2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4" name="Freeform 79"/>
          <p:cNvSpPr>
            <a:spLocks noEditPoints="1"/>
          </p:cNvSpPr>
          <p:nvPr/>
        </p:nvSpPr>
        <p:spPr bwMode="auto">
          <a:xfrm>
            <a:off x="1280584" y="2681288"/>
            <a:ext cx="101600" cy="86916"/>
          </a:xfrm>
          <a:custGeom>
            <a:avLst/>
            <a:gdLst>
              <a:gd name="T0" fmla="*/ 2147483647 w 193"/>
              <a:gd name="T1" fmla="*/ 2147483647 h 221"/>
              <a:gd name="T2" fmla="*/ 2147483647 w 193"/>
              <a:gd name="T3" fmla="*/ 2147483647 h 221"/>
              <a:gd name="T4" fmla="*/ 2147483647 w 193"/>
              <a:gd name="T5" fmla="*/ 2147483647 h 221"/>
              <a:gd name="T6" fmla="*/ 2147483647 w 193"/>
              <a:gd name="T7" fmla="*/ 2147483647 h 221"/>
              <a:gd name="T8" fmla="*/ 2147483647 w 193"/>
              <a:gd name="T9" fmla="*/ 2147483647 h 221"/>
              <a:gd name="T10" fmla="*/ 2147483647 w 193"/>
              <a:gd name="T11" fmla="*/ 2147483647 h 221"/>
              <a:gd name="T12" fmla="*/ 2147483647 w 193"/>
              <a:gd name="T13" fmla="*/ 2147483647 h 221"/>
              <a:gd name="T14" fmla="*/ 2147483647 w 193"/>
              <a:gd name="T15" fmla="*/ 2147483647 h 221"/>
              <a:gd name="T16" fmla="*/ 2147483647 w 193"/>
              <a:gd name="T17" fmla="*/ 2147483647 h 221"/>
              <a:gd name="T18" fmla="*/ 2147483647 w 193"/>
              <a:gd name="T19" fmla="*/ 2147483647 h 221"/>
              <a:gd name="T20" fmla="*/ 2147483647 w 193"/>
              <a:gd name="T21" fmla="*/ 2147483647 h 221"/>
              <a:gd name="T22" fmla="*/ 2147483647 w 193"/>
              <a:gd name="T23" fmla="*/ 2147483647 h 221"/>
              <a:gd name="T24" fmla="*/ 2147483647 w 193"/>
              <a:gd name="T25" fmla="*/ 2147483647 h 221"/>
              <a:gd name="T26" fmla="*/ 2147483647 w 193"/>
              <a:gd name="T27" fmla="*/ 2147483647 h 221"/>
              <a:gd name="T28" fmla="*/ 2147483647 w 193"/>
              <a:gd name="T29" fmla="*/ 2147483647 h 221"/>
              <a:gd name="T30" fmla="*/ 2147483647 w 193"/>
              <a:gd name="T31" fmla="*/ 2147483647 h 221"/>
              <a:gd name="T32" fmla="*/ 2147483647 w 193"/>
              <a:gd name="T33" fmla="*/ 2147483647 h 221"/>
              <a:gd name="T34" fmla="*/ 2147483647 w 193"/>
              <a:gd name="T35" fmla="*/ 2147483647 h 221"/>
              <a:gd name="T36" fmla="*/ 2147483647 w 193"/>
              <a:gd name="T37" fmla="*/ 2147483647 h 221"/>
              <a:gd name="T38" fmla="*/ 2147483647 w 193"/>
              <a:gd name="T39" fmla="*/ 2147483647 h 221"/>
              <a:gd name="T40" fmla="*/ 2147483647 w 193"/>
              <a:gd name="T41" fmla="*/ 2147483647 h 221"/>
              <a:gd name="T42" fmla="*/ 2147483647 w 193"/>
              <a:gd name="T43" fmla="*/ 2147483647 h 221"/>
              <a:gd name="T44" fmla="*/ 2147483647 w 193"/>
              <a:gd name="T45" fmla="*/ 2147483647 h 221"/>
              <a:gd name="T46" fmla="*/ 2147483647 w 193"/>
              <a:gd name="T47" fmla="*/ 2147483647 h 221"/>
              <a:gd name="T48" fmla="*/ 2147483647 w 193"/>
              <a:gd name="T49" fmla="*/ 2147483647 h 221"/>
              <a:gd name="T50" fmla="*/ 2147483647 w 193"/>
              <a:gd name="T51" fmla="*/ 2147483647 h 221"/>
              <a:gd name="T52" fmla="*/ 2147483647 w 193"/>
              <a:gd name="T53" fmla="*/ 2147483647 h 221"/>
              <a:gd name="T54" fmla="*/ 2147483647 w 193"/>
              <a:gd name="T55" fmla="*/ 2147483647 h 221"/>
              <a:gd name="T56" fmla="*/ 2147483647 w 193"/>
              <a:gd name="T57" fmla="*/ 2147483647 h 221"/>
              <a:gd name="T58" fmla="*/ 2147483647 w 193"/>
              <a:gd name="T59" fmla="*/ 2147483647 h 221"/>
              <a:gd name="T60" fmla="*/ 2147483647 w 193"/>
              <a:gd name="T61" fmla="*/ 2147483647 h 221"/>
              <a:gd name="T62" fmla="*/ 2147483647 w 193"/>
              <a:gd name="T63" fmla="*/ 2147483647 h 221"/>
              <a:gd name="T64" fmla="*/ 2147483647 w 193"/>
              <a:gd name="T65" fmla="*/ 2147483647 h 221"/>
              <a:gd name="T66" fmla="*/ 2147483647 w 193"/>
              <a:gd name="T67" fmla="*/ 2147483647 h 221"/>
              <a:gd name="T68" fmla="*/ 2147483647 w 193"/>
              <a:gd name="T69" fmla="*/ 2147483647 h 221"/>
              <a:gd name="T70" fmla="*/ 2147483647 w 193"/>
              <a:gd name="T71" fmla="*/ 2147483647 h 221"/>
              <a:gd name="T72" fmla="*/ 2147483647 w 193"/>
              <a:gd name="T73" fmla="*/ 2147483647 h 221"/>
              <a:gd name="T74" fmla="*/ 2147483647 w 193"/>
              <a:gd name="T75" fmla="*/ 2147483647 h 221"/>
              <a:gd name="T76" fmla="*/ 2147483647 w 193"/>
              <a:gd name="T77" fmla="*/ 2147483647 h 221"/>
              <a:gd name="T78" fmla="*/ 2147483647 w 193"/>
              <a:gd name="T79" fmla="*/ 2147483647 h 221"/>
              <a:gd name="T80" fmla="*/ 2147483647 w 193"/>
              <a:gd name="T81" fmla="*/ 2147483647 h 221"/>
              <a:gd name="T82" fmla="*/ 2147483647 w 193"/>
              <a:gd name="T83" fmla="*/ 2147483647 h 221"/>
              <a:gd name="T84" fmla="*/ 2147483647 w 193"/>
              <a:gd name="T85" fmla="*/ 2147483647 h 221"/>
              <a:gd name="T86" fmla="*/ 2147483647 w 193"/>
              <a:gd name="T87" fmla="*/ 2147483647 h 221"/>
              <a:gd name="T88" fmla="*/ 2147483647 w 193"/>
              <a:gd name="T89" fmla="*/ 2147483647 h 221"/>
              <a:gd name="T90" fmla="*/ 2147483647 w 193"/>
              <a:gd name="T91" fmla="*/ 2147483647 h 221"/>
              <a:gd name="T92" fmla="*/ 2147483647 w 193"/>
              <a:gd name="T93" fmla="*/ 2147483647 h 221"/>
              <a:gd name="T94" fmla="*/ 2147483647 w 193"/>
              <a:gd name="T95" fmla="*/ 2147483647 h 221"/>
              <a:gd name="T96" fmla="*/ 2147483647 w 193"/>
              <a:gd name="T97" fmla="*/ 2147483647 h 221"/>
              <a:gd name="T98" fmla="*/ 2147483647 w 193"/>
              <a:gd name="T99" fmla="*/ 2147483647 h 221"/>
              <a:gd name="T100" fmla="*/ 2147483647 w 193"/>
              <a:gd name="T101" fmla="*/ 2147483647 h 221"/>
              <a:gd name="T102" fmla="*/ 2147483647 w 193"/>
              <a:gd name="T103" fmla="*/ 2147483647 h 221"/>
              <a:gd name="T104" fmla="*/ 2147483647 w 193"/>
              <a:gd name="T105" fmla="*/ 2147483647 h 221"/>
              <a:gd name="T106" fmla="*/ 2147483647 w 193"/>
              <a:gd name="T107" fmla="*/ 2147483647 h 22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3"/>
              <a:gd name="T163" fmla="*/ 0 h 221"/>
              <a:gd name="T164" fmla="*/ 193 w 193"/>
              <a:gd name="T165" fmla="*/ 221 h 22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3" h="221">
                <a:moveTo>
                  <a:pt x="154" y="150"/>
                </a:moveTo>
                <a:lnTo>
                  <a:pt x="153" y="139"/>
                </a:lnTo>
                <a:lnTo>
                  <a:pt x="150" y="131"/>
                </a:lnTo>
                <a:lnTo>
                  <a:pt x="146" y="122"/>
                </a:lnTo>
                <a:lnTo>
                  <a:pt x="139" y="116"/>
                </a:lnTo>
                <a:lnTo>
                  <a:pt x="131" y="111"/>
                </a:lnTo>
                <a:lnTo>
                  <a:pt x="123" y="107"/>
                </a:lnTo>
                <a:lnTo>
                  <a:pt x="112" y="105"/>
                </a:lnTo>
                <a:lnTo>
                  <a:pt x="101" y="103"/>
                </a:lnTo>
                <a:lnTo>
                  <a:pt x="87" y="105"/>
                </a:lnTo>
                <a:lnTo>
                  <a:pt x="77" y="107"/>
                </a:lnTo>
                <a:lnTo>
                  <a:pt x="67" y="111"/>
                </a:lnTo>
                <a:lnTo>
                  <a:pt x="59" y="116"/>
                </a:lnTo>
                <a:lnTo>
                  <a:pt x="52" y="122"/>
                </a:lnTo>
                <a:lnTo>
                  <a:pt x="46" y="131"/>
                </a:lnTo>
                <a:lnTo>
                  <a:pt x="42" y="150"/>
                </a:lnTo>
                <a:lnTo>
                  <a:pt x="44" y="159"/>
                </a:lnTo>
                <a:lnTo>
                  <a:pt x="46" y="169"/>
                </a:lnTo>
                <a:lnTo>
                  <a:pt x="52" y="177"/>
                </a:lnTo>
                <a:lnTo>
                  <a:pt x="55" y="181"/>
                </a:lnTo>
                <a:lnTo>
                  <a:pt x="59" y="184"/>
                </a:lnTo>
                <a:lnTo>
                  <a:pt x="67" y="189"/>
                </a:lnTo>
                <a:lnTo>
                  <a:pt x="77" y="193"/>
                </a:lnTo>
                <a:lnTo>
                  <a:pt x="87" y="195"/>
                </a:lnTo>
                <a:lnTo>
                  <a:pt x="100" y="196"/>
                </a:lnTo>
                <a:lnTo>
                  <a:pt x="111" y="195"/>
                </a:lnTo>
                <a:lnTo>
                  <a:pt x="122" y="193"/>
                </a:lnTo>
                <a:lnTo>
                  <a:pt x="131" y="189"/>
                </a:lnTo>
                <a:lnTo>
                  <a:pt x="139" y="184"/>
                </a:lnTo>
                <a:lnTo>
                  <a:pt x="146" y="177"/>
                </a:lnTo>
                <a:lnTo>
                  <a:pt x="150" y="169"/>
                </a:lnTo>
                <a:lnTo>
                  <a:pt x="153" y="159"/>
                </a:lnTo>
                <a:lnTo>
                  <a:pt x="154" y="150"/>
                </a:lnTo>
                <a:close/>
                <a:moveTo>
                  <a:pt x="190" y="59"/>
                </a:moveTo>
                <a:lnTo>
                  <a:pt x="154" y="59"/>
                </a:lnTo>
                <a:lnTo>
                  <a:pt x="153" y="52"/>
                </a:lnTo>
                <a:lnTo>
                  <a:pt x="149" y="44"/>
                </a:lnTo>
                <a:lnTo>
                  <a:pt x="145" y="39"/>
                </a:lnTo>
                <a:lnTo>
                  <a:pt x="139" y="34"/>
                </a:lnTo>
                <a:lnTo>
                  <a:pt x="124" y="27"/>
                </a:lnTo>
                <a:lnTo>
                  <a:pt x="105" y="25"/>
                </a:lnTo>
                <a:lnTo>
                  <a:pt x="97" y="25"/>
                </a:lnTo>
                <a:lnTo>
                  <a:pt x="90" y="26"/>
                </a:lnTo>
                <a:lnTo>
                  <a:pt x="83" y="27"/>
                </a:lnTo>
                <a:lnTo>
                  <a:pt x="78" y="30"/>
                </a:lnTo>
                <a:lnTo>
                  <a:pt x="67" y="36"/>
                </a:lnTo>
                <a:lnTo>
                  <a:pt x="59" y="44"/>
                </a:lnTo>
                <a:lnTo>
                  <a:pt x="51" y="55"/>
                </a:lnTo>
                <a:lnTo>
                  <a:pt x="46" y="69"/>
                </a:lnTo>
                <a:lnTo>
                  <a:pt x="42" y="84"/>
                </a:lnTo>
                <a:lnTo>
                  <a:pt x="40" y="102"/>
                </a:lnTo>
                <a:lnTo>
                  <a:pt x="53" y="93"/>
                </a:lnTo>
                <a:lnTo>
                  <a:pt x="68" y="86"/>
                </a:lnTo>
                <a:lnTo>
                  <a:pt x="85" y="80"/>
                </a:lnTo>
                <a:lnTo>
                  <a:pt x="105" y="79"/>
                </a:lnTo>
                <a:lnTo>
                  <a:pt x="123" y="80"/>
                </a:lnTo>
                <a:lnTo>
                  <a:pt x="141" y="84"/>
                </a:lnTo>
                <a:lnTo>
                  <a:pt x="149" y="87"/>
                </a:lnTo>
                <a:lnTo>
                  <a:pt x="156" y="90"/>
                </a:lnTo>
                <a:lnTo>
                  <a:pt x="168" y="98"/>
                </a:lnTo>
                <a:lnTo>
                  <a:pt x="179" y="109"/>
                </a:lnTo>
                <a:lnTo>
                  <a:pt x="187" y="120"/>
                </a:lnTo>
                <a:lnTo>
                  <a:pt x="191" y="134"/>
                </a:lnTo>
                <a:lnTo>
                  <a:pt x="193" y="150"/>
                </a:lnTo>
                <a:lnTo>
                  <a:pt x="193" y="157"/>
                </a:lnTo>
                <a:lnTo>
                  <a:pt x="191" y="165"/>
                </a:lnTo>
                <a:lnTo>
                  <a:pt x="186" y="178"/>
                </a:lnTo>
                <a:lnTo>
                  <a:pt x="178" y="190"/>
                </a:lnTo>
                <a:lnTo>
                  <a:pt x="167" y="201"/>
                </a:lnTo>
                <a:lnTo>
                  <a:pt x="153" y="209"/>
                </a:lnTo>
                <a:lnTo>
                  <a:pt x="138" y="215"/>
                </a:lnTo>
                <a:lnTo>
                  <a:pt x="119" y="219"/>
                </a:lnTo>
                <a:lnTo>
                  <a:pt x="100" y="221"/>
                </a:lnTo>
                <a:lnTo>
                  <a:pt x="87" y="220"/>
                </a:lnTo>
                <a:lnTo>
                  <a:pt x="77" y="219"/>
                </a:lnTo>
                <a:lnTo>
                  <a:pt x="67" y="216"/>
                </a:lnTo>
                <a:lnTo>
                  <a:pt x="57" y="214"/>
                </a:lnTo>
                <a:lnTo>
                  <a:pt x="48" y="210"/>
                </a:lnTo>
                <a:lnTo>
                  <a:pt x="40" y="206"/>
                </a:lnTo>
                <a:lnTo>
                  <a:pt x="33" y="201"/>
                </a:lnTo>
                <a:lnTo>
                  <a:pt x="26" y="194"/>
                </a:lnTo>
                <a:lnTo>
                  <a:pt x="15" y="181"/>
                </a:lnTo>
                <a:lnTo>
                  <a:pt x="7" y="164"/>
                </a:lnTo>
                <a:lnTo>
                  <a:pt x="1" y="144"/>
                </a:lnTo>
                <a:lnTo>
                  <a:pt x="0" y="120"/>
                </a:lnTo>
                <a:lnTo>
                  <a:pt x="1" y="106"/>
                </a:lnTo>
                <a:lnTo>
                  <a:pt x="3" y="93"/>
                </a:lnTo>
                <a:lnTo>
                  <a:pt x="4" y="80"/>
                </a:lnTo>
                <a:lnTo>
                  <a:pt x="7" y="69"/>
                </a:lnTo>
                <a:lnTo>
                  <a:pt x="11" y="58"/>
                </a:lnTo>
                <a:lnTo>
                  <a:pt x="16" y="49"/>
                </a:lnTo>
                <a:lnTo>
                  <a:pt x="22" y="39"/>
                </a:lnTo>
                <a:lnTo>
                  <a:pt x="27" y="31"/>
                </a:lnTo>
                <a:lnTo>
                  <a:pt x="36" y="24"/>
                </a:lnTo>
                <a:lnTo>
                  <a:pt x="42" y="18"/>
                </a:lnTo>
                <a:lnTo>
                  <a:pt x="52" y="13"/>
                </a:lnTo>
                <a:lnTo>
                  <a:pt x="60" y="8"/>
                </a:lnTo>
                <a:lnTo>
                  <a:pt x="81" y="2"/>
                </a:lnTo>
                <a:lnTo>
                  <a:pt x="104" y="0"/>
                </a:lnTo>
                <a:lnTo>
                  <a:pt x="123" y="1"/>
                </a:lnTo>
                <a:lnTo>
                  <a:pt x="139" y="4"/>
                </a:lnTo>
                <a:lnTo>
                  <a:pt x="146" y="6"/>
                </a:lnTo>
                <a:lnTo>
                  <a:pt x="153" y="10"/>
                </a:lnTo>
                <a:lnTo>
                  <a:pt x="165" y="16"/>
                </a:lnTo>
                <a:lnTo>
                  <a:pt x="175" y="24"/>
                </a:lnTo>
                <a:lnTo>
                  <a:pt x="183" y="35"/>
                </a:lnTo>
                <a:lnTo>
                  <a:pt x="187" y="46"/>
                </a:lnTo>
                <a:lnTo>
                  <a:pt x="190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5" name="Freeform 80"/>
          <p:cNvSpPr>
            <a:spLocks/>
          </p:cNvSpPr>
          <p:nvPr/>
        </p:nvSpPr>
        <p:spPr bwMode="auto">
          <a:xfrm>
            <a:off x="1153584" y="2175273"/>
            <a:ext cx="99483" cy="83344"/>
          </a:xfrm>
          <a:custGeom>
            <a:avLst/>
            <a:gdLst>
              <a:gd name="T0" fmla="*/ 0 w 188"/>
              <a:gd name="T1" fmla="*/ 2147483647 h 213"/>
              <a:gd name="T2" fmla="*/ 2147483647 w 188"/>
              <a:gd name="T3" fmla="*/ 2147483647 h 213"/>
              <a:gd name="T4" fmla="*/ 2147483647 w 188"/>
              <a:gd name="T5" fmla="*/ 2147483647 h 213"/>
              <a:gd name="T6" fmla="*/ 2147483647 w 188"/>
              <a:gd name="T7" fmla="*/ 2147483647 h 213"/>
              <a:gd name="T8" fmla="*/ 2147483647 w 188"/>
              <a:gd name="T9" fmla="*/ 2147483647 h 213"/>
              <a:gd name="T10" fmla="*/ 2147483647 w 188"/>
              <a:gd name="T11" fmla="*/ 2147483647 h 213"/>
              <a:gd name="T12" fmla="*/ 2147483647 w 188"/>
              <a:gd name="T13" fmla="*/ 2147483647 h 213"/>
              <a:gd name="T14" fmla="*/ 2147483647 w 188"/>
              <a:gd name="T15" fmla="*/ 2147483647 h 213"/>
              <a:gd name="T16" fmla="*/ 2147483647 w 188"/>
              <a:gd name="T17" fmla="*/ 2147483647 h 213"/>
              <a:gd name="T18" fmla="*/ 2147483647 w 188"/>
              <a:gd name="T19" fmla="*/ 2147483647 h 213"/>
              <a:gd name="T20" fmla="*/ 2147483647 w 188"/>
              <a:gd name="T21" fmla="*/ 2147483647 h 213"/>
              <a:gd name="T22" fmla="*/ 2147483647 w 188"/>
              <a:gd name="T23" fmla="*/ 2147483647 h 213"/>
              <a:gd name="T24" fmla="*/ 2147483647 w 188"/>
              <a:gd name="T25" fmla="*/ 2147483647 h 213"/>
              <a:gd name="T26" fmla="*/ 2147483647 w 188"/>
              <a:gd name="T27" fmla="*/ 2147483647 h 213"/>
              <a:gd name="T28" fmla="*/ 2147483647 w 188"/>
              <a:gd name="T29" fmla="*/ 2147483647 h 213"/>
              <a:gd name="T30" fmla="*/ 2147483647 w 188"/>
              <a:gd name="T31" fmla="*/ 2147483647 h 213"/>
              <a:gd name="T32" fmla="*/ 2147483647 w 188"/>
              <a:gd name="T33" fmla="*/ 2147483647 h 213"/>
              <a:gd name="T34" fmla="*/ 2147483647 w 188"/>
              <a:gd name="T35" fmla="*/ 2147483647 h 213"/>
              <a:gd name="T36" fmla="*/ 2147483647 w 188"/>
              <a:gd name="T37" fmla="*/ 2147483647 h 213"/>
              <a:gd name="T38" fmla="*/ 2147483647 w 188"/>
              <a:gd name="T39" fmla="*/ 2147483647 h 213"/>
              <a:gd name="T40" fmla="*/ 2147483647 w 188"/>
              <a:gd name="T41" fmla="*/ 2147483647 h 213"/>
              <a:gd name="T42" fmla="*/ 2147483647 w 188"/>
              <a:gd name="T43" fmla="*/ 2147483647 h 213"/>
              <a:gd name="T44" fmla="*/ 2147483647 w 188"/>
              <a:gd name="T45" fmla="*/ 0 h 213"/>
              <a:gd name="T46" fmla="*/ 2147483647 w 188"/>
              <a:gd name="T47" fmla="*/ 2147483647 h 213"/>
              <a:gd name="T48" fmla="*/ 2147483647 w 188"/>
              <a:gd name="T49" fmla="*/ 2147483647 h 213"/>
              <a:gd name="T50" fmla="*/ 2147483647 w 188"/>
              <a:gd name="T51" fmla="*/ 2147483647 h 213"/>
              <a:gd name="T52" fmla="*/ 2147483647 w 188"/>
              <a:gd name="T53" fmla="*/ 2147483647 h 213"/>
              <a:gd name="T54" fmla="*/ 2147483647 w 188"/>
              <a:gd name="T55" fmla="*/ 2147483647 h 213"/>
              <a:gd name="T56" fmla="*/ 2147483647 w 188"/>
              <a:gd name="T57" fmla="*/ 2147483647 h 213"/>
              <a:gd name="T58" fmla="*/ 2147483647 w 188"/>
              <a:gd name="T59" fmla="*/ 2147483647 h 213"/>
              <a:gd name="T60" fmla="*/ 2147483647 w 188"/>
              <a:gd name="T61" fmla="*/ 2147483647 h 213"/>
              <a:gd name="T62" fmla="*/ 2147483647 w 188"/>
              <a:gd name="T63" fmla="*/ 2147483647 h 213"/>
              <a:gd name="T64" fmla="*/ 2147483647 w 188"/>
              <a:gd name="T65" fmla="*/ 2147483647 h 213"/>
              <a:gd name="T66" fmla="*/ 2147483647 w 188"/>
              <a:gd name="T67" fmla="*/ 2147483647 h 213"/>
              <a:gd name="T68" fmla="*/ 2147483647 w 188"/>
              <a:gd name="T69" fmla="*/ 2147483647 h 213"/>
              <a:gd name="T70" fmla="*/ 2147483647 w 188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8"/>
              <a:gd name="T109" fmla="*/ 0 h 213"/>
              <a:gd name="T110" fmla="*/ 188 w 188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8" h="213">
                <a:moveTo>
                  <a:pt x="0" y="213"/>
                </a:moveTo>
                <a:lnTo>
                  <a:pt x="0" y="211"/>
                </a:lnTo>
                <a:lnTo>
                  <a:pt x="1" y="195"/>
                </a:lnTo>
                <a:lnTo>
                  <a:pt x="5" y="181"/>
                </a:lnTo>
                <a:lnTo>
                  <a:pt x="11" y="168"/>
                </a:lnTo>
                <a:lnTo>
                  <a:pt x="20" y="157"/>
                </a:lnTo>
                <a:lnTo>
                  <a:pt x="33" y="146"/>
                </a:lnTo>
                <a:lnTo>
                  <a:pt x="48" y="137"/>
                </a:lnTo>
                <a:lnTo>
                  <a:pt x="86" y="118"/>
                </a:lnTo>
                <a:lnTo>
                  <a:pt x="111" y="107"/>
                </a:lnTo>
                <a:lnTo>
                  <a:pt x="128" y="98"/>
                </a:lnTo>
                <a:lnTo>
                  <a:pt x="135" y="94"/>
                </a:lnTo>
                <a:lnTo>
                  <a:pt x="141" y="88"/>
                </a:lnTo>
                <a:lnTo>
                  <a:pt x="147" y="76"/>
                </a:lnTo>
                <a:lnTo>
                  <a:pt x="150" y="62"/>
                </a:lnTo>
                <a:lnTo>
                  <a:pt x="150" y="54"/>
                </a:lnTo>
                <a:lnTo>
                  <a:pt x="146" y="47"/>
                </a:lnTo>
                <a:lnTo>
                  <a:pt x="142" y="40"/>
                </a:lnTo>
                <a:lnTo>
                  <a:pt x="135" y="34"/>
                </a:lnTo>
                <a:lnTo>
                  <a:pt x="128" y="30"/>
                </a:lnTo>
                <a:lnTo>
                  <a:pt x="119" y="27"/>
                </a:lnTo>
                <a:lnTo>
                  <a:pt x="108" y="25"/>
                </a:lnTo>
                <a:lnTo>
                  <a:pt x="96" y="24"/>
                </a:lnTo>
                <a:lnTo>
                  <a:pt x="85" y="25"/>
                </a:lnTo>
                <a:lnTo>
                  <a:pt x="74" y="27"/>
                </a:lnTo>
                <a:lnTo>
                  <a:pt x="64" y="31"/>
                </a:lnTo>
                <a:lnTo>
                  <a:pt x="56" y="38"/>
                </a:lnTo>
                <a:lnTo>
                  <a:pt x="50" y="44"/>
                </a:lnTo>
                <a:lnTo>
                  <a:pt x="45" y="52"/>
                </a:lnTo>
                <a:lnTo>
                  <a:pt x="42" y="63"/>
                </a:lnTo>
                <a:lnTo>
                  <a:pt x="42" y="73"/>
                </a:lnTo>
                <a:lnTo>
                  <a:pt x="42" y="76"/>
                </a:lnTo>
                <a:lnTo>
                  <a:pt x="5" y="76"/>
                </a:lnTo>
                <a:lnTo>
                  <a:pt x="5" y="72"/>
                </a:lnTo>
                <a:lnTo>
                  <a:pt x="7" y="64"/>
                </a:lnTo>
                <a:lnTo>
                  <a:pt x="7" y="57"/>
                </a:lnTo>
                <a:lnTo>
                  <a:pt x="9" y="49"/>
                </a:lnTo>
                <a:lnTo>
                  <a:pt x="12" y="42"/>
                </a:lnTo>
                <a:lnTo>
                  <a:pt x="16" y="35"/>
                </a:lnTo>
                <a:lnTo>
                  <a:pt x="20" y="29"/>
                </a:lnTo>
                <a:lnTo>
                  <a:pt x="30" y="19"/>
                </a:lnTo>
                <a:lnTo>
                  <a:pt x="44" y="10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7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6"/>
                </a:lnTo>
                <a:lnTo>
                  <a:pt x="173" y="26"/>
                </a:lnTo>
                <a:lnTo>
                  <a:pt x="182" y="37"/>
                </a:lnTo>
                <a:lnTo>
                  <a:pt x="187" y="48"/>
                </a:lnTo>
                <a:lnTo>
                  <a:pt x="188" y="62"/>
                </a:lnTo>
                <a:lnTo>
                  <a:pt x="187" y="72"/>
                </a:lnTo>
                <a:lnTo>
                  <a:pt x="184" y="83"/>
                </a:lnTo>
                <a:lnTo>
                  <a:pt x="180" y="92"/>
                </a:lnTo>
                <a:lnTo>
                  <a:pt x="173" y="101"/>
                </a:lnTo>
                <a:lnTo>
                  <a:pt x="165" y="108"/>
                </a:lnTo>
                <a:lnTo>
                  <a:pt x="154" y="116"/>
                </a:lnTo>
                <a:lnTo>
                  <a:pt x="143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2"/>
                </a:lnTo>
                <a:lnTo>
                  <a:pt x="70" y="155"/>
                </a:lnTo>
                <a:lnTo>
                  <a:pt x="61" y="160"/>
                </a:lnTo>
                <a:lnTo>
                  <a:pt x="48" y="173"/>
                </a:lnTo>
                <a:lnTo>
                  <a:pt x="40" y="186"/>
                </a:lnTo>
                <a:lnTo>
                  <a:pt x="188" y="186"/>
                </a:lnTo>
                <a:lnTo>
                  <a:pt x="188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6" name="Freeform 81"/>
          <p:cNvSpPr>
            <a:spLocks noEditPoints="1"/>
          </p:cNvSpPr>
          <p:nvPr/>
        </p:nvSpPr>
        <p:spPr bwMode="auto">
          <a:xfrm>
            <a:off x="1280584" y="2175273"/>
            <a:ext cx="99483" cy="86915"/>
          </a:xfrm>
          <a:custGeom>
            <a:avLst/>
            <a:gdLst>
              <a:gd name="T0" fmla="*/ 2147483647 w 189"/>
              <a:gd name="T1" fmla="*/ 2147483647 h 219"/>
              <a:gd name="T2" fmla="*/ 2147483647 w 189"/>
              <a:gd name="T3" fmla="*/ 2147483647 h 219"/>
              <a:gd name="T4" fmla="*/ 2147483647 w 189"/>
              <a:gd name="T5" fmla="*/ 2147483647 h 219"/>
              <a:gd name="T6" fmla="*/ 2147483647 w 189"/>
              <a:gd name="T7" fmla="*/ 2147483647 h 219"/>
              <a:gd name="T8" fmla="*/ 2147483647 w 189"/>
              <a:gd name="T9" fmla="*/ 2147483647 h 219"/>
              <a:gd name="T10" fmla="*/ 2147483647 w 189"/>
              <a:gd name="T11" fmla="*/ 2147483647 h 219"/>
              <a:gd name="T12" fmla="*/ 2147483647 w 189"/>
              <a:gd name="T13" fmla="*/ 2147483647 h 219"/>
              <a:gd name="T14" fmla="*/ 2147483647 w 189"/>
              <a:gd name="T15" fmla="*/ 2147483647 h 219"/>
              <a:gd name="T16" fmla="*/ 2147483647 w 189"/>
              <a:gd name="T17" fmla="*/ 2147483647 h 219"/>
              <a:gd name="T18" fmla="*/ 2147483647 w 189"/>
              <a:gd name="T19" fmla="*/ 2147483647 h 219"/>
              <a:gd name="T20" fmla="*/ 2147483647 w 189"/>
              <a:gd name="T21" fmla="*/ 2147483647 h 219"/>
              <a:gd name="T22" fmla="*/ 2147483647 w 189"/>
              <a:gd name="T23" fmla="*/ 2147483647 h 219"/>
              <a:gd name="T24" fmla="*/ 2147483647 w 189"/>
              <a:gd name="T25" fmla="*/ 2147483647 h 219"/>
              <a:gd name="T26" fmla="*/ 2147483647 w 189"/>
              <a:gd name="T27" fmla="*/ 2147483647 h 219"/>
              <a:gd name="T28" fmla="*/ 2147483647 w 189"/>
              <a:gd name="T29" fmla="*/ 2147483647 h 219"/>
              <a:gd name="T30" fmla="*/ 2147483647 w 189"/>
              <a:gd name="T31" fmla="*/ 2147483647 h 219"/>
              <a:gd name="T32" fmla="*/ 2147483647 w 189"/>
              <a:gd name="T33" fmla="*/ 2147483647 h 219"/>
              <a:gd name="T34" fmla="*/ 2147483647 w 189"/>
              <a:gd name="T35" fmla="*/ 2147483647 h 219"/>
              <a:gd name="T36" fmla="*/ 2147483647 w 189"/>
              <a:gd name="T37" fmla="*/ 2147483647 h 219"/>
              <a:gd name="T38" fmla="*/ 2147483647 w 189"/>
              <a:gd name="T39" fmla="*/ 2147483647 h 219"/>
              <a:gd name="T40" fmla="*/ 2147483647 w 189"/>
              <a:gd name="T41" fmla="*/ 2147483647 h 219"/>
              <a:gd name="T42" fmla="*/ 2147483647 w 189"/>
              <a:gd name="T43" fmla="*/ 2147483647 h 219"/>
              <a:gd name="T44" fmla="*/ 2147483647 w 189"/>
              <a:gd name="T45" fmla="*/ 2147483647 h 219"/>
              <a:gd name="T46" fmla="*/ 2147483647 w 189"/>
              <a:gd name="T47" fmla="*/ 2147483647 h 219"/>
              <a:gd name="T48" fmla="*/ 2147483647 w 189"/>
              <a:gd name="T49" fmla="*/ 2147483647 h 219"/>
              <a:gd name="T50" fmla="*/ 2147483647 w 189"/>
              <a:gd name="T51" fmla="*/ 2147483647 h 219"/>
              <a:gd name="T52" fmla="*/ 2147483647 w 189"/>
              <a:gd name="T53" fmla="*/ 2147483647 h 219"/>
              <a:gd name="T54" fmla="*/ 2147483647 w 189"/>
              <a:gd name="T55" fmla="*/ 2147483647 h 219"/>
              <a:gd name="T56" fmla="*/ 2147483647 w 189"/>
              <a:gd name="T57" fmla="*/ 2147483647 h 219"/>
              <a:gd name="T58" fmla="*/ 2147483647 w 189"/>
              <a:gd name="T59" fmla="*/ 2147483647 h 219"/>
              <a:gd name="T60" fmla="*/ 2147483647 w 189"/>
              <a:gd name="T61" fmla="*/ 2147483647 h 219"/>
              <a:gd name="T62" fmla="*/ 2147483647 w 189"/>
              <a:gd name="T63" fmla="*/ 2147483647 h 219"/>
              <a:gd name="T64" fmla="*/ 2147483647 w 189"/>
              <a:gd name="T65" fmla="*/ 2147483647 h 219"/>
              <a:gd name="T66" fmla="*/ 2147483647 w 189"/>
              <a:gd name="T67" fmla="*/ 2147483647 h 219"/>
              <a:gd name="T68" fmla="*/ 2147483647 w 189"/>
              <a:gd name="T69" fmla="*/ 2147483647 h 219"/>
              <a:gd name="T70" fmla="*/ 2147483647 w 189"/>
              <a:gd name="T71" fmla="*/ 2147483647 h 219"/>
              <a:gd name="T72" fmla="*/ 2147483647 w 189"/>
              <a:gd name="T73" fmla="*/ 2147483647 h 219"/>
              <a:gd name="T74" fmla="*/ 2147483647 w 189"/>
              <a:gd name="T75" fmla="*/ 2147483647 h 219"/>
              <a:gd name="T76" fmla="*/ 2147483647 w 189"/>
              <a:gd name="T77" fmla="*/ 2147483647 h 219"/>
              <a:gd name="T78" fmla="*/ 2147483647 w 189"/>
              <a:gd name="T79" fmla="*/ 2147483647 h 219"/>
              <a:gd name="T80" fmla="*/ 2147483647 w 189"/>
              <a:gd name="T81" fmla="*/ 2147483647 h 219"/>
              <a:gd name="T82" fmla="*/ 0 w 189"/>
              <a:gd name="T83" fmla="*/ 2147483647 h 219"/>
              <a:gd name="T84" fmla="*/ 2147483647 w 189"/>
              <a:gd name="T85" fmla="*/ 2147483647 h 219"/>
              <a:gd name="T86" fmla="*/ 2147483647 w 189"/>
              <a:gd name="T87" fmla="*/ 2147483647 h 2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89"/>
              <a:gd name="T133" fmla="*/ 0 h 219"/>
              <a:gd name="T134" fmla="*/ 189 w 189"/>
              <a:gd name="T135" fmla="*/ 219 h 2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89" h="219">
                <a:moveTo>
                  <a:pt x="39" y="152"/>
                </a:moveTo>
                <a:lnTo>
                  <a:pt x="39" y="160"/>
                </a:lnTo>
                <a:lnTo>
                  <a:pt x="43" y="168"/>
                </a:lnTo>
                <a:lnTo>
                  <a:pt x="47" y="176"/>
                </a:lnTo>
                <a:lnTo>
                  <a:pt x="54" y="182"/>
                </a:lnTo>
                <a:lnTo>
                  <a:pt x="61" y="186"/>
                </a:lnTo>
                <a:lnTo>
                  <a:pt x="70" y="191"/>
                </a:lnTo>
                <a:lnTo>
                  <a:pt x="82" y="193"/>
                </a:lnTo>
                <a:lnTo>
                  <a:pt x="95" y="193"/>
                </a:lnTo>
                <a:lnTo>
                  <a:pt x="107" y="193"/>
                </a:lnTo>
                <a:lnTo>
                  <a:pt x="118" y="191"/>
                </a:lnTo>
                <a:lnTo>
                  <a:pt x="127" y="186"/>
                </a:lnTo>
                <a:lnTo>
                  <a:pt x="132" y="184"/>
                </a:lnTo>
                <a:lnTo>
                  <a:pt x="136" y="182"/>
                </a:lnTo>
                <a:lnTo>
                  <a:pt x="143" y="176"/>
                </a:lnTo>
                <a:lnTo>
                  <a:pt x="147" y="168"/>
                </a:lnTo>
                <a:lnTo>
                  <a:pt x="151" y="160"/>
                </a:lnTo>
                <a:lnTo>
                  <a:pt x="151" y="152"/>
                </a:lnTo>
                <a:lnTo>
                  <a:pt x="151" y="143"/>
                </a:lnTo>
                <a:lnTo>
                  <a:pt x="147" y="135"/>
                </a:lnTo>
                <a:lnTo>
                  <a:pt x="143" y="128"/>
                </a:lnTo>
                <a:lnTo>
                  <a:pt x="136" y="123"/>
                </a:lnTo>
                <a:lnTo>
                  <a:pt x="127" y="119"/>
                </a:lnTo>
                <a:lnTo>
                  <a:pt x="118" y="115"/>
                </a:lnTo>
                <a:lnTo>
                  <a:pt x="107" y="113"/>
                </a:lnTo>
                <a:lnTo>
                  <a:pt x="95" y="113"/>
                </a:lnTo>
                <a:lnTo>
                  <a:pt x="82" y="113"/>
                </a:lnTo>
                <a:lnTo>
                  <a:pt x="70" y="115"/>
                </a:lnTo>
                <a:lnTo>
                  <a:pt x="66" y="117"/>
                </a:lnTo>
                <a:lnTo>
                  <a:pt x="61" y="119"/>
                </a:lnTo>
                <a:lnTo>
                  <a:pt x="54" y="123"/>
                </a:lnTo>
                <a:lnTo>
                  <a:pt x="47" y="128"/>
                </a:lnTo>
                <a:lnTo>
                  <a:pt x="43" y="135"/>
                </a:lnTo>
                <a:lnTo>
                  <a:pt x="39" y="143"/>
                </a:lnTo>
                <a:lnTo>
                  <a:pt x="39" y="152"/>
                </a:lnTo>
                <a:close/>
                <a:moveTo>
                  <a:pt x="47" y="57"/>
                </a:moveTo>
                <a:lnTo>
                  <a:pt x="47" y="64"/>
                </a:lnTo>
                <a:lnTo>
                  <a:pt x="50" y="70"/>
                </a:lnTo>
                <a:lnTo>
                  <a:pt x="54" y="76"/>
                </a:lnTo>
                <a:lnTo>
                  <a:pt x="59" y="81"/>
                </a:lnTo>
                <a:lnTo>
                  <a:pt x="74" y="87"/>
                </a:lnTo>
                <a:lnTo>
                  <a:pt x="95" y="90"/>
                </a:lnTo>
                <a:lnTo>
                  <a:pt x="104" y="89"/>
                </a:lnTo>
                <a:lnTo>
                  <a:pt x="114" y="87"/>
                </a:lnTo>
                <a:lnTo>
                  <a:pt x="122" y="85"/>
                </a:lnTo>
                <a:lnTo>
                  <a:pt x="129" y="81"/>
                </a:lnTo>
                <a:lnTo>
                  <a:pt x="138" y="70"/>
                </a:lnTo>
                <a:lnTo>
                  <a:pt x="141" y="64"/>
                </a:lnTo>
                <a:lnTo>
                  <a:pt x="143" y="57"/>
                </a:lnTo>
                <a:lnTo>
                  <a:pt x="141" y="49"/>
                </a:lnTo>
                <a:lnTo>
                  <a:pt x="138" y="43"/>
                </a:lnTo>
                <a:lnTo>
                  <a:pt x="134" y="37"/>
                </a:lnTo>
                <a:lnTo>
                  <a:pt x="129" y="32"/>
                </a:lnTo>
                <a:lnTo>
                  <a:pt x="114" y="25"/>
                </a:lnTo>
                <a:lnTo>
                  <a:pt x="95" y="23"/>
                </a:lnTo>
                <a:lnTo>
                  <a:pt x="84" y="24"/>
                </a:lnTo>
                <a:lnTo>
                  <a:pt x="78" y="24"/>
                </a:lnTo>
                <a:lnTo>
                  <a:pt x="74" y="25"/>
                </a:lnTo>
                <a:lnTo>
                  <a:pt x="66" y="28"/>
                </a:lnTo>
                <a:lnTo>
                  <a:pt x="59" y="32"/>
                </a:lnTo>
                <a:lnTo>
                  <a:pt x="54" y="37"/>
                </a:lnTo>
                <a:lnTo>
                  <a:pt x="50" y="43"/>
                </a:lnTo>
                <a:lnTo>
                  <a:pt x="47" y="57"/>
                </a:lnTo>
                <a:close/>
                <a:moveTo>
                  <a:pt x="45" y="99"/>
                </a:moveTo>
                <a:lnTo>
                  <a:pt x="37" y="96"/>
                </a:lnTo>
                <a:lnTo>
                  <a:pt x="29" y="91"/>
                </a:lnTo>
                <a:lnTo>
                  <a:pt x="18" y="81"/>
                </a:lnTo>
                <a:lnTo>
                  <a:pt x="11" y="69"/>
                </a:lnTo>
                <a:lnTo>
                  <a:pt x="10" y="54"/>
                </a:lnTo>
                <a:lnTo>
                  <a:pt x="10" y="48"/>
                </a:lnTo>
                <a:lnTo>
                  <a:pt x="11" y="43"/>
                </a:lnTo>
                <a:lnTo>
                  <a:pt x="13" y="38"/>
                </a:lnTo>
                <a:lnTo>
                  <a:pt x="15" y="32"/>
                </a:lnTo>
                <a:lnTo>
                  <a:pt x="22" y="23"/>
                </a:lnTo>
                <a:lnTo>
                  <a:pt x="32" y="15"/>
                </a:lnTo>
                <a:lnTo>
                  <a:pt x="44" y="8"/>
                </a:lnTo>
                <a:lnTo>
                  <a:pt x="59" y="4"/>
                </a:lnTo>
                <a:lnTo>
                  <a:pt x="76" y="1"/>
                </a:lnTo>
                <a:lnTo>
                  <a:pt x="95" y="0"/>
                </a:lnTo>
                <a:lnTo>
                  <a:pt x="112" y="1"/>
                </a:lnTo>
                <a:lnTo>
                  <a:pt x="130" y="4"/>
                </a:lnTo>
                <a:lnTo>
                  <a:pt x="137" y="6"/>
                </a:lnTo>
                <a:lnTo>
                  <a:pt x="144" y="8"/>
                </a:lnTo>
                <a:lnTo>
                  <a:pt x="148" y="10"/>
                </a:lnTo>
                <a:lnTo>
                  <a:pt x="151" y="11"/>
                </a:lnTo>
                <a:lnTo>
                  <a:pt x="156" y="15"/>
                </a:lnTo>
                <a:lnTo>
                  <a:pt x="166" y="23"/>
                </a:lnTo>
                <a:lnTo>
                  <a:pt x="174" y="32"/>
                </a:lnTo>
                <a:lnTo>
                  <a:pt x="178" y="43"/>
                </a:lnTo>
                <a:lnTo>
                  <a:pt x="179" y="54"/>
                </a:lnTo>
                <a:lnTo>
                  <a:pt x="179" y="62"/>
                </a:lnTo>
                <a:lnTo>
                  <a:pt x="178" y="69"/>
                </a:lnTo>
                <a:lnTo>
                  <a:pt x="174" y="76"/>
                </a:lnTo>
                <a:lnTo>
                  <a:pt x="171" y="81"/>
                </a:lnTo>
                <a:lnTo>
                  <a:pt x="166" y="86"/>
                </a:lnTo>
                <a:lnTo>
                  <a:pt x="159" y="91"/>
                </a:lnTo>
                <a:lnTo>
                  <a:pt x="143" y="99"/>
                </a:lnTo>
                <a:lnTo>
                  <a:pt x="163" y="107"/>
                </a:lnTo>
                <a:lnTo>
                  <a:pt x="171" y="113"/>
                </a:lnTo>
                <a:lnTo>
                  <a:pt x="178" y="119"/>
                </a:lnTo>
                <a:lnTo>
                  <a:pt x="182" y="126"/>
                </a:lnTo>
                <a:lnTo>
                  <a:pt x="186" y="135"/>
                </a:lnTo>
                <a:lnTo>
                  <a:pt x="189" y="153"/>
                </a:lnTo>
                <a:lnTo>
                  <a:pt x="189" y="160"/>
                </a:lnTo>
                <a:lnTo>
                  <a:pt x="188" y="166"/>
                </a:lnTo>
                <a:lnTo>
                  <a:pt x="182" y="180"/>
                </a:lnTo>
                <a:lnTo>
                  <a:pt x="179" y="185"/>
                </a:lnTo>
                <a:lnTo>
                  <a:pt x="175" y="191"/>
                </a:lnTo>
                <a:lnTo>
                  <a:pt x="164" y="200"/>
                </a:lnTo>
                <a:lnTo>
                  <a:pt x="151" y="209"/>
                </a:lnTo>
                <a:lnTo>
                  <a:pt x="134" y="214"/>
                </a:lnTo>
                <a:lnTo>
                  <a:pt x="115" y="218"/>
                </a:lnTo>
                <a:lnTo>
                  <a:pt x="95" y="219"/>
                </a:lnTo>
                <a:lnTo>
                  <a:pt x="84" y="218"/>
                </a:lnTo>
                <a:lnTo>
                  <a:pt x="73" y="218"/>
                </a:lnTo>
                <a:lnTo>
                  <a:pt x="69" y="217"/>
                </a:lnTo>
                <a:lnTo>
                  <a:pt x="63" y="216"/>
                </a:lnTo>
                <a:lnTo>
                  <a:pt x="55" y="214"/>
                </a:lnTo>
                <a:lnTo>
                  <a:pt x="47" y="212"/>
                </a:lnTo>
                <a:lnTo>
                  <a:pt x="39" y="209"/>
                </a:lnTo>
                <a:lnTo>
                  <a:pt x="25" y="200"/>
                </a:lnTo>
                <a:lnTo>
                  <a:pt x="14" y="191"/>
                </a:lnTo>
                <a:lnTo>
                  <a:pt x="6" y="180"/>
                </a:lnTo>
                <a:lnTo>
                  <a:pt x="2" y="166"/>
                </a:lnTo>
                <a:lnTo>
                  <a:pt x="0" y="153"/>
                </a:lnTo>
                <a:lnTo>
                  <a:pt x="0" y="143"/>
                </a:lnTo>
                <a:lnTo>
                  <a:pt x="2" y="139"/>
                </a:lnTo>
                <a:lnTo>
                  <a:pt x="3" y="135"/>
                </a:lnTo>
                <a:lnTo>
                  <a:pt x="7" y="126"/>
                </a:lnTo>
                <a:lnTo>
                  <a:pt x="11" y="119"/>
                </a:lnTo>
                <a:lnTo>
                  <a:pt x="18" y="113"/>
                </a:lnTo>
                <a:lnTo>
                  <a:pt x="26" y="107"/>
                </a:lnTo>
                <a:lnTo>
                  <a:pt x="45" y="9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7" name="Freeform 82"/>
          <p:cNvSpPr>
            <a:spLocks/>
          </p:cNvSpPr>
          <p:nvPr/>
        </p:nvSpPr>
        <p:spPr bwMode="auto">
          <a:xfrm>
            <a:off x="1151467" y="1668067"/>
            <a:ext cx="99484" cy="88106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7"/>
                </a:moveTo>
                <a:lnTo>
                  <a:pt x="37" y="147"/>
                </a:lnTo>
                <a:lnTo>
                  <a:pt x="38" y="157"/>
                </a:lnTo>
                <a:lnTo>
                  <a:pt x="41" y="167"/>
                </a:lnTo>
                <a:lnTo>
                  <a:pt x="45" y="175"/>
                </a:lnTo>
                <a:lnTo>
                  <a:pt x="52" y="182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3"/>
                </a:lnTo>
                <a:lnTo>
                  <a:pt x="145" y="177"/>
                </a:lnTo>
                <a:lnTo>
                  <a:pt x="149" y="170"/>
                </a:lnTo>
                <a:lnTo>
                  <a:pt x="153" y="162"/>
                </a:lnTo>
                <a:lnTo>
                  <a:pt x="153" y="152"/>
                </a:lnTo>
                <a:lnTo>
                  <a:pt x="153" y="144"/>
                </a:lnTo>
                <a:lnTo>
                  <a:pt x="149" y="136"/>
                </a:lnTo>
                <a:lnTo>
                  <a:pt x="145" y="130"/>
                </a:lnTo>
                <a:lnTo>
                  <a:pt x="138" y="125"/>
                </a:lnTo>
                <a:lnTo>
                  <a:pt x="130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1"/>
                </a:lnTo>
                <a:lnTo>
                  <a:pt x="87" y="91"/>
                </a:lnTo>
                <a:lnTo>
                  <a:pt x="100" y="91"/>
                </a:lnTo>
                <a:lnTo>
                  <a:pt x="112" y="90"/>
                </a:lnTo>
                <a:lnTo>
                  <a:pt x="121" y="88"/>
                </a:lnTo>
                <a:lnTo>
                  <a:pt x="130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4"/>
                </a:lnTo>
                <a:lnTo>
                  <a:pt x="142" y="67"/>
                </a:lnTo>
                <a:lnTo>
                  <a:pt x="143" y="58"/>
                </a:lnTo>
                <a:lnTo>
                  <a:pt x="142" y="51"/>
                </a:lnTo>
                <a:lnTo>
                  <a:pt x="139" y="44"/>
                </a:lnTo>
                <a:lnTo>
                  <a:pt x="135" y="38"/>
                </a:lnTo>
                <a:lnTo>
                  <a:pt x="130" y="34"/>
                </a:lnTo>
                <a:lnTo>
                  <a:pt x="115" y="26"/>
                </a:lnTo>
                <a:lnTo>
                  <a:pt x="94" y="24"/>
                </a:lnTo>
                <a:lnTo>
                  <a:pt x="82" y="25"/>
                </a:lnTo>
                <a:lnTo>
                  <a:pt x="71" y="28"/>
                </a:lnTo>
                <a:lnTo>
                  <a:pt x="63" y="31"/>
                </a:lnTo>
                <a:lnTo>
                  <a:pt x="54" y="36"/>
                </a:lnTo>
                <a:lnTo>
                  <a:pt x="49" y="42"/>
                </a:lnTo>
                <a:lnTo>
                  <a:pt x="45" y="51"/>
                </a:lnTo>
                <a:lnTo>
                  <a:pt x="42" y="70"/>
                </a:lnTo>
                <a:lnTo>
                  <a:pt x="7" y="70"/>
                </a:lnTo>
                <a:lnTo>
                  <a:pt x="7" y="69"/>
                </a:lnTo>
                <a:lnTo>
                  <a:pt x="7" y="61"/>
                </a:lnTo>
                <a:lnTo>
                  <a:pt x="8" y="54"/>
                </a:lnTo>
                <a:lnTo>
                  <a:pt x="9" y="47"/>
                </a:lnTo>
                <a:lnTo>
                  <a:pt x="12" y="40"/>
                </a:lnTo>
                <a:lnTo>
                  <a:pt x="16" y="34"/>
                </a:lnTo>
                <a:lnTo>
                  <a:pt x="20" y="29"/>
                </a:lnTo>
                <a:lnTo>
                  <a:pt x="30" y="18"/>
                </a:lnTo>
                <a:lnTo>
                  <a:pt x="42" y="11"/>
                </a:lnTo>
                <a:lnTo>
                  <a:pt x="57" y="4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9"/>
                </a:lnTo>
                <a:lnTo>
                  <a:pt x="158" y="15"/>
                </a:lnTo>
                <a:lnTo>
                  <a:pt x="168" y="23"/>
                </a:lnTo>
                <a:lnTo>
                  <a:pt x="175" y="34"/>
                </a:lnTo>
                <a:lnTo>
                  <a:pt x="180" y="44"/>
                </a:lnTo>
                <a:lnTo>
                  <a:pt x="182" y="57"/>
                </a:lnTo>
                <a:lnTo>
                  <a:pt x="180" y="64"/>
                </a:lnTo>
                <a:lnTo>
                  <a:pt x="179" y="72"/>
                </a:lnTo>
                <a:lnTo>
                  <a:pt x="176" y="77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4"/>
                </a:lnTo>
                <a:lnTo>
                  <a:pt x="165" y="108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7"/>
                </a:lnTo>
                <a:lnTo>
                  <a:pt x="187" y="173"/>
                </a:lnTo>
                <a:lnTo>
                  <a:pt x="184" y="180"/>
                </a:lnTo>
                <a:lnTo>
                  <a:pt x="180" y="186"/>
                </a:lnTo>
                <a:lnTo>
                  <a:pt x="176" y="191"/>
                </a:lnTo>
                <a:lnTo>
                  <a:pt x="171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8"/>
                </a:lnTo>
                <a:lnTo>
                  <a:pt x="1" y="165"/>
                </a:lnTo>
                <a:lnTo>
                  <a:pt x="0" y="14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8" name="Freeform 83"/>
          <p:cNvSpPr>
            <a:spLocks noEditPoints="1"/>
          </p:cNvSpPr>
          <p:nvPr/>
        </p:nvSpPr>
        <p:spPr bwMode="auto">
          <a:xfrm>
            <a:off x="1280584" y="1668067"/>
            <a:ext cx="99483" cy="88106"/>
          </a:xfrm>
          <a:custGeom>
            <a:avLst/>
            <a:gdLst>
              <a:gd name="T0" fmla="*/ 2147483647 w 190"/>
              <a:gd name="T1" fmla="*/ 2147483647 h 220"/>
              <a:gd name="T2" fmla="*/ 2147483647 w 190"/>
              <a:gd name="T3" fmla="*/ 2147483647 h 220"/>
              <a:gd name="T4" fmla="*/ 2147483647 w 190"/>
              <a:gd name="T5" fmla="*/ 2147483647 h 220"/>
              <a:gd name="T6" fmla="*/ 2147483647 w 190"/>
              <a:gd name="T7" fmla="*/ 2147483647 h 220"/>
              <a:gd name="T8" fmla="*/ 2147483647 w 190"/>
              <a:gd name="T9" fmla="*/ 2147483647 h 220"/>
              <a:gd name="T10" fmla="*/ 2147483647 w 190"/>
              <a:gd name="T11" fmla="*/ 2147483647 h 220"/>
              <a:gd name="T12" fmla="*/ 2147483647 w 190"/>
              <a:gd name="T13" fmla="*/ 2147483647 h 220"/>
              <a:gd name="T14" fmla="*/ 2147483647 w 190"/>
              <a:gd name="T15" fmla="*/ 2147483647 h 220"/>
              <a:gd name="T16" fmla="*/ 2147483647 w 190"/>
              <a:gd name="T17" fmla="*/ 2147483647 h 220"/>
              <a:gd name="T18" fmla="*/ 2147483647 w 190"/>
              <a:gd name="T19" fmla="*/ 2147483647 h 220"/>
              <a:gd name="T20" fmla="*/ 2147483647 w 190"/>
              <a:gd name="T21" fmla="*/ 2147483647 h 220"/>
              <a:gd name="T22" fmla="*/ 2147483647 w 190"/>
              <a:gd name="T23" fmla="*/ 2147483647 h 220"/>
              <a:gd name="T24" fmla="*/ 2147483647 w 190"/>
              <a:gd name="T25" fmla="*/ 2147483647 h 220"/>
              <a:gd name="T26" fmla="*/ 2147483647 w 190"/>
              <a:gd name="T27" fmla="*/ 2147483647 h 220"/>
              <a:gd name="T28" fmla="*/ 2147483647 w 190"/>
              <a:gd name="T29" fmla="*/ 2147483647 h 220"/>
              <a:gd name="T30" fmla="*/ 2147483647 w 190"/>
              <a:gd name="T31" fmla="*/ 2147483647 h 220"/>
              <a:gd name="T32" fmla="*/ 2147483647 w 190"/>
              <a:gd name="T33" fmla="*/ 2147483647 h 220"/>
              <a:gd name="T34" fmla="*/ 2147483647 w 190"/>
              <a:gd name="T35" fmla="*/ 2147483647 h 220"/>
              <a:gd name="T36" fmla="*/ 2147483647 w 190"/>
              <a:gd name="T37" fmla="*/ 2147483647 h 220"/>
              <a:gd name="T38" fmla="*/ 0 w 190"/>
              <a:gd name="T39" fmla="*/ 2147483647 h 220"/>
              <a:gd name="T40" fmla="*/ 2147483647 w 190"/>
              <a:gd name="T41" fmla="*/ 2147483647 h 220"/>
              <a:gd name="T42" fmla="*/ 2147483647 w 190"/>
              <a:gd name="T43" fmla="*/ 2147483647 h 220"/>
              <a:gd name="T44" fmla="*/ 2147483647 w 190"/>
              <a:gd name="T45" fmla="*/ 2147483647 h 220"/>
              <a:gd name="T46" fmla="*/ 2147483647 w 190"/>
              <a:gd name="T47" fmla="*/ 2147483647 h 220"/>
              <a:gd name="T48" fmla="*/ 2147483647 w 190"/>
              <a:gd name="T49" fmla="*/ 2147483647 h 220"/>
              <a:gd name="T50" fmla="*/ 2147483647 w 190"/>
              <a:gd name="T51" fmla="*/ 2147483647 h 220"/>
              <a:gd name="T52" fmla="*/ 2147483647 w 190"/>
              <a:gd name="T53" fmla="*/ 0 h 220"/>
              <a:gd name="T54" fmla="*/ 2147483647 w 190"/>
              <a:gd name="T55" fmla="*/ 2147483647 h 220"/>
              <a:gd name="T56" fmla="*/ 2147483647 w 190"/>
              <a:gd name="T57" fmla="*/ 2147483647 h 220"/>
              <a:gd name="T58" fmla="*/ 2147483647 w 190"/>
              <a:gd name="T59" fmla="*/ 2147483647 h 220"/>
              <a:gd name="T60" fmla="*/ 2147483647 w 190"/>
              <a:gd name="T61" fmla="*/ 2147483647 h 220"/>
              <a:gd name="T62" fmla="*/ 2147483647 w 190"/>
              <a:gd name="T63" fmla="*/ 2147483647 h 220"/>
              <a:gd name="T64" fmla="*/ 2147483647 w 190"/>
              <a:gd name="T65" fmla="*/ 2147483647 h 220"/>
              <a:gd name="T66" fmla="*/ 2147483647 w 190"/>
              <a:gd name="T67" fmla="*/ 2147483647 h 220"/>
              <a:gd name="T68" fmla="*/ 2147483647 w 190"/>
              <a:gd name="T69" fmla="*/ 2147483647 h 220"/>
              <a:gd name="T70" fmla="*/ 2147483647 w 190"/>
              <a:gd name="T71" fmla="*/ 2147483647 h 220"/>
              <a:gd name="T72" fmla="*/ 2147483647 w 190"/>
              <a:gd name="T73" fmla="*/ 2147483647 h 220"/>
              <a:gd name="T74" fmla="*/ 2147483647 w 190"/>
              <a:gd name="T75" fmla="*/ 2147483647 h 220"/>
              <a:gd name="T76" fmla="*/ 2147483647 w 190"/>
              <a:gd name="T77" fmla="*/ 2147483647 h 220"/>
              <a:gd name="T78" fmla="*/ 2147483647 w 190"/>
              <a:gd name="T79" fmla="*/ 2147483647 h 220"/>
              <a:gd name="T80" fmla="*/ 2147483647 w 190"/>
              <a:gd name="T81" fmla="*/ 2147483647 h 220"/>
              <a:gd name="T82" fmla="*/ 2147483647 w 190"/>
              <a:gd name="T83" fmla="*/ 2147483647 h 220"/>
              <a:gd name="T84" fmla="*/ 2147483647 w 190"/>
              <a:gd name="T85" fmla="*/ 2147483647 h 220"/>
              <a:gd name="T86" fmla="*/ 2147483647 w 190"/>
              <a:gd name="T87" fmla="*/ 2147483647 h 220"/>
              <a:gd name="T88" fmla="*/ 2147483647 w 190"/>
              <a:gd name="T89" fmla="*/ 2147483647 h 220"/>
              <a:gd name="T90" fmla="*/ 2147483647 w 190"/>
              <a:gd name="T91" fmla="*/ 2147483647 h 2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0"/>
              <a:gd name="T139" fmla="*/ 0 h 220"/>
              <a:gd name="T140" fmla="*/ 190 w 190"/>
              <a:gd name="T141" fmla="*/ 220 h 2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0" h="220">
                <a:moveTo>
                  <a:pt x="39" y="110"/>
                </a:moveTo>
                <a:lnTo>
                  <a:pt x="39" y="130"/>
                </a:lnTo>
                <a:lnTo>
                  <a:pt x="40" y="139"/>
                </a:lnTo>
                <a:lnTo>
                  <a:pt x="41" y="148"/>
                </a:lnTo>
                <a:lnTo>
                  <a:pt x="45" y="163"/>
                </a:lnTo>
                <a:lnTo>
                  <a:pt x="48" y="169"/>
                </a:lnTo>
                <a:lnTo>
                  <a:pt x="51" y="174"/>
                </a:lnTo>
                <a:lnTo>
                  <a:pt x="55" y="180"/>
                </a:lnTo>
                <a:lnTo>
                  <a:pt x="59" y="184"/>
                </a:lnTo>
                <a:lnTo>
                  <a:pt x="69" y="190"/>
                </a:lnTo>
                <a:lnTo>
                  <a:pt x="81" y="194"/>
                </a:lnTo>
                <a:lnTo>
                  <a:pt x="95" y="195"/>
                </a:lnTo>
                <a:lnTo>
                  <a:pt x="103" y="194"/>
                </a:lnTo>
                <a:lnTo>
                  <a:pt x="110" y="194"/>
                </a:lnTo>
                <a:lnTo>
                  <a:pt x="121" y="190"/>
                </a:lnTo>
                <a:lnTo>
                  <a:pt x="130" y="184"/>
                </a:lnTo>
                <a:lnTo>
                  <a:pt x="138" y="174"/>
                </a:lnTo>
                <a:lnTo>
                  <a:pt x="144" y="163"/>
                </a:lnTo>
                <a:lnTo>
                  <a:pt x="148" y="148"/>
                </a:lnTo>
                <a:lnTo>
                  <a:pt x="152" y="110"/>
                </a:lnTo>
                <a:lnTo>
                  <a:pt x="151" y="90"/>
                </a:lnTo>
                <a:lnTo>
                  <a:pt x="149" y="81"/>
                </a:lnTo>
                <a:lnTo>
                  <a:pt x="148" y="73"/>
                </a:lnTo>
                <a:lnTo>
                  <a:pt x="144" y="58"/>
                </a:lnTo>
                <a:lnTo>
                  <a:pt x="138" y="45"/>
                </a:lnTo>
                <a:lnTo>
                  <a:pt x="134" y="41"/>
                </a:lnTo>
                <a:lnTo>
                  <a:pt x="130" y="37"/>
                </a:lnTo>
                <a:lnTo>
                  <a:pt x="121" y="30"/>
                </a:lnTo>
                <a:lnTo>
                  <a:pt x="110" y="25"/>
                </a:lnTo>
                <a:lnTo>
                  <a:pt x="95" y="24"/>
                </a:lnTo>
                <a:lnTo>
                  <a:pt x="88" y="25"/>
                </a:lnTo>
                <a:lnTo>
                  <a:pt x="81" y="25"/>
                </a:lnTo>
                <a:lnTo>
                  <a:pt x="69" y="30"/>
                </a:lnTo>
                <a:lnTo>
                  <a:pt x="59" y="37"/>
                </a:lnTo>
                <a:lnTo>
                  <a:pt x="51" y="45"/>
                </a:lnTo>
                <a:lnTo>
                  <a:pt x="45" y="58"/>
                </a:lnTo>
                <a:lnTo>
                  <a:pt x="41" y="73"/>
                </a:lnTo>
                <a:lnTo>
                  <a:pt x="39" y="110"/>
                </a:lnTo>
                <a:close/>
                <a:moveTo>
                  <a:pt x="0" y="110"/>
                </a:moveTo>
                <a:lnTo>
                  <a:pt x="0" y="97"/>
                </a:lnTo>
                <a:lnTo>
                  <a:pt x="2" y="85"/>
                </a:lnTo>
                <a:lnTo>
                  <a:pt x="2" y="79"/>
                </a:lnTo>
                <a:lnTo>
                  <a:pt x="3" y="73"/>
                </a:lnTo>
                <a:lnTo>
                  <a:pt x="6" y="62"/>
                </a:lnTo>
                <a:lnTo>
                  <a:pt x="14" y="43"/>
                </a:lnTo>
                <a:lnTo>
                  <a:pt x="18" y="35"/>
                </a:lnTo>
                <a:lnTo>
                  <a:pt x="24" y="28"/>
                </a:lnTo>
                <a:lnTo>
                  <a:pt x="30" y="21"/>
                </a:lnTo>
                <a:lnTo>
                  <a:pt x="37" y="16"/>
                </a:lnTo>
                <a:lnTo>
                  <a:pt x="45" y="11"/>
                </a:lnTo>
                <a:lnTo>
                  <a:pt x="54" y="6"/>
                </a:lnTo>
                <a:lnTo>
                  <a:pt x="73" y="1"/>
                </a:lnTo>
                <a:lnTo>
                  <a:pt x="95" y="0"/>
                </a:lnTo>
                <a:lnTo>
                  <a:pt x="106" y="0"/>
                </a:lnTo>
                <a:lnTo>
                  <a:pt x="117" y="1"/>
                </a:lnTo>
                <a:lnTo>
                  <a:pt x="126" y="4"/>
                </a:lnTo>
                <a:lnTo>
                  <a:pt x="136" y="6"/>
                </a:lnTo>
                <a:lnTo>
                  <a:pt x="144" y="11"/>
                </a:lnTo>
                <a:lnTo>
                  <a:pt x="152" y="16"/>
                </a:lnTo>
                <a:lnTo>
                  <a:pt x="166" y="28"/>
                </a:lnTo>
                <a:lnTo>
                  <a:pt x="177" y="43"/>
                </a:lnTo>
                <a:lnTo>
                  <a:pt x="183" y="62"/>
                </a:lnTo>
                <a:lnTo>
                  <a:pt x="189" y="85"/>
                </a:lnTo>
                <a:lnTo>
                  <a:pt x="190" y="110"/>
                </a:lnTo>
                <a:lnTo>
                  <a:pt x="189" y="124"/>
                </a:lnTo>
                <a:lnTo>
                  <a:pt x="189" y="136"/>
                </a:lnTo>
                <a:lnTo>
                  <a:pt x="188" y="142"/>
                </a:lnTo>
                <a:lnTo>
                  <a:pt x="186" y="147"/>
                </a:lnTo>
                <a:lnTo>
                  <a:pt x="183" y="158"/>
                </a:lnTo>
                <a:lnTo>
                  <a:pt x="181" y="168"/>
                </a:lnTo>
                <a:lnTo>
                  <a:pt x="177" y="176"/>
                </a:lnTo>
                <a:lnTo>
                  <a:pt x="174" y="181"/>
                </a:lnTo>
                <a:lnTo>
                  <a:pt x="171" y="185"/>
                </a:lnTo>
                <a:lnTo>
                  <a:pt x="166" y="192"/>
                </a:lnTo>
                <a:lnTo>
                  <a:pt x="159" y="199"/>
                </a:lnTo>
                <a:lnTo>
                  <a:pt x="152" y="205"/>
                </a:lnTo>
                <a:lnTo>
                  <a:pt x="136" y="213"/>
                </a:lnTo>
                <a:lnTo>
                  <a:pt x="117" y="219"/>
                </a:lnTo>
                <a:lnTo>
                  <a:pt x="95" y="220"/>
                </a:lnTo>
                <a:lnTo>
                  <a:pt x="84" y="220"/>
                </a:lnTo>
                <a:lnTo>
                  <a:pt x="73" y="219"/>
                </a:lnTo>
                <a:lnTo>
                  <a:pt x="63" y="217"/>
                </a:lnTo>
                <a:lnTo>
                  <a:pt x="58" y="214"/>
                </a:lnTo>
                <a:lnTo>
                  <a:pt x="56" y="213"/>
                </a:lnTo>
                <a:lnTo>
                  <a:pt x="54" y="213"/>
                </a:lnTo>
                <a:lnTo>
                  <a:pt x="45" y="209"/>
                </a:lnTo>
                <a:lnTo>
                  <a:pt x="37" y="205"/>
                </a:lnTo>
                <a:lnTo>
                  <a:pt x="30" y="199"/>
                </a:lnTo>
                <a:lnTo>
                  <a:pt x="24" y="192"/>
                </a:lnTo>
                <a:lnTo>
                  <a:pt x="14" y="176"/>
                </a:lnTo>
                <a:lnTo>
                  <a:pt x="6" y="158"/>
                </a:lnTo>
                <a:lnTo>
                  <a:pt x="2" y="13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89" name="Freeform 84"/>
          <p:cNvSpPr>
            <a:spLocks/>
          </p:cNvSpPr>
          <p:nvPr/>
        </p:nvSpPr>
        <p:spPr bwMode="auto">
          <a:xfrm>
            <a:off x="1151467" y="1160860"/>
            <a:ext cx="99484" cy="86915"/>
          </a:xfrm>
          <a:custGeom>
            <a:avLst/>
            <a:gdLst>
              <a:gd name="T0" fmla="*/ 2147483647 w 191"/>
              <a:gd name="T1" fmla="*/ 2147483647 h 219"/>
              <a:gd name="T2" fmla="*/ 2147483647 w 191"/>
              <a:gd name="T3" fmla="*/ 2147483647 h 219"/>
              <a:gd name="T4" fmla="*/ 2147483647 w 191"/>
              <a:gd name="T5" fmla="*/ 2147483647 h 219"/>
              <a:gd name="T6" fmla="*/ 2147483647 w 191"/>
              <a:gd name="T7" fmla="*/ 2147483647 h 219"/>
              <a:gd name="T8" fmla="*/ 2147483647 w 191"/>
              <a:gd name="T9" fmla="*/ 2147483647 h 219"/>
              <a:gd name="T10" fmla="*/ 2147483647 w 191"/>
              <a:gd name="T11" fmla="*/ 2147483647 h 219"/>
              <a:gd name="T12" fmla="*/ 2147483647 w 191"/>
              <a:gd name="T13" fmla="*/ 2147483647 h 219"/>
              <a:gd name="T14" fmla="*/ 2147483647 w 191"/>
              <a:gd name="T15" fmla="*/ 2147483647 h 219"/>
              <a:gd name="T16" fmla="*/ 2147483647 w 191"/>
              <a:gd name="T17" fmla="*/ 2147483647 h 219"/>
              <a:gd name="T18" fmla="*/ 2147483647 w 191"/>
              <a:gd name="T19" fmla="*/ 2147483647 h 219"/>
              <a:gd name="T20" fmla="*/ 2147483647 w 191"/>
              <a:gd name="T21" fmla="*/ 2147483647 h 219"/>
              <a:gd name="T22" fmla="*/ 2147483647 w 191"/>
              <a:gd name="T23" fmla="*/ 2147483647 h 219"/>
              <a:gd name="T24" fmla="*/ 2147483647 w 191"/>
              <a:gd name="T25" fmla="*/ 2147483647 h 219"/>
              <a:gd name="T26" fmla="*/ 2147483647 w 191"/>
              <a:gd name="T27" fmla="*/ 2147483647 h 219"/>
              <a:gd name="T28" fmla="*/ 2147483647 w 191"/>
              <a:gd name="T29" fmla="*/ 2147483647 h 219"/>
              <a:gd name="T30" fmla="*/ 2147483647 w 191"/>
              <a:gd name="T31" fmla="*/ 2147483647 h 219"/>
              <a:gd name="T32" fmla="*/ 2147483647 w 191"/>
              <a:gd name="T33" fmla="*/ 2147483647 h 219"/>
              <a:gd name="T34" fmla="*/ 2147483647 w 191"/>
              <a:gd name="T35" fmla="*/ 2147483647 h 219"/>
              <a:gd name="T36" fmla="*/ 2147483647 w 191"/>
              <a:gd name="T37" fmla="*/ 2147483647 h 219"/>
              <a:gd name="T38" fmla="*/ 2147483647 w 191"/>
              <a:gd name="T39" fmla="*/ 2147483647 h 219"/>
              <a:gd name="T40" fmla="*/ 2147483647 w 191"/>
              <a:gd name="T41" fmla="*/ 2147483647 h 219"/>
              <a:gd name="T42" fmla="*/ 2147483647 w 191"/>
              <a:gd name="T43" fmla="*/ 2147483647 h 219"/>
              <a:gd name="T44" fmla="*/ 2147483647 w 191"/>
              <a:gd name="T45" fmla="*/ 2147483647 h 219"/>
              <a:gd name="T46" fmla="*/ 2147483647 w 191"/>
              <a:gd name="T47" fmla="*/ 2147483647 h 219"/>
              <a:gd name="T48" fmla="*/ 2147483647 w 191"/>
              <a:gd name="T49" fmla="*/ 2147483647 h 219"/>
              <a:gd name="T50" fmla="*/ 2147483647 w 191"/>
              <a:gd name="T51" fmla="*/ 2147483647 h 219"/>
              <a:gd name="T52" fmla="*/ 2147483647 w 191"/>
              <a:gd name="T53" fmla="*/ 2147483647 h 219"/>
              <a:gd name="T54" fmla="*/ 2147483647 w 191"/>
              <a:gd name="T55" fmla="*/ 2147483647 h 219"/>
              <a:gd name="T56" fmla="*/ 2147483647 w 191"/>
              <a:gd name="T57" fmla="*/ 2147483647 h 219"/>
              <a:gd name="T58" fmla="*/ 2147483647 w 191"/>
              <a:gd name="T59" fmla="*/ 2147483647 h 219"/>
              <a:gd name="T60" fmla="*/ 2147483647 w 191"/>
              <a:gd name="T61" fmla="*/ 2147483647 h 219"/>
              <a:gd name="T62" fmla="*/ 2147483647 w 191"/>
              <a:gd name="T63" fmla="*/ 2147483647 h 219"/>
              <a:gd name="T64" fmla="*/ 2147483647 w 191"/>
              <a:gd name="T65" fmla="*/ 2147483647 h 219"/>
              <a:gd name="T66" fmla="*/ 2147483647 w 191"/>
              <a:gd name="T67" fmla="*/ 2147483647 h 219"/>
              <a:gd name="T68" fmla="*/ 2147483647 w 191"/>
              <a:gd name="T69" fmla="*/ 2147483647 h 219"/>
              <a:gd name="T70" fmla="*/ 2147483647 w 191"/>
              <a:gd name="T71" fmla="*/ 2147483647 h 219"/>
              <a:gd name="T72" fmla="*/ 2147483647 w 191"/>
              <a:gd name="T73" fmla="*/ 2147483647 h 219"/>
              <a:gd name="T74" fmla="*/ 2147483647 w 191"/>
              <a:gd name="T75" fmla="*/ 2147483647 h 219"/>
              <a:gd name="T76" fmla="*/ 2147483647 w 191"/>
              <a:gd name="T77" fmla="*/ 2147483647 h 219"/>
              <a:gd name="T78" fmla="*/ 2147483647 w 191"/>
              <a:gd name="T79" fmla="*/ 2147483647 h 219"/>
              <a:gd name="T80" fmla="*/ 2147483647 w 191"/>
              <a:gd name="T81" fmla="*/ 2147483647 h 219"/>
              <a:gd name="T82" fmla="*/ 2147483647 w 191"/>
              <a:gd name="T83" fmla="*/ 2147483647 h 219"/>
              <a:gd name="T84" fmla="*/ 2147483647 w 191"/>
              <a:gd name="T85" fmla="*/ 2147483647 h 219"/>
              <a:gd name="T86" fmla="*/ 2147483647 w 191"/>
              <a:gd name="T87" fmla="*/ 2147483647 h 219"/>
              <a:gd name="T88" fmla="*/ 2147483647 w 191"/>
              <a:gd name="T89" fmla="*/ 2147483647 h 219"/>
              <a:gd name="T90" fmla="*/ 2147483647 w 191"/>
              <a:gd name="T91" fmla="*/ 2147483647 h 219"/>
              <a:gd name="T92" fmla="*/ 2147483647 w 191"/>
              <a:gd name="T93" fmla="*/ 2147483647 h 219"/>
              <a:gd name="T94" fmla="*/ 2147483647 w 191"/>
              <a:gd name="T95" fmla="*/ 2147483647 h 219"/>
              <a:gd name="T96" fmla="*/ 2147483647 w 191"/>
              <a:gd name="T97" fmla="*/ 2147483647 h 219"/>
              <a:gd name="T98" fmla="*/ 2147483647 w 191"/>
              <a:gd name="T99" fmla="*/ 2147483647 h 219"/>
              <a:gd name="T100" fmla="*/ 2147483647 w 191"/>
              <a:gd name="T101" fmla="*/ 2147483647 h 219"/>
              <a:gd name="T102" fmla="*/ 2147483647 w 191"/>
              <a:gd name="T103" fmla="*/ 2147483647 h 219"/>
              <a:gd name="T104" fmla="*/ 0 w 191"/>
              <a:gd name="T105" fmla="*/ 2147483647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19"/>
              <a:gd name="T161" fmla="*/ 191 w 191"/>
              <a:gd name="T162" fmla="*/ 219 h 2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19">
                <a:moveTo>
                  <a:pt x="0" y="146"/>
                </a:moveTo>
                <a:lnTo>
                  <a:pt x="37" y="146"/>
                </a:lnTo>
                <a:lnTo>
                  <a:pt x="38" y="157"/>
                </a:lnTo>
                <a:lnTo>
                  <a:pt x="41" y="166"/>
                </a:lnTo>
                <a:lnTo>
                  <a:pt x="45" y="175"/>
                </a:lnTo>
                <a:lnTo>
                  <a:pt x="52" y="181"/>
                </a:lnTo>
                <a:lnTo>
                  <a:pt x="60" y="186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2"/>
                </a:lnTo>
                <a:lnTo>
                  <a:pt x="145" y="177"/>
                </a:lnTo>
                <a:lnTo>
                  <a:pt x="149" y="170"/>
                </a:lnTo>
                <a:lnTo>
                  <a:pt x="153" y="161"/>
                </a:lnTo>
                <a:lnTo>
                  <a:pt x="153" y="152"/>
                </a:lnTo>
                <a:lnTo>
                  <a:pt x="153" y="143"/>
                </a:lnTo>
                <a:lnTo>
                  <a:pt x="149" y="136"/>
                </a:lnTo>
                <a:lnTo>
                  <a:pt x="145" y="129"/>
                </a:lnTo>
                <a:lnTo>
                  <a:pt x="138" y="124"/>
                </a:lnTo>
                <a:lnTo>
                  <a:pt x="130" y="120"/>
                </a:lnTo>
                <a:lnTo>
                  <a:pt x="120" y="117"/>
                </a:lnTo>
                <a:lnTo>
                  <a:pt x="94" y="114"/>
                </a:lnTo>
                <a:lnTo>
                  <a:pt x="75" y="115"/>
                </a:lnTo>
                <a:lnTo>
                  <a:pt x="75" y="90"/>
                </a:lnTo>
                <a:lnTo>
                  <a:pt x="87" y="90"/>
                </a:lnTo>
                <a:lnTo>
                  <a:pt x="100" y="90"/>
                </a:lnTo>
                <a:lnTo>
                  <a:pt x="112" y="89"/>
                </a:lnTo>
                <a:lnTo>
                  <a:pt x="121" y="87"/>
                </a:lnTo>
                <a:lnTo>
                  <a:pt x="130" y="83"/>
                </a:lnTo>
                <a:lnTo>
                  <a:pt x="132" y="81"/>
                </a:lnTo>
                <a:lnTo>
                  <a:pt x="135" y="79"/>
                </a:lnTo>
                <a:lnTo>
                  <a:pt x="139" y="73"/>
                </a:lnTo>
                <a:lnTo>
                  <a:pt x="142" y="66"/>
                </a:lnTo>
                <a:lnTo>
                  <a:pt x="143" y="58"/>
                </a:lnTo>
                <a:lnTo>
                  <a:pt x="142" y="50"/>
                </a:lnTo>
                <a:lnTo>
                  <a:pt x="139" y="44"/>
                </a:lnTo>
                <a:lnTo>
                  <a:pt x="135" y="38"/>
                </a:lnTo>
                <a:lnTo>
                  <a:pt x="130" y="33"/>
                </a:lnTo>
                <a:lnTo>
                  <a:pt x="115" y="26"/>
                </a:lnTo>
                <a:lnTo>
                  <a:pt x="94" y="24"/>
                </a:lnTo>
                <a:lnTo>
                  <a:pt x="82" y="25"/>
                </a:lnTo>
                <a:lnTo>
                  <a:pt x="71" y="27"/>
                </a:lnTo>
                <a:lnTo>
                  <a:pt x="63" y="30"/>
                </a:lnTo>
                <a:lnTo>
                  <a:pt x="54" y="35"/>
                </a:lnTo>
                <a:lnTo>
                  <a:pt x="49" y="42"/>
                </a:lnTo>
                <a:lnTo>
                  <a:pt x="45" y="50"/>
                </a:lnTo>
                <a:lnTo>
                  <a:pt x="42" y="69"/>
                </a:lnTo>
                <a:lnTo>
                  <a:pt x="7" y="69"/>
                </a:lnTo>
                <a:lnTo>
                  <a:pt x="7" y="68"/>
                </a:lnTo>
                <a:lnTo>
                  <a:pt x="7" y="61"/>
                </a:lnTo>
                <a:lnTo>
                  <a:pt x="8" y="53"/>
                </a:lnTo>
                <a:lnTo>
                  <a:pt x="9" y="46"/>
                </a:lnTo>
                <a:lnTo>
                  <a:pt x="12" y="40"/>
                </a:lnTo>
                <a:lnTo>
                  <a:pt x="16" y="33"/>
                </a:lnTo>
                <a:lnTo>
                  <a:pt x="20" y="28"/>
                </a:lnTo>
                <a:lnTo>
                  <a:pt x="30" y="18"/>
                </a:lnTo>
                <a:lnTo>
                  <a:pt x="42" y="10"/>
                </a:lnTo>
                <a:lnTo>
                  <a:pt x="57" y="4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8"/>
                </a:lnTo>
                <a:lnTo>
                  <a:pt x="158" y="14"/>
                </a:lnTo>
                <a:lnTo>
                  <a:pt x="168" y="23"/>
                </a:lnTo>
                <a:lnTo>
                  <a:pt x="175" y="33"/>
                </a:lnTo>
                <a:lnTo>
                  <a:pt x="180" y="44"/>
                </a:lnTo>
                <a:lnTo>
                  <a:pt x="182" y="57"/>
                </a:lnTo>
                <a:lnTo>
                  <a:pt x="180" y="64"/>
                </a:lnTo>
                <a:lnTo>
                  <a:pt x="179" y="71"/>
                </a:lnTo>
                <a:lnTo>
                  <a:pt x="176" y="77"/>
                </a:lnTo>
                <a:lnTo>
                  <a:pt x="172" y="83"/>
                </a:lnTo>
                <a:lnTo>
                  <a:pt x="161" y="92"/>
                </a:lnTo>
                <a:lnTo>
                  <a:pt x="146" y="100"/>
                </a:lnTo>
                <a:lnTo>
                  <a:pt x="157" y="103"/>
                </a:lnTo>
                <a:lnTo>
                  <a:pt x="165" y="107"/>
                </a:lnTo>
                <a:lnTo>
                  <a:pt x="173" y="113"/>
                </a:lnTo>
                <a:lnTo>
                  <a:pt x="180" y="119"/>
                </a:lnTo>
                <a:lnTo>
                  <a:pt x="188" y="134"/>
                </a:lnTo>
                <a:lnTo>
                  <a:pt x="191" y="152"/>
                </a:lnTo>
                <a:lnTo>
                  <a:pt x="191" y="159"/>
                </a:lnTo>
                <a:lnTo>
                  <a:pt x="190" y="166"/>
                </a:lnTo>
                <a:lnTo>
                  <a:pt x="187" y="173"/>
                </a:lnTo>
                <a:lnTo>
                  <a:pt x="184" y="179"/>
                </a:lnTo>
                <a:lnTo>
                  <a:pt x="180" y="185"/>
                </a:lnTo>
                <a:lnTo>
                  <a:pt x="176" y="191"/>
                </a:lnTo>
                <a:lnTo>
                  <a:pt x="171" y="196"/>
                </a:lnTo>
                <a:lnTo>
                  <a:pt x="165" y="201"/>
                </a:lnTo>
                <a:lnTo>
                  <a:pt x="150" y="209"/>
                </a:lnTo>
                <a:lnTo>
                  <a:pt x="134" y="215"/>
                </a:lnTo>
                <a:lnTo>
                  <a:pt x="115" y="218"/>
                </a:lnTo>
                <a:lnTo>
                  <a:pt x="93" y="219"/>
                </a:lnTo>
                <a:lnTo>
                  <a:pt x="82" y="219"/>
                </a:lnTo>
                <a:lnTo>
                  <a:pt x="72" y="218"/>
                </a:lnTo>
                <a:lnTo>
                  <a:pt x="63" y="217"/>
                </a:lnTo>
                <a:lnTo>
                  <a:pt x="54" y="215"/>
                </a:lnTo>
                <a:lnTo>
                  <a:pt x="38" y="209"/>
                </a:lnTo>
                <a:lnTo>
                  <a:pt x="24" y="200"/>
                </a:lnTo>
                <a:lnTo>
                  <a:pt x="15" y="190"/>
                </a:lnTo>
                <a:lnTo>
                  <a:pt x="7" y="178"/>
                </a:lnTo>
                <a:lnTo>
                  <a:pt x="1" y="164"/>
                </a:lnTo>
                <a:lnTo>
                  <a:pt x="0" y="148"/>
                </a:lnTo>
                <a:lnTo>
                  <a:pt x="0" y="14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0" name="Freeform 85"/>
          <p:cNvSpPr>
            <a:spLocks/>
          </p:cNvSpPr>
          <p:nvPr/>
        </p:nvSpPr>
        <p:spPr bwMode="auto">
          <a:xfrm>
            <a:off x="1280584" y="1160860"/>
            <a:ext cx="99483" cy="85725"/>
          </a:xfrm>
          <a:custGeom>
            <a:avLst/>
            <a:gdLst>
              <a:gd name="T0" fmla="*/ 0 w 189"/>
              <a:gd name="T1" fmla="*/ 2147483647 h 213"/>
              <a:gd name="T2" fmla="*/ 2147483647 w 189"/>
              <a:gd name="T3" fmla="*/ 2147483647 h 213"/>
              <a:gd name="T4" fmla="*/ 2147483647 w 189"/>
              <a:gd name="T5" fmla="*/ 2147483647 h 213"/>
              <a:gd name="T6" fmla="*/ 2147483647 w 189"/>
              <a:gd name="T7" fmla="*/ 2147483647 h 213"/>
              <a:gd name="T8" fmla="*/ 2147483647 w 189"/>
              <a:gd name="T9" fmla="*/ 2147483647 h 213"/>
              <a:gd name="T10" fmla="*/ 2147483647 w 189"/>
              <a:gd name="T11" fmla="*/ 2147483647 h 213"/>
              <a:gd name="T12" fmla="*/ 2147483647 w 189"/>
              <a:gd name="T13" fmla="*/ 2147483647 h 213"/>
              <a:gd name="T14" fmla="*/ 2147483647 w 189"/>
              <a:gd name="T15" fmla="*/ 2147483647 h 213"/>
              <a:gd name="T16" fmla="*/ 2147483647 w 189"/>
              <a:gd name="T17" fmla="*/ 2147483647 h 213"/>
              <a:gd name="T18" fmla="*/ 2147483647 w 189"/>
              <a:gd name="T19" fmla="*/ 2147483647 h 213"/>
              <a:gd name="T20" fmla="*/ 2147483647 w 189"/>
              <a:gd name="T21" fmla="*/ 2147483647 h 213"/>
              <a:gd name="T22" fmla="*/ 2147483647 w 189"/>
              <a:gd name="T23" fmla="*/ 2147483647 h 213"/>
              <a:gd name="T24" fmla="*/ 2147483647 w 189"/>
              <a:gd name="T25" fmla="*/ 2147483647 h 213"/>
              <a:gd name="T26" fmla="*/ 2147483647 w 189"/>
              <a:gd name="T27" fmla="*/ 2147483647 h 213"/>
              <a:gd name="T28" fmla="*/ 2147483647 w 189"/>
              <a:gd name="T29" fmla="*/ 2147483647 h 213"/>
              <a:gd name="T30" fmla="*/ 2147483647 w 189"/>
              <a:gd name="T31" fmla="*/ 2147483647 h 213"/>
              <a:gd name="T32" fmla="*/ 2147483647 w 189"/>
              <a:gd name="T33" fmla="*/ 2147483647 h 213"/>
              <a:gd name="T34" fmla="*/ 2147483647 w 189"/>
              <a:gd name="T35" fmla="*/ 2147483647 h 213"/>
              <a:gd name="T36" fmla="*/ 2147483647 w 189"/>
              <a:gd name="T37" fmla="*/ 2147483647 h 213"/>
              <a:gd name="T38" fmla="*/ 2147483647 w 189"/>
              <a:gd name="T39" fmla="*/ 2147483647 h 213"/>
              <a:gd name="T40" fmla="*/ 2147483647 w 189"/>
              <a:gd name="T41" fmla="*/ 2147483647 h 213"/>
              <a:gd name="T42" fmla="*/ 2147483647 w 189"/>
              <a:gd name="T43" fmla="*/ 2147483647 h 213"/>
              <a:gd name="T44" fmla="*/ 2147483647 w 189"/>
              <a:gd name="T45" fmla="*/ 0 h 213"/>
              <a:gd name="T46" fmla="*/ 2147483647 w 189"/>
              <a:gd name="T47" fmla="*/ 2147483647 h 213"/>
              <a:gd name="T48" fmla="*/ 2147483647 w 189"/>
              <a:gd name="T49" fmla="*/ 2147483647 h 213"/>
              <a:gd name="T50" fmla="*/ 2147483647 w 189"/>
              <a:gd name="T51" fmla="*/ 2147483647 h 213"/>
              <a:gd name="T52" fmla="*/ 2147483647 w 189"/>
              <a:gd name="T53" fmla="*/ 2147483647 h 213"/>
              <a:gd name="T54" fmla="*/ 2147483647 w 189"/>
              <a:gd name="T55" fmla="*/ 2147483647 h 213"/>
              <a:gd name="T56" fmla="*/ 2147483647 w 189"/>
              <a:gd name="T57" fmla="*/ 2147483647 h 213"/>
              <a:gd name="T58" fmla="*/ 2147483647 w 189"/>
              <a:gd name="T59" fmla="*/ 2147483647 h 213"/>
              <a:gd name="T60" fmla="*/ 2147483647 w 189"/>
              <a:gd name="T61" fmla="*/ 2147483647 h 213"/>
              <a:gd name="T62" fmla="*/ 2147483647 w 189"/>
              <a:gd name="T63" fmla="*/ 2147483647 h 213"/>
              <a:gd name="T64" fmla="*/ 2147483647 w 189"/>
              <a:gd name="T65" fmla="*/ 2147483647 h 213"/>
              <a:gd name="T66" fmla="*/ 2147483647 w 189"/>
              <a:gd name="T67" fmla="*/ 2147483647 h 213"/>
              <a:gd name="T68" fmla="*/ 2147483647 w 189"/>
              <a:gd name="T69" fmla="*/ 2147483647 h 213"/>
              <a:gd name="T70" fmla="*/ 2147483647 w 189"/>
              <a:gd name="T71" fmla="*/ 2147483647 h 2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9"/>
              <a:gd name="T109" fmla="*/ 0 h 213"/>
              <a:gd name="T110" fmla="*/ 189 w 189"/>
              <a:gd name="T111" fmla="*/ 213 h 21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9" h="213">
                <a:moveTo>
                  <a:pt x="0" y="213"/>
                </a:moveTo>
                <a:lnTo>
                  <a:pt x="0" y="212"/>
                </a:lnTo>
                <a:lnTo>
                  <a:pt x="1" y="196"/>
                </a:lnTo>
                <a:lnTo>
                  <a:pt x="6" y="182"/>
                </a:lnTo>
                <a:lnTo>
                  <a:pt x="11" y="168"/>
                </a:lnTo>
                <a:lnTo>
                  <a:pt x="21" y="158"/>
                </a:lnTo>
                <a:lnTo>
                  <a:pt x="33" y="147"/>
                </a:lnTo>
                <a:lnTo>
                  <a:pt x="48" y="137"/>
                </a:lnTo>
                <a:lnTo>
                  <a:pt x="86" y="118"/>
                </a:lnTo>
                <a:lnTo>
                  <a:pt x="111" y="108"/>
                </a:lnTo>
                <a:lnTo>
                  <a:pt x="128" y="99"/>
                </a:lnTo>
                <a:lnTo>
                  <a:pt x="135" y="94"/>
                </a:lnTo>
                <a:lnTo>
                  <a:pt x="141" y="88"/>
                </a:lnTo>
                <a:lnTo>
                  <a:pt x="148" y="77"/>
                </a:lnTo>
                <a:lnTo>
                  <a:pt x="150" y="63"/>
                </a:lnTo>
                <a:lnTo>
                  <a:pt x="150" y="54"/>
                </a:lnTo>
                <a:lnTo>
                  <a:pt x="146" y="47"/>
                </a:lnTo>
                <a:lnTo>
                  <a:pt x="142" y="41"/>
                </a:lnTo>
                <a:lnTo>
                  <a:pt x="135" y="35"/>
                </a:lnTo>
                <a:lnTo>
                  <a:pt x="128" y="30"/>
                </a:lnTo>
                <a:lnTo>
                  <a:pt x="119" y="27"/>
                </a:lnTo>
                <a:lnTo>
                  <a:pt x="108" y="25"/>
                </a:lnTo>
                <a:lnTo>
                  <a:pt x="96" y="25"/>
                </a:lnTo>
                <a:lnTo>
                  <a:pt x="85" y="26"/>
                </a:lnTo>
                <a:lnTo>
                  <a:pt x="74" y="28"/>
                </a:lnTo>
                <a:lnTo>
                  <a:pt x="64" y="32"/>
                </a:lnTo>
                <a:lnTo>
                  <a:pt x="56" y="38"/>
                </a:lnTo>
                <a:lnTo>
                  <a:pt x="51" y="45"/>
                </a:lnTo>
                <a:lnTo>
                  <a:pt x="45" y="53"/>
                </a:lnTo>
                <a:lnTo>
                  <a:pt x="42" y="63"/>
                </a:lnTo>
                <a:lnTo>
                  <a:pt x="42" y="75"/>
                </a:lnTo>
                <a:lnTo>
                  <a:pt x="42" y="77"/>
                </a:lnTo>
                <a:lnTo>
                  <a:pt x="6" y="77"/>
                </a:lnTo>
                <a:lnTo>
                  <a:pt x="6" y="73"/>
                </a:lnTo>
                <a:lnTo>
                  <a:pt x="7" y="65"/>
                </a:lnTo>
                <a:lnTo>
                  <a:pt x="7" y="57"/>
                </a:lnTo>
                <a:lnTo>
                  <a:pt x="10" y="49"/>
                </a:lnTo>
                <a:lnTo>
                  <a:pt x="12" y="42"/>
                </a:lnTo>
                <a:lnTo>
                  <a:pt x="16" y="35"/>
                </a:lnTo>
                <a:lnTo>
                  <a:pt x="21" y="29"/>
                </a:lnTo>
                <a:lnTo>
                  <a:pt x="30" y="19"/>
                </a:lnTo>
                <a:lnTo>
                  <a:pt x="44" y="10"/>
                </a:lnTo>
                <a:lnTo>
                  <a:pt x="59" y="5"/>
                </a:lnTo>
                <a:lnTo>
                  <a:pt x="78" y="1"/>
                </a:lnTo>
                <a:lnTo>
                  <a:pt x="97" y="0"/>
                </a:lnTo>
                <a:lnTo>
                  <a:pt x="108" y="0"/>
                </a:lnTo>
                <a:lnTo>
                  <a:pt x="118" y="1"/>
                </a:lnTo>
                <a:lnTo>
                  <a:pt x="126" y="2"/>
                </a:lnTo>
                <a:lnTo>
                  <a:pt x="135" y="4"/>
                </a:lnTo>
                <a:lnTo>
                  <a:pt x="150" y="9"/>
                </a:lnTo>
                <a:lnTo>
                  <a:pt x="164" y="16"/>
                </a:lnTo>
                <a:lnTo>
                  <a:pt x="174" y="26"/>
                </a:lnTo>
                <a:lnTo>
                  <a:pt x="182" y="37"/>
                </a:lnTo>
                <a:lnTo>
                  <a:pt x="187" y="49"/>
                </a:lnTo>
                <a:lnTo>
                  <a:pt x="189" y="63"/>
                </a:lnTo>
                <a:lnTo>
                  <a:pt x="187" y="73"/>
                </a:lnTo>
                <a:lnTo>
                  <a:pt x="184" y="83"/>
                </a:lnTo>
                <a:lnTo>
                  <a:pt x="180" y="92"/>
                </a:lnTo>
                <a:lnTo>
                  <a:pt x="174" y="101"/>
                </a:lnTo>
                <a:lnTo>
                  <a:pt x="165" y="109"/>
                </a:lnTo>
                <a:lnTo>
                  <a:pt x="154" y="117"/>
                </a:lnTo>
                <a:lnTo>
                  <a:pt x="144" y="123"/>
                </a:lnTo>
                <a:lnTo>
                  <a:pt x="128" y="129"/>
                </a:lnTo>
                <a:lnTo>
                  <a:pt x="105" y="139"/>
                </a:lnTo>
                <a:lnTo>
                  <a:pt x="81" y="149"/>
                </a:lnTo>
                <a:lnTo>
                  <a:pt x="75" y="153"/>
                </a:lnTo>
                <a:lnTo>
                  <a:pt x="70" y="155"/>
                </a:lnTo>
                <a:lnTo>
                  <a:pt x="62" y="161"/>
                </a:lnTo>
                <a:lnTo>
                  <a:pt x="48" y="173"/>
                </a:lnTo>
                <a:lnTo>
                  <a:pt x="40" y="186"/>
                </a:lnTo>
                <a:lnTo>
                  <a:pt x="189" y="186"/>
                </a:lnTo>
                <a:lnTo>
                  <a:pt x="189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1" name="Freeform 86"/>
          <p:cNvSpPr>
            <a:spLocks/>
          </p:cNvSpPr>
          <p:nvPr/>
        </p:nvSpPr>
        <p:spPr bwMode="auto">
          <a:xfrm>
            <a:off x="1151467" y="653654"/>
            <a:ext cx="99484" cy="88106"/>
          </a:xfrm>
          <a:custGeom>
            <a:avLst/>
            <a:gdLst>
              <a:gd name="T0" fmla="*/ 2147483647 w 191"/>
              <a:gd name="T1" fmla="*/ 2147483647 h 220"/>
              <a:gd name="T2" fmla="*/ 2147483647 w 191"/>
              <a:gd name="T3" fmla="*/ 2147483647 h 220"/>
              <a:gd name="T4" fmla="*/ 2147483647 w 191"/>
              <a:gd name="T5" fmla="*/ 2147483647 h 220"/>
              <a:gd name="T6" fmla="*/ 2147483647 w 191"/>
              <a:gd name="T7" fmla="*/ 2147483647 h 220"/>
              <a:gd name="T8" fmla="*/ 2147483647 w 191"/>
              <a:gd name="T9" fmla="*/ 2147483647 h 220"/>
              <a:gd name="T10" fmla="*/ 2147483647 w 191"/>
              <a:gd name="T11" fmla="*/ 2147483647 h 220"/>
              <a:gd name="T12" fmla="*/ 2147483647 w 191"/>
              <a:gd name="T13" fmla="*/ 2147483647 h 220"/>
              <a:gd name="T14" fmla="*/ 2147483647 w 191"/>
              <a:gd name="T15" fmla="*/ 2147483647 h 220"/>
              <a:gd name="T16" fmla="*/ 2147483647 w 191"/>
              <a:gd name="T17" fmla="*/ 2147483647 h 220"/>
              <a:gd name="T18" fmla="*/ 2147483647 w 191"/>
              <a:gd name="T19" fmla="*/ 2147483647 h 220"/>
              <a:gd name="T20" fmla="*/ 2147483647 w 191"/>
              <a:gd name="T21" fmla="*/ 2147483647 h 220"/>
              <a:gd name="T22" fmla="*/ 2147483647 w 191"/>
              <a:gd name="T23" fmla="*/ 2147483647 h 220"/>
              <a:gd name="T24" fmla="*/ 2147483647 w 191"/>
              <a:gd name="T25" fmla="*/ 2147483647 h 220"/>
              <a:gd name="T26" fmla="*/ 2147483647 w 191"/>
              <a:gd name="T27" fmla="*/ 2147483647 h 220"/>
              <a:gd name="T28" fmla="*/ 2147483647 w 191"/>
              <a:gd name="T29" fmla="*/ 2147483647 h 220"/>
              <a:gd name="T30" fmla="*/ 2147483647 w 191"/>
              <a:gd name="T31" fmla="*/ 2147483647 h 220"/>
              <a:gd name="T32" fmla="*/ 2147483647 w 191"/>
              <a:gd name="T33" fmla="*/ 2147483647 h 220"/>
              <a:gd name="T34" fmla="*/ 2147483647 w 191"/>
              <a:gd name="T35" fmla="*/ 2147483647 h 220"/>
              <a:gd name="T36" fmla="*/ 2147483647 w 191"/>
              <a:gd name="T37" fmla="*/ 2147483647 h 220"/>
              <a:gd name="T38" fmla="*/ 2147483647 w 191"/>
              <a:gd name="T39" fmla="*/ 2147483647 h 220"/>
              <a:gd name="T40" fmla="*/ 2147483647 w 191"/>
              <a:gd name="T41" fmla="*/ 2147483647 h 220"/>
              <a:gd name="T42" fmla="*/ 2147483647 w 191"/>
              <a:gd name="T43" fmla="*/ 2147483647 h 220"/>
              <a:gd name="T44" fmla="*/ 2147483647 w 191"/>
              <a:gd name="T45" fmla="*/ 2147483647 h 220"/>
              <a:gd name="T46" fmla="*/ 2147483647 w 191"/>
              <a:gd name="T47" fmla="*/ 2147483647 h 220"/>
              <a:gd name="T48" fmla="*/ 2147483647 w 191"/>
              <a:gd name="T49" fmla="*/ 2147483647 h 220"/>
              <a:gd name="T50" fmla="*/ 2147483647 w 191"/>
              <a:gd name="T51" fmla="*/ 2147483647 h 220"/>
              <a:gd name="T52" fmla="*/ 2147483647 w 191"/>
              <a:gd name="T53" fmla="*/ 2147483647 h 220"/>
              <a:gd name="T54" fmla="*/ 2147483647 w 191"/>
              <a:gd name="T55" fmla="*/ 2147483647 h 220"/>
              <a:gd name="T56" fmla="*/ 2147483647 w 191"/>
              <a:gd name="T57" fmla="*/ 2147483647 h 220"/>
              <a:gd name="T58" fmla="*/ 2147483647 w 191"/>
              <a:gd name="T59" fmla="*/ 2147483647 h 220"/>
              <a:gd name="T60" fmla="*/ 2147483647 w 191"/>
              <a:gd name="T61" fmla="*/ 2147483647 h 220"/>
              <a:gd name="T62" fmla="*/ 2147483647 w 191"/>
              <a:gd name="T63" fmla="*/ 2147483647 h 220"/>
              <a:gd name="T64" fmla="*/ 2147483647 w 191"/>
              <a:gd name="T65" fmla="*/ 2147483647 h 220"/>
              <a:gd name="T66" fmla="*/ 2147483647 w 191"/>
              <a:gd name="T67" fmla="*/ 2147483647 h 220"/>
              <a:gd name="T68" fmla="*/ 2147483647 w 191"/>
              <a:gd name="T69" fmla="*/ 2147483647 h 220"/>
              <a:gd name="T70" fmla="*/ 2147483647 w 191"/>
              <a:gd name="T71" fmla="*/ 2147483647 h 220"/>
              <a:gd name="T72" fmla="*/ 2147483647 w 191"/>
              <a:gd name="T73" fmla="*/ 2147483647 h 220"/>
              <a:gd name="T74" fmla="*/ 2147483647 w 191"/>
              <a:gd name="T75" fmla="*/ 2147483647 h 220"/>
              <a:gd name="T76" fmla="*/ 2147483647 w 191"/>
              <a:gd name="T77" fmla="*/ 2147483647 h 220"/>
              <a:gd name="T78" fmla="*/ 2147483647 w 191"/>
              <a:gd name="T79" fmla="*/ 2147483647 h 220"/>
              <a:gd name="T80" fmla="*/ 2147483647 w 191"/>
              <a:gd name="T81" fmla="*/ 2147483647 h 220"/>
              <a:gd name="T82" fmla="*/ 2147483647 w 191"/>
              <a:gd name="T83" fmla="*/ 2147483647 h 220"/>
              <a:gd name="T84" fmla="*/ 2147483647 w 191"/>
              <a:gd name="T85" fmla="*/ 2147483647 h 220"/>
              <a:gd name="T86" fmla="*/ 2147483647 w 191"/>
              <a:gd name="T87" fmla="*/ 2147483647 h 220"/>
              <a:gd name="T88" fmla="*/ 2147483647 w 191"/>
              <a:gd name="T89" fmla="*/ 2147483647 h 220"/>
              <a:gd name="T90" fmla="*/ 2147483647 w 191"/>
              <a:gd name="T91" fmla="*/ 2147483647 h 220"/>
              <a:gd name="T92" fmla="*/ 2147483647 w 191"/>
              <a:gd name="T93" fmla="*/ 2147483647 h 220"/>
              <a:gd name="T94" fmla="*/ 2147483647 w 191"/>
              <a:gd name="T95" fmla="*/ 2147483647 h 220"/>
              <a:gd name="T96" fmla="*/ 2147483647 w 191"/>
              <a:gd name="T97" fmla="*/ 2147483647 h 220"/>
              <a:gd name="T98" fmla="*/ 2147483647 w 191"/>
              <a:gd name="T99" fmla="*/ 2147483647 h 220"/>
              <a:gd name="T100" fmla="*/ 2147483647 w 191"/>
              <a:gd name="T101" fmla="*/ 2147483647 h 220"/>
              <a:gd name="T102" fmla="*/ 2147483647 w 191"/>
              <a:gd name="T103" fmla="*/ 2147483647 h 220"/>
              <a:gd name="T104" fmla="*/ 0 w 191"/>
              <a:gd name="T105" fmla="*/ 2147483647 h 2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1"/>
              <a:gd name="T160" fmla="*/ 0 h 220"/>
              <a:gd name="T161" fmla="*/ 191 w 191"/>
              <a:gd name="T162" fmla="*/ 220 h 2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1" h="220">
                <a:moveTo>
                  <a:pt x="0" y="148"/>
                </a:moveTo>
                <a:lnTo>
                  <a:pt x="37" y="148"/>
                </a:lnTo>
                <a:lnTo>
                  <a:pt x="38" y="158"/>
                </a:lnTo>
                <a:lnTo>
                  <a:pt x="41" y="168"/>
                </a:lnTo>
                <a:lnTo>
                  <a:pt x="45" y="176"/>
                </a:lnTo>
                <a:lnTo>
                  <a:pt x="52" y="183"/>
                </a:lnTo>
                <a:lnTo>
                  <a:pt x="60" y="187"/>
                </a:lnTo>
                <a:lnTo>
                  <a:pt x="71" y="191"/>
                </a:lnTo>
                <a:lnTo>
                  <a:pt x="82" y="193"/>
                </a:lnTo>
                <a:lnTo>
                  <a:pt x="95" y="194"/>
                </a:lnTo>
                <a:lnTo>
                  <a:pt x="108" y="193"/>
                </a:lnTo>
                <a:lnTo>
                  <a:pt x="120" y="191"/>
                </a:lnTo>
                <a:lnTo>
                  <a:pt x="130" y="188"/>
                </a:lnTo>
                <a:lnTo>
                  <a:pt x="138" y="184"/>
                </a:lnTo>
                <a:lnTo>
                  <a:pt x="145" y="177"/>
                </a:lnTo>
                <a:lnTo>
                  <a:pt x="149" y="170"/>
                </a:lnTo>
                <a:lnTo>
                  <a:pt x="153" y="162"/>
                </a:lnTo>
                <a:lnTo>
                  <a:pt x="153" y="153"/>
                </a:lnTo>
                <a:lnTo>
                  <a:pt x="153" y="145"/>
                </a:lnTo>
                <a:lnTo>
                  <a:pt x="149" y="137"/>
                </a:lnTo>
                <a:lnTo>
                  <a:pt x="145" y="130"/>
                </a:lnTo>
                <a:lnTo>
                  <a:pt x="138" y="125"/>
                </a:lnTo>
                <a:lnTo>
                  <a:pt x="130" y="120"/>
                </a:lnTo>
                <a:lnTo>
                  <a:pt x="120" y="117"/>
                </a:lnTo>
                <a:lnTo>
                  <a:pt x="94" y="115"/>
                </a:lnTo>
                <a:lnTo>
                  <a:pt x="75" y="116"/>
                </a:lnTo>
                <a:lnTo>
                  <a:pt x="75" y="92"/>
                </a:lnTo>
                <a:lnTo>
                  <a:pt x="87" y="92"/>
                </a:lnTo>
                <a:lnTo>
                  <a:pt x="100" y="91"/>
                </a:lnTo>
                <a:lnTo>
                  <a:pt x="112" y="90"/>
                </a:lnTo>
                <a:lnTo>
                  <a:pt x="121" y="88"/>
                </a:lnTo>
                <a:lnTo>
                  <a:pt x="130" y="85"/>
                </a:lnTo>
                <a:lnTo>
                  <a:pt x="132" y="82"/>
                </a:lnTo>
                <a:lnTo>
                  <a:pt x="135" y="80"/>
                </a:lnTo>
                <a:lnTo>
                  <a:pt x="139" y="74"/>
                </a:lnTo>
                <a:lnTo>
                  <a:pt x="142" y="68"/>
                </a:lnTo>
                <a:lnTo>
                  <a:pt x="143" y="59"/>
                </a:lnTo>
                <a:lnTo>
                  <a:pt x="142" y="51"/>
                </a:lnTo>
                <a:lnTo>
                  <a:pt x="139" y="44"/>
                </a:lnTo>
                <a:lnTo>
                  <a:pt x="135" y="39"/>
                </a:lnTo>
                <a:lnTo>
                  <a:pt x="130" y="34"/>
                </a:lnTo>
                <a:lnTo>
                  <a:pt x="115" y="28"/>
                </a:lnTo>
                <a:lnTo>
                  <a:pt x="94" y="25"/>
                </a:lnTo>
                <a:lnTo>
                  <a:pt x="82" y="25"/>
                </a:lnTo>
                <a:lnTo>
                  <a:pt x="71" y="29"/>
                </a:lnTo>
                <a:lnTo>
                  <a:pt x="63" y="32"/>
                </a:lnTo>
                <a:lnTo>
                  <a:pt x="54" y="37"/>
                </a:lnTo>
                <a:lnTo>
                  <a:pt x="49" y="43"/>
                </a:lnTo>
                <a:lnTo>
                  <a:pt x="45" y="51"/>
                </a:lnTo>
                <a:lnTo>
                  <a:pt x="42" y="71"/>
                </a:lnTo>
                <a:lnTo>
                  <a:pt x="7" y="71"/>
                </a:lnTo>
                <a:lnTo>
                  <a:pt x="7" y="70"/>
                </a:lnTo>
                <a:lnTo>
                  <a:pt x="7" y="61"/>
                </a:lnTo>
                <a:lnTo>
                  <a:pt x="8" y="54"/>
                </a:lnTo>
                <a:lnTo>
                  <a:pt x="9" y="48"/>
                </a:lnTo>
                <a:lnTo>
                  <a:pt x="12" y="40"/>
                </a:lnTo>
                <a:lnTo>
                  <a:pt x="16" y="35"/>
                </a:lnTo>
                <a:lnTo>
                  <a:pt x="20" y="29"/>
                </a:lnTo>
                <a:lnTo>
                  <a:pt x="30" y="19"/>
                </a:lnTo>
                <a:lnTo>
                  <a:pt x="42" y="11"/>
                </a:lnTo>
                <a:lnTo>
                  <a:pt x="57" y="5"/>
                </a:lnTo>
                <a:lnTo>
                  <a:pt x="74" y="1"/>
                </a:lnTo>
                <a:lnTo>
                  <a:pt x="93" y="0"/>
                </a:lnTo>
                <a:lnTo>
                  <a:pt x="112" y="1"/>
                </a:lnTo>
                <a:lnTo>
                  <a:pt x="130" y="4"/>
                </a:lnTo>
                <a:lnTo>
                  <a:pt x="146" y="10"/>
                </a:lnTo>
                <a:lnTo>
                  <a:pt x="158" y="16"/>
                </a:lnTo>
                <a:lnTo>
                  <a:pt x="168" y="24"/>
                </a:lnTo>
                <a:lnTo>
                  <a:pt x="175" y="34"/>
                </a:lnTo>
                <a:lnTo>
                  <a:pt x="180" y="45"/>
                </a:lnTo>
                <a:lnTo>
                  <a:pt x="182" y="58"/>
                </a:lnTo>
                <a:lnTo>
                  <a:pt x="180" y="66"/>
                </a:lnTo>
                <a:lnTo>
                  <a:pt x="179" y="72"/>
                </a:lnTo>
                <a:lnTo>
                  <a:pt x="176" y="78"/>
                </a:lnTo>
                <a:lnTo>
                  <a:pt x="172" y="83"/>
                </a:lnTo>
                <a:lnTo>
                  <a:pt x="161" y="93"/>
                </a:lnTo>
                <a:lnTo>
                  <a:pt x="146" y="100"/>
                </a:lnTo>
                <a:lnTo>
                  <a:pt x="157" y="105"/>
                </a:lnTo>
                <a:lnTo>
                  <a:pt x="165" y="109"/>
                </a:lnTo>
                <a:lnTo>
                  <a:pt x="173" y="114"/>
                </a:lnTo>
                <a:lnTo>
                  <a:pt x="180" y="119"/>
                </a:lnTo>
                <a:lnTo>
                  <a:pt x="188" y="135"/>
                </a:lnTo>
                <a:lnTo>
                  <a:pt x="191" y="153"/>
                </a:lnTo>
                <a:lnTo>
                  <a:pt x="191" y="161"/>
                </a:lnTo>
                <a:lnTo>
                  <a:pt x="190" y="168"/>
                </a:lnTo>
                <a:lnTo>
                  <a:pt x="187" y="174"/>
                </a:lnTo>
                <a:lnTo>
                  <a:pt x="184" y="181"/>
                </a:lnTo>
                <a:lnTo>
                  <a:pt x="180" y="186"/>
                </a:lnTo>
                <a:lnTo>
                  <a:pt x="176" y="191"/>
                </a:lnTo>
                <a:lnTo>
                  <a:pt x="171" y="196"/>
                </a:lnTo>
                <a:lnTo>
                  <a:pt x="165" y="202"/>
                </a:lnTo>
                <a:lnTo>
                  <a:pt x="150" y="209"/>
                </a:lnTo>
                <a:lnTo>
                  <a:pt x="134" y="215"/>
                </a:lnTo>
                <a:lnTo>
                  <a:pt x="115" y="219"/>
                </a:lnTo>
                <a:lnTo>
                  <a:pt x="93" y="220"/>
                </a:lnTo>
                <a:lnTo>
                  <a:pt x="82" y="220"/>
                </a:lnTo>
                <a:lnTo>
                  <a:pt x="72" y="219"/>
                </a:lnTo>
                <a:lnTo>
                  <a:pt x="63" y="218"/>
                </a:lnTo>
                <a:lnTo>
                  <a:pt x="54" y="215"/>
                </a:lnTo>
                <a:lnTo>
                  <a:pt x="38" y="209"/>
                </a:lnTo>
                <a:lnTo>
                  <a:pt x="24" y="201"/>
                </a:lnTo>
                <a:lnTo>
                  <a:pt x="15" y="190"/>
                </a:lnTo>
                <a:lnTo>
                  <a:pt x="7" y="179"/>
                </a:lnTo>
                <a:lnTo>
                  <a:pt x="1" y="165"/>
                </a:lnTo>
                <a:lnTo>
                  <a:pt x="0" y="149"/>
                </a:lnTo>
                <a:lnTo>
                  <a:pt x="0" y="1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2" name="Freeform 87"/>
          <p:cNvSpPr>
            <a:spLocks noEditPoints="1"/>
          </p:cNvSpPr>
          <p:nvPr/>
        </p:nvSpPr>
        <p:spPr bwMode="auto">
          <a:xfrm>
            <a:off x="1276351" y="657225"/>
            <a:ext cx="103716" cy="80963"/>
          </a:xfrm>
          <a:custGeom>
            <a:avLst/>
            <a:gdLst>
              <a:gd name="T0" fmla="*/ 2147483647 w 195"/>
              <a:gd name="T1" fmla="*/ 2147483647 h 207"/>
              <a:gd name="T2" fmla="*/ 2147483647 w 195"/>
              <a:gd name="T3" fmla="*/ 2147483647 h 207"/>
              <a:gd name="T4" fmla="*/ 2147483647 w 195"/>
              <a:gd name="T5" fmla="*/ 2147483647 h 207"/>
              <a:gd name="T6" fmla="*/ 2147483647 w 195"/>
              <a:gd name="T7" fmla="*/ 2147483647 h 207"/>
              <a:gd name="T8" fmla="*/ 2147483647 w 195"/>
              <a:gd name="T9" fmla="*/ 2147483647 h 207"/>
              <a:gd name="T10" fmla="*/ 2147483647 w 195"/>
              <a:gd name="T11" fmla="*/ 2147483647 h 207"/>
              <a:gd name="T12" fmla="*/ 0 w 195"/>
              <a:gd name="T13" fmla="*/ 2147483647 h 207"/>
              <a:gd name="T14" fmla="*/ 0 w 195"/>
              <a:gd name="T15" fmla="*/ 2147483647 h 207"/>
              <a:gd name="T16" fmla="*/ 2147483647 w 195"/>
              <a:gd name="T17" fmla="*/ 0 h 207"/>
              <a:gd name="T18" fmla="*/ 2147483647 w 195"/>
              <a:gd name="T19" fmla="*/ 0 h 207"/>
              <a:gd name="T20" fmla="*/ 2147483647 w 195"/>
              <a:gd name="T21" fmla="*/ 2147483647 h 207"/>
              <a:gd name="T22" fmla="*/ 2147483647 w 195"/>
              <a:gd name="T23" fmla="*/ 2147483647 h 207"/>
              <a:gd name="T24" fmla="*/ 2147483647 w 195"/>
              <a:gd name="T25" fmla="*/ 2147483647 h 207"/>
              <a:gd name="T26" fmla="*/ 2147483647 w 195"/>
              <a:gd name="T27" fmla="*/ 2147483647 h 207"/>
              <a:gd name="T28" fmla="*/ 2147483647 w 195"/>
              <a:gd name="T29" fmla="*/ 2147483647 h 207"/>
              <a:gd name="T30" fmla="*/ 2147483647 w 195"/>
              <a:gd name="T31" fmla="*/ 2147483647 h 2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5"/>
              <a:gd name="T49" fmla="*/ 0 h 207"/>
              <a:gd name="T50" fmla="*/ 195 w 195"/>
              <a:gd name="T51" fmla="*/ 207 h 20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5" h="207">
                <a:moveTo>
                  <a:pt x="32" y="131"/>
                </a:moveTo>
                <a:lnTo>
                  <a:pt x="120" y="131"/>
                </a:lnTo>
                <a:lnTo>
                  <a:pt x="120" y="36"/>
                </a:lnTo>
                <a:lnTo>
                  <a:pt x="32" y="131"/>
                </a:lnTo>
                <a:close/>
                <a:moveTo>
                  <a:pt x="120" y="207"/>
                </a:moveTo>
                <a:lnTo>
                  <a:pt x="120" y="156"/>
                </a:lnTo>
                <a:lnTo>
                  <a:pt x="0" y="156"/>
                </a:lnTo>
                <a:lnTo>
                  <a:pt x="0" y="129"/>
                </a:lnTo>
                <a:lnTo>
                  <a:pt x="120" y="0"/>
                </a:lnTo>
                <a:lnTo>
                  <a:pt x="155" y="0"/>
                </a:lnTo>
                <a:lnTo>
                  <a:pt x="155" y="131"/>
                </a:lnTo>
                <a:lnTo>
                  <a:pt x="195" y="131"/>
                </a:lnTo>
                <a:lnTo>
                  <a:pt x="195" y="156"/>
                </a:lnTo>
                <a:lnTo>
                  <a:pt x="155" y="156"/>
                </a:lnTo>
                <a:lnTo>
                  <a:pt x="155" y="207"/>
                </a:lnTo>
                <a:lnTo>
                  <a:pt x="120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3" name="Line 88"/>
          <p:cNvSpPr>
            <a:spLocks noChangeShapeType="1"/>
          </p:cNvSpPr>
          <p:nvPr/>
        </p:nvSpPr>
        <p:spPr bwMode="auto">
          <a:xfrm>
            <a:off x="1462618" y="6272213"/>
            <a:ext cx="129116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4" name="Line 89"/>
          <p:cNvSpPr>
            <a:spLocks noChangeShapeType="1"/>
          </p:cNvSpPr>
          <p:nvPr/>
        </p:nvSpPr>
        <p:spPr bwMode="auto">
          <a:xfrm>
            <a:off x="1462618" y="6272213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5" name="Line 90"/>
          <p:cNvSpPr>
            <a:spLocks noChangeShapeType="1"/>
          </p:cNvSpPr>
          <p:nvPr/>
        </p:nvSpPr>
        <p:spPr bwMode="auto">
          <a:xfrm>
            <a:off x="1462618" y="6019800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6" name="Line 91"/>
          <p:cNvSpPr>
            <a:spLocks noChangeShapeType="1"/>
          </p:cNvSpPr>
          <p:nvPr/>
        </p:nvSpPr>
        <p:spPr bwMode="auto">
          <a:xfrm>
            <a:off x="1462618" y="5766198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7" name="Line 92"/>
          <p:cNvSpPr>
            <a:spLocks noChangeShapeType="1"/>
          </p:cNvSpPr>
          <p:nvPr/>
        </p:nvSpPr>
        <p:spPr bwMode="auto">
          <a:xfrm>
            <a:off x="1462618" y="5766198"/>
            <a:ext cx="129116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8" name="Line 93"/>
          <p:cNvSpPr>
            <a:spLocks noChangeShapeType="1"/>
          </p:cNvSpPr>
          <p:nvPr/>
        </p:nvSpPr>
        <p:spPr bwMode="auto">
          <a:xfrm>
            <a:off x="1462618" y="5766198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799" name="Line 94"/>
          <p:cNvSpPr>
            <a:spLocks noChangeShapeType="1"/>
          </p:cNvSpPr>
          <p:nvPr/>
        </p:nvSpPr>
        <p:spPr bwMode="auto">
          <a:xfrm>
            <a:off x="1462618" y="5511404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0" name="Line 95"/>
          <p:cNvSpPr>
            <a:spLocks noChangeShapeType="1"/>
          </p:cNvSpPr>
          <p:nvPr/>
        </p:nvSpPr>
        <p:spPr bwMode="auto">
          <a:xfrm>
            <a:off x="1462618" y="5258992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1" name="Line 96"/>
          <p:cNvSpPr>
            <a:spLocks noChangeShapeType="1"/>
          </p:cNvSpPr>
          <p:nvPr/>
        </p:nvSpPr>
        <p:spPr bwMode="auto">
          <a:xfrm>
            <a:off x="1462618" y="5258992"/>
            <a:ext cx="129116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2" name="Line 97"/>
          <p:cNvSpPr>
            <a:spLocks noChangeShapeType="1"/>
          </p:cNvSpPr>
          <p:nvPr/>
        </p:nvSpPr>
        <p:spPr bwMode="auto">
          <a:xfrm>
            <a:off x="1462618" y="5258992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3" name="Line 98"/>
          <p:cNvSpPr>
            <a:spLocks noChangeShapeType="1"/>
          </p:cNvSpPr>
          <p:nvPr/>
        </p:nvSpPr>
        <p:spPr bwMode="auto">
          <a:xfrm>
            <a:off x="1462618" y="5005388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4" name="Line 99"/>
          <p:cNvSpPr>
            <a:spLocks noChangeShapeType="1"/>
          </p:cNvSpPr>
          <p:nvPr/>
        </p:nvSpPr>
        <p:spPr bwMode="auto">
          <a:xfrm>
            <a:off x="1462618" y="4751785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5" name="Line 100"/>
          <p:cNvSpPr>
            <a:spLocks noChangeShapeType="1"/>
          </p:cNvSpPr>
          <p:nvPr/>
        </p:nvSpPr>
        <p:spPr bwMode="auto">
          <a:xfrm>
            <a:off x="1462618" y="4751785"/>
            <a:ext cx="129116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6" name="Line 101"/>
          <p:cNvSpPr>
            <a:spLocks noChangeShapeType="1"/>
          </p:cNvSpPr>
          <p:nvPr/>
        </p:nvSpPr>
        <p:spPr bwMode="auto">
          <a:xfrm>
            <a:off x="1462618" y="4751785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7" name="Line 102"/>
          <p:cNvSpPr>
            <a:spLocks noChangeShapeType="1"/>
          </p:cNvSpPr>
          <p:nvPr/>
        </p:nvSpPr>
        <p:spPr bwMode="auto">
          <a:xfrm>
            <a:off x="1462618" y="4499373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8" name="Line 103"/>
          <p:cNvSpPr>
            <a:spLocks noChangeShapeType="1"/>
          </p:cNvSpPr>
          <p:nvPr/>
        </p:nvSpPr>
        <p:spPr bwMode="auto">
          <a:xfrm>
            <a:off x="1462618" y="4244579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09" name="Line 104"/>
          <p:cNvSpPr>
            <a:spLocks noChangeShapeType="1"/>
          </p:cNvSpPr>
          <p:nvPr/>
        </p:nvSpPr>
        <p:spPr bwMode="auto">
          <a:xfrm>
            <a:off x="1462618" y="4244579"/>
            <a:ext cx="129116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0" name="Line 105"/>
          <p:cNvSpPr>
            <a:spLocks noChangeShapeType="1"/>
          </p:cNvSpPr>
          <p:nvPr/>
        </p:nvSpPr>
        <p:spPr bwMode="auto">
          <a:xfrm>
            <a:off x="1462618" y="4244579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1" name="Line 106"/>
          <p:cNvSpPr>
            <a:spLocks noChangeShapeType="1"/>
          </p:cNvSpPr>
          <p:nvPr/>
        </p:nvSpPr>
        <p:spPr bwMode="auto">
          <a:xfrm>
            <a:off x="1462618" y="3990975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2" name="Line 107"/>
          <p:cNvSpPr>
            <a:spLocks noChangeShapeType="1"/>
          </p:cNvSpPr>
          <p:nvPr/>
        </p:nvSpPr>
        <p:spPr bwMode="auto">
          <a:xfrm>
            <a:off x="1462618" y="3738563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3" name="Line 108"/>
          <p:cNvSpPr>
            <a:spLocks noChangeShapeType="1"/>
          </p:cNvSpPr>
          <p:nvPr/>
        </p:nvSpPr>
        <p:spPr bwMode="auto">
          <a:xfrm>
            <a:off x="1462618" y="3738563"/>
            <a:ext cx="129116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4" name="Line 109"/>
          <p:cNvSpPr>
            <a:spLocks noChangeShapeType="1"/>
          </p:cNvSpPr>
          <p:nvPr/>
        </p:nvSpPr>
        <p:spPr bwMode="auto">
          <a:xfrm>
            <a:off x="1462618" y="3738563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5" name="Line 110"/>
          <p:cNvSpPr>
            <a:spLocks noChangeShapeType="1"/>
          </p:cNvSpPr>
          <p:nvPr/>
        </p:nvSpPr>
        <p:spPr bwMode="auto">
          <a:xfrm>
            <a:off x="1462618" y="3484960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6" name="Line 111"/>
          <p:cNvSpPr>
            <a:spLocks noChangeShapeType="1"/>
          </p:cNvSpPr>
          <p:nvPr/>
        </p:nvSpPr>
        <p:spPr bwMode="auto">
          <a:xfrm>
            <a:off x="1462618" y="3232548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7" name="Line 112"/>
          <p:cNvSpPr>
            <a:spLocks noChangeShapeType="1"/>
          </p:cNvSpPr>
          <p:nvPr/>
        </p:nvSpPr>
        <p:spPr bwMode="auto">
          <a:xfrm>
            <a:off x="1462618" y="3232548"/>
            <a:ext cx="129116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8" name="Line 113"/>
          <p:cNvSpPr>
            <a:spLocks noChangeShapeType="1"/>
          </p:cNvSpPr>
          <p:nvPr/>
        </p:nvSpPr>
        <p:spPr bwMode="auto">
          <a:xfrm>
            <a:off x="1462618" y="3232548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19" name="Line 114"/>
          <p:cNvSpPr>
            <a:spLocks noChangeShapeType="1"/>
          </p:cNvSpPr>
          <p:nvPr/>
        </p:nvSpPr>
        <p:spPr bwMode="auto">
          <a:xfrm>
            <a:off x="1462618" y="2977754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0" name="Line 115"/>
          <p:cNvSpPr>
            <a:spLocks noChangeShapeType="1"/>
          </p:cNvSpPr>
          <p:nvPr/>
        </p:nvSpPr>
        <p:spPr bwMode="auto">
          <a:xfrm>
            <a:off x="1462618" y="2724150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1" name="Line 116"/>
          <p:cNvSpPr>
            <a:spLocks noChangeShapeType="1"/>
          </p:cNvSpPr>
          <p:nvPr/>
        </p:nvSpPr>
        <p:spPr bwMode="auto">
          <a:xfrm>
            <a:off x="1462618" y="2724150"/>
            <a:ext cx="129116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2" name="Line 117"/>
          <p:cNvSpPr>
            <a:spLocks noChangeShapeType="1"/>
          </p:cNvSpPr>
          <p:nvPr/>
        </p:nvSpPr>
        <p:spPr bwMode="auto">
          <a:xfrm>
            <a:off x="1462618" y="2724150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3" name="Line 118"/>
          <p:cNvSpPr>
            <a:spLocks noChangeShapeType="1"/>
          </p:cNvSpPr>
          <p:nvPr/>
        </p:nvSpPr>
        <p:spPr bwMode="auto">
          <a:xfrm>
            <a:off x="1462618" y="2471738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4" name="Line 119"/>
          <p:cNvSpPr>
            <a:spLocks noChangeShapeType="1"/>
          </p:cNvSpPr>
          <p:nvPr/>
        </p:nvSpPr>
        <p:spPr bwMode="auto">
          <a:xfrm>
            <a:off x="1462618" y="2218135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5" name="Line 120"/>
          <p:cNvSpPr>
            <a:spLocks noChangeShapeType="1"/>
          </p:cNvSpPr>
          <p:nvPr/>
        </p:nvSpPr>
        <p:spPr bwMode="auto">
          <a:xfrm>
            <a:off x="1462618" y="2218135"/>
            <a:ext cx="129116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6" name="Line 121"/>
          <p:cNvSpPr>
            <a:spLocks noChangeShapeType="1"/>
          </p:cNvSpPr>
          <p:nvPr/>
        </p:nvSpPr>
        <p:spPr bwMode="auto">
          <a:xfrm>
            <a:off x="1462618" y="2218135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7" name="Line 122"/>
          <p:cNvSpPr>
            <a:spLocks noChangeShapeType="1"/>
          </p:cNvSpPr>
          <p:nvPr/>
        </p:nvSpPr>
        <p:spPr bwMode="auto">
          <a:xfrm>
            <a:off x="1462618" y="1963341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8" name="Line 123"/>
          <p:cNvSpPr>
            <a:spLocks noChangeShapeType="1"/>
          </p:cNvSpPr>
          <p:nvPr/>
        </p:nvSpPr>
        <p:spPr bwMode="auto">
          <a:xfrm>
            <a:off x="1462618" y="1710929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29" name="Line 124"/>
          <p:cNvSpPr>
            <a:spLocks noChangeShapeType="1"/>
          </p:cNvSpPr>
          <p:nvPr/>
        </p:nvSpPr>
        <p:spPr bwMode="auto">
          <a:xfrm>
            <a:off x="1462618" y="1710929"/>
            <a:ext cx="129116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0" name="Line 125"/>
          <p:cNvSpPr>
            <a:spLocks noChangeShapeType="1"/>
          </p:cNvSpPr>
          <p:nvPr/>
        </p:nvSpPr>
        <p:spPr bwMode="auto">
          <a:xfrm>
            <a:off x="1462618" y="1710929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1" name="Line 126"/>
          <p:cNvSpPr>
            <a:spLocks noChangeShapeType="1"/>
          </p:cNvSpPr>
          <p:nvPr/>
        </p:nvSpPr>
        <p:spPr bwMode="auto">
          <a:xfrm>
            <a:off x="1462618" y="1457325"/>
            <a:ext cx="63500" cy="119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2" name="Line 127"/>
          <p:cNvSpPr>
            <a:spLocks noChangeShapeType="1"/>
          </p:cNvSpPr>
          <p:nvPr/>
        </p:nvSpPr>
        <p:spPr bwMode="auto">
          <a:xfrm>
            <a:off x="1462618" y="1203723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3" name="Line 128"/>
          <p:cNvSpPr>
            <a:spLocks noChangeShapeType="1"/>
          </p:cNvSpPr>
          <p:nvPr/>
        </p:nvSpPr>
        <p:spPr bwMode="auto">
          <a:xfrm>
            <a:off x="1462618" y="1203723"/>
            <a:ext cx="129116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4" name="Line 129"/>
          <p:cNvSpPr>
            <a:spLocks noChangeShapeType="1"/>
          </p:cNvSpPr>
          <p:nvPr/>
        </p:nvSpPr>
        <p:spPr bwMode="auto">
          <a:xfrm>
            <a:off x="1462618" y="1203723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5" name="Line 130"/>
          <p:cNvSpPr>
            <a:spLocks noChangeShapeType="1"/>
          </p:cNvSpPr>
          <p:nvPr/>
        </p:nvSpPr>
        <p:spPr bwMode="auto">
          <a:xfrm>
            <a:off x="1462618" y="951310"/>
            <a:ext cx="63500" cy="1190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6" name="Line 131"/>
          <p:cNvSpPr>
            <a:spLocks noChangeShapeType="1"/>
          </p:cNvSpPr>
          <p:nvPr/>
        </p:nvSpPr>
        <p:spPr bwMode="auto">
          <a:xfrm>
            <a:off x="1462618" y="696517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7" name="Line 132"/>
          <p:cNvSpPr>
            <a:spLocks noChangeShapeType="1"/>
          </p:cNvSpPr>
          <p:nvPr/>
        </p:nvSpPr>
        <p:spPr bwMode="auto">
          <a:xfrm>
            <a:off x="1462618" y="696517"/>
            <a:ext cx="129116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8" name="Line 133"/>
          <p:cNvSpPr>
            <a:spLocks noChangeShapeType="1"/>
          </p:cNvSpPr>
          <p:nvPr/>
        </p:nvSpPr>
        <p:spPr bwMode="auto">
          <a:xfrm>
            <a:off x="1462618" y="696517"/>
            <a:ext cx="63500" cy="2381"/>
          </a:xfrm>
          <a:prstGeom prst="line">
            <a:avLst/>
          </a:prstGeom>
          <a:noFill/>
          <a:ln w="1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2839" name="CaixaDeTexto 137"/>
          <p:cNvSpPr txBox="1">
            <a:spLocks noChangeArrowheads="1"/>
          </p:cNvSpPr>
          <p:nvPr/>
        </p:nvSpPr>
        <p:spPr bwMode="auto">
          <a:xfrm>
            <a:off x="3826934" y="6443662"/>
            <a:ext cx="236431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>
                <a:cs typeface="Arial" charset="0"/>
              </a:rPr>
              <a:t>Idade (anos)</a:t>
            </a:r>
          </a:p>
        </p:txBody>
      </p:sp>
      <p:sp>
        <p:nvSpPr>
          <p:cNvPr id="72840" name="CaixaDeTexto 138"/>
          <p:cNvSpPr txBox="1">
            <a:spLocks noChangeArrowheads="1"/>
          </p:cNvSpPr>
          <p:nvPr/>
        </p:nvSpPr>
        <p:spPr bwMode="auto">
          <a:xfrm rot="16200000">
            <a:off x="-672570" y="2958584"/>
            <a:ext cx="30003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cs typeface="Arial" charset="0"/>
              </a:rPr>
              <a:t>Índice de Massa Corpórea</a:t>
            </a:r>
          </a:p>
        </p:txBody>
      </p:sp>
      <p:sp>
        <p:nvSpPr>
          <p:cNvPr id="72841" name="CaixaDeTexto 139"/>
          <p:cNvSpPr txBox="1">
            <a:spLocks noChangeArrowheads="1"/>
          </p:cNvSpPr>
          <p:nvPr/>
        </p:nvSpPr>
        <p:spPr bwMode="auto">
          <a:xfrm>
            <a:off x="1314452" y="71438"/>
            <a:ext cx="678603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1600" b="1">
                <a:latin typeface="Calibri" pitchFamily="34" charset="0"/>
              </a:rPr>
              <a:t>Comparação dos valores dos percentis 3, 50 e 97 de Índice de Massa Corporal de meninas, entre os referenciais da OMS (2007) e do CDC/NCHS 2000</a:t>
            </a:r>
          </a:p>
        </p:txBody>
      </p:sp>
      <p:sp>
        <p:nvSpPr>
          <p:cNvPr id="148" name="CaixaDeTexto 147"/>
          <p:cNvSpPr txBox="1"/>
          <p:nvPr/>
        </p:nvSpPr>
        <p:spPr>
          <a:xfrm>
            <a:off x="7429501" y="6613922"/>
            <a:ext cx="1858433" cy="253916"/>
          </a:xfrm>
          <a:prstGeom prst="rect">
            <a:avLst/>
          </a:prstGeom>
          <a:noFill/>
          <a:effectLst>
            <a:outerShdw blurRad="50800" dist="38100" dir="2700000" algn="tl" rotWithShape="0">
              <a:schemeClr val="tx1"/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050" b="1" dirty="0">
                <a:solidFill>
                  <a:srgbClr val="002060"/>
                </a:solidFill>
                <a:latin typeface="+mn-lt"/>
              </a:rPr>
              <a:t>Leone, 2008</a:t>
            </a:r>
          </a:p>
        </p:txBody>
      </p:sp>
      <p:sp>
        <p:nvSpPr>
          <p:cNvPr id="137" name="Elipse 136"/>
          <p:cNvSpPr/>
          <p:nvPr/>
        </p:nvSpPr>
        <p:spPr>
          <a:xfrm>
            <a:off x="5357818" y="2071678"/>
            <a:ext cx="216024" cy="216024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  <a:effectLst>
            <a:outerShdw dist="38100" dir="30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CaixaDeTexto 137"/>
          <p:cNvSpPr txBox="1"/>
          <p:nvPr/>
        </p:nvSpPr>
        <p:spPr>
          <a:xfrm>
            <a:off x="1691680" y="3501008"/>
            <a:ext cx="5770115" cy="400110"/>
          </a:xfrm>
          <a:prstGeom prst="rect">
            <a:avLst/>
          </a:prstGeom>
          <a:noFill/>
          <a:effectLst>
            <a:outerShdw dist="25400" dir="600000" algn="ctr" rotWithShape="0">
              <a:schemeClr val="tx1"/>
            </a:outerShdw>
          </a:effectLst>
        </p:spPr>
        <p:txBody>
          <a:bodyPr wrap="square" rtlCol="0">
            <a:spAutoFit/>
          </a:bodyPr>
          <a:lstStyle/>
          <a:p>
            <a:r>
              <a:rPr lang="pt-BR" sz="2000" b="1" dirty="0" smtClean="0">
                <a:solidFill>
                  <a:srgbClr val="FF0000"/>
                </a:solidFill>
              </a:rPr>
              <a:t>Curva mais sensível (risco: aumenta falsos +)</a:t>
            </a:r>
            <a:endParaRPr lang="pt-BR" sz="2000" b="1" dirty="0">
              <a:solidFill>
                <a:srgbClr val="FF0000"/>
              </a:solidFill>
            </a:endParaRPr>
          </a:p>
        </p:txBody>
      </p:sp>
      <p:sp>
        <p:nvSpPr>
          <p:cNvPr id="139" name="CaixaDeTexto 138"/>
          <p:cNvSpPr txBox="1"/>
          <p:nvPr/>
        </p:nvSpPr>
        <p:spPr>
          <a:xfrm>
            <a:off x="1691680" y="4211796"/>
            <a:ext cx="6264697" cy="400110"/>
          </a:xfrm>
          <a:prstGeom prst="rect">
            <a:avLst/>
          </a:prstGeom>
          <a:noFill/>
          <a:effectLst>
            <a:outerShdw dist="25400" dir="600000" algn="ctr" rotWithShape="0">
              <a:schemeClr val="tx1"/>
            </a:outerShdw>
          </a:effectLst>
        </p:spPr>
        <p:txBody>
          <a:bodyPr wrap="square" rtlCol="0">
            <a:spAutoFit/>
          </a:bodyPr>
          <a:lstStyle/>
          <a:p>
            <a:r>
              <a:rPr lang="pt-BR" sz="2000" b="1" dirty="0" smtClean="0">
                <a:solidFill>
                  <a:srgbClr val="FF0000"/>
                </a:solidFill>
              </a:rPr>
              <a:t>Curva menos específica (risco: diminui falsos -)</a:t>
            </a:r>
            <a:endParaRPr lang="pt-BR" sz="2000" b="1" dirty="0">
              <a:solidFill>
                <a:srgbClr val="FF0000"/>
              </a:solidFill>
            </a:endParaRPr>
          </a:p>
        </p:txBody>
      </p:sp>
      <p:grpSp>
        <p:nvGrpSpPr>
          <p:cNvPr id="140" name="Grupo 274"/>
          <p:cNvGrpSpPr>
            <a:grpSpLocks/>
          </p:cNvGrpSpPr>
          <p:nvPr/>
        </p:nvGrpSpPr>
        <p:grpSpPr bwMode="auto">
          <a:xfrm>
            <a:off x="6396567" y="5675714"/>
            <a:ext cx="1924051" cy="551132"/>
            <a:chOff x="5500694" y="5358366"/>
            <a:chExt cx="1924103" cy="553229"/>
          </a:xfrm>
        </p:grpSpPr>
        <p:sp>
          <p:nvSpPr>
            <p:cNvPr id="141" name="Retângulo 140"/>
            <p:cNvSpPr/>
            <p:nvPr/>
          </p:nvSpPr>
          <p:spPr>
            <a:xfrm>
              <a:off x="5500694" y="5358366"/>
              <a:ext cx="1428790" cy="4995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50800" dir="2700000" algn="tl" rotWithShape="0">
                <a:schemeClr val="tx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142" name="CaixaDeTexto 141"/>
            <p:cNvSpPr txBox="1"/>
            <p:nvPr/>
          </p:nvSpPr>
          <p:spPr>
            <a:xfrm>
              <a:off x="5867423" y="5428553"/>
              <a:ext cx="1357322" cy="262606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100" b="1" dirty="0">
                  <a:latin typeface="+mn-lt"/>
                </a:rPr>
                <a:t>OMS</a:t>
              </a:r>
            </a:p>
          </p:txBody>
        </p:sp>
        <p:sp>
          <p:nvSpPr>
            <p:cNvPr id="143" name="CaixaDeTexto 142"/>
            <p:cNvSpPr txBox="1"/>
            <p:nvPr/>
          </p:nvSpPr>
          <p:spPr>
            <a:xfrm>
              <a:off x="5867423" y="5648989"/>
              <a:ext cx="1557374" cy="262606"/>
            </a:xfrm>
            <a:prstGeom prst="rect">
              <a:avLst/>
            </a:prstGeom>
            <a:noFill/>
            <a:scene3d>
              <a:camera prst="obliqueBottomRight"/>
              <a:lightRig rig="threePt" dir="t"/>
            </a:scene3d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100" b="1" dirty="0">
                  <a:latin typeface="+mn-lt"/>
                </a:rPr>
                <a:t>CDC/NCHS</a:t>
              </a:r>
            </a:p>
          </p:txBody>
        </p:sp>
        <p:cxnSp>
          <p:nvCxnSpPr>
            <p:cNvPr id="144" name="Conector reto 143"/>
            <p:cNvCxnSpPr/>
            <p:nvPr/>
          </p:nvCxnSpPr>
          <p:spPr>
            <a:xfrm>
              <a:off x="5572663" y="5499394"/>
              <a:ext cx="355610" cy="2390"/>
            </a:xfrm>
            <a:prstGeom prst="line">
              <a:avLst/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/>
            <p:cNvCxnSpPr/>
            <p:nvPr/>
          </p:nvCxnSpPr>
          <p:spPr>
            <a:xfrm>
              <a:off x="5572663" y="5713327"/>
              <a:ext cx="355610" cy="1196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CaixaDeTexto 145"/>
          <p:cNvSpPr txBox="1"/>
          <p:nvPr/>
        </p:nvSpPr>
        <p:spPr>
          <a:xfrm>
            <a:off x="7884368" y="1268760"/>
            <a:ext cx="8640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 smtClean="0"/>
              <a:t>+2 z</a:t>
            </a:r>
            <a:endParaRPr lang="pt-BR" sz="1600" b="1" dirty="0"/>
          </a:p>
        </p:txBody>
      </p:sp>
      <p:sp>
        <p:nvSpPr>
          <p:cNvPr id="147" name="CaixaDeTexto 146"/>
          <p:cNvSpPr txBox="1"/>
          <p:nvPr/>
        </p:nvSpPr>
        <p:spPr>
          <a:xfrm>
            <a:off x="7884368" y="3642291"/>
            <a:ext cx="8640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 smtClean="0"/>
              <a:t>Média</a:t>
            </a:r>
            <a:endParaRPr lang="pt-BR" sz="1600" b="1" dirty="0"/>
          </a:p>
        </p:txBody>
      </p:sp>
      <p:sp>
        <p:nvSpPr>
          <p:cNvPr id="149" name="CaixaDeTexto 148"/>
          <p:cNvSpPr txBox="1"/>
          <p:nvPr/>
        </p:nvSpPr>
        <p:spPr>
          <a:xfrm>
            <a:off x="7884368" y="4746630"/>
            <a:ext cx="8640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 smtClean="0"/>
              <a:t>-2 z</a:t>
            </a:r>
            <a:endParaRPr lang="pt-BR" sz="1600" b="1" dirty="0"/>
          </a:p>
        </p:txBody>
      </p:sp>
    </p:spTree>
    <p:extLst>
      <p:ext uri="{BB962C8B-B14F-4D97-AF65-F5344CB8AC3E}">
        <p14:creationId xmlns:p14="http://schemas.microsoft.com/office/powerpoint/2010/main" val="2741400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93187" name="CaixaDeTexto 5"/>
          <p:cNvSpPr txBox="1">
            <a:spLocks noChangeArrowheads="1"/>
          </p:cNvSpPr>
          <p:nvPr/>
        </p:nvSpPr>
        <p:spPr bwMode="auto">
          <a:xfrm>
            <a:off x="642938" y="428625"/>
            <a:ext cx="6929437" cy="9540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pt-BR" altLang="pt-BR" sz="2800" b="1">
                <a:solidFill>
                  <a:srgbClr val="FFFF00"/>
                </a:solidFill>
              </a:rPr>
              <a:t>Convenção dos direitos da criança (ONU , 1990).</a:t>
            </a:r>
            <a:endParaRPr lang="pt-BR" altLang="pt-BR" sz="2800">
              <a:solidFill>
                <a:schemeClr val="bg1"/>
              </a:solidFill>
            </a:endParaRPr>
          </a:p>
        </p:txBody>
      </p:sp>
      <p:sp>
        <p:nvSpPr>
          <p:cNvPr id="93188" name="CaixaDeTexto 6"/>
          <p:cNvSpPr txBox="1">
            <a:spLocks noChangeArrowheads="1"/>
          </p:cNvSpPr>
          <p:nvPr/>
        </p:nvSpPr>
        <p:spPr bwMode="auto">
          <a:xfrm>
            <a:off x="642938" y="1643063"/>
            <a:ext cx="7858125" cy="397033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buClr>
                <a:srgbClr val="FFFF00"/>
              </a:buClr>
              <a:buFont typeface="Arial" panose="020B0604020202020204" pitchFamily="34" charset="0"/>
              <a:buChar char="•"/>
            </a:pPr>
            <a:r>
              <a:rPr lang="pt-BR" altLang="pt-BR" sz="2400" b="1">
                <a:solidFill>
                  <a:schemeClr val="bg1"/>
                </a:solidFill>
              </a:rPr>
              <a:t> O direito de ter suas necessidades básicas satisfeitas ;</a:t>
            </a:r>
          </a:p>
          <a:p>
            <a:pPr eaLnBrk="1" hangingPunct="1">
              <a:lnSpc>
                <a:spcPct val="150000"/>
              </a:lnSpc>
              <a:buClr>
                <a:srgbClr val="FFFF00"/>
              </a:buClr>
              <a:buFont typeface="Arial" panose="020B0604020202020204" pitchFamily="34" charset="0"/>
              <a:buChar char="•"/>
            </a:pPr>
            <a:r>
              <a:rPr lang="pt-BR" altLang="pt-BR" sz="2400" b="1">
                <a:solidFill>
                  <a:schemeClr val="bg1"/>
                </a:solidFill>
              </a:rPr>
              <a:t> O direito de ser protegida de qualquer forma de exploração e discriminação;</a:t>
            </a:r>
          </a:p>
          <a:p>
            <a:pPr eaLnBrk="1" hangingPunct="1">
              <a:lnSpc>
                <a:spcPct val="150000"/>
              </a:lnSpc>
              <a:buClr>
                <a:srgbClr val="FFFF00"/>
              </a:buClr>
              <a:buFont typeface="Arial" panose="020B0604020202020204" pitchFamily="34" charset="0"/>
              <a:buChar char="•"/>
            </a:pPr>
            <a:r>
              <a:rPr lang="pt-BR" altLang="pt-BR" sz="2400" b="1">
                <a:solidFill>
                  <a:schemeClr val="bg1"/>
                </a:solidFill>
              </a:rPr>
              <a:t> O direito de influenciar suas próprias condições, expressando seus pontos de vista e tendo-os respeitados.</a:t>
            </a:r>
          </a:p>
        </p:txBody>
      </p:sp>
      <p:sp>
        <p:nvSpPr>
          <p:cNvPr id="93189" name="CaixaDeTexto 7"/>
          <p:cNvSpPr txBox="1">
            <a:spLocks noChangeArrowheads="1"/>
          </p:cNvSpPr>
          <p:nvPr/>
        </p:nvSpPr>
        <p:spPr bwMode="auto">
          <a:xfrm>
            <a:off x="3214688" y="5214938"/>
            <a:ext cx="5643562" cy="1477962"/>
          </a:xfrm>
          <a:prstGeom prst="rect">
            <a:avLst/>
          </a:prstGeom>
          <a:solidFill>
            <a:srgbClr val="1D12FA"/>
          </a:solidFill>
          <a:ln w="28575">
            <a:solidFill>
              <a:srgbClr val="0099FF"/>
            </a:solidFill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altLang="pt-BR" sz="3200" b="1">
                <a:solidFill>
                  <a:schemeClr val="bg1"/>
                </a:solidFill>
              </a:rPr>
              <a:t> ... Sempre no melhor interesse da criança.</a:t>
            </a:r>
          </a:p>
        </p:txBody>
      </p:sp>
    </p:spTree>
    <p:extLst>
      <p:ext uri="{BB962C8B-B14F-4D97-AF65-F5344CB8AC3E}">
        <p14:creationId xmlns:p14="http://schemas.microsoft.com/office/powerpoint/2010/main" val="1224089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95235" name="CaixaDeTexto 5"/>
          <p:cNvSpPr txBox="1">
            <a:spLocks noChangeArrowheads="1"/>
          </p:cNvSpPr>
          <p:nvPr/>
        </p:nvSpPr>
        <p:spPr bwMode="auto">
          <a:xfrm>
            <a:off x="642938" y="1214438"/>
            <a:ext cx="8001000" cy="4616450"/>
          </a:xfrm>
          <a:prstGeom prst="rect">
            <a:avLst/>
          </a:prstGeom>
          <a:noFill/>
          <a:ln>
            <a:noFill/>
          </a:ln>
          <a:effectLst>
            <a:outerShdw dist="25401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</a:pPr>
            <a:r>
              <a:rPr lang="pt-BR" altLang="pt-BR" sz="2800">
                <a:solidFill>
                  <a:schemeClr val="bg1"/>
                </a:solidFill>
              </a:rPr>
              <a:t>A </a:t>
            </a:r>
            <a:r>
              <a:rPr lang="pt-BR" altLang="pt-BR" sz="2800">
                <a:solidFill>
                  <a:srgbClr val="FFFF00"/>
                </a:solidFill>
              </a:rPr>
              <a:t>Vigilância do Crescimento</a:t>
            </a:r>
            <a:r>
              <a:rPr lang="pt-BR" altLang="pt-BR" sz="2800">
                <a:solidFill>
                  <a:schemeClr val="bg1"/>
                </a:solidFill>
              </a:rPr>
              <a:t>, além de ser um </a:t>
            </a:r>
            <a:r>
              <a:rPr lang="pt-BR" altLang="pt-BR" sz="2800">
                <a:solidFill>
                  <a:srgbClr val="FFFF00"/>
                </a:solidFill>
              </a:rPr>
              <a:t>indicador</a:t>
            </a:r>
            <a:r>
              <a:rPr lang="pt-BR" altLang="pt-BR" sz="2800">
                <a:solidFill>
                  <a:schemeClr val="bg1"/>
                </a:solidFill>
              </a:rPr>
              <a:t> útil no campo da </a:t>
            </a:r>
            <a:r>
              <a:rPr lang="pt-BR" altLang="pt-BR" sz="2800">
                <a:solidFill>
                  <a:srgbClr val="FFFF00"/>
                </a:solidFill>
              </a:rPr>
              <a:t>Saúde Pública</a:t>
            </a:r>
            <a:r>
              <a:rPr lang="pt-BR" altLang="pt-BR" sz="2800">
                <a:solidFill>
                  <a:schemeClr val="bg1"/>
                </a:solidFill>
              </a:rPr>
              <a:t>, se devidamente interpretada, permitirá </a:t>
            </a:r>
            <a:r>
              <a:rPr lang="pt-BR" altLang="pt-BR" sz="2800">
                <a:solidFill>
                  <a:srgbClr val="FFFF00"/>
                </a:solidFill>
              </a:rPr>
              <a:t>monitorar</a:t>
            </a:r>
            <a:r>
              <a:rPr lang="pt-BR" altLang="pt-BR" sz="2800">
                <a:solidFill>
                  <a:schemeClr val="bg1"/>
                </a:solidFill>
              </a:rPr>
              <a:t>, em tempo real, a evolução ao longo do percurso necessário para atingir com </a:t>
            </a:r>
            <a:r>
              <a:rPr lang="pt-BR" altLang="pt-BR" sz="2800">
                <a:solidFill>
                  <a:srgbClr val="00FF00"/>
                </a:solidFill>
              </a:rPr>
              <a:t>equidade o “desideratu” de Saúde Publica</a:t>
            </a:r>
            <a:r>
              <a:rPr lang="pt-BR" altLang="pt-BR" sz="2800">
                <a:solidFill>
                  <a:schemeClr val="bg1"/>
                </a:solidFill>
              </a:rPr>
              <a:t>, socialmente pactuado e de construção coletiva.</a:t>
            </a:r>
          </a:p>
        </p:txBody>
      </p:sp>
    </p:spTree>
    <p:extLst>
      <p:ext uri="{BB962C8B-B14F-4D97-AF65-F5344CB8AC3E}">
        <p14:creationId xmlns:p14="http://schemas.microsoft.com/office/powerpoint/2010/main" val="3452460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Imagem 3" descr="Fundo A.jpg"/>
          <p:cNvPicPr>
            <a:picLocks noChangeAspect="1"/>
          </p:cNvPicPr>
          <p:nvPr/>
        </p:nvPicPr>
        <p:blipFill>
          <a:blip r:embed="rId2" cstate="print"/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035" name="Picture 1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</p:spPr>
      </p:pic>
      <p:pic>
        <p:nvPicPr>
          <p:cNvPr id="7" name="Picture 10" descr="http://graphics8.nytimes.com/images/2010/08/24/us/TANNER/TANNER-popup.jpg"/>
          <p:cNvPicPr>
            <a:picLocks noChangeAspect="1" noChangeArrowheads="1"/>
          </p:cNvPicPr>
          <p:nvPr/>
        </p:nvPicPr>
        <p:blipFill>
          <a:blip r:embed="rId4" cstate="print"/>
          <a:srcRect l="10458" r="4253"/>
          <a:stretch>
            <a:fillRect/>
          </a:stretch>
        </p:blipFill>
        <p:spPr bwMode="auto">
          <a:xfrm>
            <a:off x="611560" y="620688"/>
            <a:ext cx="3468687" cy="270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CaixaDeTexto 5"/>
          <p:cNvSpPr txBox="1"/>
          <p:nvPr/>
        </p:nvSpPr>
        <p:spPr>
          <a:xfrm>
            <a:off x="-1210282" y="6155531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sz="1100" dirty="0" err="1" smtClean="0">
                <a:solidFill>
                  <a:srgbClr val="00FFFF"/>
                </a:solidFill>
                <a:latin typeface="Arial" charset="0"/>
              </a:rPr>
              <a:t>J.M.Tanner</a:t>
            </a:r>
            <a:r>
              <a:rPr lang="pt-BR" sz="1100" dirty="0" smtClean="0">
                <a:solidFill>
                  <a:srgbClr val="00FFFF"/>
                </a:solidFill>
                <a:latin typeface="Arial" charset="0"/>
              </a:rPr>
              <a:t> (1920 – 2010)</a:t>
            </a:r>
            <a:endParaRPr lang="pt-BR" sz="1100" dirty="0">
              <a:solidFill>
                <a:srgbClr val="00FFFF"/>
              </a:solidFill>
              <a:latin typeface="Arial" charset="0"/>
            </a:endParaRP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81" t="8789" r="18701" b="10156"/>
          <a:stretch>
            <a:fillRect/>
          </a:stretch>
        </p:blipFill>
        <p:spPr bwMode="auto">
          <a:xfrm>
            <a:off x="4708294" y="1412776"/>
            <a:ext cx="40005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73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23621" y="-102817"/>
            <a:ext cx="9144001" cy="6960817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46083" name="Imagem 3" descr="Road to Health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500063" y="285750"/>
            <a:ext cx="5891212" cy="371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00063" y="3976320"/>
            <a:ext cx="1250577" cy="276999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 wrap="square">
            <a:spAutoFit/>
          </a:bodyPr>
          <a:lstStyle/>
          <a:p>
            <a:pPr algn="r" eaLnBrk="1" hangingPunct="1">
              <a:defRPr/>
            </a:pPr>
            <a:r>
              <a:rPr lang="pt-BR" sz="1200" b="1" dirty="0" smtClean="0">
                <a:solidFill>
                  <a:srgbClr val="00FFFF"/>
                </a:solidFill>
                <a:latin typeface="Arial" charset="0"/>
              </a:rPr>
              <a:t>D. </a:t>
            </a:r>
            <a:r>
              <a:rPr lang="pt-BR" sz="1200" b="1" dirty="0">
                <a:solidFill>
                  <a:srgbClr val="00FFFF"/>
                </a:solidFill>
                <a:latin typeface="Arial" charset="0"/>
              </a:rPr>
              <a:t>Morley,1972</a:t>
            </a:r>
          </a:p>
        </p:txBody>
      </p:sp>
      <p:sp>
        <p:nvSpPr>
          <p:cNvPr id="8" name="Retângulo 7"/>
          <p:cNvSpPr/>
          <p:nvPr/>
        </p:nvSpPr>
        <p:spPr>
          <a:xfrm>
            <a:off x="428625" y="4786313"/>
            <a:ext cx="8501063" cy="1169987"/>
          </a:xfrm>
          <a:prstGeom prst="rect">
            <a:avLst/>
          </a:prstGeom>
          <a:effectLst>
            <a:outerShdw dist="381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600" b="1" dirty="0">
                <a:solidFill>
                  <a:schemeClr val="bg1"/>
                </a:solidFill>
                <a:cs typeface="Arial" pitchFamily="34" charset="0"/>
              </a:rPr>
              <a:t>Evaluación del estado de nutrición de la comunidad.</a:t>
            </a:r>
            <a:endParaRPr lang="es-ES" sz="2600" b="1" dirty="0">
              <a:solidFill>
                <a:schemeClr val="bg1"/>
              </a:solidFill>
              <a:cs typeface="Arial" pitchFamily="34" charset="0"/>
            </a:endParaRPr>
          </a:p>
          <a:p>
            <a:pPr algn="r" eaLnBrk="1" hangingPunct="1">
              <a:defRPr/>
            </a:pPr>
            <a:r>
              <a:rPr lang="es-ES" sz="2400" b="1" dirty="0">
                <a:solidFill>
                  <a:srgbClr val="00CCFF"/>
                </a:solidFill>
                <a:latin typeface="+mj-lt"/>
              </a:rPr>
              <a:t>Jelliffe DB</a:t>
            </a:r>
          </a:p>
          <a:p>
            <a:pPr algn="r" eaLnBrk="1" hangingPunct="1">
              <a:defRPr/>
            </a:pPr>
            <a:r>
              <a:rPr lang="es-ES" sz="2000" b="1" dirty="0">
                <a:solidFill>
                  <a:schemeClr val="bg1"/>
                </a:solidFill>
                <a:latin typeface="+mj-lt"/>
              </a:rPr>
              <a:t>ORGANIZACIÓN MUNDIAL DE LA SALUD. </a:t>
            </a:r>
            <a:r>
              <a:rPr lang="pt-BR" sz="2000" b="1" dirty="0">
                <a:solidFill>
                  <a:schemeClr val="bg1"/>
                </a:solidFill>
                <a:latin typeface="+mj-lt"/>
              </a:rPr>
              <a:t>Ginebra, </a:t>
            </a:r>
            <a:r>
              <a:rPr lang="pt-BR" sz="2000" b="1" dirty="0">
                <a:solidFill>
                  <a:srgbClr val="00CCFF"/>
                </a:solidFill>
                <a:latin typeface="+mj-lt"/>
              </a:rPr>
              <a:t>1968</a:t>
            </a:r>
            <a:r>
              <a:rPr lang="pt-BR" sz="2000" b="1" dirty="0">
                <a:solidFill>
                  <a:schemeClr val="bg1"/>
                </a:solidFill>
                <a:latin typeface="+mj-lt"/>
              </a:rPr>
              <a:t>.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3071813" y="4572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AutoShape 2" descr="Resultado de imagem para david morley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" name="AutoShape 4" descr="Resultado de imagem para david morley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67592" name="Picture 8" descr="http://www.independent.co.uk/migration_catalog/article5165116.ece/alternates/w620/david%20Morley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05" r="10468"/>
          <a:stretch/>
        </p:blipFill>
        <p:spPr bwMode="auto">
          <a:xfrm>
            <a:off x="6588224" y="444788"/>
            <a:ext cx="2520280" cy="26401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CaixaDeTexto 13"/>
          <p:cNvSpPr txBox="1"/>
          <p:nvPr/>
        </p:nvSpPr>
        <p:spPr>
          <a:xfrm>
            <a:off x="7308304" y="3191348"/>
            <a:ext cx="1527588" cy="523220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pt-BR" sz="1400" b="1" dirty="0">
                <a:solidFill>
                  <a:schemeClr val="bg1"/>
                </a:solidFill>
                <a:latin typeface="Arial" charset="0"/>
              </a:rPr>
              <a:t>David </a:t>
            </a:r>
            <a:r>
              <a:rPr lang="pt-BR" sz="1400" b="1" dirty="0" err="1">
                <a:solidFill>
                  <a:schemeClr val="bg1"/>
                </a:solidFill>
                <a:latin typeface="Arial" charset="0"/>
              </a:rPr>
              <a:t>Morley</a:t>
            </a:r>
            <a:r>
              <a:rPr lang="pt-BR" sz="1400" b="1" dirty="0" smtClean="0">
                <a:solidFill>
                  <a:schemeClr val="bg1"/>
                </a:solidFill>
                <a:latin typeface="Arial" charset="0"/>
              </a:rPr>
              <a:t>,   1923 - 2009</a:t>
            </a:r>
            <a:endParaRPr lang="pt-BR" sz="1400" b="1" dirty="0">
              <a:solidFill>
                <a:schemeClr val="bg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773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5872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785938"/>
            <a:ext cx="7715250" cy="370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4953000" y="6161088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The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Economist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, Dezembro de 2003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140200" y="476250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2291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3600" b="1" dirty="0">
                <a:solidFill>
                  <a:srgbClr val="FFFF00"/>
                </a:solidFill>
                <a:latin typeface="Arial" panose="020B0604020202020204" pitchFamily="34" charset="0"/>
              </a:rPr>
              <a:t>Criança </a:t>
            </a:r>
            <a:r>
              <a:rPr lang="pt-BR" altLang="pt-BR" sz="2800" dirty="0">
                <a:solidFill>
                  <a:schemeClr val="bg1"/>
                </a:solidFill>
                <a:latin typeface="Arial" panose="020B0604020202020204" pitchFamily="34" charset="0"/>
              </a:rPr>
              <a:t> é a fase da vida do indivíduo que se estende da concepção até a maturidade  (18 anos - </a:t>
            </a:r>
            <a:r>
              <a:rPr lang="pt-BR" altLang="pt-BR" sz="2800" i="1" dirty="0">
                <a:solidFill>
                  <a:schemeClr val="bg1"/>
                </a:solidFill>
                <a:latin typeface="Arial" panose="020B0604020202020204" pitchFamily="34" charset="0"/>
              </a:rPr>
              <a:t>Declaração dos Direitos da Criança,</a:t>
            </a:r>
            <a:r>
              <a:rPr lang="pt-BR" altLang="pt-BR" sz="280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altLang="pt-BR" sz="2800" i="1" dirty="0">
                <a:solidFill>
                  <a:schemeClr val="bg1"/>
                </a:solidFill>
                <a:latin typeface="Arial" panose="020B0604020202020204" pitchFamily="34" charset="0"/>
              </a:rPr>
              <a:t>Liga das Nações, 1924</a:t>
            </a:r>
            <a:r>
              <a:rPr lang="pt-BR" altLang="pt-BR" sz="2800" dirty="0">
                <a:solidFill>
                  <a:schemeClr val="bg1"/>
                </a:solidFill>
                <a:latin typeface="Arial" panose="020B0604020202020204" pitchFamily="34" charset="0"/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  <a:latin typeface="Arial" panose="020B0604020202020204" pitchFamily="34" charset="0"/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  <a:latin typeface="Arial" panose="020B0604020202020204" pitchFamily="34" charset="0"/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6387" name="CaixaDeTexto 5"/>
          <p:cNvSpPr txBox="1">
            <a:spLocks noChangeArrowheads="1"/>
          </p:cNvSpPr>
          <p:nvPr/>
        </p:nvSpPr>
        <p:spPr bwMode="auto">
          <a:xfrm>
            <a:off x="642938" y="500063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Pleno bem estar...?</a:t>
            </a:r>
          </a:p>
        </p:txBody>
      </p:sp>
      <p:sp>
        <p:nvSpPr>
          <p:cNvPr id="16388" name="CaixaDeTexto 6"/>
          <p:cNvSpPr txBox="1">
            <a:spLocks noChangeArrowheads="1"/>
          </p:cNvSpPr>
          <p:nvPr/>
        </p:nvSpPr>
        <p:spPr bwMode="auto">
          <a:xfrm>
            <a:off x="214313" y="2286000"/>
            <a:ext cx="81438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Pleno Desenvolvimento!</a:t>
            </a:r>
          </a:p>
        </p:txBody>
      </p:sp>
      <p:sp>
        <p:nvSpPr>
          <p:cNvPr id="16389" name="CaixaDeTexto 7"/>
          <p:cNvSpPr txBox="1">
            <a:spLocks noChangeArrowheads="1"/>
          </p:cNvSpPr>
          <p:nvPr/>
        </p:nvSpPr>
        <p:spPr bwMode="auto">
          <a:xfrm>
            <a:off x="1143000" y="3429000"/>
            <a:ext cx="7572375" cy="2678113"/>
          </a:xfrm>
          <a:prstGeom prst="rect">
            <a:avLst/>
          </a:prstGeom>
          <a:noFill/>
          <a:ln>
            <a:noFill/>
          </a:ln>
          <a:effectLst>
            <a:outerShdw dist="25401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Saudável,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Inserido socialmente,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Capaz de lidar com suas necessidades,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Buscando ser feliz.</a:t>
            </a:r>
          </a:p>
        </p:txBody>
      </p:sp>
      <p:sp>
        <p:nvSpPr>
          <p:cNvPr id="9" name="Seta em curva para a esquerda 8"/>
          <p:cNvSpPr/>
          <p:nvPr/>
        </p:nvSpPr>
        <p:spPr>
          <a:xfrm rot="1165885" flipH="1">
            <a:off x="503238" y="923925"/>
            <a:ext cx="571500" cy="2039938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Seta em curva para a esquerda 9"/>
          <p:cNvSpPr/>
          <p:nvPr/>
        </p:nvSpPr>
        <p:spPr>
          <a:xfrm rot="20381843" flipV="1">
            <a:off x="7642225" y="817563"/>
            <a:ext cx="571500" cy="2147887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0723" name="CaixaDeTexto 5"/>
          <p:cNvSpPr txBox="1">
            <a:spLocks noChangeArrowheads="1"/>
          </p:cNvSpPr>
          <p:nvPr/>
        </p:nvSpPr>
        <p:spPr bwMode="auto">
          <a:xfrm>
            <a:off x="642938" y="785813"/>
            <a:ext cx="8072437" cy="954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Declaração dos direitos da criança (Liga das Nações, 1924).</a:t>
            </a:r>
            <a:endParaRPr lang="pt-BR" altLang="pt-BR" sz="2800">
              <a:solidFill>
                <a:schemeClr val="bg1"/>
              </a:solidFill>
            </a:endParaRPr>
          </a:p>
        </p:txBody>
      </p:sp>
      <p:sp>
        <p:nvSpPr>
          <p:cNvPr id="30724" name="CaixaDeTexto 6"/>
          <p:cNvSpPr txBox="1">
            <a:spLocks noChangeArrowheads="1"/>
          </p:cNvSpPr>
          <p:nvPr/>
        </p:nvSpPr>
        <p:spPr bwMode="auto">
          <a:xfrm>
            <a:off x="857250" y="2857500"/>
            <a:ext cx="7572375" cy="24828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chemeClr val="bg1"/>
                </a:solidFill>
              </a:rPr>
              <a:t>À criança deve ser permitido desenvolver-se normalmente, tanto física quanto mentalmente.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487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88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0497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98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2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3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053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053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053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053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535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36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2545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6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7" name="Freeform 20"/>
          <p:cNvSpPr>
            <a:spLocks/>
          </p:cNvSpPr>
          <p:nvPr/>
        </p:nvSpPr>
        <p:spPr bwMode="auto">
          <a:xfrm>
            <a:off x="4065588" y="1795463"/>
            <a:ext cx="3403600" cy="3019425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5756 h 7748"/>
              <a:gd name="T4" fmla="*/ 1361006 w 6277"/>
              <a:gd name="T5" fmla="*/ 316050 h 7748"/>
              <a:gd name="T6" fmla="*/ 2042052 w 6277"/>
              <a:gd name="T7" fmla="*/ 948149 h 7748"/>
              <a:gd name="T8" fmla="*/ 3403600 w 6277"/>
              <a:gd name="T9" fmla="*/ 3019425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8" name="Line 21"/>
          <p:cNvSpPr>
            <a:spLocks noChangeShapeType="1"/>
          </p:cNvSpPr>
          <p:nvPr/>
        </p:nvSpPr>
        <p:spPr bwMode="auto">
          <a:xfrm flipV="1">
            <a:off x="2703513" y="1795463"/>
            <a:ext cx="1362075" cy="17462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9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8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258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7" name="CaixaDeTexto 116"/>
            <p:cNvSpPr txBox="1"/>
            <p:nvPr/>
          </p:nvSpPr>
          <p:spPr>
            <a:xfrm>
              <a:off x="285720" y="25455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18" name="CaixaDeTexto 117"/>
            <p:cNvSpPr txBox="1"/>
            <p:nvPr/>
          </p:nvSpPr>
          <p:spPr>
            <a:xfrm>
              <a:off x="285720" y="323444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258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258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258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49740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1357313" y="1946275"/>
            <a:ext cx="1357312" cy="346392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583" name="Line 6"/>
          <p:cNvSpPr>
            <a:spLocks noChangeShapeType="1"/>
          </p:cNvSpPr>
          <p:nvPr/>
        </p:nvSpPr>
        <p:spPr bwMode="auto">
          <a:xfrm>
            <a:off x="1344613" y="19288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4" name="Line 7"/>
          <p:cNvSpPr>
            <a:spLocks noChangeShapeType="1"/>
          </p:cNvSpPr>
          <p:nvPr/>
        </p:nvSpPr>
        <p:spPr bwMode="auto">
          <a:xfrm flipV="1">
            <a:off x="13446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5" name="Line 8"/>
          <p:cNvSpPr>
            <a:spLocks noChangeShapeType="1"/>
          </p:cNvSpPr>
          <p:nvPr/>
        </p:nvSpPr>
        <p:spPr bwMode="auto">
          <a:xfrm flipV="1">
            <a:off x="270668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6" name="Line 9"/>
          <p:cNvSpPr>
            <a:spLocks noChangeShapeType="1"/>
          </p:cNvSpPr>
          <p:nvPr/>
        </p:nvSpPr>
        <p:spPr bwMode="auto">
          <a:xfrm flipV="1">
            <a:off x="4067175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7" name="Line 10"/>
          <p:cNvSpPr>
            <a:spLocks noChangeShapeType="1"/>
          </p:cNvSpPr>
          <p:nvPr/>
        </p:nvSpPr>
        <p:spPr bwMode="auto">
          <a:xfrm flipV="1">
            <a:off x="5429250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8" name="Line 11"/>
          <p:cNvSpPr>
            <a:spLocks noChangeShapeType="1"/>
          </p:cNvSpPr>
          <p:nvPr/>
        </p:nvSpPr>
        <p:spPr bwMode="auto">
          <a:xfrm flipV="1">
            <a:off x="678973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9" name="Line 12"/>
          <p:cNvSpPr>
            <a:spLocks noChangeShapeType="1"/>
          </p:cNvSpPr>
          <p:nvPr/>
        </p:nvSpPr>
        <p:spPr bwMode="auto">
          <a:xfrm>
            <a:off x="1344613" y="4724400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0" name="Line 13"/>
          <p:cNvSpPr>
            <a:spLocks noChangeShapeType="1"/>
          </p:cNvSpPr>
          <p:nvPr/>
        </p:nvSpPr>
        <p:spPr bwMode="auto">
          <a:xfrm>
            <a:off x="1344613" y="40338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1" name="Line 14"/>
          <p:cNvSpPr>
            <a:spLocks noChangeShapeType="1"/>
          </p:cNvSpPr>
          <p:nvPr/>
        </p:nvSpPr>
        <p:spPr bwMode="auto">
          <a:xfrm>
            <a:off x="1344613" y="334168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2" name="Line 15"/>
          <p:cNvSpPr>
            <a:spLocks noChangeShapeType="1"/>
          </p:cNvSpPr>
          <p:nvPr/>
        </p:nvSpPr>
        <p:spPr bwMode="auto">
          <a:xfrm>
            <a:off x="1344613" y="26495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3" name="Line 17"/>
          <p:cNvSpPr>
            <a:spLocks noChangeShapeType="1"/>
          </p:cNvSpPr>
          <p:nvPr/>
        </p:nvSpPr>
        <p:spPr bwMode="auto">
          <a:xfrm>
            <a:off x="81518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4" name="Line 18"/>
          <p:cNvSpPr>
            <a:spLocks noChangeShapeType="1"/>
          </p:cNvSpPr>
          <p:nvPr/>
        </p:nvSpPr>
        <p:spPr bwMode="auto">
          <a:xfrm>
            <a:off x="1344613" y="54181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5" name="Freeform 22"/>
          <p:cNvSpPr>
            <a:spLocks/>
          </p:cNvSpPr>
          <p:nvPr/>
        </p:nvSpPr>
        <p:spPr bwMode="auto">
          <a:xfrm>
            <a:off x="4067175" y="2095500"/>
            <a:ext cx="3403600" cy="2976563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3261 h 7748"/>
              <a:gd name="T4" fmla="*/ 1361006 w 6277"/>
              <a:gd name="T5" fmla="*/ 311563 h 7748"/>
              <a:gd name="T6" fmla="*/ 2042052 w 6277"/>
              <a:gd name="T7" fmla="*/ 934690 h 7748"/>
              <a:gd name="T8" fmla="*/ 3403600 w 6277"/>
              <a:gd name="T9" fmla="*/ 2976563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28575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6" name="Line 23"/>
          <p:cNvSpPr>
            <a:spLocks noChangeShapeType="1"/>
          </p:cNvSpPr>
          <p:nvPr/>
        </p:nvSpPr>
        <p:spPr bwMode="auto">
          <a:xfrm flipV="1">
            <a:off x="2705100" y="2095500"/>
            <a:ext cx="1362075" cy="174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7" name="Freeform 24"/>
          <p:cNvSpPr>
            <a:spLocks/>
          </p:cNvSpPr>
          <p:nvPr/>
        </p:nvSpPr>
        <p:spPr bwMode="auto">
          <a:xfrm>
            <a:off x="1344613" y="2112963"/>
            <a:ext cx="1360487" cy="3305175"/>
          </a:xfrm>
          <a:custGeom>
            <a:avLst/>
            <a:gdLst>
              <a:gd name="T0" fmla="*/ 0 w 2511"/>
              <a:gd name="T1" fmla="*/ 3305175 h 8603"/>
              <a:gd name="T2" fmla="*/ 680514 w 2511"/>
              <a:gd name="T3" fmla="*/ 1402289 h 8603"/>
              <a:gd name="T4" fmla="*/ 1360487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8" name="Line 37"/>
          <p:cNvSpPr>
            <a:spLocks noChangeShapeType="1"/>
          </p:cNvSpPr>
          <p:nvPr/>
        </p:nvSpPr>
        <p:spPr bwMode="auto">
          <a:xfrm flipV="1">
            <a:off x="13446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9" name="Line 38"/>
          <p:cNvSpPr>
            <a:spLocks noChangeShapeType="1"/>
          </p:cNvSpPr>
          <p:nvPr/>
        </p:nvSpPr>
        <p:spPr bwMode="auto">
          <a:xfrm flipV="1">
            <a:off x="20256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0" name="Line 39"/>
          <p:cNvSpPr>
            <a:spLocks noChangeShapeType="1"/>
          </p:cNvSpPr>
          <p:nvPr/>
        </p:nvSpPr>
        <p:spPr bwMode="auto">
          <a:xfrm flipV="1">
            <a:off x="27051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1" name="Line 40"/>
          <p:cNvSpPr>
            <a:spLocks noChangeShapeType="1"/>
          </p:cNvSpPr>
          <p:nvPr/>
        </p:nvSpPr>
        <p:spPr bwMode="auto">
          <a:xfrm flipV="1">
            <a:off x="270668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2" name="Line 41"/>
          <p:cNvSpPr>
            <a:spLocks noChangeShapeType="1"/>
          </p:cNvSpPr>
          <p:nvPr/>
        </p:nvSpPr>
        <p:spPr bwMode="auto">
          <a:xfrm flipV="1">
            <a:off x="33861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3" name="Line 42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4" name="Line 43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5" name="Line 44"/>
          <p:cNvSpPr>
            <a:spLocks noChangeShapeType="1"/>
          </p:cNvSpPr>
          <p:nvPr/>
        </p:nvSpPr>
        <p:spPr bwMode="auto">
          <a:xfrm flipV="1">
            <a:off x="47482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6" name="Line 45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7" name="Line 46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8" name="Line 47"/>
          <p:cNvSpPr>
            <a:spLocks noChangeShapeType="1"/>
          </p:cNvSpPr>
          <p:nvPr/>
        </p:nvSpPr>
        <p:spPr bwMode="auto">
          <a:xfrm flipV="1">
            <a:off x="61087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9" name="Line 48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0" name="Line 49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1" name="Line 50"/>
          <p:cNvSpPr>
            <a:spLocks noChangeShapeType="1"/>
          </p:cNvSpPr>
          <p:nvPr/>
        </p:nvSpPr>
        <p:spPr bwMode="auto">
          <a:xfrm flipV="1">
            <a:off x="74707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2" name="Line 51"/>
          <p:cNvSpPr>
            <a:spLocks noChangeShapeType="1"/>
          </p:cNvSpPr>
          <p:nvPr/>
        </p:nvSpPr>
        <p:spPr bwMode="auto">
          <a:xfrm flipV="1">
            <a:off x="81518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3" name="Line 64"/>
          <p:cNvSpPr>
            <a:spLocks noChangeShapeType="1"/>
          </p:cNvSpPr>
          <p:nvPr/>
        </p:nvSpPr>
        <p:spPr bwMode="auto">
          <a:xfrm>
            <a:off x="1344613" y="54181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4" name="Line 65"/>
          <p:cNvSpPr>
            <a:spLocks noChangeShapeType="1"/>
          </p:cNvSpPr>
          <p:nvPr/>
        </p:nvSpPr>
        <p:spPr bwMode="auto">
          <a:xfrm>
            <a:off x="1344613" y="50720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5" name="Line 66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6" name="Line 67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7" name="Line 68"/>
          <p:cNvSpPr>
            <a:spLocks noChangeShapeType="1"/>
          </p:cNvSpPr>
          <p:nvPr/>
        </p:nvSpPr>
        <p:spPr bwMode="auto">
          <a:xfrm>
            <a:off x="1344613" y="43799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8" name="Line 69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9" name="Line 70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0" name="Line 71"/>
          <p:cNvSpPr>
            <a:spLocks noChangeShapeType="1"/>
          </p:cNvSpPr>
          <p:nvPr/>
        </p:nvSpPr>
        <p:spPr bwMode="auto">
          <a:xfrm>
            <a:off x="1344613" y="36877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1" name="Line 72"/>
          <p:cNvSpPr>
            <a:spLocks noChangeShapeType="1"/>
          </p:cNvSpPr>
          <p:nvPr/>
        </p:nvSpPr>
        <p:spPr bwMode="auto">
          <a:xfrm>
            <a:off x="1344613" y="33401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2" name="Line 73"/>
          <p:cNvSpPr>
            <a:spLocks noChangeShapeType="1"/>
          </p:cNvSpPr>
          <p:nvPr/>
        </p:nvSpPr>
        <p:spPr bwMode="auto">
          <a:xfrm>
            <a:off x="1344613" y="33416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3" name="Line 74"/>
          <p:cNvSpPr>
            <a:spLocks noChangeShapeType="1"/>
          </p:cNvSpPr>
          <p:nvPr/>
        </p:nvSpPr>
        <p:spPr bwMode="auto">
          <a:xfrm>
            <a:off x="1344613" y="29956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4" name="Line 75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5" name="Line 76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6" name="Line 77"/>
          <p:cNvSpPr>
            <a:spLocks noChangeShapeType="1"/>
          </p:cNvSpPr>
          <p:nvPr/>
        </p:nvSpPr>
        <p:spPr bwMode="auto">
          <a:xfrm>
            <a:off x="1344613" y="23034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7" name="Line 78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8" name="Line 79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4629" name="Grupo 54"/>
          <p:cNvGrpSpPr>
            <a:grpSpLocks/>
          </p:cNvGrpSpPr>
          <p:nvPr/>
        </p:nvGrpSpPr>
        <p:grpSpPr bwMode="auto">
          <a:xfrm>
            <a:off x="428625" y="1749425"/>
            <a:ext cx="8143875" cy="4037013"/>
            <a:chOff x="285720" y="1848806"/>
            <a:chExt cx="8143932" cy="4036280"/>
          </a:xfrm>
        </p:grpSpPr>
        <p:sp>
          <p:nvSpPr>
            <p:cNvPr id="56" name="CaixaDeTexto 55"/>
            <p:cNvSpPr txBox="1"/>
            <p:nvPr/>
          </p:nvSpPr>
          <p:spPr>
            <a:xfrm>
              <a:off x="285720" y="1848806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7500959" y="5520027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285720" y="5242265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6184911" y="5547009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4827590" y="5527963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486142" y="551367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2085958" y="5527963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719111" y="550256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4630" name="CaixaDeTexto 67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4631" name="CaixaDeTexto 68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4632" name="CaixaDeTexto 69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1344613" y="2597150"/>
            <a:ext cx="1360487" cy="2820988"/>
          </a:xfrm>
          <a:custGeom>
            <a:avLst/>
            <a:gdLst>
              <a:gd name="T0" fmla="*/ 0 w 2511"/>
              <a:gd name="T1" fmla="*/ 2820988 h 7341"/>
              <a:gd name="T2" fmla="*/ 680514 w 2511"/>
              <a:gd name="T3" fmla="*/ 1540188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475656" y="2805385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 smtClean="0">
                <a:solidFill>
                  <a:srgbClr val="FFFFFF"/>
                </a:solidFill>
                <a:latin typeface="Arial" panose="020B0604020202020204" pitchFamily="34" charset="0"/>
              </a:rPr>
              <a:t>Infância?</a:t>
            </a:r>
            <a:endParaRPr lang="pt-BR" altLang="pt-BR" sz="6600" b="1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CaixaDeTexto 8"/>
          <p:cNvSpPr txBox="1">
            <a:spLocks noChangeArrowheads="1"/>
          </p:cNvSpPr>
          <p:nvPr/>
        </p:nvSpPr>
        <p:spPr bwMode="auto">
          <a:xfrm>
            <a:off x="323528" y="885626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>
                <a:solidFill>
                  <a:srgbClr val="FFFFFF"/>
                </a:solidFill>
                <a:latin typeface="Arial" panose="020B0604020202020204" pitchFamily="34" charset="0"/>
              </a:rPr>
              <a:t>Criança ?</a:t>
            </a:r>
          </a:p>
        </p:txBody>
      </p:sp>
      <p:pic>
        <p:nvPicPr>
          <p:cNvPr id="9" name="Picture 7" descr="matt&amp;ma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9885" y="4581128"/>
            <a:ext cx="2214563" cy="19950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07560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60237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4" name="Retângulo 73"/>
          <p:cNvSpPr/>
          <p:nvPr/>
        </p:nvSpPr>
        <p:spPr>
          <a:xfrm>
            <a:off x="1339850" y="1963738"/>
            <a:ext cx="1357313" cy="34623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331913" y="19526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 flipV="1"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 flipV="1">
            <a:off x="269398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 flipV="1">
            <a:off x="4054475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 flipV="1">
            <a:off x="5416550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 flipV="1">
            <a:off x="677703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1331913" y="47355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8" name="Line 13"/>
          <p:cNvSpPr>
            <a:spLocks noChangeShapeType="1"/>
          </p:cNvSpPr>
          <p:nvPr/>
        </p:nvSpPr>
        <p:spPr bwMode="auto">
          <a:xfrm>
            <a:off x="1331913" y="40433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9" name="Line 14"/>
          <p:cNvSpPr>
            <a:spLocks noChangeShapeType="1"/>
          </p:cNvSpPr>
          <p:nvPr/>
        </p:nvSpPr>
        <p:spPr bwMode="auto">
          <a:xfrm>
            <a:off x="1331913" y="3352800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0" name="Line 15"/>
          <p:cNvSpPr>
            <a:spLocks noChangeShapeType="1"/>
          </p:cNvSpPr>
          <p:nvPr/>
        </p:nvSpPr>
        <p:spPr bwMode="auto">
          <a:xfrm>
            <a:off x="1331913" y="26590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1" name="Line 16"/>
          <p:cNvSpPr>
            <a:spLocks noChangeShapeType="1"/>
          </p:cNvSpPr>
          <p:nvPr/>
        </p:nvSpPr>
        <p:spPr bwMode="auto">
          <a:xfrm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2" name="Line 17"/>
          <p:cNvSpPr>
            <a:spLocks noChangeShapeType="1"/>
          </p:cNvSpPr>
          <p:nvPr/>
        </p:nvSpPr>
        <p:spPr bwMode="auto">
          <a:xfrm>
            <a:off x="81391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3" name="Line 18"/>
          <p:cNvSpPr>
            <a:spLocks noChangeShapeType="1"/>
          </p:cNvSpPr>
          <p:nvPr/>
        </p:nvSpPr>
        <p:spPr bwMode="auto">
          <a:xfrm>
            <a:off x="1331913" y="54276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4" name="Freeform 21"/>
          <p:cNvSpPr>
            <a:spLocks/>
          </p:cNvSpPr>
          <p:nvPr/>
        </p:nvSpPr>
        <p:spPr bwMode="auto">
          <a:xfrm>
            <a:off x="4054475" y="2590800"/>
            <a:ext cx="2722563" cy="2455863"/>
          </a:xfrm>
          <a:custGeom>
            <a:avLst/>
            <a:gdLst>
              <a:gd name="T0" fmla="*/ 0 w 5021"/>
              <a:gd name="T1" fmla="*/ 0 h 6395"/>
              <a:gd name="T2" fmla="*/ 680505 w 5021"/>
              <a:gd name="T3" fmla="*/ 346010 h 6395"/>
              <a:gd name="T4" fmla="*/ 1361010 w 5021"/>
              <a:gd name="T5" fmla="*/ 761145 h 6395"/>
              <a:gd name="T6" fmla="*/ 2042058 w 5021"/>
              <a:gd name="T7" fmla="*/ 1383655 h 6395"/>
              <a:gd name="T8" fmla="*/ 2722563 w 5021"/>
              <a:gd name="T9" fmla="*/ 2455863 h 63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21" h="6395">
                <a:moveTo>
                  <a:pt x="0" y="0"/>
                </a:moveTo>
                <a:lnTo>
                  <a:pt x="1255" y="901"/>
                </a:lnTo>
                <a:lnTo>
                  <a:pt x="2510" y="1982"/>
                </a:lnTo>
                <a:lnTo>
                  <a:pt x="3766" y="3603"/>
                </a:lnTo>
                <a:lnTo>
                  <a:pt x="5021" y="6395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5" name="Freeform 22"/>
          <p:cNvSpPr>
            <a:spLocks/>
          </p:cNvSpPr>
          <p:nvPr/>
        </p:nvSpPr>
        <p:spPr bwMode="auto">
          <a:xfrm>
            <a:off x="2692400" y="2590800"/>
            <a:ext cx="1362075" cy="17463"/>
          </a:xfrm>
          <a:custGeom>
            <a:avLst/>
            <a:gdLst>
              <a:gd name="T0" fmla="*/ 0 w 2512"/>
              <a:gd name="T1" fmla="*/ 17463 h 45"/>
              <a:gd name="T2" fmla="*/ 681038 w 2512"/>
              <a:gd name="T3" fmla="*/ 0 h 45"/>
              <a:gd name="T4" fmla="*/ 1362075 w 2512"/>
              <a:gd name="T5" fmla="*/ 0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2" h="45">
                <a:moveTo>
                  <a:pt x="0" y="45"/>
                </a:moveTo>
                <a:lnTo>
                  <a:pt x="1256" y="0"/>
                </a:lnTo>
                <a:lnTo>
                  <a:pt x="251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6" name="Freeform 23"/>
          <p:cNvSpPr>
            <a:spLocks/>
          </p:cNvSpPr>
          <p:nvPr/>
        </p:nvSpPr>
        <p:spPr bwMode="auto">
          <a:xfrm>
            <a:off x="1331913" y="2608263"/>
            <a:ext cx="1360487" cy="2819400"/>
          </a:xfrm>
          <a:custGeom>
            <a:avLst/>
            <a:gdLst>
              <a:gd name="T0" fmla="*/ 0 w 2511"/>
              <a:gd name="T1" fmla="*/ 2819400 h 7341"/>
              <a:gd name="T2" fmla="*/ 680514 w 2511"/>
              <a:gd name="T3" fmla="*/ 1539321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" name="Grupo 22"/>
          <p:cNvGrpSpPr/>
          <p:nvPr/>
        </p:nvGrpSpPr>
        <p:grpSpPr>
          <a:xfrm>
            <a:off x="1331675" y="2106422"/>
            <a:ext cx="6126163" cy="3321718"/>
            <a:chOff x="1331675" y="1890169"/>
            <a:chExt cx="6126163" cy="3321718"/>
          </a:xfrm>
          <a:effectLst>
            <a:outerShdw dist="25400" dir="5400000" algn="ctr" rotWithShape="0">
              <a:schemeClr val="tx1"/>
            </a:outerShdw>
          </a:effectLst>
        </p:grpSpPr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054238" y="1890169"/>
              <a:ext cx="3403600" cy="29753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55" y="451"/>
                </a:cxn>
                <a:cxn ang="0">
                  <a:pos x="2510" y="811"/>
                </a:cxn>
                <a:cxn ang="0">
                  <a:pos x="3766" y="2433"/>
                </a:cxn>
                <a:cxn ang="0">
                  <a:pos x="6277" y="7748"/>
                </a:cxn>
              </a:cxnLst>
              <a:rect l="0" t="0" r="r" b="b"/>
              <a:pathLst>
                <a:path w="6277" h="7748">
                  <a:moveTo>
                    <a:pt x="0" y="0"/>
                  </a:moveTo>
                  <a:lnTo>
                    <a:pt x="1255" y="451"/>
                  </a:lnTo>
                  <a:lnTo>
                    <a:pt x="2510" y="811"/>
                  </a:lnTo>
                  <a:lnTo>
                    <a:pt x="3766" y="2433"/>
                  </a:lnTo>
                  <a:lnTo>
                    <a:pt x="6277" y="7748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V="1">
              <a:off x="2692163" y="1890169"/>
              <a:ext cx="1362075" cy="1686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331675" y="1907036"/>
              <a:ext cx="1360488" cy="3304851"/>
            </a:xfrm>
            <a:custGeom>
              <a:avLst/>
              <a:gdLst/>
              <a:ahLst/>
              <a:cxnLst>
                <a:cxn ang="0">
                  <a:pos x="0" y="8603"/>
                </a:cxn>
                <a:cxn ang="0">
                  <a:pos x="1256" y="3650"/>
                </a:cxn>
                <a:cxn ang="0">
                  <a:pos x="2511" y="0"/>
                </a:cxn>
              </a:cxnLst>
              <a:rect l="0" t="0" r="r" b="b"/>
              <a:pathLst>
                <a:path w="2511" h="8603">
                  <a:moveTo>
                    <a:pt x="0" y="8603"/>
                  </a:moveTo>
                  <a:lnTo>
                    <a:pt x="1256" y="3650"/>
                  </a:lnTo>
                  <a:lnTo>
                    <a:pt x="2511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26648" name="Line 39"/>
          <p:cNvSpPr>
            <a:spLocks noChangeShapeType="1"/>
          </p:cNvSpPr>
          <p:nvPr/>
        </p:nvSpPr>
        <p:spPr bwMode="auto">
          <a:xfrm flipV="1">
            <a:off x="13319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9" name="Line 40"/>
          <p:cNvSpPr>
            <a:spLocks noChangeShapeType="1"/>
          </p:cNvSpPr>
          <p:nvPr/>
        </p:nvSpPr>
        <p:spPr bwMode="auto">
          <a:xfrm flipV="1">
            <a:off x="20129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0" name="Line 41"/>
          <p:cNvSpPr>
            <a:spLocks noChangeShapeType="1"/>
          </p:cNvSpPr>
          <p:nvPr/>
        </p:nvSpPr>
        <p:spPr bwMode="auto">
          <a:xfrm flipV="1">
            <a:off x="26924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1" name="Line 42"/>
          <p:cNvSpPr>
            <a:spLocks noChangeShapeType="1"/>
          </p:cNvSpPr>
          <p:nvPr/>
        </p:nvSpPr>
        <p:spPr bwMode="auto">
          <a:xfrm flipV="1">
            <a:off x="269398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2" name="Line 43"/>
          <p:cNvSpPr>
            <a:spLocks noChangeShapeType="1"/>
          </p:cNvSpPr>
          <p:nvPr/>
        </p:nvSpPr>
        <p:spPr bwMode="auto">
          <a:xfrm flipV="1">
            <a:off x="33734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3" name="Line 44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4" name="Line 45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5" name="Line 46"/>
          <p:cNvSpPr>
            <a:spLocks noChangeShapeType="1"/>
          </p:cNvSpPr>
          <p:nvPr/>
        </p:nvSpPr>
        <p:spPr bwMode="auto">
          <a:xfrm flipV="1">
            <a:off x="47355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6" name="Line 47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7" name="Line 48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8" name="Line 49"/>
          <p:cNvSpPr>
            <a:spLocks noChangeShapeType="1"/>
          </p:cNvSpPr>
          <p:nvPr/>
        </p:nvSpPr>
        <p:spPr bwMode="auto">
          <a:xfrm flipV="1">
            <a:off x="60960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9" name="Line 50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0" name="Line 51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1" name="Line 52"/>
          <p:cNvSpPr>
            <a:spLocks noChangeShapeType="1"/>
          </p:cNvSpPr>
          <p:nvPr/>
        </p:nvSpPr>
        <p:spPr bwMode="auto">
          <a:xfrm flipV="1">
            <a:off x="74580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2" name="Line 53"/>
          <p:cNvSpPr>
            <a:spLocks noChangeShapeType="1"/>
          </p:cNvSpPr>
          <p:nvPr/>
        </p:nvSpPr>
        <p:spPr bwMode="auto">
          <a:xfrm flipV="1">
            <a:off x="81391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3" name="Line 66"/>
          <p:cNvSpPr>
            <a:spLocks noChangeShapeType="1"/>
          </p:cNvSpPr>
          <p:nvPr/>
        </p:nvSpPr>
        <p:spPr bwMode="auto">
          <a:xfrm>
            <a:off x="1331913" y="54276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4" name="Line 67"/>
          <p:cNvSpPr>
            <a:spLocks noChangeShapeType="1"/>
          </p:cNvSpPr>
          <p:nvPr/>
        </p:nvSpPr>
        <p:spPr bwMode="auto">
          <a:xfrm>
            <a:off x="1331913" y="50815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5" name="Line 68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6" name="Line 69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7" name="Line 70"/>
          <p:cNvSpPr>
            <a:spLocks noChangeShapeType="1"/>
          </p:cNvSpPr>
          <p:nvPr/>
        </p:nvSpPr>
        <p:spPr bwMode="auto">
          <a:xfrm>
            <a:off x="1331913" y="43910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8" name="Line 71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9" name="Line 72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0" name="Line 73"/>
          <p:cNvSpPr>
            <a:spLocks noChangeShapeType="1"/>
          </p:cNvSpPr>
          <p:nvPr/>
        </p:nvSpPr>
        <p:spPr bwMode="auto">
          <a:xfrm>
            <a:off x="1331913" y="36972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1" name="Line 74"/>
          <p:cNvSpPr>
            <a:spLocks noChangeShapeType="1"/>
          </p:cNvSpPr>
          <p:nvPr/>
        </p:nvSpPr>
        <p:spPr bwMode="auto">
          <a:xfrm>
            <a:off x="1331913" y="33512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2" name="Line 75"/>
          <p:cNvSpPr>
            <a:spLocks noChangeShapeType="1"/>
          </p:cNvSpPr>
          <p:nvPr/>
        </p:nvSpPr>
        <p:spPr bwMode="auto">
          <a:xfrm>
            <a:off x="1331913" y="33528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3" name="Line 76"/>
          <p:cNvSpPr>
            <a:spLocks noChangeShapeType="1"/>
          </p:cNvSpPr>
          <p:nvPr/>
        </p:nvSpPr>
        <p:spPr bwMode="auto">
          <a:xfrm>
            <a:off x="1331913" y="30067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4" name="Line 77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5" name="Line 78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6" name="Line 79"/>
          <p:cNvSpPr>
            <a:spLocks noChangeShapeType="1"/>
          </p:cNvSpPr>
          <p:nvPr/>
        </p:nvSpPr>
        <p:spPr bwMode="auto">
          <a:xfrm>
            <a:off x="1331913" y="23129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7" name="Line 80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8" name="Line 81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6679" name="Grupo 57"/>
          <p:cNvGrpSpPr>
            <a:grpSpLocks/>
          </p:cNvGrpSpPr>
          <p:nvPr/>
        </p:nvGrpSpPr>
        <p:grpSpPr bwMode="auto">
          <a:xfrm>
            <a:off x="401638" y="1773238"/>
            <a:ext cx="8143875" cy="4037012"/>
            <a:chOff x="285720" y="1848806"/>
            <a:chExt cx="8143932" cy="4036280"/>
          </a:xfrm>
        </p:grpSpPr>
        <p:sp>
          <p:nvSpPr>
            <p:cNvPr id="59" name="CaixaDeTexto 58"/>
            <p:cNvSpPr txBox="1"/>
            <p:nvPr/>
          </p:nvSpPr>
          <p:spPr>
            <a:xfrm>
              <a:off x="285720" y="184880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7500957" y="5520027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285720" y="524226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6184911" y="5547010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4827589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486142" y="5513678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9" name="CaixaDeTexto 68"/>
            <p:cNvSpPr txBox="1"/>
            <p:nvPr/>
          </p:nvSpPr>
          <p:spPr>
            <a:xfrm>
              <a:off x="2085958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70" name="CaixaDeTexto 69"/>
            <p:cNvSpPr txBox="1"/>
            <p:nvPr/>
          </p:nvSpPr>
          <p:spPr>
            <a:xfrm>
              <a:off x="719110" y="550256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6680" name="CaixaDeTexto 70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6681" name="CaixaDeTexto 71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6682" name="CaixaDeTexto 72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7"/>
          <p:cNvGrpSpPr>
            <a:grpSpLocks/>
          </p:cNvGrpSpPr>
          <p:nvPr/>
        </p:nvGrpSpPr>
        <p:grpSpPr bwMode="auto">
          <a:xfrm>
            <a:off x="32808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3" name="Grupo 12"/>
          <p:cNvGrpSpPr>
            <a:grpSpLocks/>
          </p:cNvGrpSpPr>
          <p:nvPr/>
        </p:nvGrpSpPr>
        <p:grpSpPr bwMode="auto">
          <a:xfrm>
            <a:off x="28405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5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4" name="Grupo 15"/>
          <p:cNvGrpSpPr>
            <a:grpSpLocks/>
          </p:cNvGrpSpPr>
          <p:nvPr/>
        </p:nvGrpSpPr>
        <p:grpSpPr bwMode="auto">
          <a:xfrm>
            <a:off x="23981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5" name="Grupo 18"/>
          <p:cNvGrpSpPr>
            <a:grpSpLocks/>
          </p:cNvGrpSpPr>
          <p:nvPr/>
        </p:nvGrpSpPr>
        <p:grpSpPr bwMode="auto">
          <a:xfrm>
            <a:off x="19579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1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8" name="Grupo 21"/>
          <p:cNvGrpSpPr>
            <a:grpSpLocks/>
          </p:cNvGrpSpPr>
          <p:nvPr/>
        </p:nvGrpSpPr>
        <p:grpSpPr bwMode="auto">
          <a:xfrm>
            <a:off x="15155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1" name="Grupo 24"/>
          <p:cNvGrpSpPr>
            <a:grpSpLocks/>
          </p:cNvGrpSpPr>
          <p:nvPr/>
        </p:nvGrpSpPr>
        <p:grpSpPr bwMode="auto">
          <a:xfrm>
            <a:off x="10752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7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3" name="Grupo 27"/>
          <p:cNvGrpSpPr>
            <a:grpSpLocks/>
          </p:cNvGrpSpPr>
          <p:nvPr/>
        </p:nvGrpSpPr>
        <p:grpSpPr bwMode="auto">
          <a:xfrm>
            <a:off x="6328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9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6" name="Grupo 30"/>
          <p:cNvGrpSpPr>
            <a:grpSpLocks/>
          </p:cNvGrpSpPr>
          <p:nvPr/>
        </p:nvGrpSpPr>
        <p:grpSpPr bwMode="auto">
          <a:xfrm>
            <a:off x="1926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32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3357563" y="4857750"/>
            <a:ext cx="71437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5" name="Elipse 34"/>
          <p:cNvSpPr/>
          <p:nvPr/>
        </p:nvSpPr>
        <p:spPr>
          <a:xfrm>
            <a:off x="292893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6" name="Elipse 35"/>
          <p:cNvSpPr/>
          <p:nvPr/>
        </p:nvSpPr>
        <p:spPr>
          <a:xfrm>
            <a:off x="250031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7" name="Elipse 36"/>
          <p:cNvSpPr/>
          <p:nvPr/>
        </p:nvSpPr>
        <p:spPr>
          <a:xfrm>
            <a:off x="2057400" y="4914900"/>
            <a:ext cx="71438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8" name="Elipse 37"/>
          <p:cNvSpPr/>
          <p:nvPr/>
        </p:nvSpPr>
        <p:spPr>
          <a:xfrm>
            <a:off x="16557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9" name="Elipse 38"/>
          <p:cNvSpPr/>
          <p:nvPr/>
        </p:nvSpPr>
        <p:spPr>
          <a:xfrm>
            <a:off x="1327150" y="4970463"/>
            <a:ext cx="71438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0" name="Elipse 39"/>
          <p:cNvSpPr/>
          <p:nvPr/>
        </p:nvSpPr>
        <p:spPr>
          <a:xfrm>
            <a:off x="92868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1" name="Elipse 40"/>
          <p:cNvSpPr/>
          <p:nvPr/>
        </p:nvSpPr>
        <p:spPr>
          <a:xfrm>
            <a:off x="5000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19" name="Grupo 42"/>
          <p:cNvGrpSpPr>
            <a:grpSpLocks/>
          </p:cNvGrpSpPr>
          <p:nvPr/>
        </p:nvGrpSpPr>
        <p:grpSpPr bwMode="auto">
          <a:xfrm>
            <a:off x="1280585" y="5387579"/>
            <a:ext cx="433916" cy="1439465"/>
            <a:chOff x="1214438" y="5418138"/>
            <a:chExt cx="433387" cy="1439862"/>
          </a:xfrm>
          <a:solidFill>
            <a:srgbClr val="00B050"/>
          </a:solidFill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>
              <a:off x="1430075" y="5778996"/>
              <a:ext cx="0" cy="1079004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1214438" y="5418138"/>
              <a:ext cx="433387" cy="576421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42" name="Elipse 41"/>
            <p:cNvSpPr/>
            <p:nvPr/>
          </p:nvSpPr>
          <p:spPr>
            <a:xfrm>
              <a:off x="1398363" y="5428856"/>
              <a:ext cx="71879" cy="7145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3813" name="Text Box 26"/>
          <p:cNvSpPr txBox="1">
            <a:spLocks noChangeArrowheads="1"/>
          </p:cNvSpPr>
          <p:nvPr/>
        </p:nvSpPr>
        <p:spPr bwMode="auto">
          <a:xfrm>
            <a:off x="653569" y="527366"/>
            <a:ext cx="7704137" cy="258532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54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  <a:t>PROCESSO DE DESENVOLVIMENTO</a:t>
            </a:r>
            <a:endParaRPr lang="pt-BR" altLang="pt-BR" sz="5400" b="1" dirty="0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FF"/>
                </a:solidFill>
              </a:rPr>
              <a:t>“</a:t>
            </a:r>
            <a:r>
              <a:rPr lang="pt-BR" alt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altLang="pt-BR" sz="1800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3" name="Text Box 3"/>
          <p:cNvSpPr txBox="1">
            <a:spLocks noChangeArrowheads="1"/>
          </p:cNvSpPr>
          <p:nvPr/>
        </p:nvSpPr>
        <p:spPr bwMode="auto">
          <a:xfrm>
            <a:off x="0" y="458788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  <p:sp>
        <p:nvSpPr>
          <p:cNvPr id="35844" name="Text Box 6"/>
          <p:cNvSpPr txBox="1">
            <a:spLocks noChangeArrowheads="1"/>
          </p:cNvSpPr>
          <p:nvPr/>
        </p:nvSpPr>
        <p:spPr bwMode="auto">
          <a:xfrm>
            <a:off x="444500" y="1484313"/>
            <a:ext cx="8699500" cy="4094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É o processo evolutivo que abrange o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conjunto de mudanças físicas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que o ser humano apresenta desde a sua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concepção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até atingir 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maturidade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814388"/>
            <a:ext cx="7772400" cy="518636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8" name="Text Box 5"/>
          <p:cNvSpPr txBox="1">
            <a:spLocks noChangeArrowheads="1"/>
          </p:cNvSpPr>
          <p:nvPr/>
        </p:nvSpPr>
        <p:spPr bwMode="auto">
          <a:xfrm>
            <a:off x="1071563" y="2420938"/>
            <a:ext cx="6858000" cy="2794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</a:rPr>
              <a:t>“Aumento físico do corpo, como um todo ou em partes, que pode ser medido em centímetros ou gramas.Traduz o aumento do tamanho das células e/ou de seu número”</a:t>
            </a: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i="1">
                <a:solidFill>
                  <a:srgbClr val="FFFF66"/>
                </a:solidFill>
              </a:rPr>
              <a:t>Marcondes, 1985.”</a:t>
            </a:r>
          </a:p>
        </p:txBody>
      </p:sp>
      <p:sp>
        <p:nvSpPr>
          <p:cNvPr id="36869" name="Rectangle 6"/>
          <p:cNvSpPr>
            <a:spLocks noChangeArrowheads="1"/>
          </p:cNvSpPr>
          <p:nvPr/>
        </p:nvSpPr>
        <p:spPr bwMode="auto">
          <a:xfrm>
            <a:off x="1071563" y="2428875"/>
            <a:ext cx="6934200" cy="2819400"/>
          </a:xfrm>
          <a:prstGeom prst="rect">
            <a:avLst/>
          </a:prstGeom>
          <a:noFill/>
          <a:ln w="9525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0" y="815975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357188" y="309178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 dirty="0">
                <a:solidFill>
                  <a:schemeClr val="bg1"/>
                </a:solidFill>
              </a:rPr>
              <a:t> Genética</a:t>
            </a:r>
          </a:p>
        </p:txBody>
      </p:sp>
      <p:sp>
        <p:nvSpPr>
          <p:cNvPr id="18436" name="CaixaDeTexto 7"/>
          <p:cNvSpPr txBox="1">
            <a:spLocks noChangeArrowheads="1"/>
          </p:cNvSpPr>
          <p:nvPr/>
        </p:nvSpPr>
        <p:spPr bwMode="auto">
          <a:xfrm>
            <a:off x="428625" y="4765005"/>
            <a:ext cx="81438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Ambiente</a:t>
            </a:r>
          </a:p>
        </p:txBody>
      </p:sp>
      <p:sp>
        <p:nvSpPr>
          <p:cNvPr id="18437" name="CaixaDeTexto 8"/>
          <p:cNvSpPr txBox="1">
            <a:spLocks noChangeArrowheads="1"/>
          </p:cNvSpPr>
          <p:nvPr/>
        </p:nvSpPr>
        <p:spPr bwMode="auto">
          <a:xfrm>
            <a:off x="428625" y="4096668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</a:t>
            </a:r>
            <a:r>
              <a:rPr lang="pt-BR" altLang="pt-BR" sz="5400" b="1">
                <a:solidFill>
                  <a:srgbClr val="FFFF00"/>
                </a:solidFill>
              </a:rPr>
              <a:t>+</a:t>
            </a:r>
          </a:p>
        </p:txBody>
      </p:sp>
      <p:sp>
        <p:nvSpPr>
          <p:cNvPr id="18438" name="CaixaDeTexto 9"/>
          <p:cNvSpPr txBox="1">
            <a:spLocks noChangeArrowheads="1"/>
          </p:cNvSpPr>
          <p:nvPr/>
        </p:nvSpPr>
        <p:spPr bwMode="auto">
          <a:xfrm>
            <a:off x="357188" y="84418"/>
            <a:ext cx="7572375" cy="217142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 dirty="0" smtClean="0">
                <a:solidFill>
                  <a:srgbClr val="FFFF00"/>
                </a:solidFill>
              </a:rPr>
              <a:t>Processo de Desenvolvimento</a:t>
            </a:r>
            <a:endParaRPr lang="pt-BR" altLang="pt-BR" sz="48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201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2652713" y="2722563"/>
            <a:ext cx="3124200" cy="2362200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 type="triangle" w="med" len="med"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990600" y="838200"/>
            <a:ext cx="708660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    &amp; 			  DESENVOLVIMENTO </a:t>
            </a: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657350" y="2492375"/>
            <a:ext cx="5867400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GENS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 DNA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RNAm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RNAt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	SÍNTESE 				          PROTÉICA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3" name="Text Box 3"/>
          <p:cNvSpPr txBox="1">
            <a:spLocks noChangeArrowheads="1"/>
          </p:cNvSpPr>
          <p:nvPr/>
        </p:nvSpPr>
        <p:spPr bwMode="auto">
          <a:xfrm>
            <a:off x="611560" y="2852936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 dirty="0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  <p:extLst>
      <p:ext uri="{BB962C8B-B14F-4D97-AF65-F5344CB8AC3E}">
        <p14:creationId xmlns:p14="http://schemas.microsoft.com/office/powerpoint/2010/main" val="7776741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096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0" y="785813"/>
            <a:ext cx="5054600" cy="371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357188" y="285750"/>
            <a:ext cx="4572000" cy="138430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eaLnBrk="1" hangingPunct="1">
              <a:lnSpc>
                <a:spcPct val="150000"/>
              </a:lnSpc>
              <a:defRPr/>
            </a:pPr>
            <a:r>
              <a:rPr lang="pt-BR" sz="2800" b="1" dirty="0">
                <a:solidFill>
                  <a:schemeClr val="bg1"/>
                </a:solidFill>
                <a:latin typeface="+mj-lt"/>
              </a:rPr>
              <a:t>O interesse militar pelo crescimento é bem antigo.</a:t>
            </a:r>
            <a:r>
              <a:rPr lang="pt-BR" sz="2800" b="1" dirty="0">
                <a:solidFill>
                  <a:srgbClr val="FFFF99"/>
                </a:solidFill>
                <a:latin typeface="+mj-lt"/>
              </a:rPr>
              <a:t>  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4627563" y="4500563"/>
            <a:ext cx="3738562" cy="554037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Wolfgang von Goethe (1779)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(Goethe National Museum)</a:t>
            </a:r>
            <a:endParaRPr lang="pt-BR" altLang="pt-BR" sz="1600" b="1">
              <a:solidFill>
                <a:schemeClr val="bg1"/>
              </a:solidFill>
            </a:endParaRPr>
          </a:p>
        </p:txBody>
      </p:sp>
      <p:sp>
        <p:nvSpPr>
          <p:cNvPr id="40966" name="CaixaDeTexto 9"/>
          <p:cNvSpPr txBox="1">
            <a:spLocks noChangeArrowheads="1"/>
          </p:cNvSpPr>
          <p:nvPr/>
        </p:nvSpPr>
        <p:spPr bwMode="auto">
          <a:xfrm>
            <a:off x="285750" y="5214938"/>
            <a:ext cx="8572500" cy="12001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solidFill>
                  <a:srgbClr val="FFFFFF"/>
                </a:solidFill>
              </a:rPr>
              <a:t>Na época em que as monarquias, a aristocracia e seus feudos eram os regimes políticos dominantes, </a:t>
            </a:r>
            <a:r>
              <a:rPr lang="pt-BR" altLang="pt-BR" sz="2400">
                <a:solidFill>
                  <a:srgbClr val="FFFF00"/>
                </a:solidFill>
              </a:rPr>
              <a:t>a guerra era a continuidade da política por outros meios</a:t>
            </a:r>
            <a:r>
              <a:rPr lang="pt-BR" altLang="pt-BR" sz="2400">
                <a:solidFill>
                  <a:srgbClr val="FFFFFF"/>
                </a:solidFill>
              </a:rPr>
              <a:t> (a força).</a:t>
            </a:r>
          </a:p>
        </p:txBody>
      </p:sp>
      <p:sp>
        <p:nvSpPr>
          <p:cNvPr id="10" name="Elipse 9"/>
          <p:cNvSpPr/>
          <p:nvPr/>
        </p:nvSpPr>
        <p:spPr>
          <a:xfrm>
            <a:off x="4286250" y="2000250"/>
            <a:ext cx="1285875" cy="12858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9939" name="Picture 3" descr="Fator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Arial" panose="020B0604020202020204" pitchFamily="34" charset="0"/>
            </a:endParaRPr>
          </a:p>
        </p:txBody>
      </p:sp>
      <p:pic>
        <p:nvPicPr>
          <p:cNvPr id="32771" name="Imagem 3" descr="ChimpasVie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8" t="2777" r="14844" b="2777"/>
          <a:stretch>
            <a:fillRect/>
          </a:stretch>
        </p:blipFill>
        <p:spPr bwMode="auto">
          <a:xfrm>
            <a:off x="2714625" y="2000250"/>
            <a:ext cx="40719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upo 6"/>
          <p:cNvGrpSpPr>
            <a:grpSpLocks/>
          </p:cNvGrpSpPr>
          <p:nvPr/>
        </p:nvGrpSpPr>
        <p:grpSpPr bwMode="auto">
          <a:xfrm>
            <a:off x="-635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3011" name="CaixaDeTexto 5"/>
          <p:cNvSpPr txBox="1">
            <a:spLocks noChangeArrowheads="1"/>
          </p:cNvSpPr>
          <p:nvPr/>
        </p:nvSpPr>
        <p:spPr bwMode="auto">
          <a:xfrm>
            <a:off x="357188" y="428625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43012" name="CaixaDeTexto 6"/>
          <p:cNvSpPr txBox="1">
            <a:spLocks noChangeArrowheads="1"/>
          </p:cNvSpPr>
          <p:nvPr/>
        </p:nvSpPr>
        <p:spPr bwMode="auto">
          <a:xfrm>
            <a:off x="928688" y="1857375"/>
            <a:ext cx="4429125" cy="8302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     Ambiente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708025" y="2892425"/>
            <a:ext cx="7429500" cy="334645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just" eaLnBrk="1" hangingPunct="1">
              <a:lnSpc>
                <a:spcPct val="150000"/>
              </a:lnSpc>
              <a:defRPr/>
            </a:pPr>
            <a:r>
              <a:rPr lang="pt-BR" sz="2400" b="1" dirty="0">
                <a:solidFill>
                  <a:schemeClr val="bg1"/>
                </a:solidFill>
                <a:latin typeface="+mj-lt"/>
              </a:rPr>
              <a:t>“A estatura do homem é maior e o crescimento é mais rápido na medida em que o país é mais rico,  o conforto mais generalizado, as casas, as roupas e a alimentação são melhores e o trabalho, a fadiga e a privação durante a infância e a juventude são menores”</a:t>
            </a:r>
            <a:endParaRPr lang="pt-BR" sz="2400" b="1" dirty="0">
              <a:solidFill>
                <a:srgbClr val="FFFF99"/>
              </a:solidFill>
              <a:latin typeface="+mj-lt"/>
            </a:endParaRPr>
          </a:p>
        </p:txBody>
      </p:sp>
      <p:grpSp>
        <p:nvGrpSpPr>
          <p:cNvPr id="43014" name="Grupo 10"/>
          <p:cNvGrpSpPr>
            <a:grpSpLocks/>
          </p:cNvGrpSpPr>
          <p:nvPr/>
        </p:nvGrpSpPr>
        <p:grpSpPr bwMode="auto">
          <a:xfrm>
            <a:off x="5429250" y="428625"/>
            <a:ext cx="3357563" cy="2222500"/>
            <a:chOff x="5515521" y="642918"/>
            <a:chExt cx="3357586" cy="2221776"/>
          </a:xfrm>
        </p:grpSpPr>
        <p:pic>
          <p:nvPicPr>
            <p:cNvPr id="4301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240" t="10742" r="20166" b="25781"/>
            <a:stretch>
              <a:fillRect/>
            </a:stretch>
          </p:blipFill>
          <p:spPr bwMode="auto">
            <a:xfrm>
              <a:off x="6001299" y="642918"/>
              <a:ext cx="2373329" cy="1928185"/>
            </a:xfrm>
            <a:prstGeom prst="rect">
              <a:avLst/>
            </a:prstGeom>
            <a:noFill/>
            <a:ln>
              <a:noFill/>
            </a:ln>
            <a:effectLst>
              <a:outerShdw dist="38100" dir="2700000" algn="tl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CaixaDeTexto 9"/>
            <p:cNvSpPr txBox="1"/>
            <p:nvPr/>
          </p:nvSpPr>
          <p:spPr>
            <a:xfrm>
              <a:off x="5515521" y="2556819"/>
              <a:ext cx="3357586" cy="307875"/>
            </a:xfrm>
            <a:prstGeom prst="rect">
              <a:avLst/>
            </a:prstGeom>
            <a:noFill/>
            <a:effectLst>
              <a:outerShdw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 dirty="0">
                  <a:solidFill>
                    <a:schemeClr val="bg1"/>
                  </a:solidFill>
                  <a:latin typeface="+mj-lt"/>
                </a:rPr>
                <a:t>Louis-René  Villermé (1782-1863)</a:t>
              </a:r>
            </a:p>
          </p:txBody>
        </p:sp>
      </p:grpSp>
    </p:spTree>
  </p:cSld>
  <p:clrMapOvr>
    <a:masterClrMapping/>
  </p:clrMapOvr>
  <p:transition advTm="3000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3731" name="Picture 2" descr="D:\BECelia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5539" name="CaixaDeTexto 5"/>
          <p:cNvSpPr txBox="1">
            <a:spLocks noChangeArrowheads="1"/>
          </p:cNvSpPr>
          <p:nvPr/>
        </p:nvSpPr>
        <p:spPr bwMode="auto">
          <a:xfrm>
            <a:off x="428625" y="571500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65540" name="CaixaDeTexto 6"/>
          <p:cNvSpPr txBox="1">
            <a:spLocks noChangeArrowheads="1"/>
          </p:cNvSpPr>
          <p:nvPr/>
        </p:nvSpPr>
        <p:spPr bwMode="auto">
          <a:xfrm>
            <a:off x="357188" y="17145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grpSp>
        <p:nvGrpSpPr>
          <p:cNvPr id="65541" name="Grupo 24"/>
          <p:cNvGrpSpPr>
            <a:grpSpLocks/>
          </p:cNvGrpSpPr>
          <p:nvPr/>
        </p:nvGrpSpPr>
        <p:grpSpPr bwMode="auto">
          <a:xfrm>
            <a:off x="500063" y="2779713"/>
            <a:ext cx="7929562" cy="2935287"/>
            <a:chOff x="500034" y="2780096"/>
            <a:chExt cx="7929618" cy="2935371"/>
          </a:xfrm>
        </p:grpSpPr>
        <p:grpSp>
          <p:nvGrpSpPr>
            <p:cNvPr id="65545" name="Grupo 7"/>
            <p:cNvGrpSpPr>
              <a:grpSpLocks/>
            </p:cNvGrpSpPr>
            <p:nvPr/>
          </p:nvGrpSpPr>
          <p:grpSpPr bwMode="auto">
            <a:xfrm>
              <a:off x="729803" y="3429000"/>
              <a:ext cx="7143800" cy="2286016"/>
              <a:chOff x="642910" y="2428868"/>
              <a:chExt cx="7143800" cy="2286016"/>
            </a:xfrm>
          </p:grpSpPr>
          <p:pic>
            <p:nvPicPr>
              <p:cNvPr id="65549" name="Imagem 8" descr="Fig Ti 02014.jpg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802" t="3922" r="1653" b="3922"/>
              <a:stretch>
                <a:fillRect/>
              </a:stretch>
            </p:blipFill>
            <p:spPr bwMode="auto">
              <a:xfrm>
                <a:off x="642910" y="2428868"/>
                <a:ext cx="7143800" cy="1785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550" name="Imagem 10" descr="Fig Ti 02015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19" t="28571"/>
              <a:stretch>
                <a:fillRect/>
              </a:stretch>
            </p:blipFill>
            <p:spPr bwMode="auto">
              <a:xfrm>
                <a:off x="642910" y="4214820"/>
                <a:ext cx="7143800" cy="5000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5546" name="Imagem 11" descr="Fig Ti 02016.jp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572"/>
            <a:stretch>
              <a:fillRect/>
            </a:stretch>
          </p:blipFill>
          <p:spPr bwMode="auto">
            <a:xfrm>
              <a:off x="4500562" y="2780096"/>
              <a:ext cx="3357586" cy="733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tângulo 14"/>
            <p:cNvSpPr/>
            <p:nvPr/>
          </p:nvSpPr>
          <p:spPr>
            <a:xfrm>
              <a:off x="500034" y="3429402"/>
              <a:ext cx="285752" cy="22860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7786710" y="2799147"/>
              <a:ext cx="642942" cy="2916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</p:grpSp>
      <p:sp>
        <p:nvSpPr>
          <p:cNvPr id="22" name="Retângulo 21"/>
          <p:cNvSpPr/>
          <p:nvPr/>
        </p:nvSpPr>
        <p:spPr>
          <a:xfrm>
            <a:off x="785813" y="4572000"/>
            <a:ext cx="928687" cy="142875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3" name="Retângulo 22"/>
          <p:cNvSpPr/>
          <p:nvPr/>
        </p:nvSpPr>
        <p:spPr>
          <a:xfrm>
            <a:off x="6235700" y="4740275"/>
            <a:ext cx="1193800" cy="1651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1836738" y="4929188"/>
            <a:ext cx="1306512" cy="1524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8654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aphicFrame>
        <p:nvGraphicFramePr>
          <p:cNvPr id="64515" name="Object 2"/>
          <p:cNvGraphicFramePr>
            <a:graphicFrameLocks noChangeAspect="1"/>
          </p:cNvGraphicFramePr>
          <p:nvPr/>
        </p:nvGraphicFramePr>
        <p:xfrm>
          <a:off x="793750" y="285750"/>
          <a:ext cx="8350250" cy="6262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36" name="Image" r:id="rId3" imgW="3995682" imgH="1846857" progId="">
                  <p:embed/>
                </p:oleObj>
              </mc:Choice>
              <mc:Fallback>
                <p:oleObj name="Image" r:id="rId3" imgW="3995682" imgH="1846857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750" y="285750"/>
                        <a:ext cx="8350250" cy="62626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5059" name="Picture 3" descr="CrescDif_N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1249363"/>
            <a:ext cx="870743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1685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7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3475854" y="4054520"/>
            <a:ext cx="1143000" cy="571500"/>
          </a:xfrm>
          <a:prstGeom prst="triangle">
            <a:avLst/>
          </a:prstGeom>
          <a:solidFill>
            <a:srgbClr val="FFFF00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91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1692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1693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08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2709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11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14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B0F0"/>
                </a:solidFill>
              </a:rPr>
              <a:t>ADOÇÃO</a:t>
            </a:r>
          </a:p>
        </p:txBody>
      </p:sp>
      <p:sp>
        <p:nvSpPr>
          <p:cNvPr id="72715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2716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2717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4756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4801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4802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4757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8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9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0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1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63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4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5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6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74767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74768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4769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0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72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3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4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5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6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7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8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9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0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1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2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3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4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5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6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7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8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9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0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1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2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3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4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5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6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7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8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9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800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7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79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5780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5825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5826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3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4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5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7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8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89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0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75791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75792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5793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4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6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7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8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9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0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1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2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3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4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5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6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7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8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9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0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1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2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3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4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5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6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7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8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9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20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1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2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3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4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901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3"/>
          <a:srcRect l="14562" r="13382"/>
          <a:stretch/>
        </p:blipFill>
        <p:spPr>
          <a:xfrm>
            <a:off x="0" y="811"/>
            <a:ext cx="9144000" cy="6941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603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upo 6"/>
          <p:cNvGrpSpPr>
            <a:grpSpLocks/>
          </p:cNvGrpSpPr>
          <p:nvPr/>
        </p:nvGrpSpPr>
        <p:grpSpPr bwMode="auto">
          <a:xfrm>
            <a:off x="0" y="-171400"/>
            <a:ext cx="9252520" cy="7029400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10244" name="CaixaDeTexto 8"/>
          <p:cNvSpPr txBox="1">
            <a:spLocks noChangeArrowheads="1"/>
          </p:cNvSpPr>
          <p:nvPr/>
        </p:nvSpPr>
        <p:spPr bwMode="auto">
          <a:xfrm>
            <a:off x="755576" y="1052736"/>
            <a:ext cx="6624736" cy="452431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b="1" dirty="0">
                <a:solidFill>
                  <a:srgbClr val="FFFFFF"/>
                </a:solidFill>
                <a:latin typeface="Comic Sans MS" panose="030F0702030302020204" pitchFamily="66" charset="0"/>
              </a:rPr>
              <a:t>Na sociedade medieval,  ..., </a:t>
            </a:r>
            <a:r>
              <a:rPr lang="pt-BR" altLang="pt-BR" b="1" dirty="0" smtClean="0">
                <a:solidFill>
                  <a:srgbClr val="FFFFFF"/>
                </a:solidFill>
                <a:latin typeface="Comic Sans MS" panose="030F0702030302020204" pitchFamily="66" charset="0"/>
              </a:rPr>
              <a:t>   o </a:t>
            </a:r>
            <a:r>
              <a:rPr lang="pt-BR" altLang="pt-BR" b="1" dirty="0">
                <a:solidFill>
                  <a:srgbClr val="FFFFFF"/>
                </a:solidFill>
                <a:latin typeface="Comic Sans MS" panose="030F0702030302020204" pitchFamily="66" charset="0"/>
              </a:rPr>
              <a:t>sentimento de infância não existia.... </a:t>
            </a:r>
            <a:endParaRPr lang="pt-BR" altLang="pt-BR" b="1" dirty="0" smtClean="0">
              <a:solidFill>
                <a:srgbClr val="FFFFFF"/>
              </a:solidFill>
              <a:latin typeface="Comic Sans MS" panose="030F0702030302020204" pitchFamily="66" charset="0"/>
            </a:endParaRP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b="1" dirty="0" smtClean="0">
                <a:solidFill>
                  <a:srgbClr val="FFFFFF"/>
                </a:solidFill>
                <a:latin typeface="Comic Sans MS" panose="030F0702030302020204" pitchFamily="66" charset="0"/>
              </a:rPr>
              <a:t>        </a:t>
            </a:r>
            <a:endParaRPr lang="pt-BR" altLang="pt-BR" b="1" dirty="0">
              <a:solidFill>
                <a:srgbClr val="FFFFFF"/>
              </a:solidFill>
              <a:latin typeface="Comic Sans MS" panose="030F0702030302020204" pitchFamily="66" charset="0"/>
            </a:endParaRP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b="1" dirty="0">
                <a:solidFill>
                  <a:srgbClr val="FFFFFF"/>
                </a:solidFill>
                <a:latin typeface="Comic Sans MS" panose="030F0702030302020204" pitchFamily="66" charset="0"/>
              </a:rPr>
              <a:t>...corresponde à consciência das características da criança, particularidades que na essência distinguem  a criança do adulto... </a:t>
            </a:r>
          </a:p>
        </p:txBody>
      </p:sp>
      <p:sp>
        <p:nvSpPr>
          <p:cNvPr id="10245" name="CaixaDeTexto 9"/>
          <p:cNvSpPr txBox="1">
            <a:spLocks noChangeArrowheads="1"/>
          </p:cNvSpPr>
          <p:nvPr/>
        </p:nvSpPr>
        <p:spPr bwMode="auto">
          <a:xfrm>
            <a:off x="5004048" y="5846826"/>
            <a:ext cx="3357563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800" b="1" dirty="0">
                <a:solidFill>
                  <a:srgbClr val="FFFF00"/>
                </a:solidFill>
                <a:latin typeface="Arial" panose="020B0604020202020204" pitchFamily="34" charset="0"/>
              </a:rPr>
              <a:t>Philippe </a:t>
            </a:r>
            <a:r>
              <a:rPr lang="pt-BR" altLang="pt-BR" sz="1800" b="1" dirty="0" err="1">
                <a:solidFill>
                  <a:srgbClr val="FFFF00"/>
                </a:solidFill>
                <a:latin typeface="Arial" panose="020B0604020202020204" pitchFamily="34" charset="0"/>
              </a:rPr>
              <a:t>Ariès</a:t>
            </a:r>
            <a:r>
              <a:rPr lang="pt-BR" altLang="pt-BR" sz="1800" b="1" dirty="0">
                <a:solidFill>
                  <a:srgbClr val="FFFF00"/>
                </a:solidFill>
                <a:latin typeface="Arial" panose="020B0604020202020204" pitchFamily="34" charset="0"/>
              </a:rPr>
              <a:t>, 1973</a:t>
            </a:r>
          </a:p>
        </p:txBody>
      </p:sp>
    </p:spTree>
    <p:extLst>
      <p:ext uri="{BB962C8B-B14F-4D97-AF65-F5344CB8AC3E}">
        <p14:creationId xmlns:p14="http://schemas.microsoft.com/office/powerpoint/2010/main" val="385506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7587" name="Picture 3" descr="FOT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60438"/>
            <a:ext cx="6502400" cy="490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1016000" y="533400"/>
            <a:ext cx="7180263" cy="533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609600" y="914400"/>
            <a:ext cx="1760538" cy="5029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0" name="Retângulo 5"/>
          <p:cNvSpPr>
            <a:spLocks noChangeArrowheads="1"/>
          </p:cNvSpPr>
          <p:nvPr/>
        </p:nvSpPr>
        <p:spPr bwMode="auto">
          <a:xfrm>
            <a:off x="428625" y="714375"/>
            <a:ext cx="5724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7107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4710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8131" name="Imagem 3" descr="Fig Ti 0204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7" r="5014" b="81250"/>
          <a:stretch>
            <a:fillRect/>
          </a:stretch>
        </p:blipFill>
        <p:spPr bwMode="auto">
          <a:xfrm>
            <a:off x="714375" y="1000125"/>
            <a:ext cx="74453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Imagem 4" descr="Fig Ti 0204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4" t="66241" r="8247" b="17708"/>
          <a:stretch>
            <a:fillRect/>
          </a:stretch>
        </p:blipFill>
        <p:spPr bwMode="auto">
          <a:xfrm>
            <a:off x="785813" y="3643313"/>
            <a:ext cx="7858125" cy="185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ângulo 4"/>
          <p:cNvSpPr/>
          <p:nvPr/>
        </p:nvSpPr>
        <p:spPr>
          <a:xfrm>
            <a:off x="3571875" y="3571875"/>
            <a:ext cx="5072063" cy="64293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59" t="25391" r="6250" b="14063"/>
          <a:stretch>
            <a:fillRect/>
          </a:stretch>
        </p:blipFill>
        <p:spPr bwMode="auto">
          <a:xfrm>
            <a:off x="1357313" y="1571625"/>
            <a:ext cx="7000875" cy="361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24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9155" name="Imagem 2" descr="Fig Ti 0204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Imagem 3" descr="Fig Ti 02044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7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3" name="Image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3228" y="264902"/>
            <a:ext cx="7935022" cy="6328196"/>
          </a:xfrm>
          <a:prstGeom prst="rect">
            <a:avLst/>
          </a:prstGeom>
        </p:spPr>
      </p:pic>
      <p:pic>
        <p:nvPicPr>
          <p:cNvPr id="7" name="Imagem 6"/>
          <p:cNvPicPr>
            <a:picLocks noChangeAspect="1"/>
          </p:cNvPicPr>
          <p:nvPr/>
        </p:nvPicPr>
        <p:blipFill rotWithShape="1">
          <a:blip r:embed="rId4"/>
          <a:srcRect l="13799" t="79935" r="66449" b="12745"/>
          <a:stretch/>
        </p:blipFill>
        <p:spPr>
          <a:xfrm>
            <a:off x="5531865" y="6104964"/>
            <a:ext cx="3612135" cy="753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751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4275" name="Picture 6" descr="PropCor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eaLnBrk="1" hangingPunct="1"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5427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5427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5427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5428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5428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5428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0179" name="Picture 3" descr="Vel_I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2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50183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7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81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CaixaDeTexto 6"/>
          <p:cNvSpPr txBox="1">
            <a:spLocks noChangeArrowheads="1"/>
          </p:cNvSpPr>
          <p:nvPr/>
        </p:nvSpPr>
        <p:spPr bwMode="auto">
          <a:xfrm>
            <a:off x="4357688" y="6532563"/>
            <a:ext cx="4572000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00"/>
                </a:solidFill>
                <a:latin typeface="Arial" panose="020B0604020202020204" pitchFamily="34" charset="0"/>
              </a:rPr>
              <a:t>Brincadeiras de crianças</a:t>
            </a:r>
            <a:r>
              <a:rPr lang="pt-BR" altLang="pt-BR" sz="1200" b="1">
                <a:solidFill>
                  <a:srgbClr val="FFFFFF"/>
                </a:solidFill>
                <a:latin typeface="Arial" panose="020B0604020202020204" pitchFamily="34" charset="0"/>
              </a:rPr>
              <a:t> - Pieter Brueghel (O Velho), 1560</a:t>
            </a:r>
          </a:p>
        </p:txBody>
      </p:sp>
    </p:spTree>
    <p:extLst>
      <p:ext uri="{BB962C8B-B14F-4D97-AF65-F5344CB8AC3E}">
        <p14:creationId xmlns:p14="http://schemas.microsoft.com/office/powerpoint/2010/main" val="442170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120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11" t="5859" r="20885" b="15021"/>
          <a:stretch>
            <a:fillRect/>
          </a:stretch>
        </p:blipFill>
        <p:spPr bwMode="auto">
          <a:xfrm>
            <a:off x="714375" y="500063"/>
            <a:ext cx="2813050" cy="3306762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tângulo 6"/>
          <p:cNvSpPr>
            <a:spLocks noChangeArrowheads="1"/>
          </p:cNvSpPr>
          <p:nvPr/>
        </p:nvSpPr>
        <p:spPr bwMode="auto">
          <a:xfrm>
            <a:off x="4500563" y="5570538"/>
            <a:ext cx="4429125" cy="4302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100" b="1">
                <a:solidFill>
                  <a:schemeClr val="bg1"/>
                </a:solidFill>
              </a:rPr>
              <a:t>Scammon, RE (1927) The first seriation study of human growth, </a:t>
            </a:r>
            <a:r>
              <a:rPr lang="en-US" altLang="pt-BR" sz="1100" b="1" i="1">
                <a:solidFill>
                  <a:schemeClr val="bg1"/>
                </a:solidFill>
              </a:rPr>
              <a:t>Am J of Physical Anthropology, 10, 329-336.</a:t>
            </a:r>
            <a:endParaRPr lang="pt-BR" altLang="pt-BR" sz="1100" b="1">
              <a:solidFill>
                <a:schemeClr val="bg1"/>
              </a:solidFill>
            </a:endParaRPr>
          </a:p>
        </p:txBody>
      </p:sp>
      <p:sp>
        <p:nvSpPr>
          <p:cNvPr id="51205" name="Retângulo 8"/>
          <p:cNvSpPr>
            <a:spLocks noChangeArrowheads="1"/>
          </p:cNvSpPr>
          <p:nvPr/>
        </p:nvSpPr>
        <p:spPr bwMode="auto">
          <a:xfrm>
            <a:off x="722313" y="3929063"/>
            <a:ext cx="2863850" cy="584200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Sigismund Elsholtz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Tese – Pádua  1654</a:t>
            </a:r>
            <a:r>
              <a:rPr lang="pt-BR" altLang="pt-BR" sz="16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1206" name="CaixaDeTexto 14"/>
          <p:cNvSpPr txBox="1">
            <a:spLocks noChangeArrowheads="1"/>
          </p:cNvSpPr>
          <p:nvPr/>
        </p:nvSpPr>
        <p:spPr bwMode="auto">
          <a:xfrm>
            <a:off x="4572000" y="642938"/>
            <a:ext cx="4143375" cy="5238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Registro semestral da evolução da estatura do filho do Conde de Montbelliard, 1750 - 1777</a:t>
            </a:r>
          </a:p>
        </p:txBody>
      </p:sp>
      <p:sp>
        <p:nvSpPr>
          <p:cNvPr id="51207" name="AutoShape 3"/>
          <p:cNvSpPr>
            <a:spLocks noChangeAspect="1" noChangeArrowheads="1"/>
          </p:cNvSpPr>
          <p:nvPr/>
        </p:nvSpPr>
        <p:spPr bwMode="auto">
          <a:xfrm>
            <a:off x="785813" y="2071688"/>
            <a:ext cx="3071812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1208" name="Picture 3" descr="1aCurv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0650" y="1336675"/>
            <a:ext cx="3044825" cy="409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5325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53281" name="Picture 3" descr="PSD_0A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8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5325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5325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5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5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pic>
        <p:nvPicPr>
          <p:cNvPr id="53258" name="Picture 15" descr="PSD_49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6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6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6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5327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7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5327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8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  <p:extLst>
      <p:ext uri="{BB962C8B-B14F-4D97-AF65-F5344CB8AC3E}">
        <p14:creationId xmlns:p14="http://schemas.microsoft.com/office/powerpoint/2010/main" val="3284747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COMO AVALIAR 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4395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  <p:extLst>
      <p:ext uri="{BB962C8B-B14F-4D97-AF65-F5344CB8AC3E}">
        <p14:creationId xmlns:p14="http://schemas.microsoft.com/office/powerpoint/2010/main" val="78405411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ChangeArrowheads="1"/>
          </p:cNvSpPr>
          <p:nvPr/>
        </p:nvSpPr>
        <p:spPr bwMode="auto">
          <a:xfrm>
            <a:off x="0" y="0"/>
            <a:ext cx="9144000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19672" y="1902745"/>
            <a:ext cx="6313334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O QUE É NORMAL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?</a:t>
            </a:r>
          </a:p>
        </p:txBody>
      </p:sp>
      <p:pic>
        <p:nvPicPr>
          <p:cNvPr id="79876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3312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ChangeArrowheads="1"/>
          </p:cNvSpPr>
          <p:nvPr/>
        </p:nvSpPr>
        <p:spPr bwMode="auto">
          <a:xfrm>
            <a:off x="-11113" y="-26988"/>
            <a:ext cx="9155113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(Curvas de Crescimento)</a:t>
            </a:r>
          </a:p>
        </p:txBody>
      </p:sp>
      <p:pic>
        <p:nvPicPr>
          <p:cNvPr id="80900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21106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3731" name="Picture 2" descr="D:\BECeliac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  <p:extLst>
      <p:ext uri="{BB962C8B-B14F-4D97-AF65-F5344CB8AC3E}">
        <p14:creationId xmlns:p14="http://schemas.microsoft.com/office/powerpoint/2010/main" val="3593317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9508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187450" y="1125538"/>
            <a:ext cx="6553200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REFERENCIAL:</a:t>
            </a: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411413" y="2420938"/>
            <a:ext cx="4752975" cy="30464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Variabilidade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Velocidade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Tendência</a:t>
            </a:r>
          </a:p>
        </p:txBody>
      </p:sp>
    </p:spTree>
    <p:extLst>
      <p:ext uri="{BB962C8B-B14F-4D97-AF65-F5344CB8AC3E}">
        <p14:creationId xmlns:p14="http://schemas.microsoft.com/office/powerpoint/2010/main" val="2518308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102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6" t="79770" r="28789" b="1038"/>
          <a:stretch>
            <a:fillRect/>
          </a:stretch>
        </p:blipFill>
        <p:spPr bwMode="auto">
          <a:xfrm>
            <a:off x="1979712" y="1484784"/>
            <a:ext cx="5486259" cy="3291756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5" name="CaixaDeTexto 9"/>
          <p:cNvSpPr txBox="1">
            <a:spLocks noChangeArrowheads="1"/>
          </p:cNvSpPr>
          <p:nvPr/>
        </p:nvSpPr>
        <p:spPr bwMode="auto">
          <a:xfrm>
            <a:off x="5304407" y="5805264"/>
            <a:ext cx="3357563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800" b="1" dirty="0">
                <a:solidFill>
                  <a:srgbClr val="FFFF00"/>
                </a:solidFill>
                <a:latin typeface="Arial" panose="020B0604020202020204" pitchFamily="34" charset="0"/>
              </a:rPr>
              <a:t>Philippe </a:t>
            </a:r>
            <a:r>
              <a:rPr lang="pt-BR" altLang="pt-BR" sz="1800" b="1" dirty="0" err="1">
                <a:solidFill>
                  <a:srgbClr val="FFFF00"/>
                </a:solidFill>
                <a:latin typeface="Arial" panose="020B0604020202020204" pitchFamily="34" charset="0"/>
              </a:rPr>
              <a:t>Ariès</a:t>
            </a:r>
            <a:r>
              <a:rPr lang="pt-BR" altLang="pt-BR" sz="1800" b="1" dirty="0">
                <a:solidFill>
                  <a:srgbClr val="FFFF00"/>
                </a:solidFill>
                <a:latin typeface="Arial" panose="020B0604020202020204" pitchFamily="34" charset="0"/>
              </a:rPr>
              <a:t>, 1973</a:t>
            </a:r>
          </a:p>
        </p:txBody>
      </p:sp>
    </p:spTree>
    <p:extLst>
      <p:ext uri="{BB962C8B-B14F-4D97-AF65-F5344CB8AC3E}">
        <p14:creationId xmlns:p14="http://schemas.microsoft.com/office/powerpoint/2010/main" val="2547029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  <p:extLst>
      <p:ext uri="{BB962C8B-B14F-4D97-AF65-F5344CB8AC3E}">
        <p14:creationId xmlns:p14="http://schemas.microsoft.com/office/powerpoint/2010/main" val="1659833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  <p:extLst>
      <p:ext uri="{BB962C8B-B14F-4D97-AF65-F5344CB8AC3E}">
        <p14:creationId xmlns:p14="http://schemas.microsoft.com/office/powerpoint/2010/main" val="2788287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86020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86021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  <p:extLst>
      <p:ext uri="{BB962C8B-B14F-4D97-AF65-F5344CB8AC3E}">
        <p14:creationId xmlns:p14="http://schemas.microsoft.com/office/powerpoint/2010/main" val="2885153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  <a:buFontTx/>
              <a:buNone/>
            </a:pPr>
            <a:r>
              <a:rPr lang="pt-BR" alt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  <p:extLst>
      <p:ext uri="{BB962C8B-B14F-4D97-AF65-F5344CB8AC3E}">
        <p14:creationId xmlns:p14="http://schemas.microsoft.com/office/powerpoint/2010/main" val="17242815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74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5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6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7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8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9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0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1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2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3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4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5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6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7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88088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8089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  <p:extLst>
      <p:ext uri="{BB962C8B-B14F-4D97-AF65-F5344CB8AC3E}">
        <p14:creationId xmlns:p14="http://schemas.microsoft.com/office/powerpoint/2010/main" val="945235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09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8910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8909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910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  <p:extLst>
      <p:ext uri="{BB962C8B-B14F-4D97-AF65-F5344CB8AC3E}">
        <p14:creationId xmlns:p14="http://schemas.microsoft.com/office/powerpoint/2010/main" val="1192349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22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0128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29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0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1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2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3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4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5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6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7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8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9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0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1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2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3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4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5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6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7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8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9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0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1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2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3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4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5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6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7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8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9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0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1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2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3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4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5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6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7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8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9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0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1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2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3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4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5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6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7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8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9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0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1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2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3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0123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0124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26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90127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  <p:extLst>
      <p:ext uri="{BB962C8B-B14F-4D97-AF65-F5344CB8AC3E}">
        <p14:creationId xmlns:p14="http://schemas.microsoft.com/office/powerpoint/2010/main" val="2766041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4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1153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4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5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6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7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8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9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0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1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2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3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4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5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6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7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8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9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0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1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2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3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4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5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6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7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8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9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0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1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2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3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4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5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6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7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8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9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0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1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2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3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4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5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6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7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8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9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0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1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2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3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4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5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6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7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8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114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114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0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2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  <p:extLst>
      <p:ext uri="{BB962C8B-B14F-4D97-AF65-F5344CB8AC3E}">
        <p14:creationId xmlns:p14="http://schemas.microsoft.com/office/powerpoint/2010/main" val="4273862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7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2177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8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9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0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1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2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3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4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5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6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7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8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9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0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1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2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3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4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5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6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7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8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9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0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1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2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3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4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5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6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7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8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9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0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1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2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3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4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5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6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7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8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9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0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1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2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3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4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5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6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7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8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9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0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1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2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217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217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4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6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  <p:extLst>
      <p:ext uri="{BB962C8B-B14F-4D97-AF65-F5344CB8AC3E}">
        <p14:creationId xmlns:p14="http://schemas.microsoft.com/office/powerpoint/2010/main" val="3315101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93187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3190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3191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2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3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4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5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6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7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8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9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0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1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2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3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4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5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6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7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8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9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0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1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2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3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4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5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6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7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8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9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0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1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2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3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4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5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6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7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8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9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0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1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2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3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4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5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6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7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8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9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0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1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2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3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4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5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6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7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8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9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0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1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2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3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4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5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6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7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8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9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0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1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2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3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4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5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6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7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8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9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0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1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2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3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4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5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6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7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8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93279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93280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93281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93282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93283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93284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93285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93286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93287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93288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93289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932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932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93298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932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3300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3301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3302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93290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93291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93292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9329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329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93293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4169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509697" y="1703398"/>
            <a:ext cx="6264275" cy="2123658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 smtClean="0">
                <a:solidFill>
                  <a:srgbClr val="FFFFFF"/>
                </a:solidFill>
                <a:latin typeface="Arial" panose="020B0604020202020204" pitchFamily="34" charset="0"/>
              </a:rPr>
              <a:t>Diferentes culturas</a:t>
            </a:r>
            <a:endParaRPr lang="pt-BR" altLang="pt-BR" sz="6600" b="1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CaixaDeTexto 8"/>
          <p:cNvSpPr txBox="1">
            <a:spLocks noChangeArrowheads="1"/>
          </p:cNvSpPr>
          <p:nvPr/>
        </p:nvSpPr>
        <p:spPr bwMode="auto">
          <a:xfrm>
            <a:off x="0" y="437274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>
                <a:solidFill>
                  <a:srgbClr val="FFFFFF"/>
                </a:solidFill>
                <a:latin typeface="Comic Sans MS" panose="030F0702030302020204" pitchFamily="66" charset="0"/>
              </a:rPr>
              <a:t>Criança ?</a:t>
            </a:r>
          </a:p>
        </p:txBody>
      </p:sp>
      <p:sp>
        <p:nvSpPr>
          <p:cNvPr id="10" name="CaixaDeTexto 8"/>
          <p:cNvSpPr txBox="1">
            <a:spLocks noChangeArrowheads="1"/>
          </p:cNvSpPr>
          <p:nvPr/>
        </p:nvSpPr>
        <p:spPr bwMode="auto">
          <a:xfrm>
            <a:off x="2084278" y="3985419"/>
            <a:ext cx="6264275" cy="2123658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6600" b="1" dirty="0" smtClean="0">
                <a:solidFill>
                  <a:srgbClr val="FFFFFF"/>
                </a:solidFill>
                <a:latin typeface="Comic Sans MS" panose="030F0702030302020204" pitchFamily="66" charset="0"/>
              </a:rPr>
              <a:t>Diferentes Concepções</a:t>
            </a:r>
            <a:endParaRPr lang="pt-BR" altLang="pt-BR" sz="6600" b="1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sp>
        <p:nvSpPr>
          <p:cNvPr id="2" name="Seta para baixo 1"/>
          <p:cNvSpPr/>
          <p:nvPr/>
        </p:nvSpPr>
        <p:spPr>
          <a:xfrm rot="18692530">
            <a:off x="5144356" y="2724506"/>
            <a:ext cx="363439" cy="1423276"/>
          </a:xfrm>
          <a:prstGeom prst="downArrow">
            <a:avLst/>
          </a:prstGeom>
          <a:solidFill>
            <a:srgbClr val="FFFF66"/>
          </a:solidFill>
          <a:ln>
            <a:solidFill>
              <a:srgbClr val="00B0F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/>
        </p:nvSpPr>
        <p:spPr>
          <a:xfrm>
            <a:off x="6444208" y="6525344"/>
            <a:ext cx="23042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dirty="0" smtClean="0">
                <a:solidFill>
                  <a:schemeClr val="bg1"/>
                </a:solidFill>
              </a:rPr>
              <a:t>David F. </a:t>
            </a:r>
            <a:r>
              <a:rPr lang="pt-BR" sz="1400" dirty="0" err="1" smtClean="0">
                <a:solidFill>
                  <a:schemeClr val="bg1"/>
                </a:solidFill>
              </a:rPr>
              <a:t>Lancy</a:t>
            </a:r>
            <a:r>
              <a:rPr lang="pt-BR" sz="1400" dirty="0" smtClean="0">
                <a:solidFill>
                  <a:schemeClr val="bg1"/>
                </a:solidFill>
              </a:rPr>
              <a:t> 2008</a:t>
            </a:r>
            <a:endParaRPr lang="pt-BR" sz="14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4212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3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4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  <p:extLst>
      <p:ext uri="{BB962C8B-B14F-4D97-AF65-F5344CB8AC3E}">
        <p14:creationId xmlns:p14="http://schemas.microsoft.com/office/powerpoint/2010/main" val="1484714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95237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95239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95240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95241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136 - 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95242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95243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95244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45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95246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95259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95260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95262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3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4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95261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altLang="pt-BR" sz="1800" b="1">
                  <a:solidFill>
                    <a:schemeClr val="bg1"/>
                  </a:solidFill>
                </a:rPr>
                <a:t> ( E</a:t>
              </a:r>
              <a:r>
                <a:rPr lang="pt-BR" altLang="pt-BR" sz="1800" b="1" baseline="-25000">
                  <a:solidFill>
                    <a:schemeClr val="bg1"/>
                  </a:solidFill>
                </a:rPr>
                <a:t>O</a:t>
              </a:r>
              <a:r>
                <a:rPr lang="pt-BR" altLang="pt-BR" sz="1800" b="1">
                  <a:solidFill>
                    <a:schemeClr val="bg1"/>
                  </a:solidFill>
                </a:rPr>
                <a:t> – x)</a:t>
              </a:r>
              <a:r>
                <a:rPr lang="pt-BR" altLang="pt-BR" sz="1800" b="1" baseline="30000">
                  <a:solidFill>
                    <a:schemeClr val="bg1"/>
                  </a:solidFill>
                </a:rPr>
                <a:t>2</a:t>
              </a:r>
              <a:r>
                <a:rPr lang="pt-BR" altLang="pt-BR" sz="1800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95247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5248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95252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95253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rgbClr val="FFFF00"/>
                  </a:solidFill>
                </a:rPr>
                <a:t>1004</a:t>
              </a:r>
              <a:r>
                <a:rPr lang="pt-BR" altLang="pt-BR" sz="1800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95254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= </a:t>
              </a:r>
              <a:r>
                <a:rPr lang="pt-BR" altLang="pt-BR" sz="1800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95255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95256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7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8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95249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0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1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TOTAL 0</a:t>
            </a:r>
          </a:p>
        </p:txBody>
      </p:sp>
    </p:spTree>
    <p:extLst>
      <p:ext uri="{BB962C8B-B14F-4D97-AF65-F5344CB8AC3E}">
        <p14:creationId xmlns:p14="http://schemas.microsoft.com/office/powerpoint/2010/main" val="559028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6260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96261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3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64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65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6" name="Picture 1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96268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269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96270" name="Picture 1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1" name="Picture 1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2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73" name="Picture 2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4" name="Picture 21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5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96276" name="Picture 2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7" name="Picture 24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8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279" name="Picture 2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0" name="Picture 2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1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96282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96283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96284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6285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96286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96287" name="Picture 3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8" name="Picture 3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9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90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91" name="Picture 38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39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93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96294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96295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96296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96297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96298" name="Picture 45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6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96301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02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96303" name="Picture 50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4" name="Picture 51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5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6 w 965"/>
              <a:gd name="T3" fmla="*/ 2147483646 h 23"/>
              <a:gd name="T4" fmla="*/ 2147483646 w 965"/>
              <a:gd name="T5" fmla="*/ 2147483646 h 23"/>
              <a:gd name="T6" fmla="*/ 0 w 965"/>
              <a:gd name="T7" fmla="*/ 2147483646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06" name="Picture 53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7" name="Picture 5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8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09" name="Picture 56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0" name="Picture 57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1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2" name="Picture 59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3" name="Picture 60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5" name="Picture 62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6" name="Picture 63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7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18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19" name="Picture 66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0" name="Picture 67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1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6 w 562"/>
              <a:gd name="T3" fmla="*/ 2147483646 h 23"/>
              <a:gd name="T4" fmla="*/ 2147483646 w 562"/>
              <a:gd name="T5" fmla="*/ 2147483646 h 23"/>
              <a:gd name="T6" fmla="*/ 0 w 562"/>
              <a:gd name="T7" fmla="*/ 2147483646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22" name="Picture 69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3" name="Picture 70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4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25" name="Picture 72"/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6" name="Picture 73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7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28" name="Picture 75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9" name="Picture 76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30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31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  <p:extLst>
      <p:ext uri="{BB962C8B-B14F-4D97-AF65-F5344CB8AC3E}">
        <p14:creationId xmlns:p14="http://schemas.microsoft.com/office/powerpoint/2010/main" val="2936042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72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728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287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88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89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0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1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2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3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94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5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6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7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8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9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0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1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2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3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4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5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6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7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8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09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0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1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2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13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4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5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6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7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8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9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0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1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2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3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4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5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6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7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8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9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0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1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2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3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4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5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6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7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8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9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0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1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2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3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4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5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6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7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8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9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0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1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2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3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4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5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6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7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8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9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0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1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2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3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4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5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6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7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8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9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0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1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2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3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4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5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7376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7377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7378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7379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7380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7381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7382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7383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7384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7385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7386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7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7388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9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7390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91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7392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7393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7394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7395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73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73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7398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73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7400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7401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7402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7403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7404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7405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7406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7407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7408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7409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  <p:extLst>
      <p:ext uri="{BB962C8B-B14F-4D97-AF65-F5344CB8AC3E}">
        <p14:creationId xmlns:p14="http://schemas.microsoft.com/office/powerpoint/2010/main" val="3050013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83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83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1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840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840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840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840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840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840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841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841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841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841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841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841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841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842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842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842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842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842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842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842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842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842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842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843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843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8432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843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843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843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843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843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310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933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9339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340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1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2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3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4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5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6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7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8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9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0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1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2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3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4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5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6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7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8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9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0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1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2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3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4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5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6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7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8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9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0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1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2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3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4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5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6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7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8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9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0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1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2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3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4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5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6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7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8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9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0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1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2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3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4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5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6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7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8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9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0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1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2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3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4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5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6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7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8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9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0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1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2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3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4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5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6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7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8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9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0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1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2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3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4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5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6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7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8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9429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9430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9431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9432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9433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9434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9435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9436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9437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9438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9439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0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9441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2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9443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4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9445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9446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9447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9448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9449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9450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9451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9452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9453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9454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9455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9456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9457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9458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9459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9460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9461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9462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3631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0357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0358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59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0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1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2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3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4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5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6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7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8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9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70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1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2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3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4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5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6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7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8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9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0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1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2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3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4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5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6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7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8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9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0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1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2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3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4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5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6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7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8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9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0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1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2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3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4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5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6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7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8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9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0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1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2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3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4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5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6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7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8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9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0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1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2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3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4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5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6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7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8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9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0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1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2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3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4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5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6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7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8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9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0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1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2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3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4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5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0446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0447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0448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0449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0450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0451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0452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0453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0454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0455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0456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7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0458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9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0460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61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0462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0463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0464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0465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0466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0467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0468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0469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0470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0471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0472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100473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0474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0475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0476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0477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0478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0479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100412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489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19275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1381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1382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3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4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5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6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7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8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9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0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1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2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3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4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5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6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7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8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9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0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1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2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3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4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5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6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7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8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9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0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1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2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3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4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5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6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7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8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9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0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1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2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3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4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5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6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7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8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9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0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1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2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3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4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5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6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7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8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9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0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1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2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3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4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5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6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7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8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9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0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1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2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3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4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5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6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7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8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9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60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1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2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3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4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5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6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7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8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9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1470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1471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1472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1473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1474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1475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1476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1477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1478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1479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1480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1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1482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3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1484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5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1486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1487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1488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1489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1490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1491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1492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1493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1494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1495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1496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101497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1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1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1500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1501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1502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1503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101435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516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2076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2557463" y="1908175"/>
            <a:ext cx="4921250" cy="3530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4" name="Line 4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5" name="Line 5"/>
          <p:cNvSpPr>
            <a:spLocks noChangeShapeType="1"/>
          </p:cNvSpPr>
          <p:nvPr/>
        </p:nvSpPr>
        <p:spPr bwMode="auto">
          <a:xfrm flipV="1"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6" name="Line 6"/>
          <p:cNvSpPr>
            <a:spLocks noChangeShapeType="1"/>
          </p:cNvSpPr>
          <p:nvPr/>
        </p:nvSpPr>
        <p:spPr bwMode="auto">
          <a:xfrm flipV="1">
            <a:off x="33766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7" name="Line 7"/>
          <p:cNvSpPr>
            <a:spLocks noChangeShapeType="1"/>
          </p:cNvSpPr>
          <p:nvPr/>
        </p:nvSpPr>
        <p:spPr bwMode="auto">
          <a:xfrm flipV="1">
            <a:off x="419576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8" name="Line 8"/>
          <p:cNvSpPr>
            <a:spLocks noChangeShapeType="1"/>
          </p:cNvSpPr>
          <p:nvPr/>
        </p:nvSpPr>
        <p:spPr bwMode="auto">
          <a:xfrm flipV="1">
            <a:off x="5016500" y="1908175"/>
            <a:ext cx="1588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9" name="Line 9"/>
          <p:cNvSpPr>
            <a:spLocks noChangeShapeType="1"/>
          </p:cNvSpPr>
          <p:nvPr/>
        </p:nvSpPr>
        <p:spPr bwMode="auto">
          <a:xfrm flipV="1">
            <a:off x="5837238" y="1908175"/>
            <a:ext cx="3175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0" name="Line 10"/>
          <p:cNvSpPr>
            <a:spLocks noChangeShapeType="1"/>
          </p:cNvSpPr>
          <p:nvPr/>
        </p:nvSpPr>
        <p:spPr bwMode="auto">
          <a:xfrm flipV="1">
            <a:off x="66595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1" name="Line 11"/>
          <p:cNvSpPr>
            <a:spLocks noChangeShapeType="1"/>
          </p:cNvSpPr>
          <p:nvPr/>
        </p:nvSpPr>
        <p:spPr bwMode="auto">
          <a:xfrm>
            <a:off x="2557463" y="493553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2" name="Line 12"/>
          <p:cNvSpPr>
            <a:spLocks noChangeShapeType="1"/>
          </p:cNvSpPr>
          <p:nvPr/>
        </p:nvSpPr>
        <p:spPr bwMode="auto">
          <a:xfrm>
            <a:off x="2557463" y="443071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3" name="Line 13"/>
          <p:cNvSpPr>
            <a:spLocks noChangeShapeType="1"/>
          </p:cNvSpPr>
          <p:nvPr/>
        </p:nvSpPr>
        <p:spPr bwMode="auto">
          <a:xfrm>
            <a:off x="2557463" y="392588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4" name="Line 14"/>
          <p:cNvSpPr>
            <a:spLocks noChangeShapeType="1"/>
          </p:cNvSpPr>
          <p:nvPr/>
        </p:nvSpPr>
        <p:spPr bwMode="auto">
          <a:xfrm>
            <a:off x="2557463" y="342106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5" name="Line 15"/>
          <p:cNvSpPr>
            <a:spLocks noChangeShapeType="1"/>
          </p:cNvSpPr>
          <p:nvPr/>
        </p:nvSpPr>
        <p:spPr bwMode="auto">
          <a:xfrm>
            <a:off x="2557463" y="291782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6" name="Line 16"/>
          <p:cNvSpPr>
            <a:spLocks noChangeShapeType="1"/>
          </p:cNvSpPr>
          <p:nvPr/>
        </p:nvSpPr>
        <p:spPr bwMode="auto">
          <a:xfrm>
            <a:off x="2557463" y="2413000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7" name="Line 17"/>
          <p:cNvSpPr>
            <a:spLocks noChangeShapeType="1"/>
          </p:cNvSpPr>
          <p:nvPr/>
        </p:nvSpPr>
        <p:spPr bwMode="auto">
          <a:xfrm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8" name="Line 18"/>
          <p:cNvSpPr>
            <a:spLocks noChangeShapeType="1"/>
          </p:cNvSpPr>
          <p:nvPr/>
        </p:nvSpPr>
        <p:spPr bwMode="auto">
          <a:xfrm>
            <a:off x="74787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9" name="Line 19"/>
          <p:cNvSpPr>
            <a:spLocks noChangeShapeType="1"/>
          </p:cNvSpPr>
          <p:nvPr/>
        </p:nvSpPr>
        <p:spPr bwMode="auto">
          <a:xfrm>
            <a:off x="2557463" y="54387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0" name="Line 20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1" name="Rectangle 21"/>
          <p:cNvSpPr>
            <a:spLocks noChangeArrowheads="1"/>
          </p:cNvSpPr>
          <p:nvPr/>
        </p:nvSpPr>
        <p:spPr bwMode="auto">
          <a:xfrm>
            <a:off x="2525713" y="4148138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2" name="Rectangle 22"/>
          <p:cNvSpPr>
            <a:spLocks noChangeArrowheads="1"/>
          </p:cNvSpPr>
          <p:nvPr/>
        </p:nvSpPr>
        <p:spPr bwMode="auto">
          <a:xfrm>
            <a:off x="3344863" y="37449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3" name="Rectangle 23"/>
          <p:cNvSpPr>
            <a:spLocks noChangeArrowheads="1"/>
          </p:cNvSpPr>
          <p:nvPr/>
        </p:nvSpPr>
        <p:spPr bwMode="auto">
          <a:xfrm>
            <a:off x="4165600" y="3492500"/>
            <a:ext cx="61913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4" name="Rectangle 24"/>
          <p:cNvSpPr>
            <a:spLocks noChangeArrowheads="1"/>
          </p:cNvSpPr>
          <p:nvPr/>
        </p:nvSpPr>
        <p:spPr bwMode="auto">
          <a:xfrm>
            <a:off x="4986338" y="308927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5" name="Rectangle 25"/>
          <p:cNvSpPr>
            <a:spLocks noChangeArrowheads="1"/>
          </p:cNvSpPr>
          <p:nvPr/>
        </p:nvSpPr>
        <p:spPr bwMode="auto">
          <a:xfrm>
            <a:off x="5808663" y="2686050"/>
            <a:ext cx="58737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6" name="Rectangle 26"/>
          <p:cNvSpPr>
            <a:spLocks noChangeArrowheads="1"/>
          </p:cNvSpPr>
          <p:nvPr/>
        </p:nvSpPr>
        <p:spPr bwMode="auto">
          <a:xfrm>
            <a:off x="6627813" y="213042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7" name="Rectangle 27"/>
          <p:cNvSpPr>
            <a:spLocks noChangeArrowheads="1"/>
          </p:cNvSpPr>
          <p:nvPr/>
        </p:nvSpPr>
        <p:spPr bwMode="auto">
          <a:xfrm>
            <a:off x="7446963" y="19796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8" name="Rectangle 28"/>
          <p:cNvSpPr>
            <a:spLocks noChangeArrowheads="1"/>
          </p:cNvSpPr>
          <p:nvPr/>
        </p:nvSpPr>
        <p:spPr bwMode="auto">
          <a:xfrm>
            <a:off x="2525713" y="4349750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9" name="Rectangle 29"/>
          <p:cNvSpPr>
            <a:spLocks noChangeArrowheads="1"/>
          </p:cNvSpPr>
          <p:nvPr/>
        </p:nvSpPr>
        <p:spPr bwMode="auto">
          <a:xfrm>
            <a:off x="3344863" y="39465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0" name="Rectangle 30"/>
          <p:cNvSpPr>
            <a:spLocks noChangeArrowheads="1"/>
          </p:cNvSpPr>
          <p:nvPr/>
        </p:nvSpPr>
        <p:spPr bwMode="auto">
          <a:xfrm>
            <a:off x="4165600" y="3694113"/>
            <a:ext cx="61913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1" name="Rectangle 31"/>
          <p:cNvSpPr>
            <a:spLocks noChangeArrowheads="1"/>
          </p:cNvSpPr>
          <p:nvPr/>
        </p:nvSpPr>
        <p:spPr bwMode="auto">
          <a:xfrm>
            <a:off x="4986338" y="329088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2" name="Rectangle 32"/>
          <p:cNvSpPr>
            <a:spLocks noChangeArrowheads="1"/>
          </p:cNvSpPr>
          <p:nvPr/>
        </p:nvSpPr>
        <p:spPr bwMode="auto">
          <a:xfrm>
            <a:off x="5808663" y="2887663"/>
            <a:ext cx="58737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3" name="Rectangle 33"/>
          <p:cNvSpPr>
            <a:spLocks noChangeArrowheads="1"/>
          </p:cNvSpPr>
          <p:nvPr/>
        </p:nvSpPr>
        <p:spPr bwMode="auto">
          <a:xfrm>
            <a:off x="6627813" y="233203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4" name="Rectangle 34"/>
          <p:cNvSpPr>
            <a:spLocks noChangeArrowheads="1"/>
          </p:cNvSpPr>
          <p:nvPr/>
        </p:nvSpPr>
        <p:spPr bwMode="auto">
          <a:xfrm>
            <a:off x="7446963" y="21812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5" name="Rectangle 35"/>
          <p:cNvSpPr>
            <a:spLocks noChangeArrowheads="1"/>
          </p:cNvSpPr>
          <p:nvPr/>
        </p:nvSpPr>
        <p:spPr bwMode="auto">
          <a:xfrm>
            <a:off x="2525713" y="4602163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6" name="Rectangle 36"/>
          <p:cNvSpPr>
            <a:spLocks noChangeArrowheads="1"/>
          </p:cNvSpPr>
          <p:nvPr/>
        </p:nvSpPr>
        <p:spPr bwMode="auto">
          <a:xfrm>
            <a:off x="3344863" y="4198938"/>
            <a:ext cx="63500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7" name="Rectangle 37"/>
          <p:cNvSpPr>
            <a:spLocks noChangeArrowheads="1"/>
          </p:cNvSpPr>
          <p:nvPr/>
        </p:nvSpPr>
        <p:spPr bwMode="auto">
          <a:xfrm>
            <a:off x="4165600" y="3895725"/>
            <a:ext cx="61913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8" name="Rectangle 38"/>
          <p:cNvSpPr>
            <a:spLocks noChangeArrowheads="1"/>
          </p:cNvSpPr>
          <p:nvPr/>
        </p:nvSpPr>
        <p:spPr bwMode="auto">
          <a:xfrm>
            <a:off x="4986338" y="354330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9" name="Rectangle 39"/>
          <p:cNvSpPr>
            <a:spLocks noChangeArrowheads="1"/>
          </p:cNvSpPr>
          <p:nvPr/>
        </p:nvSpPr>
        <p:spPr bwMode="auto">
          <a:xfrm>
            <a:off x="5808663" y="3138488"/>
            <a:ext cx="58737" cy="61912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0" name="Rectangle 40"/>
          <p:cNvSpPr>
            <a:spLocks noChangeArrowheads="1"/>
          </p:cNvSpPr>
          <p:nvPr/>
        </p:nvSpPr>
        <p:spPr bwMode="auto">
          <a:xfrm>
            <a:off x="6627813" y="258445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1" name="Rectangle 41"/>
          <p:cNvSpPr>
            <a:spLocks noChangeArrowheads="1"/>
          </p:cNvSpPr>
          <p:nvPr/>
        </p:nvSpPr>
        <p:spPr bwMode="auto">
          <a:xfrm>
            <a:off x="7446963" y="2432050"/>
            <a:ext cx="63500" cy="61913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2" name="Rectangle 42"/>
          <p:cNvSpPr>
            <a:spLocks noChangeArrowheads="1"/>
          </p:cNvSpPr>
          <p:nvPr/>
        </p:nvSpPr>
        <p:spPr bwMode="auto">
          <a:xfrm>
            <a:off x="2525713" y="4854575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3" name="Rectangle 43"/>
          <p:cNvSpPr>
            <a:spLocks noChangeArrowheads="1"/>
          </p:cNvSpPr>
          <p:nvPr/>
        </p:nvSpPr>
        <p:spPr bwMode="auto">
          <a:xfrm>
            <a:off x="3344863" y="4449763"/>
            <a:ext cx="63500" cy="61912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4" name="Rectangle 44"/>
          <p:cNvSpPr>
            <a:spLocks noChangeArrowheads="1"/>
          </p:cNvSpPr>
          <p:nvPr/>
        </p:nvSpPr>
        <p:spPr bwMode="auto">
          <a:xfrm>
            <a:off x="4165600" y="4148138"/>
            <a:ext cx="61913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5" name="Rectangle 45"/>
          <p:cNvSpPr>
            <a:spLocks noChangeArrowheads="1"/>
          </p:cNvSpPr>
          <p:nvPr/>
        </p:nvSpPr>
        <p:spPr bwMode="auto">
          <a:xfrm>
            <a:off x="4986338" y="379571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6" name="Rectangle 46"/>
          <p:cNvSpPr>
            <a:spLocks noChangeArrowheads="1"/>
          </p:cNvSpPr>
          <p:nvPr/>
        </p:nvSpPr>
        <p:spPr bwMode="auto">
          <a:xfrm>
            <a:off x="5808663" y="3390900"/>
            <a:ext cx="58737" cy="61913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7" name="Rectangle 47"/>
          <p:cNvSpPr>
            <a:spLocks noChangeArrowheads="1"/>
          </p:cNvSpPr>
          <p:nvPr/>
        </p:nvSpPr>
        <p:spPr bwMode="auto">
          <a:xfrm>
            <a:off x="6627813" y="283686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8" name="Rectangle 48"/>
          <p:cNvSpPr>
            <a:spLocks noChangeArrowheads="1"/>
          </p:cNvSpPr>
          <p:nvPr/>
        </p:nvSpPr>
        <p:spPr bwMode="auto">
          <a:xfrm>
            <a:off x="7446963" y="2686050"/>
            <a:ext cx="63500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9" name="Rectangle 49"/>
          <p:cNvSpPr>
            <a:spLocks noChangeArrowheads="1"/>
          </p:cNvSpPr>
          <p:nvPr/>
        </p:nvSpPr>
        <p:spPr bwMode="auto">
          <a:xfrm>
            <a:off x="2525713" y="5056188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0" name="Rectangle 50"/>
          <p:cNvSpPr>
            <a:spLocks noChangeArrowheads="1"/>
          </p:cNvSpPr>
          <p:nvPr/>
        </p:nvSpPr>
        <p:spPr bwMode="auto">
          <a:xfrm>
            <a:off x="3344863" y="46529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1" name="Rectangle 51"/>
          <p:cNvSpPr>
            <a:spLocks noChangeArrowheads="1"/>
          </p:cNvSpPr>
          <p:nvPr/>
        </p:nvSpPr>
        <p:spPr bwMode="auto">
          <a:xfrm>
            <a:off x="4165600" y="4349750"/>
            <a:ext cx="61913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2" name="Rectangle 52"/>
          <p:cNvSpPr>
            <a:spLocks noChangeArrowheads="1"/>
          </p:cNvSpPr>
          <p:nvPr/>
        </p:nvSpPr>
        <p:spPr bwMode="auto">
          <a:xfrm>
            <a:off x="4986338" y="399732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3" name="Rectangle 53"/>
          <p:cNvSpPr>
            <a:spLocks noChangeArrowheads="1"/>
          </p:cNvSpPr>
          <p:nvPr/>
        </p:nvSpPr>
        <p:spPr bwMode="auto">
          <a:xfrm>
            <a:off x="5808663" y="3594100"/>
            <a:ext cx="58737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4" name="Rectangle 54"/>
          <p:cNvSpPr>
            <a:spLocks noChangeArrowheads="1"/>
          </p:cNvSpPr>
          <p:nvPr/>
        </p:nvSpPr>
        <p:spPr bwMode="auto">
          <a:xfrm>
            <a:off x="6627813" y="303847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5" name="Rectangle 55"/>
          <p:cNvSpPr>
            <a:spLocks noChangeArrowheads="1"/>
          </p:cNvSpPr>
          <p:nvPr/>
        </p:nvSpPr>
        <p:spPr bwMode="auto">
          <a:xfrm>
            <a:off x="7446963" y="28876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6" name="Freeform 56"/>
          <p:cNvSpPr>
            <a:spLocks noEditPoints="1"/>
          </p:cNvSpPr>
          <p:nvPr/>
        </p:nvSpPr>
        <p:spPr bwMode="auto">
          <a:xfrm>
            <a:off x="2516188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2147483646 h 359"/>
              <a:gd name="T56" fmla="*/ 2147483646 w 240"/>
              <a:gd name="T57" fmla="*/ 2147483646 h 359"/>
              <a:gd name="T58" fmla="*/ 2147483646 w 240"/>
              <a:gd name="T59" fmla="*/ 0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2147483646 w 240"/>
              <a:gd name="T97" fmla="*/ 2147483646 h 359"/>
              <a:gd name="T98" fmla="*/ 2147483646 w 240"/>
              <a:gd name="T99" fmla="*/ 2147483646 h 359"/>
              <a:gd name="T100" fmla="*/ 2147483646 w 240"/>
              <a:gd name="T101" fmla="*/ 2147483646 h 3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40"/>
              <a:gd name="T154" fmla="*/ 0 h 359"/>
              <a:gd name="T155" fmla="*/ 240 w 240"/>
              <a:gd name="T156" fmla="*/ 359 h 3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40" h="359">
                <a:moveTo>
                  <a:pt x="50" y="248"/>
                </a:moveTo>
                <a:lnTo>
                  <a:pt x="51" y="263"/>
                </a:lnTo>
                <a:lnTo>
                  <a:pt x="55" y="276"/>
                </a:lnTo>
                <a:lnTo>
                  <a:pt x="60" y="289"/>
                </a:lnTo>
                <a:lnTo>
                  <a:pt x="68" y="298"/>
                </a:lnTo>
                <a:lnTo>
                  <a:pt x="78" y="306"/>
                </a:lnTo>
                <a:lnTo>
                  <a:pt x="91" y="312"/>
                </a:lnTo>
                <a:lnTo>
                  <a:pt x="104" y="316"/>
                </a:lnTo>
                <a:lnTo>
                  <a:pt x="119" y="317"/>
                </a:lnTo>
                <a:lnTo>
                  <a:pt x="135" y="316"/>
                </a:lnTo>
                <a:lnTo>
                  <a:pt x="150" y="312"/>
                </a:lnTo>
                <a:lnTo>
                  <a:pt x="161" y="306"/>
                </a:lnTo>
                <a:lnTo>
                  <a:pt x="167" y="302"/>
                </a:lnTo>
                <a:lnTo>
                  <a:pt x="172" y="298"/>
                </a:lnTo>
                <a:lnTo>
                  <a:pt x="179" y="289"/>
                </a:lnTo>
                <a:lnTo>
                  <a:pt x="186" y="276"/>
                </a:lnTo>
                <a:lnTo>
                  <a:pt x="189" y="263"/>
                </a:lnTo>
                <a:lnTo>
                  <a:pt x="191" y="248"/>
                </a:lnTo>
                <a:lnTo>
                  <a:pt x="191" y="240"/>
                </a:lnTo>
                <a:lnTo>
                  <a:pt x="189" y="234"/>
                </a:lnTo>
                <a:lnTo>
                  <a:pt x="186" y="222"/>
                </a:lnTo>
                <a:lnTo>
                  <a:pt x="179" y="211"/>
                </a:lnTo>
                <a:lnTo>
                  <a:pt x="172" y="201"/>
                </a:lnTo>
                <a:lnTo>
                  <a:pt x="161" y="194"/>
                </a:lnTo>
                <a:lnTo>
                  <a:pt x="150" y="189"/>
                </a:lnTo>
                <a:lnTo>
                  <a:pt x="135" y="185"/>
                </a:lnTo>
                <a:lnTo>
                  <a:pt x="119" y="184"/>
                </a:lnTo>
                <a:lnTo>
                  <a:pt x="104" y="185"/>
                </a:lnTo>
                <a:lnTo>
                  <a:pt x="97" y="186"/>
                </a:lnTo>
                <a:lnTo>
                  <a:pt x="91" y="189"/>
                </a:lnTo>
                <a:lnTo>
                  <a:pt x="84" y="191"/>
                </a:lnTo>
                <a:lnTo>
                  <a:pt x="78" y="194"/>
                </a:lnTo>
                <a:lnTo>
                  <a:pt x="68" y="201"/>
                </a:lnTo>
                <a:lnTo>
                  <a:pt x="60" y="211"/>
                </a:lnTo>
                <a:lnTo>
                  <a:pt x="55" y="222"/>
                </a:lnTo>
                <a:lnTo>
                  <a:pt x="51" y="234"/>
                </a:lnTo>
                <a:lnTo>
                  <a:pt x="50" y="248"/>
                </a:lnTo>
                <a:close/>
                <a:moveTo>
                  <a:pt x="60" y="94"/>
                </a:moveTo>
                <a:lnTo>
                  <a:pt x="61" y="106"/>
                </a:lnTo>
                <a:lnTo>
                  <a:pt x="63" y="116"/>
                </a:lnTo>
                <a:lnTo>
                  <a:pt x="66" y="121"/>
                </a:lnTo>
                <a:lnTo>
                  <a:pt x="68" y="126"/>
                </a:lnTo>
                <a:lnTo>
                  <a:pt x="76" y="132"/>
                </a:lnTo>
                <a:lnTo>
                  <a:pt x="84" y="139"/>
                </a:lnTo>
                <a:lnTo>
                  <a:pt x="94" y="144"/>
                </a:lnTo>
                <a:lnTo>
                  <a:pt x="107" y="147"/>
                </a:lnTo>
                <a:lnTo>
                  <a:pt x="119" y="148"/>
                </a:lnTo>
                <a:lnTo>
                  <a:pt x="133" y="147"/>
                </a:lnTo>
                <a:lnTo>
                  <a:pt x="145" y="144"/>
                </a:lnTo>
                <a:lnTo>
                  <a:pt x="155" y="139"/>
                </a:lnTo>
                <a:lnTo>
                  <a:pt x="163" y="132"/>
                </a:lnTo>
                <a:lnTo>
                  <a:pt x="171" y="126"/>
                </a:lnTo>
                <a:lnTo>
                  <a:pt x="176" y="116"/>
                </a:lnTo>
                <a:lnTo>
                  <a:pt x="179" y="106"/>
                </a:lnTo>
                <a:lnTo>
                  <a:pt x="181" y="94"/>
                </a:lnTo>
                <a:lnTo>
                  <a:pt x="179" y="82"/>
                </a:lnTo>
                <a:lnTo>
                  <a:pt x="176" y="71"/>
                </a:lnTo>
                <a:lnTo>
                  <a:pt x="171" y="63"/>
                </a:lnTo>
                <a:lnTo>
                  <a:pt x="168" y="58"/>
                </a:lnTo>
                <a:lnTo>
                  <a:pt x="165" y="54"/>
                </a:lnTo>
                <a:lnTo>
                  <a:pt x="156" y="48"/>
                </a:lnTo>
                <a:lnTo>
                  <a:pt x="145" y="44"/>
                </a:lnTo>
                <a:lnTo>
                  <a:pt x="133" y="42"/>
                </a:lnTo>
                <a:lnTo>
                  <a:pt x="119" y="40"/>
                </a:lnTo>
                <a:lnTo>
                  <a:pt x="107" y="42"/>
                </a:lnTo>
                <a:lnTo>
                  <a:pt x="94" y="44"/>
                </a:lnTo>
                <a:lnTo>
                  <a:pt x="84" y="48"/>
                </a:lnTo>
                <a:lnTo>
                  <a:pt x="76" y="54"/>
                </a:lnTo>
                <a:lnTo>
                  <a:pt x="68" y="63"/>
                </a:lnTo>
                <a:lnTo>
                  <a:pt x="63" y="71"/>
                </a:lnTo>
                <a:lnTo>
                  <a:pt x="61" y="82"/>
                </a:lnTo>
                <a:lnTo>
                  <a:pt x="60" y="94"/>
                </a:lnTo>
                <a:close/>
                <a:moveTo>
                  <a:pt x="58" y="161"/>
                </a:moveTo>
                <a:lnTo>
                  <a:pt x="52" y="159"/>
                </a:lnTo>
                <a:lnTo>
                  <a:pt x="47" y="156"/>
                </a:lnTo>
                <a:lnTo>
                  <a:pt x="37" y="149"/>
                </a:lnTo>
                <a:lnTo>
                  <a:pt x="30" y="142"/>
                </a:lnTo>
                <a:lnTo>
                  <a:pt x="24" y="133"/>
                </a:lnTo>
                <a:lnTo>
                  <a:pt x="19" y="124"/>
                </a:lnTo>
                <a:lnTo>
                  <a:pt x="15" y="113"/>
                </a:lnTo>
                <a:lnTo>
                  <a:pt x="13" y="90"/>
                </a:lnTo>
                <a:lnTo>
                  <a:pt x="14" y="71"/>
                </a:lnTo>
                <a:lnTo>
                  <a:pt x="16" y="61"/>
                </a:lnTo>
                <a:lnTo>
                  <a:pt x="20" y="54"/>
                </a:lnTo>
                <a:lnTo>
                  <a:pt x="29" y="38"/>
                </a:lnTo>
                <a:lnTo>
                  <a:pt x="41" y="26"/>
                </a:lnTo>
                <a:lnTo>
                  <a:pt x="57" y="15"/>
                </a:lnTo>
                <a:lnTo>
                  <a:pt x="76" y="7"/>
                </a:lnTo>
                <a:lnTo>
                  <a:pt x="97" y="2"/>
                </a:lnTo>
                <a:lnTo>
                  <a:pt x="119" y="0"/>
                </a:lnTo>
                <a:lnTo>
                  <a:pt x="131" y="1"/>
                </a:lnTo>
                <a:lnTo>
                  <a:pt x="142" y="2"/>
                </a:lnTo>
                <a:lnTo>
                  <a:pt x="165" y="7"/>
                </a:lnTo>
                <a:lnTo>
                  <a:pt x="173" y="11"/>
                </a:lnTo>
                <a:lnTo>
                  <a:pt x="183" y="15"/>
                </a:lnTo>
                <a:lnTo>
                  <a:pt x="198" y="26"/>
                </a:lnTo>
                <a:lnTo>
                  <a:pt x="212" y="38"/>
                </a:lnTo>
                <a:lnTo>
                  <a:pt x="220" y="54"/>
                </a:lnTo>
                <a:lnTo>
                  <a:pt x="226" y="71"/>
                </a:lnTo>
                <a:lnTo>
                  <a:pt x="228" y="90"/>
                </a:lnTo>
                <a:lnTo>
                  <a:pt x="228" y="102"/>
                </a:lnTo>
                <a:lnTo>
                  <a:pt x="226" y="108"/>
                </a:lnTo>
                <a:lnTo>
                  <a:pt x="225" y="113"/>
                </a:lnTo>
                <a:lnTo>
                  <a:pt x="221" y="124"/>
                </a:lnTo>
                <a:lnTo>
                  <a:pt x="217" y="133"/>
                </a:lnTo>
                <a:lnTo>
                  <a:pt x="210" y="142"/>
                </a:lnTo>
                <a:lnTo>
                  <a:pt x="202" y="149"/>
                </a:lnTo>
                <a:lnTo>
                  <a:pt x="193" y="156"/>
                </a:lnTo>
                <a:lnTo>
                  <a:pt x="182" y="161"/>
                </a:lnTo>
                <a:lnTo>
                  <a:pt x="196" y="168"/>
                </a:lnTo>
                <a:lnTo>
                  <a:pt x="198" y="170"/>
                </a:lnTo>
                <a:lnTo>
                  <a:pt x="199" y="170"/>
                </a:lnTo>
                <a:lnTo>
                  <a:pt x="200" y="171"/>
                </a:lnTo>
                <a:lnTo>
                  <a:pt x="207" y="175"/>
                </a:lnTo>
                <a:lnTo>
                  <a:pt x="217" y="185"/>
                </a:lnTo>
                <a:lnTo>
                  <a:pt x="225" y="195"/>
                </a:lnTo>
                <a:lnTo>
                  <a:pt x="231" y="207"/>
                </a:lnTo>
                <a:lnTo>
                  <a:pt x="236" y="219"/>
                </a:lnTo>
                <a:lnTo>
                  <a:pt x="239" y="234"/>
                </a:lnTo>
                <a:lnTo>
                  <a:pt x="240" y="249"/>
                </a:lnTo>
                <a:lnTo>
                  <a:pt x="239" y="261"/>
                </a:lnTo>
                <a:lnTo>
                  <a:pt x="237" y="273"/>
                </a:lnTo>
                <a:lnTo>
                  <a:pt x="235" y="284"/>
                </a:lnTo>
                <a:lnTo>
                  <a:pt x="231" y="294"/>
                </a:lnTo>
                <a:lnTo>
                  <a:pt x="226" y="303"/>
                </a:lnTo>
                <a:lnTo>
                  <a:pt x="221" y="313"/>
                </a:lnTo>
                <a:lnTo>
                  <a:pt x="215" y="321"/>
                </a:lnTo>
                <a:lnTo>
                  <a:pt x="208" y="328"/>
                </a:lnTo>
                <a:lnTo>
                  <a:pt x="191" y="342"/>
                </a:lnTo>
                <a:lnTo>
                  <a:pt x="170" y="350"/>
                </a:lnTo>
                <a:lnTo>
                  <a:pt x="146" y="357"/>
                </a:lnTo>
                <a:lnTo>
                  <a:pt x="119" y="359"/>
                </a:lnTo>
                <a:lnTo>
                  <a:pt x="107" y="358"/>
                </a:lnTo>
                <a:lnTo>
                  <a:pt x="93" y="357"/>
                </a:lnTo>
                <a:lnTo>
                  <a:pt x="81" y="354"/>
                </a:lnTo>
                <a:lnTo>
                  <a:pt x="70" y="350"/>
                </a:lnTo>
                <a:lnTo>
                  <a:pt x="60" y="347"/>
                </a:lnTo>
                <a:lnTo>
                  <a:pt x="50" y="342"/>
                </a:lnTo>
                <a:lnTo>
                  <a:pt x="33" y="328"/>
                </a:lnTo>
                <a:lnTo>
                  <a:pt x="25" y="321"/>
                </a:lnTo>
                <a:lnTo>
                  <a:pt x="19" y="313"/>
                </a:lnTo>
                <a:lnTo>
                  <a:pt x="13" y="303"/>
                </a:lnTo>
                <a:lnTo>
                  <a:pt x="9" y="294"/>
                </a:lnTo>
                <a:lnTo>
                  <a:pt x="3" y="273"/>
                </a:lnTo>
                <a:lnTo>
                  <a:pt x="0" y="249"/>
                </a:lnTo>
                <a:lnTo>
                  <a:pt x="2" y="234"/>
                </a:lnTo>
                <a:lnTo>
                  <a:pt x="4" y="219"/>
                </a:lnTo>
                <a:lnTo>
                  <a:pt x="9" y="207"/>
                </a:lnTo>
                <a:lnTo>
                  <a:pt x="15" y="195"/>
                </a:lnTo>
                <a:lnTo>
                  <a:pt x="24" y="185"/>
                </a:lnTo>
                <a:lnTo>
                  <a:pt x="34" y="175"/>
                </a:lnTo>
                <a:lnTo>
                  <a:pt x="45" y="168"/>
                </a:lnTo>
                <a:lnTo>
                  <a:pt x="58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7" name="Freeform 57"/>
          <p:cNvSpPr>
            <a:spLocks noEditPoints="1"/>
          </p:cNvSpPr>
          <p:nvPr/>
        </p:nvSpPr>
        <p:spPr bwMode="auto">
          <a:xfrm>
            <a:off x="3338513" y="5540375"/>
            <a:ext cx="76200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0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50" y="117"/>
                </a:moveTo>
                <a:lnTo>
                  <a:pt x="50" y="126"/>
                </a:lnTo>
                <a:lnTo>
                  <a:pt x="51" y="132"/>
                </a:lnTo>
                <a:lnTo>
                  <a:pt x="54" y="147"/>
                </a:lnTo>
                <a:lnTo>
                  <a:pt x="59" y="159"/>
                </a:lnTo>
                <a:lnTo>
                  <a:pt x="68" y="170"/>
                </a:lnTo>
                <a:lnTo>
                  <a:pt x="78" y="179"/>
                </a:lnTo>
                <a:lnTo>
                  <a:pt x="89" y="185"/>
                </a:lnTo>
                <a:lnTo>
                  <a:pt x="101" y="189"/>
                </a:lnTo>
                <a:lnTo>
                  <a:pt x="116" y="190"/>
                </a:lnTo>
                <a:lnTo>
                  <a:pt x="125" y="189"/>
                </a:lnTo>
                <a:lnTo>
                  <a:pt x="132" y="189"/>
                </a:lnTo>
                <a:lnTo>
                  <a:pt x="140" y="186"/>
                </a:lnTo>
                <a:lnTo>
                  <a:pt x="147" y="185"/>
                </a:lnTo>
                <a:lnTo>
                  <a:pt x="153" y="181"/>
                </a:lnTo>
                <a:lnTo>
                  <a:pt x="159" y="179"/>
                </a:lnTo>
                <a:lnTo>
                  <a:pt x="169" y="170"/>
                </a:lnTo>
                <a:lnTo>
                  <a:pt x="178" y="159"/>
                </a:lnTo>
                <a:lnTo>
                  <a:pt x="184" y="147"/>
                </a:lnTo>
                <a:lnTo>
                  <a:pt x="188" y="132"/>
                </a:lnTo>
                <a:lnTo>
                  <a:pt x="189" y="116"/>
                </a:lnTo>
                <a:lnTo>
                  <a:pt x="188" y="100"/>
                </a:lnTo>
                <a:lnTo>
                  <a:pt x="184" y="85"/>
                </a:lnTo>
                <a:lnTo>
                  <a:pt x="182" y="77"/>
                </a:lnTo>
                <a:lnTo>
                  <a:pt x="178" y="71"/>
                </a:lnTo>
                <a:lnTo>
                  <a:pt x="169" y="60"/>
                </a:lnTo>
                <a:lnTo>
                  <a:pt x="159" y="52"/>
                </a:lnTo>
                <a:lnTo>
                  <a:pt x="147" y="45"/>
                </a:lnTo>
                <a:lnTo>
                  <a:pt x="134" y="40"/>
                </a:lnTo>
                <a:lnTo>
                  <a:pt x="119" y="39"/>
                </a:lnTo>
                <a:lnTo>
                  <a:pt x="111" y="40"/>
                </a:lnTo>
                <a:lnTo>
                  <a:pt x="104" y="40"/>
                </a:lnTo>
                <a:lnTo>
                  <a:pt x="90" y="45"/>
                </a:lnTo>
                <a:lnTo>
                  <a:pt x="78" y="52"/>
                </a:lnTo>
                <a:lnTo>
                  <a:pt x="68" y="60"/>
                </a:lnTo>
                <a:lnTo>
                  <a:pt x="61" y="71"/>
                </a:lnTo>
                <a:lnTo>
                  <a:pt x="54" y="85"/>
                </a:lnTo>
                <a:lnTo>
                  <a:pt x="51" y="100"/>
                </a:lnTo>
                <a:lnTo>
                  <a:pt x="50" y="117"/>
                </a:lnTo>
                <a:close/>
                <a:moveTo>
                  <a:pt x="3" y="263"/>
                </a:moveTo>
                <a:lnTo>
                  <a:pt x="50" y="263"/>
                </a:lnTo>
                <a:lnTo>
                  <a:pt x="51" y="275"/>
                </a:lnTo>
                <a:lnTo>
                  <a:pt x="52" y="281"/>
                </a:lnTo>
                <a:lnTo>
                  <a:pt x="54" y="286"/>
                </a:lnTo>
                <a:lnTo>
                  <a:pt x="57" y="291"/>
                </a:lnTo>
                <a:lnTo>
                  <a:pt x="59" y="296"/>
                </a:lnTo>
                <a:lnTo>
                  <a:pt x="67" y="303"/>
                </a:lnTo>
                <a:lnTo>
                  <a:pt x="75" y="310"/>
                </a:lnTo>
                <a:lnTo>
                  <a:pt x="87" y="315"/>
                </a:lnTo>
                <a:lnTo>
                  <a:pt x="98" y="317"/>
                </a:lnTo>
                <a:lnTo>
                  <a:pt x="111" y="318"/>
                </a:lnTo>
                <a:lnTo>
                  <a:pt x="121" y="317"/>
                </a:lnTo>
                <a:lnTo>
                  <a:pt x="130" y="316"/>
                </a:lnTo>
                <a:lnTo>
                  <a:pt x="137" y="313"/>
                </a:lnTo>
                <a:lnTo>
                  <a:pt x="145" y="311"/>
                </a:lnTo>
                <a:lnTo>
                  <a:pt x="152" y="306"/>
                </a:lnTo>
                <a:lnTo>
                  <a:pt x="158" y="301"/>
                </a:lnTo>
                <a:lnTo>
                  <a:pt x="169" y="287"/>
                </a:lnTo>
                <a:lnTo>
                  <a:pt x="179" y="269"/>
                </a:lnTo>
                <a:lnTo>
                  <a:pt x="185" y="248"/>
                </a:lnTo>
                <a:lnTo>
                  <a:pt x="190" y="222"/>
                </a:lnTo>
                <a:lnTo>
                  <a:pt x="194" y="192"/>
                </a:lnTo>
                <a:lnTo>
                  <a:pt x="185" y="201"/>
                </a:lnTo>
                <a:lnTo>
                  <a:pt x="177" y="210"/>
                </a:lnTo>
                <a:lnTo>
                  <a:pt x="168" y="216"/>
                </a:lnTo>
                <a:lnTo>
                  <a:pt x="158" y="221"/>
                </a:lnTo>
                <a:lnTo>
                  <a:pt x="136" y="228"/>
                </a:lnTo>
                <a:lnTo>
                  <a:pt x="110" y="231"/>
                </a:lnTo>
                <a:lnTo>
                  <a:pt x="99" y="231"/>
                </a:lnTo>
                <a:lnTo>
                  <a:pt x="87" y="229"/>
                </a:lnTo>
                <a:lnTo>
                  <a:pt x="75" y="227"/>
                </a:lnTo>
                <a:lnTo>
                  <a:pt x="71" y="224"/>
                </a:lnTo>
                <a:lnTo>
                  <a:pt x="68" y="224"/>
                </a:lnTo>
                <a:lnTo>
                  <a:pt x="66" y="223"/>
                </a:lnTo>
                <a:lnTo>
                  <a:pt x="56" y="218"/>
                </a:lnTo>
                <a:lnTo>
                  <a:pt x="47" y="213"/>
                </a:lnTo>
                <a:lnTo>
                  <a:pt x="31" y="200"/>
                </a:lnTo>
                <a:lnTo>
                  <a:pt x="17" y="184"/>
                </a:lnTo>
                <a:lnTo>
                  <a:pt x="9" y="164"/>
                </a:lnTo>
                <a:lnTo>
                  <a:pt x="3" y="142"/>
                </a:lnTo>
                <a:lnTo>
                  <a:pt x="0" y="117"/>
                </a:lnTo>
                <a:lnTo>
                  <a:pt x="1" y="103"/>
                </a:lnTo>
                <a:lnTo>
                  <a:pt x="3" y="92"/>
                </a:lnTo>
                <a:lnTo>
                  <a:pt x="5" y="80"/>
                </a:lnTo>
                <a:lnTo>
                  <a:pt x="9" y="69"/>
                </a:lnTo>
                <a:lnTo>
                  <a:pt x="14" y="59"/>
                </a:lnTo>
                <a:lnTo>
                  <a:pt x="19" y="49"/>
                </a:lnTo>
                <a:lnTo>
                  <a:pt x="32" y="32"/>
                </a:lnTo>
                <a:lnTo>
                  <a:pt x="50" y="18"/>
                </a:lnTo>
                <a:lnTo>
                  <a:pt x="69" y="8"/>
                </a:lnTo>
                <a:lnTo>
                  <a:pt x="93" y="2"/>
                </a:lnTo>
                <a:lnTo>
                  <a:pt x="117" y="0"/>
                </a:lnTo>
                <a:lnTo>
                  <a:pt x="132" y="1"/>
                </a:lnTo>
                <a:lnTo>
                  <a:pt x="140" y="1"/>
                </a:lnTo>
                <a:lnTo>
                  <a:pt x="146" y="2"/>
                </a:lnTo>
                <a:lnTo>
                  <a:pt x="159" y="6"/>
                </a:lnTo>
                <a:lnTo>
                  <a:pt x="172" y="11"/>
                </a:lnTo>
                <a:lnTo>
                  <a:pt x="183" y="17"/>
                </a:lnTo>
                <a:lnTo>
                  <a:pt x="193" y="24"/>
                </a:lnTo>
                <a:lnTo>
                  <a:pt x="203" y="32"/>
                </a:lnTo>
                <a:lnTo>
                  <a:pt x="211" y="42"/>
                </a:lnTo>
                <a:lnTo>
                  <a:pt x="219" y="53"/>
                </a:lnTo>
                <a:lnTo>
                  <a:pt x="225" y="65"/>
                </a:lnTo>
                <a:lnTo>
                  <a:pt x="235" y="94"/>
                </a:lnTo>
                <a:lnTo>
                  <a:pt x="242" y="126"/>
                </a:lnTo>
                <a:lnTo>
                  <a:pt x="243" y="164"/>
                </a:lnTo>
                <a:lnTo>
                  <a:pt x="243" y="186"/>
                </a:lnTo>
                <a:lnTo>
                  <a:pt x="241" y="208"/>
                </a:lnTo>
                <a:lnTo>
                  <a:pt x="238" y="229"/>
                </a:lnTo>
                <a:lnTo>
                  <a:pt x="237" y="238"/>
                </a:lnTo>
                <a:lnTo>
                  <a:pt x="235" y="248"/>
                </a:lnTo>
                <a:lnTo>
                  <a:pt x="230" y="265"/>
                </a:lnTo>
                <a:lnTo>
                  <a:pt x="224" y="281"/>
                </a:lnTo>
                <a:lnTo>
                  <a:pt x="216" y="296"/>
                </a:lnTo>
                <a:lnTo>
                  <a:pt x="209" y="308"/>
                </a:lnTo>
                <a:lnTo>
                  <a:pt x="200" y="321"/>
                </a:lnTo>
                <a:lnTo>
                  <a:pt x="190" y="331"/>
                </a:lnTo>
                <a:lnTo>
                  <a:pt x="179" y="339"/>
                </a:lnTo>
                <a:lnTo>
                  <a:pt x="167" y="347"/>
                </a:lnTo>
                <a:lnTo>
                  <a:pt x="155" y="352"/>
                </a:lnTo>
                <a:lnTo>
                  <a:pt x="141" y="355"/>
                </a:lnTo>
                <a:lnTo>
                  <a:pt x="126" y="358"/>
                </a:lnTo>
                <a:lnTo>
                  <a:pt x="111" y="359"/>
                </a:lnTo>
                <a:lnTo>
                  <a:pt x="99" y="358"/>
                </a:lnTo>
                <a:lnTo>
                  <a:pt x="88" y="357"/>
                </a:lnTo>
                <a:lnTo>
                  <a:pt x="67" y="352"/>
                </a:lnTo>
                <a:lnTo>
                  <a:pt x="48" y="344"/>
                </a:lnTo>
                <a:lnTo>
                  <a:pt x="32" y="333"/>
                </a:lnTo>
                <a:lnTo>
                  <a:pt x="20" y="319"/>
                </a:lnTo>
                <a:lnTo>
                  <a:pt x="11" y="302"/>
                </a:lnTo>
                <a:lnTo>
                  <a:pt x="5" y="284"/>
                </a:lnTo>
                <a:lnTo>
                  <a:pt x="3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8" name="Freeform 58"/>
          <p:cNvSpPr>
            <a:spLocks/>
          </p:cNvSpPr>
          <p:nvPr/>
        </p:nvSpPr>
        <p:spPr bwMode="auto">
          <a:xfrm>
            <a:off x="4122738" y="5540375"/>
            <a:ext cx="41275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9" name="Freeform 59"/>
          <p:cNvSpPr>
            <a:spLocks noEditPoints="1"/>
          </p:cNvSpPr>
          <p:nvPr/>
        </p:nvSpPr>
        <p:spPr bwMode="auto">
          <a:xfrm>
            <a:off x="4202113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0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8"/>
                </a:lnTo>
                <a:lnTo>
                  <a:pt x="87" y="310"/>
                </a:lnTo>
                <a:lnTo>
                  <a:pt x="102" y="316"/>
                </a:lnTo>
                <a:lnTo>
                  <a:pt x="119" y="318"/>
                </a:lnTo>
                <a:lnTo>
                  <a:pt x="129" y="317"/>
                </a:lnTo>
                <a:lnTo>
                  <a:pt x="138" y="316"/>
                </a:lnTo>
                <a:lnTo>
                  <a:pt x="145" y="313"/>
                </a:lnTo>
                <a:lnTo>
                  <a:pt x="153" y="310"/>
                </a:lnTo>
                <a:lnTo>
                  <a:pt x="159" y="305"/>
                </a:lnTo>
                <a:lnTo>
                  <a:pt x="165" y="298"/>
                </a:lnTo>
                <a:lnTo>
                  <a:pt x="175" y="284"/>
                </a:lnTo>
                <a:lnTo>
                  <a:pt x="182" y="265"/>
                </a:lnTo>
                <a:lnTo>
                  <a:pt x="189" y="240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9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60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0"/>
                </a:lnTo>
                <a:lnTo>
                  <a:pt x="111" y="42"/>
                </a:lnTo>
                <a:lnTo>
                  <a:pt x="102" y="43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5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8"/>
                </a:lnTo>
                <a:lnTo>
                  <a:pt x="30" y="45"/>
                </a:lnTo>
                <a:lnTo>
                  <a:pt x="39" y="36"/>
                </a:lnTo>
                <a:lnTo>
                  <a:pt x="48" y="26"/>
                </a:lnTo>
                <a:lnTo>
                  <a:pt x="58" y="18"/>
                </a:lnTo>
                <a:lnTo>
                  <a:pt x="69" y="12"/>
                </a:lnTo>
                <a:lnTo>
                  <a:pt x="80" y="6"/>
                </a:lnTo>
                <a:lnTo>
                  <a:pt x="92" y="3"/>
                </a:lnTo>
                <a:lnTo>
                  <a:pt x="119" y="0"/>
                </a:lnTo>
                <a:lnTo>
                  <a:pt x="134" y="1"/>
                </a:lnTo>
                <a:lnTo>
                  <a:pt x="148" y="3"/>
                </a:lnTo>
                <a:lnTo>
                  <a:pt x="160" y="6"/>
                </a:lnTo>
                <a:lnTo>
                  <a:pt x="171" y="12"/>
                </a:lnTo>
                <a:lnTo>
                  <a:pt x="182" y="18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10" y="45"/>
                </a:lnTo>
                <a:lnTo>
                  <a:pt x="217" y="58"/>
                </a:lnTo>
                <a:lnTo>
                  <a:pt x="223" y="71"/>
                </a:lnTo>
                <a:lnTo>
                  <a:pt x="233" y="102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0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2"/>
                </a:lnTo>
                <a:lnTo>
                  <a:pt x="210" y="313"/>
                </a:lnTo>
                <a:lnTo>
                  <a:pt x="201" y="324"/>
                </a:lnTo>
                <a:lnTo>
                  <a:pt x="192" y="333"/>
                </a:lnTo>
                <a:lnTo>
                  <a:pt x="182" y="340"/>
                </a:lnTo>
                <a:lnTo>
                  <a:pt x="171" y="348"/>
                </a:lnTo>
                <a:lnTo>
                  <a:pt x="148" y="355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5"/>
                </a:lnTo>
                <a:lnTo>
                  <a:pt x="80" y="353"/>
                </a:lnTo>
                <a:lnTo>
                  <a:pt x="69" y="348"/>
                </a:lnTo>
                <a:lnTo>
                  <a:pt x="58" y="340"/>
                </a:lnTo>
                <a:lnTo>
                  <a:pt x="48" y="333"/>
                </a:lnTo>
                <a:lnTo>
                  <a:pt x="39" y="324"/>
                </a:lnTo>
                <a:lnTo>
                  <a:pt x="30" y="313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0" name="Freeform 60"/>
          <p:cNvSpPr>
            <a:spLocks/>
          </p:cNvSpPr>
          <p:nvPr/>
        </p:nvSpPr>
        <p:spPr bwMode="auto">
          <a:xfrm>
            <a:off x="4945063" y="5540375"/>
            <a:ext cx="38100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1" name="Freeform 61"/>
          <p:cNvSpPr>
            <a:spLocks/>
          </p:cNvSpPr>
          <p:nvPr/>
        </p:nvSpPr>
        <p:spPr bwMode="auto">
          <a:xfrm>
            <a:off x="5030788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2" name="Freeform 62"/>
          <p:cNvSpPr>
            <a:spLocks/>
          </p:cNvSpPr>
          <p:nvPr/>
        </p:nvSpPr>
        <p:spPr bwMode="auto">
          <a:xfrm>
            <a:off x="5764213" y="5540375"/>
            <a:ext cx="39687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1" y="349"/>
                </a:moveTo>
                <a:lnTo>
                  <a:pt x="81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5" y="50"/>
                </a:lnTo>
                <a:lnTo>
                  <a:pt x="75" y="42"/>
                </a:lnTo>
                <a:lnTo>
                  <a:pt x="84" y="31"/>
                </a:lnTo>
                <a:lnTo>
                  <a:pt x="89" y="16"/>
                </a:lnTo>
                <a:lnTo>
                  <a:pt x="92" y="0"/>
                </a:lnTo>
                <a:lnTo>
                  <a:pt x="127" y="0"/>
                </a:lnTo>
                <a:lnTo>
                  <a:pt x="127" y="349"/>
                </a:lnTo>
                <a:lnTo>
                  <a:pt x="81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3" name="Freeform 63"/>
          <p:cNvSpPr>
            <a:spLocks/>
          </p:cNvSpPr>
          <p:nvPr/>
        </p:nvSpPr>
        <p:spPr bwMode="auto">
          <a:xfrm>
            <a:off x="5842000" y="5540375"/>
            <a:ext cx="74613" cy="111125"/>
          </a:xfrm>
          <a:custGeom>
            <a:avLst/>
            <a:gdLst>
              <a:gd name="T0" fmla="*/ 0 w 237"/>
              <a:gd name="T1" fmla="*/ 2147483646 h 349"/>
              <a:gd name="T2" fmla="*/ 2147483646 w 237"/>
              <a:gd name="T3" fmla="*/ 2147483646 h 349"/>
              <a:gd name="T4" fmla="*/ 2147483646 w 237"/>
              <a:gd name="T5" fmla="*/ 2147483646 h 349"/>
              <a:gd name="T6" fmla="*/ 2147483646 w 237"/>
              <a:gd name="T7" fmla="*/ 2147483646 h 349"/>
              <a:gd name="T8" fmla="*/ 2147483646 w 237"/>
              <a:gd name="T9" fmla="*/ 2147483646 h 349"/>
              <a:gd name="T10" fmla="*/ 2147483646 w 237"/>
              <a:gd name="T11" fmla="*/ 2147483646 h 349"/>
              <a:gd name="T12" fmla="*/ 2147483646 w 237"/>
              <a:gd name="T13" fmla="*/ 2147483646 h 349"/>
              <a:gd name="T14" fmla="*/ 2147483646 w 237"/>
              <a:gd name="T15" fmla="*/ 2147483646 h 349"/>
              <a:gd name="T16" fmla="*/ 2147483646 w 237"/>
              <a:gd name="T17" fmla="*/ 2147483646 h 349"/>
              <a:gd name="T18" fmla="*/ 2147483646 w 237"/>
              <a:gd name="T19" fmla="*/ 2147483646 h 349"/>
              <a:gd name="T20" fmla="*/ 2147483646 w 237"/>
              <a:gd name="T21" fmla="*/ 2147483646 h 349"/>
              <a:gd name="T22" fmla="*/ 2147483646 w 237"/>
              <a:gd name="T23" fmla="*/ 2147483646 h 349"/>
              <a:gd name="T24" fmla="*/ 2147483646 w 237"/>
              <a:gd name="T25" fmla="*/ 2147483646 h 349"/>
              <a:gd name="T26" fmla="*/ 2147483646 w 237"/>
              <a:gd name="T27" fmla="*/ 2147483646 h 349"/>
              <a:gd name="T28" fmla="*/ 2147483646 w 237"/>
              <a:gd name="T29" fmla="*/ 2147483646 h 349"/>
              <a:gd name="T30" fmla="*/ 2147483646 w 237"/>
              <a:gd name="T31" fmla="*/ 2147483646 h 349"/>
              <a:gd name="T32" fmla="*/ 2147483646 w 237"/>
              <a:gd name="T33" fmla="*/ 2147483646 h 349"/>
              <a:gd name="T34" fmla="*/ 2147483646 w 237"/>
              <a:gd name="T35" fmla="*/ 2147483646 h 349"/>
              <a:gd name="T36" fmla="*/ 2147483646 w 237"/>
              <a:gd name="T37" fmla="*/ 2147483646 h 349"/>
              <a:gd name="T38" fmla="*/ 2147483646 w 237"/>
              <a:gd name="T39" fmla="*/ 2147483646 h 349"/>
              <a:gd name="T40" fmla="*/ 2147483646 w 237"/>
              <a:gd name="T41" fmla="*/ 2147483646 h 349"/>
              <a:gd name="T42" fmla="*/ 2147483646 w 237"/>
              <a:gd name="T43" fmla="*/ 2147483646 h 349"/>
              <a:gd name="T44" fmla="*/ 2147483646 w 237"/>
              <a:gd name="T45" fmla="*/ 2147483646 h 349"/>
              <a:gd name="T46" fmla="*/ 2147483646 w 237"/>
              <a:gd name="T47" fmla="*/ 2147483646 h 349"/>
              <a:gd name="T48" fmla="*/ 2147483646 w 237"/>
              <a:gd name="T49" fmla="*/ 2147483646 h 349"/>
              <a:gd name="T50" fmla="*/ 2147483646 w 237"/>
              <a:gd name="T51" fmla="*/ 2147483646 h 349"/>
              <a:gd name="T52" fmla="*/ 2147483646 w 237"/>
              <a:gd name="T53" fmla="*/ 2147483646 h 349"/>
              <a:gd name="T54" fmla="*/ 2147483646 w 237"/>
              <a:gd name="T55" fmla="*/ 2147483646 h 349"/>
              <a:gd name="T56" fmla="*/ 2147483646 w 237"/>
              <a:gd name="T57" fmla="*/ 2147483646 h 349"/>
              <a:gd name="T58" fmla="*/ 2147483646 w 237"/>
              <a:gd name="T59" fmla="*/ 2147483646 h 349"/>
              <a:gd name="T60" fmla="*/ 2147483646 w 237"/>
              <a:gd name="T61" fmla="*/ 2147483646 h 349"/>
              <a:gd name="T62" fmla="*/ 2147483646 w 237"/>
              <a:gd name="T63" fmla="*/ 2147483646 h 349"/>
              <a:gd name="T64" fmla="*/ 2147483646 w 237"/>
              <a:gd name="T65" fmla="*/ 2147483646 h 349"/>
              <a:gd name="T66" fmla="*/ 2147483646 w 237"/>
              <a:gd name="T67" fmla="*/ 2147483646 h 349"/>
              <a:gd name="T68" fmla="*/ 2147483646 w 237"/>
              <a:gd name="T69" fmla="*/ 2147483646 h 349"/>
              <a:gd name="T70" fmla="*/ 2147483646 w 237"/>
              <a:gd name="T71" fmla="*/ 2147483646 h 349"/>
              <a:gd name="T72" fmla="*/ 2147483646 w 237"/>
              <a:gd name="T73" fmla="*/ 2147483646 h 349"/>
              <a:gd name="T74" fmla="*/ 2147483646 w 237"/>
              <a:gd name="T75" fmla="*/ 2147483646 h 349"/>
              <a:gd name="T76" fmla="*/ 2147483646 w 237"/>
              <a:gd name="T77" fmla="*/ 2147483646 h 349"/>
              <a:gd name="T78" fmla="*/ 2147483646 w 237"/>
              <a:gd name="T79" fmla="*/ 2147483646 h 349"/>
              <a:gd name="T80" fmla="*/ 2147483646 w 237"/>
              <a:gd name="T81" fmla="*/ 2147483646 h 349"/>
              <a:gd name="T82" fmla="*/ 2147483646 w 237"/>
              <a:gd name="T83" fmla="*/ 2147483646 h 349"/>
              <a:gd name="T84" fmla="*/ 2147483646 w 237"/>
              <a:gd name="T85" fmla="*/ 2147483646 h 3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7"/>
              <a:gd name="T130" fmla="*/ 0 h 349"/>
              <a:gd name="T131" fmla="*/ 237 w 237"/>
              <a:gd name="T132" fmla="*/ 349 h 3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7" h="349">
                <a:moveTo>
                  <a:pt x="0" y="349"/>
                </a:moveTo>
                <a:lnTo>
                  <a:pt x="0" y="347"/>
                </a:lnTo>
                <a:lnTo>
                  <a:pt x="0" y="333"/>
                </a:lnTo>
                <a:lnTo>
                  <a:pt x="1" y="321"/>
                </a:lnTo>
                <a:lnTo>
                  <a:pt x="6" y="297"/>
                </a:lnTo>
                <a:lnTo>
                  <a:pt x="10" y="286"/>
                </a:lnTo>
                <a:lnTo>
                  <a:pt x="15" y="276"/>
                </a:lnTo>
                <a:lnTo>
                  <a:pt x="20" y="266"/>
                </a:lnTo>
                <a:lnTo>
                  <a:pt x="26" y="258"/>
                </a:lnTo>
                <a:lnTo>
                  <a:pt x="42" y="240"/>
                </a:lnTo>
                <a:lnTo>
                  <a:pt x="59" y="224"/>
                </a:lnTo>
                <a:lnTo>
                  <a:pt x="83" y="208"/>
                </a:lnTo>
                <a:lnTo>
                  <a:pt x="108" y="194"/>
                </a:lnTo>
                <a:lnTo>
                  <a:pt x="138" y="177"/>
                </a:lnTo>
                <a:lnTo>
                  <a:pt x="150" y="170"/>
                </a:lnTo>
                <a:lnTo>
                  <a:pt x="160" y="161"/>
                </a:lnTo>
                <a:lnTo>
                  <a:pt x="169" y="154"/>
                </a:lnTo>
                <a:lnTo>
                  <a:pt x="176" y="145"/>
                </a:lnTo>
                <a:lnTo>
                  <a:pt x="183" y="136"/>
                </a:lnTo>
                <a:lnTo>
                  <a:pt x="186" y="126"/>
                </a:lnTo>
                <a:lnTo>
                  <a:pt x="189" y="115"/>
                </a:lnTo>
                <a:lnTo>
                  <a:pt x="189" y="103"/>
                </a:lnTo>
                <a:lnTo>
                  <a:pt x="187" y="90"/>
                </a:lnTo>
                <a:lnTo>
                  <a:pt x="184" y="77"/>
                </a:lnTo>
                <a:lnTo>
                  <a:pt x="179" y="68"/>
                </a:lnTo>
                <a:lnTo>
                  <a:pt x="170" y="59"/>
                </a:lnTo>
                <a:lnTo>
                  <a:pt x="160" y="52"/>
                </a:lnTo>
                <a:lnTo>
                  <a:pt x="149" y="45"/>
                </a:lnTo>
                <a:lnTo>
                  <a:pt x="136" y="43"/>
                </a:lnTo>
                <a:lnTo>
                  <a:pt x="120" y="42"/>
                </a:lnTo>
                <a:lnTo>
                  <a:pt x="112" y="42"/>
                </a:lnTo>
                <a:lnTo>
                  <a:pt x="105" y="43"/>
                </a:lnTo>
                <a:lnTo>
                  <a:pt x="99" y="44"/>
                </a:lnTo>
                <a:lnTo>
                  <a:pt x="91" y="47"/>
                </a:lnTo>
                <a:lnTo>
                  <a:pt x="80" y="54"/>
                </a:lnTo>
                <a:lnTo>
                  <a:pt x="70" y="63"/>
                </a:lnTo>
                <a:lnTo>
                  <a:pt x="63" y="74"/>
                </a:lnTo>
                <a:lnTo>
                  <a:pt x="57" y="89"/>
                </a:lnTo>
                <a:lnTo>
                  <a:pt x="53" y="105"/>
                </a:lnTo>
                <a:lnTo>
                  <a:pt x="52" y="122"/>
                </a:lnTo>
                <a:lnTo>
                  <a:pt x="52" y="126"/>
                </a:lnTo>
                <a:lnTo>
                  <a:pt x="7" y="126"/>
                </a:lnTo>
                <a:lnTo>
                  <a:pt x="7" y="121"/>
                </a:lnTo>
                <a:lnTo>
                  <a:pt x="7" y="107"/>
                </a:lnTo>
                <a:lnTo>
                  <a:pt x="8" y="94"/>
                </a:lnTo>
                <a:lnTo>
                  <a:pt x="11" y="81"/>
                </a:lnTo>
                <a:lnTo>
                  <a:pt x="15" y="70"/>
                </a:lnTo>
                <a:lnTo>
                  <a:pt x="20" y="59"/>
                </a:lnTo>
                <a:lnTo>
                  <a:pt x="22" y="54"/>
                </a:lnTo>
                <a:lnTo>
                  <a:pt x="24" y="49"/>
                </a:lnTo>
                <a:lnTo>
                  <a:pt x="31" y="40"/>
                </a:lnTo>
                <a:lnTo>
                  <a:pt x="38" y="32"/>
                </a:lnTo>
                <a:lnTo>
                  <a:pt x="45" y="24"/>
                </a:lnTo>
                <a:lnTo>
                  <a:pt x="54" y="18"/>
                </a:lnTo>
                <a:lnTo>
                  <a:pt x="74" y="8"/>
                </a:lnTo>
                <a:lnTo>
                  <a:pt x="96" y="2"/>
                </a:lnTo>
                <a:lnTo>
                  <a:pt x="122" y="0"/>
                </a:lnTo>
                <a:lnTo>
                  <a:pt x="134" y="1"/>
                </a:lnTo>
                <a:lnTo>
                  <a:pt x="147" y="2"/>
                </a:lnTo>
                <a:lnTo>
                  <a:pt x="169" y="7"/>
                </a:lnTo>
                <a:lnTo>
                  <a:pt x="189" y="17"/>
                </a:lnTo>
                <a:lnTo>
                  <a:pt x="205" y="28"/>
                </a:lnTo>
                <a:lnTo>
                  <a:pt x="218" y="44"/>
                </a:lnTo>
                <a:lnTo>
                  <a:pt x="228" y="61"/>
                </a:lnTo>
                <a:lnTo>
                  <a:pt x="234" y="81"/>
                </a:lnTo>
                <a:lnTo>
                  <a:pt x="237" y="103"/>
                </a:lnTo>
                <a:lnTo>
                  <a:pt x="236" y="121"/>
                </a:lnTo>
                <a:lnTo>
                  <a:pt x="234" y="129"/>
                </a:lnTo>
                <a:lnTo>
                  <a:pt x="232" y="137"/>
                </a:lnTo>
                <a:lnTo>
                  <a:pt x="229" y="144"/>
                </a:lnTo>
                <a:lnTo>
                  <a:pt x="226" y="152"/>
                </a:lnTo>
                <a:lnTo>
                  <a:pt x="218" y="166"/>
                </a:lnTo>
                <a:lnTo>
                  <a:pt x="207" y="179"/>
                </a:lnTo>
                <a:lnTo>
                  <a:pt x="195" y="191"/>
                </a:lnTo>
                <a:lnTo>
                  <a:pt x="179" y="202"/>
                </a:lnTo>
                <a:lnTo>
                  <a:pt x="162" y="213"/>
                </a:lnTo>
                <a:lnTo>
                  <a:pt x="132" y="227"/>
                </a:lnTo>
                <a:lnTo>
                  <a:pt x="101" y="245"/>
                </a:lnTo>
                <a:lnTo>
                  <a:pt x="87" y="254"/>
                </a:lnTo>
                <a:lnTo>
                  <a:pt x="76" y="263"/>
                </a:lnTo>
                <a:lnTo>
                  <a:pt x="66" y="273"/>
                </a:lnTo>
                <a:lnTo>
                  <a:pt x="59" y="282"/>
                </a:lnTo>
                <a:lnTo>
                  <a:pt x="53" y="294"/>
                </a:lnTo>
                <a:lnTo>
                  <a:pt x="49" y="306"/>
                </a:lnTo>
                <a:lnTo>
                  <a:pt x="237" y="306"/>
                </a:lnTo>
                <a:lnTo>
                  <a:pt x="237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4" name="Freeform 64"/>
          <p:cNvSpPr>
            <a:spLocks/>
          </p:cNvSpPr>
          <p:nvPr/>
        </p:nvSpPr>
        <p:spPr bwMode="auto">
          <a:xfrm>
            <a:off x="6583363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5" name="Freeform 65"/>
          <p:cNvSpPr>
            <a:spLocks/>
          </p:cNvSpPr>
          <p:nvPr/>
        </p:nvSpPr>
        <p:spPr bwMode="auto">
          <a:xfrm>
            <a:off x="6661150" y="5540375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39"/>
                </a:moveTo>
                <a:lnTo>
                  <a:pt x="46" y="239"/>
                </a:lnTo>
                <a:lnTo>
                  <a:pt x="47" y="249"/>
                </a:lnTo>
                <a:lnTo>
                  <a:pt x="47" y="258"/>
                </a:lnTo>
                <a:lnTo>
                  <a:pt x="48" y="261"/>
                </a:lnTo>
                <a:lnTo>
                  <a:pt x="50" y="265"/>
                </a:lnTo>
                <a:lnTo>
                  <a:pt x="52" y="273"/>
                </a:lnTo>
                <a:lnTo>
                  <a:pt x="58" y="286"/>
                </a:lnTo>
                <a:lnTo>
                  <a:pt x="66" y="297"/>
                </a:lnTo>
                <a:lnTo>
                  <a:pt x="77" y="306"/>
                </a:lnTo>
                <a:lnTo>
                  <a:pt x="89" y="312"/>
                </a:lnTo>
                <a:lnTo>
                  <a:pt x="104" y="316"/>
                </a:lnTo>
                <a:lnTo>
                  <a:pt x="120" y="317"/>
                </a:lnTo>
                <a:lnTo>
                  <a:pt x="136" y="316"/>
                </a:lnTo>
                <a:lnTo>
                  <a:pt x="151" y="312"/>
                </a:lnTo>
                <a:lnTo>
                  <a:pt x="163" y="306"/>
                </a:lnTo>
                <a:lnTo>
                  <a:pt x="174" y="298"/>
                </a:lnTo>
                <a:lnTo>
                  <a:pt x="183" y="289"/>
                </a:lnTo>
                <a:lnTo>
                  <a:pt x="189" y="277"/>
                </a:lnTo>
                <a:lnTo>
                  <a:pt x="193" y="264"/>
                </a:lnTo>
                <a:lnTo>
                  <a:pt x="194" y="249"/>
                </a:lnTo>
                <a:lnTo>
                  <a:pt x="193" y="236"/>
                </a:lnTo>
                <a:lnTo>
                  <a:pt x="189" y="223"/>
                </a:lnTo>
                <a:lnTo>
                  <a:pt x="183" y="212"/>
                </a:lnTo>
                <a:lnTo>
                  <a:pt x="174" y="203"/>
                </a:lnTo>
                <a:lnTo>
                  <a:pt x="164" y="196"/>
                </a:lnTo>
                <a:lnTo>
                  <a:pt x="152" y="191"/>
                </a:lnTo>
                <a:lnTo>
                  <a:pt x="137" y="189"/>
                </a:lnTo>
                <a:lnTo>
                  <a:pt x="120" y="187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7" y="148"/>
                </a:lnTo>
                <a:lnTo>
                  <a:pt x="135" y="147"/>
                </a:lnTo>
                <a:lnTo>
                  <a:pt x="141" y="145"/>
                </a:lnTo>
                <a:lnTo>
                  <a:pt x="153" y="142"/>
                </a:lnTo>
                <a:lnTo>
                  <a:pt x="163" y="137"/>
                </a:lnTo>
                <a:lnTo>
                  <a:pt x="168" y="133"/>
                </a:lnTo>
                <a:lnTo>
                  <a:pt x="172" y="129"/>
                </a:lnTo>
                <a:lnTo>
                  <a:pt x="177" y="121"/>
                </a:lnTo>
                <a:lnTo>
                  <a:pt x="181" y="110"/>
                </a:lnTo>
                <a:lnTo>
                  <a:pt x="182" y="96"/>
                </a:lnTo>
                <a:lnTo>
                  <a:pt x="181" y="84"/>
                </a:lnTo>
                <a:lnTo>
                  <a:pt x="177" y="73"/>
                </a:lnTo>
                <a:lnTo>
                  <a:pt x="172" y="63"/>
                </a:lnTo>
                <a:lnTo>
                  <a:pt x="166" y="55"/>
                </a:lnTo>
                <a:lnTo>
                  <a:pt x="157" y="49"/>
                </a:lnTo>
                <a:lnTo>
                  <a:pt x="146" y="44"/>
                </a:lnTo>
                <a:lnTo>
                  <a:pt x="134" y="42"/>
                </a:lnTo>
                <a:lnTo>
                  <a:pt x="120" y="40"/>
                </a:lnTo>
                <a:lnTo>
                  <a:pt x="104" y="42"/>
                </a:lnTo>
                <a:lnTo>
                  <a:pt x="90" y="45"/>
                </a:lnTo>
                <a:lnTo>
                  <a:pt x="84" y="48"/>
                </a:lnTo>
                <a:lnTo>
                  <a:pt x="82" y="50"/>
                </a:lnTo>
                <a:lnTo>
                  <a:pt x="79" y="52"/>
                </a:lnTo>
                <a:lnTo>
                  <a:pt x="69" y="60"/>
                </a:lnTo>
                <a:lnTo>
                  <a:pt x="62" y="70"/>
                </a:lnTo>
                <a:lnTo>
                  <a:pt x="57" y="82"/>
                </a:lnTo>
                <a:lnTo>
                  <a:pt x="55" y="97"/>
                </a:lnTo>
                <a:lnTo>
                  <a:pt x="53" y="115"/>
                </a:lnTo>
                <a:lnTo>
                  <a:pt x="9" y="115"/>
                </a:lnTo>
                <a:lnTo>
                  <a:pt x="9" y="112"/>
                </a:lnTo>
                <a:lnTo>
                  <a:pt x="9" y="100"/>
                </a:lnTo>
                <a:lnTo>
                  <a:pt x="10" y="87"/>
                </a:lnTo>
                <a:lnTo>
                  <a:pt x="13" y="76"/>
                </a:lnTo>
                <a:lnTo>
                  <a:pt x="16" y="65"/>
                </a:lnTo>
                <a:lnTo>
                  <a:pt x="20" y="55"/>
                </a:lnTo>
                <a:lnTo>
                  <a:pt x="22" y="52"/>
                </a:lnTo>
                <a:lnTo>
                  <a:pt x="25" y="47"/>
                </a:lnTo>
                <a:lnTo>
                  <a:pt x="39" y="31"/>
                </a:lnTo>
                <a:lnTo>
                  <a:pt x="53" y="17"/>
                </a:lnTo>
                <a:lnTo>
                  <a:pt x="63" y="12"/>
                </a:lnTo>
                <a:lnTo>
                  <a:pt x="72" y="8"/>
                </a:lnTo>
                <a:lnTo>
                  <a:pt x="94" y="2"/>
                </a:lnTo>
                <a:lnTo>
                  <a:pt x="118" y="0"/>
                </a:lnTo>
                <a:lnTo>
                  <a:pt x="130" y="1"/>
                </a:lnTo>
                <a:lnTo>
                  <a:pt x="142" y="2"/>
                </a:lnTo>
                <a:lnTo>
                  <a:pt x="166" y="7"/>
                </a:lnTo>
                <a:lnTo>
                  <a:pt x="176" y="10"/>
                </a:lnTo>
                <a:lnTo>
                  <a:pt x="184" y="15"/>
                </a:lnTo>
                <a:lnTo>
                  <a:pt x="200" y="26"/>
                </a:lnTo>
                <a:lnTo>
                  <a:pt x="213" y="39"/>
                </a:lnTo>
                <a:lnTo>
                  <a:pt x="223" y="55"/>
                </a:lnTo>
                <a:lnTo>
                  <a:pt x="227" y="73"/>
                </a:lnTo>
                <a:lnTo>
                  <a:pt x="230" y="94"/>
                </a:lnTo>
                <a:lnTo>
                  <a:pt x="229" y="106"/>
                </a:lnTo>
                <a:lnTo>
                  <a:pt x="227" y="117"/>
                </a:lnTo>
                <a:lnTo>
                  <a:pt x="225" y="122"/>
                </a:lnTo>
                <a:lnTo>
                  <a:pt x="224" y="127"/>
                </a:lnTo>
                <a:lnTo>
                  <a:pt x="219" y="136"/>
                </a:lnTo>
                <a:lnTo>
                  <a:pt x="213" y="144"/>
                </a:lnTo>
                <a:lnTo>
                  <a:pt x="205" y="152"/>
                </a:lnTo>
                <a:lnTo>
                  <a:pt x="197" y="158"/>
                </a:lnTo>
                <a:lnTo>
                  <a:pt x="185" y="163"/>
                </a:lnTo>
                <a:lnTo>
                  <a:pt x="199" y="169"/>
                </a:lnTo>
                <a:lnTo>
                  <a:pt x="210" y="176"/>
                </a:lnTo>
                <a:lnTo>
                  <a:pt x="220" y="185"/>
                </a:lnTo>
                <a:lnTo>
                  <a:pt x="229" y="195"/>
                </a:lnTo>
                <a:lnTo>
                  <a:pt x="235" y="206"/>
                </a:lnTo>
                <a:lnTo>
                  <a:pt x="239" y="219"/>
                </a:lnTo>
                <a:lnTo>
                  <a:pt x="242" y="233"/>
                </a:lnTo>
                <a:lnTo>
                  <a:pt x="242" y="249"/>
                </a:lnTo>
                <a:lnTo>
                  <a:pt x="242" y="260"/>
                </a:lnTo>
                <a:lnTo>
                  <a:pt x="240" y="273"/>
                </a:lnTo>
                <a:lnTo>
                  <a:pt x="237" y="284"/>
                </a:lnTo>
                <a:lnTo>
                  <a:pt x="236" y="289"/>
                </a:lnTo>
                <a:lnTo>
                  <a:pt x="234" y="294"/>
                </a:lnTo>
                <a:lnTo>
                  <a:pt x="229" y="303"/>
                </a:lnTo>
                <a:lnTo>
                  <a:pt x="224" y="312"/>
                </a:lnTo>
                <a:lnTo>
                  <a:pt x="216" y="321"/>
                </a:lnTo>
                <a:lnTo>
                  <a:pt x="209" y="328"/>
                </a:lnTo>
                <a:lnTo>
                  <a:pt x="190" y="342"/>
                </a:lnTo>
                <a:lnTo>
                  <a:pt x="169" y="350"/>
                </a:lnTo>
                <a:lnTo>
                  <a:pt x="145" y="357"/>
                </a:lnTo>
                <a:lnTo>
                  <a:pt x="118" y="359"/>
                </a:lnTo>
                <a:lnTo>
                  <a:pt x="104" y="358"/>
                </a:lnTo>
                <a:lnTo>
                  <a:pt x="92" y="357"/>
                </a:lnTo>
                <a:lnTo>
                  <a:pt x="79" y="354"/>
                </a:lnTo>
                <a:lnTo>
                  <a:pt x="69" y="350"/>
                </a:lnTo>
                <a:lnTo>
                  <a:pt x="58" y="347"/>
                </a:lnTo>
                <a:lnTo>
                  <a:pt x="48" y="340"/>
                </a:lnTo>
                <a:lnTo>
                  <a:pt x="40" y="334"/>
                </a:lnTo>
                <a:lnTo>
                  <a:pt x="32" y="327"/>
                </a:lnTo>
                <a:lnTo>
                  <a:pt x="19" y="311"/>
                </a:lnTo>
                <a:lnTo>
                  <a:pt x="13" y="301"/>
                </a:lnTo>
                <a:lnTo>
                  <a:pt x="9" y="291"/>
                </a:lnTo>
                <a:lnTo>
                  <a:pt x="3" y="268"/>
                </a:lnTo>
                <a:lnTo>
                  <a:pt x="0" y="243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6" name="Freeform 66"/>
          <p:cNvSpPr>
            <a:spLocks/>
          </p:cNvSpPr>
          <p:nvPr/>
        </p:nvSpPr>
        <p:spPr bwMode="auto">
          <a:xfrm>
            <a:off x="7404100" y="5540375"/>
            <a:ext cx="42863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3"/>
                </a:lnTo>
                <a:lnTo>
                  <a:pt x="52" y="58"/>
                </a:lnTo>
                <a:lnTo>
                  <a:pt x="58" y="54"/>
                </a:lnTo>
                <a:lnTo>
                  <a:pt x="64" y="50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7" name="Freeform 67"/>
          <p:cNvSpPr>
            <a:spLocks noEditPoints="1"/>
          </p:cNvSpPr>
          <p:nvPr/>
        </p:nvSpPr>
        <p:spPr bwMode="auto">
          <a:xfrm>
            <a:off x="7481888" y="5543550"/>
            <a:ext cx="79375" cy="107950"/>
          </a:xfrm>
          <a:custGeom>
            <a:avLst/>
            <a:gdLst>
              <a:gd name="T0" fmla="*/ 2147483646 w 247"/>
              <a:gd name="T1" fmla="*/ 2147483646 h 338"/>
              <a:gd name="T2" fmla="*/ 2147483646 w 247"/>
              <a:gd name="T3" fmla="*/ 2147483646 h 338"/>
              <a:gd name="T4" fmla="*/ 2147483646 w 247"/>
              <a:gd name="T5" fmla="*/ 2147483646 h 338"/>
              <a:gd name="T6" fmla="*/ 2147483646 w 247"/>
              <a:gd name="T7" fmla="*/ 2147483646 h 338"/>
              <a:gd name="T8" fmla="*/ 2147483646 w 247"/>
              <a:gd name="T9" fmla="*/ 2147483646 h 338"/>
              <a:gd name="T10" fmla="*/ 2147483646 w 247"/>
              <a:gd name="T11" fmla="*/ 2147483646 h 338"/>
              <a:gd name="T12" fmla="*/ 0 w 247"/>
              <a:gd name="T13" fmla="*/ 2147483646 h 338"/>
              <a:gd name="T14" fmla="*/ 0 w 247"/>
              <a:gd name="T15" fmla="*/ 2147483646 h 338"/>
              <a:gd name="T16" fmla="*/ 2147483646 w 247"/>
              <a:gd name="T17" fmla="*/ 0 h 338"/>
              <a:gd name="T18" fmla="*/ 2147483646 w 247"/>
              <a:gd name="T19" fmla="*/ 0 h 338"/>
              <a:gd name="T20" fmla="*/ 2147483646 w 247"/>
              <a:gd name="T21" fmla="*/ 2147483646 h 338"/>
              <a:gd name="T22" fmla="*/ 2147483646 w 247"/>
              <a:gd name="T23" fmla="*/ 2147483646 h 338"/>
              <a:gd name="T24" fmla="*/ 2147483646 w 247"/>
              <a:gd name="T25" fmla="*/ 2147483646 h 338"/>
              <a:gd name="T26" fmla="*/ 2147483646 w 247"/>
              <a:gd name="T27" fmla="*/ 2147483646 h 338"/>
              <a:gd name="T28" fmla="*/ 2147483646 w 247"/>
              <a:gd name="T29" fmla="*/ 2147483646 h 338"/>
              <a:gd name="T30" fmla="*/ 2147483646 w 247"/>
              <a:gd name="T31" fmla="*/ 2147483646 h 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7"/>
              <a:gd name="T49" fmla="*/ 0 h 338"/>
              <a:gd name="T50" fmla="*/ 247 w 247"/>
              <a:gd name="T51" fmla="*/ 338 h 3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7" h="338">
                <a:moveTo>
                  <a:pt x="42" y="213"/>
                </a:moveTo>
                <a:lnTo>
                  <a:pt x="152" y="213"/>
                </a:lnTo>
                <a:lnTo>
                  <a:pt x="152" y="58"/>
                </a:lnTo>
                <a:lnTo>
                  <a:pt x="42" y="213"/>
                </a:lnTo>
                <a:close/>
                <a:moveTo>
                  <a:pt x="152" y="338"/>
                </a:moveTo>
                <a:lnTo>
                  <a:pt x="152" y="253"/>
                </a:lnTo>
                <a:lnTo>
                  <a:pt x="0" y="253"/>
                </a:lnTo>
                <a:lnTo>
                  <a:pt x="0" y="210"/>
                </a:lnTo>
                <a:lnTo>
                  <a:pt x="152" y="0"/>
                </a:lnTo>
                <a:lnTo>
                  <a:pt x="197" y="0"/>
                </a:lnTo>
                <a:lnTo>
                  <a:pt x="197" y="213"/>
                </a:lnTo>
                <a:lnTo>
                  <a:pt x="247" y="213"/>
                </a:lnTo>
                <a:lnTo>
                  <a:pt x="247" y="253"/>
                </a:lnTo>
                <a:lnTo>
                  <a:pt x="197" y="253"/>
                </a:lnTo>
                <a:lnTo>
                  <a:pt x="197" y="338"/>
                </a:lnTo>
                <a:lnTo>
                  <a:pt x="1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8" name="Line 68"/>
          <p:cNvSpPr>
            <a:spLocks noChangeShapeType="1"/>
          </p:cNvSpPr>
          <p:nvPr/>
        </p:nvSpPr>
        <p:spPr bwMode="auto">
          <a:xfrm flipV="1">
            <a:off x="25574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9" name="Line 69"/>
          <p:cNvSpPr>
            <a:spLocks noChangeShapeType="1"/>
          </p:cNvSpPr>
          <p:nvPr/>
        </p:nvSpPr>
        <p:spPr bwMode="auto">
          <a:xfrm flipV="1">
            <a:off x="25574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0" name="Line 70"/>
          <p:cNvSpPr>
            <a:spLocks noChangeShapeType="1"/>
          </p:cNvSpPr>
          <p:nvPr/>
        </p:nvSpPr>
        <p:spPr bwMode="auto">
          <a:xfrm flipV="1">
            <a:off x="29654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1" name="Line 71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2" name="Line 72"/>
          <p:cNvSpPr>
            <a:spLocks noChangeShapeType="1"/>
          </p:cNvSpPr>
          <p:nvPr/>
        </p:nvSpPr>
        <p:spPr bwMode="auto">
          <a:xfrm flipV="1">
            <a:off x="337661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3" name="Line 73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4" name="Line 74"/>
          <p:cNvSpPr>
            <a:spLocks noChangeShapeType="1"/>
          </p:cNvSpPr>
          <p:nvPr/>
        </p:nvSpPr>
        <p:spPr bwMode="auto">
          <a:xfrm flipV="1">
            <a:off x="37861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5" name="Line 75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6" name="Line 76"/>
          <p:cNvSpPr>
            <a:spLocks noChangeShapeType="1"/>
          </p:cNvSpPr>
          <p:nvPr/>
        </p:nvSpPr>
        <p:spPr bwMode="auto">
          <a:xfrm flipV="1">
            <a:off x="419576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7" name="Line 77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8" name="Line 78"/>
          <p:cNvSpPr>
            <a:spLocks noChangeShapeType="1"/>
          </p:cNvSpPr>
          <p:nvPr/>
        </p:nvSpPr>
        <p:spPr bwMode="auto">
          <a:xfrm flipV="1">
            <a:off x="46085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9" name="Line 79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0" name="Line 80"/>
          <p:cNvSpPr>
            <a:spLocks noChangeShapeType="1"/>
          </p:cNvSpPr>
          <p:nvPr/>
        </p:nvSpPr>
        <p:spPr bwMode="auto">
          <a:xfrm flipV="1">
            <a:off x="5016500" y="5368925"/>
            <a:ext cx="1588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1" name="Line 81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2" name="Line 82"/>
          <p:cNvSpPr>
            <a:spLocks noChangeShapeType="1"/>
          </p:cNvSpPr>
          <p:nvPr/>
        </p:nvSpPr>
        <p:spPr bwMode="auto">
          <a:xfrm flipV="1">
            <a:off x="54276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3" name="Line 83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4" name="Line 84"/>
          <p:cNvSpPr>
            <a:spLocks noChangeShapeType="1"/>
          </p:cNvSpPr>
          <p:nvPr/>
        </p:nvSpPr>
        <p:spPr bwMode="auto">
          <a:xfrm flipV="1">
            <a:off x="5837238" y="5368925"/>
            <a:ext cx="317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5" name="Line 85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6" name="Line 86"/>
          <p:cNvSpPr>
            <a:spLocks noChangeShapeType="1"/>
          </p:cNvSpPr>
          <p:nvPr/>
        </p:nvSpPr>
        <p:spPr bwMode="auto">
          <a:xfrm flipV="1">
            <a:off x="62468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7" name="Line 87"/>
          <p:cNvSpPr>
            <a:spLocks noChangeShapeType="1"/>
          </p:cNvSpPr>
          <p:nvPr/>
        </p:nvSpPr>
        <p:spPr bwMode="auto">
          <a:xfrm flipV="1">
            <a:off x="66563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8" name="Line 88"/>
          <p:cNvSpPr>
            <a:spLocks noChangeShapeType="1"/>
          </p:cNvSpPr>
          <p:nvPr/>
        </p:nvSpPr>
        <p:spPr bwMode="auto">
          <a:xfrm flipV="1">
            <a:off x="66595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9" name="Line 89"/>
          <p:cNvSpPr>
            <a:spLocks noChangeShapeType="1"/>
          </p:cNvSpPr>
          <p:nvPr/>
        </p:nvSpPr>
        <p:spPr bwMode="auto">
          <a:xfrm flipV="1">
            <a:off x="66595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0" name="Line 90"/>
          <p:cNvSpPr>
            <a:spLocks noChangeShapeType="1"/>
          </p:cNvSpPr>
          <p:nvPr/>
        </p:nvSpPr>
        <p:spPr bwMode="auto">
          <a:xfrm flipV="1">
            <a:off x="70675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1" name="Line 91"/>
          <p:cNvSpPr>
            <a:spLocks noChangeShapeType="1"/>
          </p:cNvSpPr>
          <p:nvPr/>
        </p:nvSpPr>
        <p:spPr bwMode="auto">
          <a:xfrm flipV="1">
            <a:off x="74787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2" name="Line 92"/>
          <p:cNvSpPr>
            <a:spLocks noChangeShapeType="1"/>
          </p:cNvSpPr>
          <p:nvPr/>
        </p:nvSpPr>
        <p:spPr bwMode="auto">
          <a:xfrm flipV="1">
            <a:off x="747871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3" name="Freeform 93"/>
          <p:cNvSpPr>
            <a:spLocks/>
          </p:cNvSpPr>
          <p:nvPr/>
        </p:nvSpPr>
        <p:spPr bwMode="auto">
          <a:xfrm>
            <a:off x="2259013" y="5387975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2"/>
                </a:lnTo>
                <a:lnTo>
                  <a:pt x="53" y="57"/>
                </a:lnTo>
                <a:lnTo>
                  <a:pt x="59" y="53"/>
                </a:lnTo>
                <a:lnTo>
                  <a:pt x="65" y="50"/>
                </a:lnTo>
                <a:lnTo>
                  <a:pt x="75" y="41"/>
                </a:lnTo>
                <a:lnTo>
                  <a:pt x="82" y="30"/>
                </a:lnTo>
                <a:lnTo>
                  <a:pt x="89" y="15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4" name="Freeform 94"/>
          <p:cNvSpPr>
            <a:spLocks noEditPoints="1"/>
          </p:cNvSpPr>
          <p:nvPr/>
        </p:nvSpPr>
        <p:spPr bwMode="auto">
          <a:xfrm>
            <a:off x="2335213" y="5387975"/>
            <a:ext cx="76200" cy="112713"/>
          </a:xfrm>
          <a:custGeom>
            <a:avLst/>
            <a:gdLst>
              <a:gd name="T0" fmla="*/ 2147483646 w 239"/>
              <a:gd name="T1" fmla="*/ 2147483646 h 358"/>
              <a:gd name="T2" fmla="*/ 2147483646 w 239"/>
              <a:gd name="T3" fmla="*/ 2147483646 h 358"/>
              <a:gd name="T4" fmla="*/ 2147483646 w 239"/>
              <a:gd name="T5" fmla="*/ 2147483646 h 358"/>
              <a:gd name="T6" fmla="*/ 2147483646 w 239"/>
              <a:gd name="T7" fmla="*/ 2147483646 h 358"/>
              <a:gd name="T8" fmla="*/ 2147483646 w 239"/>
              <a:gd name="T9" fmla="*/ 2147483646 h 358"/>
              <a:gd name="T10" fmla="*/ 2147483646 w 239"/>
              <a:gd name="T11" fmla="*/ 2147483646 h 358"/>
              <a:gd name="T12" fmla="*/ 2147483646 w 239"/>
              <a:gd name="T13" fmla="*/ 2147483646 h 358"/>
              <a:gd name="T14" fmla="*/ 2147483646 w 239"/>
              <a:gd name="T15" fmla="*/ 2147483646 h 358"/>
              <a:gd name="T16" fmla="*/ 2147483646 w 239"/>
              <a:gd name="T17" fmla="*/ 2147483646 h 358"/>
              <a:gd name="T18" fmla="*/ 2147483646 w 239"/>
              <a:gd name="T19" fmla="*/ 2147483646 h 358"/>
              <a:gd name="T20" fmla="*/ 2147483646 w 239"/>
              <a:gd name="T21" fmla="*/ 2147483646 h 358"/>
              <a:gd name="T22" fmla="*/ 2147483646 w 239"/>
              <a:gd name="T23" fmla="*/ 2147483646 h 358"/>
              <a:gd name="T24" fmla="*/ 2147483646 w 239"/>
              <a:gd name="T25" fmla="*/ 2147483646 h 358"/>
              <a:gd name="T26" fmla="*/ 2147483646 w 239"/>
              <a:gd name="T27" fmla="*/ 2147483646 h 358"/>
              <a:gd name="T28" fmla="*/ 2147483646 w 239"/>
              <a:gd name="T29" fmla="*/ 2147483646 h 358"/>
              <a:gd name="T30" fmla="*/ 2147483646 w 239"/>
              <a:gd name="T31" fmla="*/ 2147483646 h 358"/>
              <a:gd name="T32" fmla="*/ 2147483646 w 239"/>
              <a:gd name="T33" fmla="*/ 2147483646 h 358"/>
              <a:gd name="T34" fmla="*/ 2147483646 w 239"/>
              <a:gd name="T35" fmla="*/ 2147483646 h 358"/>
              <a:gd name="T36" fmla="*/ 2147483646 w 239"/>
              <a:gd name="T37" fmla="*/ 2147483646 h 358"/>
              <a:gd name="T38" fmla="*/ 2147483646 w 239"/>
              <a:gd name="T39" fmla="*/ 2147483646 h 358"/>
              <a:gd name="T40" fmla="*/ 0 w 239"/>
              <a:gd name="T41" fmla="*/ 2147483646 h 358"/>
              <a:gd name="T42" fmla="*/ 2147483646 w 239"/>
              <a:gd name="T43" fmla="*/ 2147483646 h 358"/>
              <a:gd name="T44" fmla="*/ 2147483646 w 239"/>
              <a:gd name="T45" fmla="*/ 2147483646 h 358"/>
              <a:gd name="T46" fmla="*/ 2147483646 w 239"/>
              <a:gd name="T47" fmla="*/ 2147483646 h 358"/>
              <a:gd name="T48" fmla="*/ 2147483646 w 239"/>
              <a:gd name="T49" fmla="*/ 2147483646 h 358"/>
              <a:gd name="T50" fmla="*/ 2147483646 w 239"/>
              <a:gd name="T51" fmla="*/ 2147483646 h 358"/>
              <a:gd name="T52" fmla="*/ 2147483646 w 239"/>
              <a:gd name="T53" fmla="*/ 2147483646 h 358"/>
              <a:gd name="T54" fmla="*/ 2147483646 w 239"/>
              <a:gd name="T55" fmla="*/ 0 h 358"/>
              <a:gd name="T56" fmla="*/ 2147483646 w 239"/>
              <a:gd name="T57" fmla="*/ 2147483646 h 358"/>
              <a:gd name="T58" fmla="*/ 2147483646 w 239"/>
              <a:gd name="T59" fmla="*/ 2147483646 h 358"/>
              <a:gd name="T60" fmla="*/ 2147483646 w 239"/>
              <a:gd name="T61" fmla="*/ 2147483646 h 358"/>
              <a:gd name="T62" fmla="*/ 2147483646 w 239"/>
              <a:gd name="T63" fmla="*/ 2147483646 h 358"/>
              <a:gd name="T64" fmla="*/ 2147483646 w 239"/>
              <a:gd name="T65" fmla="*/ 2147483646 h 358"/>
              <a:gd name="T66" fmla="*/ 2147483646 w 239"/>
              <a:gd name="T67" fmla="*/ 2147483646 h 358"/>
              <a:gd name="T68" fmla="*/ 2147483646 w 239"/>
              <a:gd name="T69" fmla="*/ 2147483646 h 358"/>
              <a:gd name="T70" fmla="*/ 2147483646 w 239"/>
              <a:gd name="T71" fmla="*/ 2147483646 h 358"/>
              <a:gd name="T72" fmla="*/ 2147483646 w 239"/>
              <a:gd name="T73" fmla="*/ 2147483646 h 358"/>
              <a:gd name="T74" fmla="*/ 2147483646 w 239"/>
              <a:gd name="T75" fmla="*/ 2147483646 h 358"/>
              <a:gd name="T76" fmla="*/ 2147483646 w 239"/>
              <a:gd name="T77" fmla="*/ 2147483646 h 358"/>
              <a:gd name="T78" fmla="*/ 2147483646 w 239"/>
              <a:gd name="T79" fmla="*/ 2147483646 h 358"/>
              <a:gd name="T80" fmla="*/ 2147483646 w 239"/>
              <a:gd name="T81" fmla="*/ 2147483646 h 358"/>
              <a:gd name="T82" fmla="*/ 2147483646 w 239"/>
              <a:gd name="T83" fmla="*/ 2147483646 h 358"/>
              <a:gd name="T84" fmla="*/ 2147483646 w 239"/>
              <a:gd name="T85" fmla="*/ 2147483646 h 358"/>
              <a:gd name="T86" fmla="*/ 2147483646 w 239"/>
              <a:gd name="T87" fmla="*/ 2147483646 h 358"/>
              <a:gd name="T88" fmla="*/ 2147483646 w 239"/>
              <a:gd name="T89" fmla="*/ 2147483646 h 358"/>
              <a:gd name="T90" fmla="*/ 2147483646 w 239"/>
              <a:gd name="T91" fmla="*/ 2147483646 h 358"/>
              <a:gd name="T92" fmla="*/ 2147483646 w 239"/>
              <a:gd name="T93" fmla="*/ 2147483646 h 358"/>
              <a:gd name="T94" fmla="*/ 2147483646 w 239"/>
              <a:gd name="T95" fmla="*/ 2147483646 h 358"/>
              <a:gd name="T96" fmla="*/ 0 w 239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9"/>
              <a:gd name="T148" fmla="*/ 0 h 358"/>
              <a:gd name="T149" fmla="*/ 239 w 239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9" h="358">
                <a:moveTo>
                  <a:pt x="48" y="179"/>
                </a:moveTo>
                <a:lnTo>
                  <a:pt x="49" y="213"/>
                </a:lnTo>
                <a:lnTo>
                  <a:pt x="52" y="241"/>
                </a:lnTo>
                <a:lnTo>
                  <a:pt x="57" y="265"/>
                </a:lnTo>
                <a:lnTo>
                  <a:pt x="64" y="284"/>
                </a:lnTo>
                <a:lnTo>
                  <a:pt x="68" y="292"/>
                </a:lnTo>
                <a:lnTo>
                  <a:pt x="74" y="299"/>
                </a:lnTo>
                <a:lnTo>
                  <a:pt x="86" y="309"/>
                </a:lnTo>
                <a:lnTo>
                  <a:pt x="101" y="316"/>
                </a:lnTo>
                <a:lnTo>
                  <a:pt x="118" y="318"/>
                </a:lnTo>
                <a:lnTo>
                  <a:pt x="128" y="318"/>
                </a:lnTo>
                <a:lnTo>
                  <a:pt x="137" y="316"/>
                </a:lnTo>
                <a:lnTo>
                  <a:pt x="144" y="313"/>
                </a:lnTo>
                <a:lnTo>
                  <a:pt x="152" y="309"/>
                </a:lnTo>
                <a:lnTo>
                  <a:pt x="158" y="305"/>
                </a:lnTo>
                <a:lnTo>
                  <a:pt x="164" y="299"/>
                </a:lnTo>
                <a:lnTo>
                  <a:pt x="174" y="284"/>
                </a:lnTo>
                <a:lnTo>
                  <a:pt x="181" y="265"/>
                </a:lnTo>
                <a:lnTo>
                  <a:pt x="188" y="241"/>
                </a:lnTo>
                <a:lnTo>
                  <a:pt x="190" y="213"/>
                </a:lnTo>
                <a:lnTo>
                  <a:pt x="191" y="179"/>
                </a:lnTo>
                <a:lnTo>
                  <a:pt x="190" y="147"/>
                </a:lnTo>
                <a:lnTo>
                  <a:pt x="188" y="119"/>
                </a:lnTo>
                <a:lnTo>
                  <a:pt x="181" y="94"/>
                </a:lnTo>
                <a:lnTo>
                  <a:pt x="174" y="74"/>
                </a:lnTo>
                <a:lnTo>
                  <a:pt x="164" y="60"/>
                </a:lnTo>
                <a:lnTo>
                  <a:pt x="158" y="53"/>
                </a:lnTo>
                <a:lnTo>
                  <a:pt x="152" y="49"/>
                </a:lnTo>
                <a:lnTo>
                  <a:pt x="137" y="42"/>
                </a:lnTo>
                <a:lnTo>
                  <a:pt x="118" y="40"/>
                </a:lnTo>
                <a:lnTo>
                  <a:pt x="110" y="41"/>
                </a:lnTo>
                <a:lnTo>
                  <a:pt x="101" y="42"/>
                </a:lnTo>
                <a:lnTo>
                  <a:pt x="93" y="45"/>
                </a:lnTo>
                <a:lnTo>
                  <a:pt x="86" y="49"/>
                </a:lnTo>
                <a:lnTo>
                  <a:pt x="74" y="60"/>
                </a:lnTo>
                <a:lnTo>
                  <a:pt x="64" y="74"/>
                </a:lnTo>
                <a:lnTo>
                  <a:pt x="57" y="94"/>
                </a:lnTo>
                <a:lnTo>
                  <a:pt x="52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0" y="158"/>
                </a:lnTo>
                <a:lnTo>
                  <a:pt x="1" y="137"/>
                </a:lnTo>
                <a:lnTo>
                  <a:pt x="4" y="119"/>
                </a:lnTo>
                <a:lnTo>
                  <a:pt x="7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1" y="45"/>
                </a:lnTo>
                <a:lnTo>
                  <a:pt x="38" y="35"/>
                </a:lnTo>
                <a:lnTo>
                  <a:pt x="47" y="25"/>
                </a:lnTo>
                <a:lnTo>
                  <a:pt x="57" y="18"/>
                </a:lnTo>
                <a:lnTo>
                  <a:pt x="68" y="12"/>
                </a:lnTo>
                <a:lnTo>
                  <a:pt x="79" y="7"/>
                </a:lnTo>
                <a:lnTo>
                  <a:pt x="91" y="3"/>
                </a:lnTo>
                <a:lnTo>
                  <a:pt x="118" y="0"/>
                </a:lnTo>
                <a:lnTo>
                  <a:pt x="133" y="0"/>
                </a:lnTo>
                <a:lnTo>
                  <a:pt x="147" y="3"/>
                </a:lnTo>
                <a:lnTo>
                  <a:pt x="159" y="7"/>
                </a:lnTo>
                <a:lnTo>
                  <a:pt x="170" y="12"/>
                </a:lnTo>
                <a:lnTo>
                  <a:pt x="181" y="18"/>
                </a:lnTo>
                <a:lnTo>
                  <a:pt x="186" y="21"/>
                </a:lnTo>
                <a:lnTo>
                  <a:pt x="191" y="25"/>
                </a:lnTo>
                <a:lnTo>
                  <a:pt x="200" y="35"/>
                </a:lnTo>
                <a:lnTo>
                  <a:pt x="209" y="45"/>
                </a:lnTo>
                <a:lnTo>
                  <a:pt x="216" y="57"/>
                </a:lnTo>
                <a:lnTo>
                  <a:pt x="222" y="71"/>
                </a:lnTo>
                <a:lnTo>
                  <a:pt x="232" y="102"/>
                </a:lnTo>
                <a:lnTo>
                  <a:pt x="238" y="137"/>
                </a:lnTo>
                <a:lnTo>
                  <a:pt x="239" y="179"/>
                </a:lnTo>
                <a:lnTo>
                  <a:pt x="239" y="202"/>
                </a:lnTo>
                <a:lnTo>
                  <a:pt x="238" y="221"/>
                </a:lnTo>
                <a:lnTo>
                  <a:pt x="236" y="240"/>
                </a:lnTo>
                <a:lnTo>
                  <a:pt x="232" y="257"/>
                </a:lnTo>
                <a:lnTo>
                  <a:pt x="227" y="273"/>
                </a:lnTo>
                <a:lnTo>
                  <a:pt x="222" y="288"/>
                </a:lnTo>
                <a:lnTo>
                  <a:pt x="216" y="302"/>
                </a:lnTo>
                <a:lnTo>
                  <a:pt x="209" y="314"/>
                </a:lnTo>
                <a:lnTo>
                  <a:pt x="200" y="324"/>
                </a:lnTo>
                <a:lnTo>
                  <a:pt x="191" y="334"/>
                </a:lnTo>
                <a:lnTo>
                  <a:pt x="181" y="341"/>
                </a:lnTo>
                <a:lnTo>
                  <a:pt x="170" y="347"/>
                </a:lnTo>
                <a:lnTo>
                  <a:pt x="147" y="356"/>
                </a:lnTo>
                <a:lnTo>
                  <a:pt x="118" y="358"/>
                </a:lnTo>
                <a:lnTo>
                  <a:pt x="105" y="358"/>
                </a:lnTo>
                <a:lnTo>
                  <a:pt x="97" y="357"/>
                </a:lnTo>
                <a:lnTo>
                  <a:pt x="91" y="356"/>
                </a:lnTo>
                <a:lnTo>
                  <a:pt x="79" y="352"/>
                </a:lnTo>
                <a:lnTo>
                  <a:pt x="68" y="347"/>
                </a:lnTo>
                <a:lnTo>
                  <a:pt x="57" y="341"/>
                </a:lnTo>
                <a:lnTo>
                  <a:pt x="47" y="334"/>
                </a:lnTo>
                <a:lnTo>
                  <a:pt x="38" y="324"/>
                </a:lnTo>
                <a:lnTo>
                  <a:pt x="31" y="314"/>
                </a:lnTo>
                <a:lnTo>
                  <a:pt x="17" y="288"/>
                </a:lnTo>
                <a:lnTo>
                  <a:pt x="12" y="273"/>
                </a:lnTo>
                <a:lnTo>
                  <a:pt x="7" y="257"/>
                </a:lnTo>
                <a:lnTo>
                  <a:pt x="1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5" name="Freeform 95"/>
          <p:cNvSpPr>
            <a:spLocks noEditPoints="1"/>
          </p:cNvSpPr>
          <p:nvPr/>
        </p:nvSpPr>
        <p:spPr bwMode="auto">
          <a:xfrm>
            <a:off x="2424113" y="5387975"/>
            <a:ext cx="76200" cy="112713"/>
          </a:xfrm>
          <a:custGeom>
            <a:avLst/>
            <a:gdLst>
              <a:gd name="T0" fmla="*/ 2147483646 w 240"/>
              <a:gd name="T1" fmla="*/ 2147483646 h 358"/>
              <a:gd name="T2" fmla="*/ 2147483646 w 240"/>
              <a:gd name="T3" fmla="*/ 2147483646 h 358"/>
              <a:gd name="T4" fmla="*/ 2147483646 w 240"/>
              <a:gd name="T5" fmla="*/ 2147483646 h 358"/>
              <a:gd name="T6" fmla="*/ 2147483646 w 240"/>
              <a:gd name="T7" fmla="*/ 2147483646 h 358"/>
              <a:gd name="T8" fmla="*/ 2147483646 w 240"/>
              <a:gd name="T9" fmla="*/ 2147483646 h 358"/>
              <a:gd name="T10" fmla="*/ 2147483646 w 240"/>
              <a:gd name="T11" fmla="*/ 2147483646 h 358"/>
              <a:gd name="T12" fmla="*/ 2147483646 w 240"/>
              <a:gd name="T13" fmla="*/ 2147483646 h 358"/>
              <a:gd name="T14" fmla="*/ 2147483646 w 240"/>
              <a:gd name="T15" fmla="*/ 2147483646 h 358"/>
              <a:gd name="T16" fmla="*/ 2147483646 w 240"/>
              <a:gd name="T17" fmla="*/ 2147483646 h 358"/>
              <a:gd name="T18" fmla="*/ 2147483646 w 240"/>
              <a:gd name="T19" fmla="*/ 2147483646 h 358"/>
              <a:gd name="T20" fmla="*/ 2147483646 w 240"/>
              <a:gd name="T21" fmla="*/ 2147483646 h 358"/>
              <a:gd name="T22" fmla="*/ 2147483646 w 240"/>
              <a:gd name="T23" fmla="*/ 2147483646 h 358"/>
              <a:gd name="T24" fmla="*/ 2147483646 w 240"/>
              <a:gd name="T25" fmla="*/ 2147483646 h 358"/>
              <a:gd name="T26" fmla="*/ 2147483646 w 240"/>
              <a:gd name="T27" fmla="*/ 2147483646 h 358"/>
              <a:gd name="T28" fmla="*/ 2147483646 w 240"/>
              <a:gd name="T29" fmla="*/ 2147483646 h 358"/>
              <a:gd name="T30" fmla="*/ 2147483646 w 240"/>
              <a:gd name="T31" fmla="*/ 2147483646 h 358"/>
              <a:gd name="T32" fmla="*/ 2147483646 w 240"/>
              <a:gd name="T33" fmla="*/ 2147483646 h 358"/>
              <a:gd name="T34" fmla="*/ 2147483646 w 240"/>
              <a:gd name="T35" fmla="*/ 2147483646 h 358"/>
              <a:gd name="T36" fmla="*/ 2147483646 w 240"/>
              <a:gd name="T37" fmla="*/ 2147483646 h 358"/>
              <a:gd name="T38" fmla="*/ 2147483646 w 240"/>
              <a:gd name="T39" fmla="*/ 2147483646 h 358"/>
              <a:gd name="T40" fmla="*/ 2147483646 w 240"/>
              <a:gd name="T41" fmla="*/ 2147483646 h 358"/>
              <a:gd name="T42" fmla="*/ 2147483646 w 240"/>
              <a:gd name="T43" fmla="*/ 2147483646 h 358"/>
              <a:gd name="T44" fmla="*/ 2147483646 w 240"/>
              <a:gd name="T45" fmla="*/ 2147483646 h 358"/>
              <a:gd name="T46" fmla="*/ 2147483646 w 240"/>
              <a:gd name="T47" fmla="*/ 2147483646 h 358"/>
              <a:gd name="T48" fmla="*/ 2147483646 w 240"/>
              <a:gd name="T49" fmla="*/ 2147483646 h 358"/>
              <a:gd name="T50" fmla="*/ 2147483646 w 240"/>
              <a:gd name="T51" fmla="*/ 2147483646 h 358"/>
              <a:gd name="T52" fmla="*/ 2147483646 w 240"/>
              <a:gd name="T53" fmla="*/ 2147483646 h 358"/>
              <a:gd name="T54" fmla="*/ 2147483646 w 240"/>
              <a:gd name="T55" fmla="*/ 0 h 358"/>
              <a:gd name="T56" fmla="*/ 2147483646 w 240"/>
              <a:gd name="T57" fmla="*/ 2147483646 h 358"/>
              <a:gd name="T58" fmla="*/ 2147483646 w 240"/>
              <a:gd name="T59" fmla="*/ 2147483646 h 358"/>
              <a:gd name="T60" fmla="*/ 2147483646 w 240"/>
              <a:gd name="T61" fmla="*/ 2147483646 h 358"/>
              <a:gd name="T62" fmla="*/ 2147483646 w 240"/>
              <a:gd name="T63" fmla="*/ 2147483646 h 358"/>
              <a:gd name="T64" fmla="*/ 2147483646 w 240"/>
              <a:gd name="T65" fmla="*/ 2147483646 h 358"/>
              <a:gd name="T66" fmla="*/ 2147483646 w 240"/>
              <a:gd name="T67" fmla="*/ 2147483646 h 358"/>
              <a:gd name="T68" fmla="*/ 2147483646 w 240"/>
              <a:gd name="T69" fmla="*/ 2147483646 h 358"/>
              <a:gd name="T70" fmla="*/ 2147483646 w 240"/>
              <a:gd name="T71" fmla="*/ 2147483646 h 358"/>
              <a:gd name="T72" fmla="*/ 2147483646 w 240"/>
              <a:gd name="T73" fmla="*/ 2147483646 h 358"/>
              <a:gd name="T74" fmla="*/ 2147483646 w 240"/>
              <a:gd name="T75" fmla="*/ 2147483646 h 358"/>
              <a:gd name="T76" fmla="*/ 2147483646 w 240"/>
              <a:gd name="T77" fmla="*/ 2147483646 h 358"/>
              <a:gd name="T78" fmla="*/ 2147483646 w 240"/>
              <a:gd name="T79" fmla="*/ 2147483646 h 358"/>
              <a:gd name="T80" fmla="*/ 2147483646 w 240"/>
              <a:gd name="T81" fmla="*/ 2147483646 h 358"/>
              <a:gd name="T82" fmla="*/ 2147483646 w 240"/>
              <a:gd name="T83" fmla="*/ 2147483646 h 358"/>
              <a:gd name="T84" fmla="*/ 2147483646 w 240"/>
              <a:gd name="T85" fmla="*/ 2147483646 h 358"/>
              <a:gd name="T86" fmla="*/ 2147483646 w 240"/>
              <a:gd name="T87" fmla="*/ 2147483646 h 358"/>
              <a:gd name="T88" fmla="*/ 2147483646 w 240"/>
              <a:gd name="T89" fmla="*/ 2147483646 h 358"/>
              <a:gd name="T90" fmla="*/ 2147483646 w 240"/>
              <a:gd name="T91" fmla="*/ 2147483646 h 358"/>
              <a:gd name="T92" fmla="*/ 2147483646 w 240"/>
              <a:gd name="T93" fmla="*/ 2147483646 h 358"/>
              <a:gd name="T94" fmla="*/ 2147483646 w 240"/>
              <a:gd name="T95" fmla="*/ 2147483646 h 358"/>
              <a:gd name="T96" fmla="*/ 0 w 240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8"/>
              <a:gd name="T149" fmla="*/ 240 w 240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8">
                <a:moveTo>
                  <a:pt x="48" y="179"/>
                </a:moveTo>
                <a:lnTo>
                  <a:pt x="49" y="213"/>
                </a:lnTo>
                <a:lnTo>
                  <a:pt x="51" y="241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9"/>
                </a:lnTo>
                <a:lnTo>
                  <a:pt x="87" y="309"/>
                </a:lnTo>
                <a:lnTo>
                  <a:pt x="102" y="316"/>
                </a:lnTo>
                <a:lnTo>
                  <a:pt x="119" y="318"/>
                </a:lnTo>
                <a:lnTo>
                  <a:pt x="129" y="318"/>
                </a:lnTo>
                <a:lnTo>
                  <a:pt x="138" y="316"/>
                </a:lnTo>
                <a:lnTo>
                  <a:pt x="145" y="313"/>
                </a:lnTo>
                <a:lnTo>
                  <a:pt x="153" y="309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5"/>
                </a:lnTo>
                <a:lnTo>
                  <a:pt x="188" y="241"/>
                </a:lnTo>
                <a:lnTo>
                  <a:pt x="191" y="213"/>
                </a:lnTo>
                <a:lnTo>
                  <a:pt x="192" y="179"/>
                </a:lnTo>
                <a:lnTo>
                  <a:pt x="191" y="147"/>
                </a:lnTo>
                <a:lnTo>
                  <a:pt x="188" y="119"/>
                </a:lnTo>
                <a:lnTo>
                  <a:pt x="182" y="94"/>
                </a:lnTo>
                <a:lnTo>
                  <a:pt x="175" y="74"/>
                </a:lnTo>
                <a:lnTo>
                  <a:pt x="165" y="60"/>
                </a:lnTo>
                <a:lnTo>
                  <a:pt x="159" y="53"/>
                </a:lnTo>
                <a:lnTo>
                  <a:pt x="153" y="49"/>
                </a:lnTo>
                <a:lnTo>
                  <a:pt x="138" y="42"/>
                </a:lnTo>
                <a:lnTo>
                  <a:pt x="119" y="40"/>
                </a:lnTo>
                <a:lnTo>
                  <a:pt x="111" y="41"/>
                </a:lnTo>
                <a:lnTo>
                  <a:pt x="102" y="42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4"/>
                </a:lnTo>
                <a:lnTo>
                  <a:pt x="58" y="94"/>
                </a:lnTo>
                <a:lnTo>
                  <a:pt x="51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1" y="158"/>
                </a:lnTo>
                <a:lnTo>
                  <a:pt x="2" y="137"/>
                </a:lnTo>
                <a:lnTo>
                  <a:pt x="4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0" y="45"/>
                </a:lnTo>
                <a:lnTo>
                  <a:pt x="39" y="35"/>
                </a:lnTo>
                <a:lnTo>
                  <a:pt x="48" y="25"/>
                </a:lnTo>
                <a:lnTo>
                  <a:pt x="58" y="18"/>
                </a:lnTo>
                <a:lnTo>
                  <a:pt x="69" y="12"/>
                </a:lnTo>
                <a:lnTo>
                  <a:pt x="80" y="7"/>
                </a:lnTo>
                <a:lnTo>
                  <a:pt x="92" y="3"/>
                </a:lnTo>
                <a:lnTo>
                  <a:pt x="119" y="0"/>
                </a:lnTo>
                <a:lnTo>
                  <a:pt x="134" y="0"/>
                </a:lnTo>
                <a:lnTo>
                  <a:pt x="148" y="3"/>
                </a:lnTo>
                <a:lnTo>
                  <a:pt x="160" y="7"/>
                </a:lnTo>
                <a:lnTo>
                  <a:pt x="171" y="12"/>
                </a:lnTo>
                <a:lnTo>
                  <a:pt x="182" y="18"/>
                </a:lnTo>
                <a:lnTo>
                  <a:pt x="187" y="21"/>
                </a:lnTo>
                <a:lnTo>
                  <a:pt x="192" y="25"/>
                </a:lnTo>
                <a:lnTo>
                  <a:pt x="201" y="35"/>
                </a:lnTo>
                <a:lnTo>
                  <a:pt x="209" y="45"/>
                </a:lnTo>
                <a:lnTo>
                  <a:pt x="217" y="57"/>
                </a:lnTo>
                <a:lnTo>
                  <a:pt x="223" y="71"/>
                </a:lnTo>
                <a:lnTo>
                  <a:pt x="233" y="102"/>
                </a:lnTo>
                <a:lnTo>
                  <a:pt x="239" y="137"/>
                </a:lnTo>
                <a:lnTo>
                  <a:pt x="240" y="179"/>
                </a:lnTo>
                <a:lnTo>
                  <a:pt x="240" y="202"/>
                </a:lnTo>
                <a:lnTo>
                  <a:pt x="239" y="221"/>
                </a:lnTo>
                <a:lnTo>
                  <a:pt x="237" y="240"/>
                </a:lnTo>
                <a:lnTo>
                  <a:pt x="233" y="257"/>
                </a:lnTo>
                <a:lnTo>
                  <a:pt x="228" y="273"/>
                </a:lnTo>
                <a:lnTo>
                  <a:pt x="223" y="288"/>
                </a:lnTo>
                <a:lnTo>
                  <a:pt x="217" y="302"/>
                </a:lnTo>
                <a:lnTo>
                  <a:pt x="209" y="314"/>
                </a:lnTo>
                <a:lnTo>
                  <a:pt x="201" y="324"/>
                </a:lnTo>
                <a:lnTo>
                  <a:pt x="192" y="334"/>
                </a:lnTo>
                <a:lnTo>
                  <a:pt x="182" y="341"/>
                </a:lnTo>
                <a:lnTo>
                  <a:pt x="171" y="347"/>
                </a:lnTo>
                <a:lnTo>
                  <a:pt x="148" y="356"/>
                </a:lnTo>
                <a:lnTo>
                  <a:pt x="119" y="358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2"/>
                </a:lnTo>
                <a:lnTo>
                  <a:pt x="69" y="347"/>
                </a:lnTo>
                <a:lnTo>
                  <a:pt x="58" y="341"/>
                </a:lnTo>
                <a:lnTo>
                  <a:pt x="48" y="334"/>
                </a:lnTo>
                <a:lnTo>
                  <a:pt x="39" y="324"/>
                </a:lnTo>
                <a:lnTo>
                  <a:pt x="30" y="314"/>
                </a:lnTo>
                <a:lnTo>
                  <a:pt x="17" y="288"/>
                </a:lnTo>
                <a:lnTo>
                  <a:pt x="12" y="273"/>
                </a:lnTo>
                <a:lnTo>
                  <a:pt x="8" y="257"/>
                </a:lnTo>
                <a:lnTo>
                  <a:pt x="2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6" name="Freeform 96"/>
          <p:cNvSpPr>
            <a:spLocks/>
          </p:cNvSpPr>
          <p:nvPr/>
        </p:nvSpPr>
        <p:spPr bwMode="auto">
          <a:xfrm>
            <a:off x="2259013" y="4883150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7" name="Freeform 97"/>
          <p:cNvSpPr>
            <a:spLocks/>
          </p:cNvSpPr>
          <p:nvPr/>
        </p:nvSpPr>
        <p:spPr bwMode="auto">
          <a:xfrm>
            <a:off x="2344738" y="4883150"/>
            <a:ext cx="41275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1" y="58"/>
                </a:lnTo>
                <a:lnTo>
                  <a:pt x="58" y="54"/>
                </a:lnTo>
                <a:lnTo>
                  <a:pt x="64" y="51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8" name="Freeform 98"/>
          <p:cNvSpPr>
            <a:spLocks noEditPoints="1"/>
          </p:cNvSpPr>
          <p:nvPr/>
        </p:nvSpPr>
        <p:spPr bwMode="auto">
          <a:xfrm>
            <a:off x="2424113" y="488315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9" name="Freeform 99"/>
          <p:cNvSpPr>
            <a:spLocks/>
          </p:cNvSpPr>
          <p:nvPr/>
        </p:nvSpPr>
        <p:spPr bwMode="auto">
          <a:xfrm>
            <a:off x="2259013" y="4378325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0" name="Freeform 100"/>
          <p:cNvSpPr>
            <a:spLocks/>
          </p:cNvSpPr>
          <p:nvPr/>
        </p:nvSpPr>
        <p:spPr bwMode="auto">
          <a:xfrm>
            <a:off x="2335213" y="4378325"/>
            <a:ext cx="76200" cy="111125"/>
          </a:xfrm>
          <a:custGeom>
            <a:avLst/>
            <a:gdLst>
              <a:gd name="T0" fmla="*/ 0 w 238"/>
              <a:gd name="T1" fmla="*/ 2147483646 h 350"/>
              <a:gd name="T2" fmla="*/ 2147483646 w 238"/>
              <a:gd name="T3" fmla="*/ 2147483646 h 350"/>
              <a:gd name="T4" fmla="*/ 2147483646 w 238"/>
              <a:gd name="T5" fmla="*/ 2147483646 h 350"/>
              <a:gd name="T6" fmla="*/ 2147483646 w 238"/>
              <a:gd name="T7" fmla="*/ 2147483646 h 350"/>
              <a:gd name="T8" fmla="*/ 2147483646 w 238"/>
              <a:gd name="T9" fmla="*/ 2147483646 h 350"/>
              <a:gd name="T10" fmla="*/ 2147483646 w 238"/>
              <a:gd name="T11" fmla="*/ 2147483646 h 350"/>
              <a:gd name="T12" fmla="*/ 2147483646 w 238"/>
              <a:gd name="T13" fmla="*/ 2147483646 h 350"/>
              <a:gd name="T14" fmla="*/ 2147483646 w 238"/>
              <a:gd name="T15" fmla="*/ 2147483646 h 350"/>
              <a:gd name="T16" fmla="*/ 2147483646 w 238"/>
              <a:gd name="T17" fmla="*/ 2147483646 h 350"/>
              <a:gd name="T18" fmla="*/ 2147483646 w 238"/>
              <a:gd name="T19" fmla="*/ 2147483646 h 350"/>
              <a:gd name="T20" fmla="*/ 2147483646 w 238"/>
              <a:gd name="T21" fmla="*/ 2147483646 h 350"/>
              <a:gd name="T22" fmla="*/ 2147483646 w 238"/>
              <a:gd name="T23" fmla="*/ 2147483646 h 350"/>
              <a:gd name="T24" fmla="*/ 2147483646 w 238"/>
              <a:gd name="T25" fmla="*/ 2147483646 h 350"/>
              <a:gd name="T26" fmla="*/ 2147483646 w 238"/>
              <a:gd name="T27" fmla="*/ 2147483646 h 350"/>
              <a:gd name="T28" fmla="*/ 2147483646 w 238"/>
              <a:gd name="T29" fmla="*/ 2147483646 h 350"/>
              <a:gd name="T30" fmla="*/ 2147483646 w 238"/>
              <a:gd name="T31" fmla="*/ 2147483646 h 350"/>
              <a:gd name="T32" fmla="*/ 2147483646 w 238"/>
              <a:gd name="T33" fmla="*/ 2147483646 h 350"/>
              <a:gd name="T34" fmla="*/ 2147483646 w 238"/>
              <a:gd name="T35" fmla="*/ 2147483646 h 350"/>
              <a:gd name="T36" fmla="*/ 2147483646 w 238"/>
              <a:gd name="T37" fmla="*/ 2147483646 h 350"/>
              <a:gd name="T38" fmla="*/ 2147483646 w 238"/>
              <a:gd name="T39" fmla="*/ 2147483646 h 350"/>
              <a:gd name="T40" fmla="*/ 2147483646 w 238"/>
              <a:gd name="T41" fmla="*/ 2147483646 h 350"/>
              <a:gd name="T42" fmla="*/ 2147483646 w 238"/>
              <a:gd name="T43" fmla="*/ 2147483646 h 350"/>
              <a:gd name="T44" fmla="*/ 2147483646 w 238"/>
              <a:gd name="T45" fmla="*/ 2147483646 h 350"/>
              <a:gd name="T46" fmla="*/ 2147483646 w 238"/>
              <a:gd name="T47" fmla="*/ 2147483646 h 350"/>
              <a:gd name="T48" fmla="*/ 2147483646 w 238"/>
              <a:gd name="T49" fmla="*/ 2147483646 h 350"/>
              <a:gd name="T50" fmla="*/ 2147483646 w 238"/>
              <a:gd name="T51" fmla="*/ 2147483646 h 350"/>
              <a:gd name="T52" fmla="*/ 2147483646 w 238"/>
              <a:gd name="T53" fmla="*/ 2147483646 h 350"/>
              <a:gd name="T54" fmla="*/ 2147483646 w 238"/>
              <a:gd name="T55" fmla="*/ 2147483646 h 350"/>
              <a:gd name="T56" fmla="*/ 2147483646 w 238"/>
              <a:gd name="T57" fmla="*/ 2147483646 h 350"/>
              <a:gd name="T58" fmla="*/ 2147483646 w 238"/>
              <a:gd name="T59" fmla="*/ 2147483646 h 350"/>
              <a:gd name="T60" fmla="*/ 2147483646 w 238"/>
              <a:gd name="T61" fmla="*/ 2147483646 h 350"/>
              <a:gd name="T62" fmla="*/ 2147483646 w 238"/>
              <a:gd name="T63" fmla="*/ 2147483646 h 350"/>
              <a:gd name="T64" fmla="*/ 2147483646 w 238"/>
              <a:gd name="T65" fmla="*/ 2147483646 h 350"/>
              <a:gd name="T66" fmla="*/ 2147483646 w 238"/>
              <a:gd name="T67" fmla="*/ 2147483646 h 350"/>
              <a:gd name="T68" fmla="*/ 2147483646 w 238"/>
              <a:gd name="T69" fmla="*/ 2147483646 h 350"/>
              <a:gd name="T70" fmla="*/ 2147483646 w 238"/>
              <a:gd name="T71" fmla="*/ 2147483646 h 350"/>
              <a:gd name="T72" fmla="*/ 2147483646 w 238"/>
              <a:gd name="T73" fmla="*/ 2147483646 h 350"/>
              <a:gd name="T74" fmla="*/ 2147483646 w 238"/>
              <a:gd name="T75" fmla="*/ 2147483646 h 350"/>
              <a:gd name="T76" fmla="*/ 2147483646 w 238"/>
              <a:gd name="T77" fmla="*/ 2147483646 h 350"/>
              <a:gd name="T78" fmla="*/ 2147483646 w 238"/>
              <a:gd name="T79" fmla="*/ 2147483646 h 350"/>
              <a:gd name="T80" fmla="*/ 2147483646 w 238"/>
              <a:gd name="T81" fmla="*/ 2147483646 h 350"/>
              <a:gd name="T82" fmla="*/ 2147483646 w 238"/>
              <a:gd name="T83" fmla="*/ 2147483646 h 350"/>
              <a:gd name="T84" fmla="*/ 2147483646 w 238"/>
              <a:gd name="T85" fmla="*/ 2147483646 h 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350"/>
              <a:gd name="T131" fmla="*/ 238 w 238"/>
              <a:gd name="T132" fmla="*/ 350 h 3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350">
                <a:moveTo>
                  <a:pt x="0" y="350"/>
                </a:moveTo>
                <a:lnTo>
                  <a:pt x="0" y="347"/>
                </a:lnTo>
                <a:lnTo>
                  <a:pt x="2" y="333"/>
                </a:lnTo>
                <a:lnTo>
                  <a:pt x="3" y="321"/>
                </a:lnTo>
                <a:lnTo>
                  <a:pt x="8" y="298"/>
                </a:lnTo>
                <a:lnTo>
                  <a:pt x="12" y="287"/>
                </a:lnTo>
                <a:lnTo>
                  <a:pt x="15" y="277"/>
                </a:lnTo>
                <a:lnTo>
                  <a:pt x="21" y="267"/>
                </a:lnTo>
                <a:lnTo>
                  <a:pt x="28" y="258"/>
                </a:lnTo>
                <a:lnTo>
                  <a:pt x="42" y="241"/>
                </a:lnTo>
                <a:lnTo>
                  <a:pt x="61" y="225"/>
                </a:lnTo>
                <a:lnTo>
                  <a:pt x="83" y="210"/>
                </a:lnTo>
                <a:lnTo>
                  <a:pt x="109" y="194"/>
                </a:lnTo>
                <a:lnTo>
                  <a:pt x="139" y="178"/>
                </a:lnTo>
                <a:lnTo>
                  <a:pt x="151" y="170"/>
                </a:lnTo>
                <a:lnTo>
                  <a:pt x="162" y="163"/>
                </a:lnTo>
                <a:lnTo>
                  <a:pt x="171" y="154"/>
                </a:lnTo>
                <a:lnTo>
                  <a:pt x="178" y="146"/>
                </a:lnTo>
                <a:lnTo>
                  <a:pt x="183" y="136"/>
                </a:lnTo>
                <a:lnTo>
                  <a:pt x="187" y="126"/>
                </a:lnTo>
                <a:lnTo>
                  <a:pt x="189" y="115"/>
                </a:lnTo>
                <a:lnTo>
                  <a:pt x="191" y="104"/>
                </a:lnTo>
                <a:lnTo>
                  <a:pt x="189" y="90"/>
                </a:lnTo>
                <a:lnTo>
                  <a:pt x="186" y="78"/>
                </a:lnTo>
                <a:lnTo>
                  <a:pt x="180" y="68"/>
                </a:lnTo>
                <a:lnTo>
                  <a:pt x="172" y="59"/>
                </a:lnTo>
                <a:lnTo>
                  <a:pt x="162" y="52"/>
                </a:lnTo>
                <a:lnTo>
                  <a:pt x="150" y="46"/>
                </a:lnTo>
                <a:lnTo>
                  <a:pt x="136" y="43"/>
                </a:lnTo>
                <a:lnTo>
                  <a:pt x="121" y="42"/>
                </a:lnTo>
                <a:lnTo>
                  <a:pt x="114" y="42"/>
                </a:lnTo>
                <a:lnTo>
                  <a:pt x="107" y="43"/>
                </a:lnTo>
                <a:lnTo>
                  <a:pt x="99" y="45"/>
                </a:lnTo>
                <a:lnTo>
                  <a:pt x="93" y="47"/>
                </a:lnTo>
                <a:lnTo>
                  <a:pt x="81" y="54"/>
                </a:lnTo>
                <a:lnTo>
                  <a:pt x="72" y="63"/>
                </a:lnTo>
                <a:lnTo>
                  <a:pt x="65" y="74"/>
                </a:lnTo>
                <a:lnTo>
                  <a:pt x="59" y="89"/>
                </a:lnTo>
                <a:lnTo>
                  <a:pt x="55" y="105"/>
                </a:lnTo>
                <a:lnTo>
                  <a:pt x="54" y="122"/>
                </a:lnTo>
                <a:lnTo>
                  <a:pt x="54" y="126"/>
                </a:lnTo>
                <a:lnTo>
                  <a:pt x="8" y="126"/>
                </a:lnTo>
                <a:lnTo>
                  <a:pt x="8" y="121"/>
                </a:lnTo>
                <a:lnTo>
                  <a:pt x="9" y="108"/>
                </a:lnTo>
                <a:lnTo>
                  <a:pt x="10" y="94"/>
                </a:lnTo>
                <a:lnTo>
                  <a:pt x="13" y="82"/>
                </a:lnTo>
                <a:lnTo>
                  <a:pt x="17" y="70"/>
                </a:lnTo>
                <a:lnTo>
                  <a:pt x="20" y="59"/>
                </a:lnTo>
                <a:lnTo>
                  <a:pt x="24" y="54"/>
                </a:lnTo>
                <a:lnTo>
                  <a:pt x="26" y="49"/>
                </a:lnTo>
                <a:lnTo>
                  <a:pt x="33" y="41"/>
                </a:lnTo>
                <a:lnTo>
                  <a:pt x="40" y="32"/>
                </a:lnTo>
                <a:lnTo>
                  <a:pt x="47" y="25"/>
                </a:lnTo>
                <a:lnTo>
                  <a:pt x="56" y="19"/>
                </a:lnTo>
                <a:lnTo>
                  <a:pt x="76" y="9"/>
                </a:lnTo>
                <a:lnTo>
                  <a:pt x="98" y="3"/>
                </a:lnTo>
                <a:lnTo>
                  <a:pt x="123" y="0"/>
                </a:lnTo>
                <a:lnTo>
                  <a:pt x="136" y="1"/>
                </a:lnTo>
                <a:lnTo>
                  <a:pt x="147" y="3"/>
                </a:lnTo>
                <a:lnTo>
                  <a:pt x="170" y="8"/>
                </a:lnTo>
                <a:lnTo>
                  <a:pt x="189" y="17"/>
                </a:lnTo>
                <a:lnTo>
                  <a:pt x="207" y="29"/>
                </a:lnTo>
                <a:lnTo>
                  <a:pt x="220" y="45"/>
                </a:lnTo>
                <a:lnTo>
                  <a:pt x="230" y="62"/>
                </a:lnTo>
                <a:lnTo>
                  <a:pt x="236" y="82"/>
                </a:lnTo>
                <a:lnTo>
                  <a:pt x="238" y="104"/>
                </a:lnTo>
                <a:lnTo>
                  <a:pt x="236" y="121"/>
                </a:lnTo>
                <a:lnTo>
                  <a:pt x="235" y="130"/>
                </a:lnTo>
                <a:lnTo>
                  <a:pt x="234" y="138"/>
                </a:lnTo>
                <a:lnTo>
                  <a:pt x="230" y="146"/>
                </a:lnTo>
                <a:lnTo>
                  <a:pt x="228" y="153"/>
                </a:lnTo>
                <a:lnTo>
                  <a:pt x="219" y="167"/>
                </a:lnTo>
                <a:lnTo>
                  <a:pt x="209" y="180"/>
                </a:lnTo>
                <a:lnTo>
                  <a:pt x="196" y="193"/>
                </a:lnTo>
                <a:lnTo>
                  <a:pt x="181" y="204"/>
                </a:lnTo>
                <a:lnTo>
                  <a:pt x="162" y="214"/>
                </a:lnTo>
                <a:lnTo>
                  <a:pt x="134" y="227"/>
                </a:lnTo>
                <a:lnTo>
                  <a:pt x="102" y="246"/>
                </a:lnTo>
                <a:lnTo>
                  <a:pt x="89" y="254"/>
                </a:lnTo>
                <a:lnTo>
                  <a:pt x="78" y="263"/>
                </a:lnTo>
                <a:lnTo>
                  <a:pt x="68" y="273"/>
                </a:lnTo>
                <a:lnTo>
                  <a:pt x="61" y="283"/>
                </a:lnTo>
                <a:lnTo>
                  <a:pt x="55" y="294"/>
                </a:lnTo>
                <a:lnTo>
                  <a:pt x="51" y="306"/>
                </a:lnTo>
                <a:lnTo>
                  <a:pt x="238" y="306"/>
                </a:lnTo>
                <a:lnTo>
                  <a:pt x="23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1" name="Freeform 101"/>
          <p:cNvSpPr>
            <a:spLocks noEditPoints="1"/>
          </p:cNvSpPr>
          <p:nvPr/>
        </p:nvSpPr>
        <p:spPr bwMode="auto">
          <a:xfrm>
            <a:off x="2424113" y="437832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49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2" name="Freeform 102"/>
          <p:cNvSpPr>
            <a:spLocks/>
          </p:cNvSpPr>
          <p:nvPr/>
        </p:nvSpPr>
        <p:spPr bwMode="auto">
          <a:xfrm>
            <a:off x="2259013" y="3873500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1"/>
                </a:lnTo>
                <a:lnTo>
                  <a:pt x="82" y="30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3" name="Freeform 103"/>
          <p:cNvSpPr>
            <a:spLocks/>
          </p:cNvSpPr>
          <p:nvPr/>
        </p:nvSpPr>
        <p:spPr bwMode="auto">
          <a:xfrm>
            <a:off x="2335213" y="3873500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40"/>
                </a:moveTo>
                <a:lnTo>
                  <a:pt x="45" y="240"/>
                </a:lnTo>
                <a:lnTo>
                  <a:pt x="47" y="249"/>
                </a:lnTo>
                <a:lnTo>
                  <a:pt x="47" y="258"/>
                </a:lnTo>
                <a:lnTo>
                  <a:pt x="48" y="262"/>
                </a:lnTo>
                <a:lnTo>
                  <a:pt x="49" y="266"/>
                </a:lnTo>
                <a:lnTo>
                  <a:pt x="52" y="273"/>
                </a:lnTo>
                <a:lnTo>
                  <a:pt x="58" y="287"/>
                </a:lnTo>
                <a:lnTo>
                  <a:pt x="65" y="298"/>
                </a:lnTo>
                <a:lnTo>
                  <a:pt x="75" y="306"/>
                </a:lnTo>
                <a:lnTo>
                  <a:pt x="89" y="312"/>
                </a:lnTo>
                <a:lnTo>
                  <a:pt x="102" y="316"/>
                </a:lnTo>
                <a:lnTo>
                  <a:pt x="120" y="317"/>
                </a:lnTo>
                <a:lnTo>
                  <a:pt x="136" y="316"/>
                </a:lnTo>
                <a:lnTo>
                  <a:pt x="150" y="312"/>
                </a:lnTo>
                <a:lnTo>
                  <a:pt x="163" y="306"/>
                </a:lnTo>
                <a:lnTo>
                  <a:pt x="173" y="299"/>
                </a:lnTo>
                <a:lnTo>
                  <a:pt x="181" y="289"/>
                </a:lnTo>
                <a:lnTo>
                  <a:pt x="187" y="278"/>
                </a:lnTo>
                <a:lnTo>
                  <a:pt x="191" y="264"/>
                </a:lnTo>
                <a:lnTo>
                  <a:pt x="192" y="249"/>
                </a:lnTo>
                <a:lnTo>
                  <a:pt x="191" y="236"/>
                </a:lnTo>
                <a:lnTo>
                  <a:pt x="187" y="224"/>
                </a:lnTo>
                <a:lnTo>
                  <a:pt x="181" y="212"/>
                </a:lnTo>
                <a:lnTo>
                  <a:pt x="174" y="204"/>
                </a:lnTo>
                <a:lnTo>
                  <a:pt x="163" y="196"/>
                </a:lnTo>
                <a:lnTo>
                  <a:pt x="150" y="191"/>
                </a:lnTo>
                <a:lnTo>
                  <a:pt x="136" y="189"/>
                </a:lnTo>
                <a:lnTo>
                  <a:pt x="120" y="188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6" y="148"/>
                </a:lnTo>
                <a:lnTo>
                  <a:pt x="133" y="147"/>
                </a:lnTo>
                <a:lnTo>
                  <a:pt x="141" y="146"/>
                </a:lnTo>
                <a:lnTo>
                  <a:pt x="153" y="142"/>
                </a:lnTo>
                <a:lnTo>
                  <a:pt x="163" y="137"/>
                </a:lnTo>
                <a:lnTo>
                  <a:pt x="166" y="133"/>
                </a:lnTo>
                <a:lnTo>
                  <a:pt x="170" y="130"/>
                </a:lnTo>
                <a:lnTo>
                  <a:pt x="176" y="121"/>
                </a:lnTo>
                <a:lnTo>
                  <a:pt x="179" y="109"/>
                </a:lnTo>
                <a:lnTo>
                  <a:pt x="180" y="95"/>
                </a:lnTo>
                <a:lnTo>
                  <a:pt x="179" y="83"/>
                </a:lnTo>
                <a:lnTo>
                  <a:pt x="176" y="72"/>
                </a:lnTo>
                <a:lnTo>
                  <a:pt x="171" y="63"/>
                </a:lnTo>
                <a:lnTo>
                  <a:pt x="164" y="54"/>
                </a:lnTo>
                <a:lnTo>
                  <a:pt x="155" y="48"/>
                </a:lnTo>
                <a:lnTo>
                  <a:pt x="145" y="45"/>
                </a:lnTo>
                <a:lnTo>
                  <a:pt x="133" y="41"/>
                </a:lnTo>
                <a:lnTo>
                  <a:pt x="118" y="41"/>
                </a:lnTo>
                <a:lnTo>
                  <a:pt x="103" y="42"/>
                </a:lnTo>
                <a:lnTo>
                  <a:pt x="90" y="46"/>
                </a:lnTo>
                <a:lnTo>
                  <a:pt x="84" y="48"/>
                </a:lnTo>
                <a:lnTo>
                  <a:pt x="81" y="49"/>
                </a:lnTo>
                <a:lnTo>
                  <a:pt x="78" y="51"/>
                </a:lnTo>
                <a:lnTo>
                  <a:pt x="69" y="59"/>
                </a:lnTo>
                <a:lnTo>
                  <a:pt x="62" y="70"/>
                </a:lnTo>
                <a:lnTo>
                  <a:pt x="57" y="83"/>
                </a:lnTo>
                <a:lnTo>
                  <a:pt x="54" y="98"/>
                </a:lnTo>
                <a:lnTo>
                  <a:pt x="53" y="115"/>
                </a:lnTo>
                <a:lnTo>
                  <a:pt x="8" y="115"/>
                </a:lnTo>
                <a:lnTo>
                  <a:pt x="8" y="112"/>
                </a:lnTo>
                <a:lnTo>
                  <a:pt x="8" y="99"/>
                </a:lnTo>
                <a:lnTo>
                  <a:pt x="10" y="88"/>
                </a:lnTo>
                <a:lnTo>
                  <a:pt x="12" y="77"/>
                </a:lnTo>
                <a:lnTo>
                  <a:pt x="16" y="66"/>
                </a:lnTo>
                <a:lnTo>
                  <a:pt x="20" y="56"/>
                </a:lnTo>
                <a:lnTo>
                  <a:pt x="22" y="51"/>
                </a:lnTo>
                <a:lnTo>
                  <a:pt x="24" y="46"/>
                </a:lnTo>
                <a:lnTo>
                  <a:pt x="38" y="30"/>
                </a:lnTo>
                <a:lnTo>
                  <a:pt x="53" y="17"/>
                </a:lnTo>
                <a:lnTo>
                  <a:pt x="63" y="12"/>
                </a:lnTo>
                <a:lnTo>
                  <a:pt x="71" y="9"/>
                </a:lnTo>
                <a:lnTo>
                  <a:pt x="92" y="3"/>
                </a:lnTo>
                <a:lnTo>
                  <a:pt x="116" y="0"/>
                </a:lnTo>
                <a:lnTo>
                  <a:pt x="129" y="1"/>
                </a:lnTo>
                <a:lnTo>
                  <a:pt x="142" y="3"/>
                </a:lnTo>
                <a:lnTo>
                  <a:pt x="164" y="7"/>
                </a:lnTo>
                <a:lnTo>
                  <a:pt x="174" y="10"/>
                </a:lnTo>
                <a:lnTo>
                  <a:pt x="184" y="15"/>
                </a:lnTo>
                <a:lnTo>
                  <a:pt x="200" y="26"/>
                </a:lnTo>
                <a:lnTo>
                  <a:pt x="212" y="38"/>
                </a:lnTo>
                <a:lnTo>
                  <a:pt x="221" y="54"/>
                </a:lnTo>
                <a:lnTo>
                  <a:pt x="227" y="73"/>
                </a:lnTo>
                <a:lnTo>
                  <a:pt x="228" y="94"/>
                </a:lnTo>
                <a:lnTo>
                  <a:pt x="228" y="106"/>
                </a:lnTo>
                <a:lnTo>
                  <a:pt x="226" y="117"/>
                </a:lnTo>
                <a:lnTo>
                  <a:pt x="224" y="122"/>
                </a:lnTo>
                <a:lnTo>
                  <a:pt x="222" y="127"/>
                </a:lnTo>
                <a:lnTo>
                  <a:pt x="217" y="136"/>
                </a:lnTo>
                <a:lnTo>
                  <a:pt x="211" y="145"/>
                </a:lnTo>
                <a:lnTo>
                  <a:pt x="204" y="152"/>
                </a:lnTo>
                <a:lnTo>
                  <a:pt x="195" y="158"/>
                </a:lnTo>
                <a:lnTo>
                  <a:pt x="185" y="163"/>
                </a:lnTo>
                <a:lnTo>
                  <a:pt x="197" y="169"/>
                </a:lnTo>
                <a:lnTo>
                  <a:pt x="210" y="177"/>
                </a:lnTo>
                <a:lnTo>
                  <a:pt x="218" y="185"/>
                </a:lnTo>
                <a:lnTo>
                  <a:pt x="227" y="195"/>
                </a:lnTo>
                <a:lnTo>
                  <a:pt x="233" y="206"/>
                </a:lnTo>
                <a:lnTo>
                  <a:pt x="238" y="220"/>
                </a:lnTo>
                <a:lnTo>
                  <a:pt x="241" y="233"/>
                </a:lnTo>
                <a:lnTo>
                  <a:pt x="242" y="249"/>
                </a:lnTo>
                <a:lnTo>
                  <a:pt x="241" y="261"/>
                </a:lnTo>
                <a:lnTo>
                  <a:pt x="239" y="273"/>
                </a:lnTo>
                <a:lnTo>
                  <a:pt x="237" y="284"/>
                </a:lnTo>
                <a:lnTo>
                  <a:pt x="234" y="289"/>
                </a:lnTo>
                <a:lnTo>
                  <a:pt x="233" y="294"/>
                </a:lnTo>
                <a:lnTo>
                  <a:pt x="228" y="304"/>
                </a:lnTo>
                <a:lnTo>
                  <a:pt x="222" y="312"/>
                </a:lnTo>
                <a:lnTo>
                  <a:pt x="216" y="321"/>
                </a:lnTo>
                <a:lnTo>
                  <a:pt x="207" y="328"/>
                </a:lnTo>
                <a:lnTo>
                  <a:pt x="190" y="342"/>
                </a:lnTo>
                <a:lnTo>
                  <a:pt x="168" y="351"/>
                </a:lnTo>
                <a:lnTo>
                  <a:pt x="144" y="357"/>
                </a:lnTo>
                <a:lnTo>
                  <a:pt x="116" y="359"/>
                </a:lnTo>
                <a:lnTo>
                  <a:pt x="103" y="358"/>
                </a:lnTo>
                <a:lnTo>
                  <a:pt x="91" y="357"/>
                </a:lnTo>
                <a:lnTo>
                  <a:pt x="79" y="354"/>
                </a:lnTo>
                <a:lnTo>
                  <a:pt x="69" y="351"/>
                </a:lnTo>
                <a:lnTo>
                  <a:pt x="58" y="347"/>
                </a:lnTo>
                <a:lnTo>
                  <a:pt x="48" y="341"/>
                </a:lnTo>
                <a:lnTo>
                  <a:pt x="39" y="335"/>
                </a:lnTo>
                <a:lnTo>
                  <a:pt x="32" y="327"/>
                </a:lnTo>
                <a:lnTo>
                  <a:pt x="18" y="311"/>
                </a:lnTo>
                <a:lnTo>
                  <a:pt x="12" y="301"/>
                </a:lnTo>
                <a:lnTo>
                  <a:pt x="8" y="291"/>
                </a:lnTo>
                <a:lnTo>
                  <a:pt x="2" y="268"/>
                </a:lnTo>
                <a:lnTo>
                  <a:pt x="0" y="243"/>
                </a:lnTo>
                <a:lnTo>
                  <a:pt x="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4" name="Freeform 104"/>
          <p:cNvSpPr>
            <a:spLocks noEditPoints="1"/>
          </p:cNvSpPr>
          <p:nvPr/>
        </p:nvSpPr>
        <p:spPr bwMode="auto">
          <a:xfrm>
            <a:off x="2424113" y="387350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59"/>
                </a:lnTo>
                <a:lnTo>
                  <a:pt x="159" y="54"/>
                </a:lnTo>
                <a:lnTo>
                  <a:pt x="153" y="49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49"/>
                </a:lnTo>
                <a:lnTo>
                  <a:pt x="75" y="59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0"/>
                </a:lnTo>
                <a:lnTo>
                  <a:pt x="23" y="57"/>
                </a:lnTo>
                <a:lnTo>
                  <a:pt x="30" y="46"/>
                </a:lnTo>
                <a:lnTo>
                  <a:pt x="39" y="35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5"/>
                </a:lnTo>
                <a:lnTo>
                  <a:pt x="209" y="46"/>
                </a:lnTo>
                <a:lnTo>
                  <a:pt x="217" y="57"/>
                </a:lnTo>
                <a:lnTo>
                  <a:pt x="223" y="70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5" name="Freeform 105"/>
          <p:cNvSpPr>
            <a:spLocks/>
          </p:cNvSpPr>
          <p:nvPr/>
        </p:nvSpPr>
        <p:spPr bwMode="auto">
          <a:xfrm>
            <a:off x="2259013" y="337026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6" name="Freeform 106"/>
          <p:cNvSpPr>
            <a:spLocks noEditPoints="1"/>
          </p:cNvSpPr>
          <p:nvPr/>
        </p:nvSpPr>
        <p:spPr bwMode="auto">
          <a:xfrm>
            <a:off x="2335213" y="3373438"/>
            <a:ext cx="76200" cy="107950"/>
          </a:xfrm>
          <a:custGeom>
            <a:avLst/>
            <a:gdLst>
              <a:gd name="T0" fmla="*/ 2147483646 w 246"/>
              <a:gd name="T1" fmla="*/ 2147483646 h 339"/>
              <a:gd name="T2" fmla="*/ 2147483646 w 246"/>
              <a:gd name="T3" fmla="*/ 2147483646 h 339"/>
              <a:gd name="T4" fmla="*/ 2147483646 w 246"/>
              <a:gd name="T5" fmla="*/ 2147483646 h 339"/>
              <a:gd name="T6" fmla="*/ 2147483646 w 246"/>
              <a:gd name="T7" fmla="*/ 2147483646 h 339"/>
              <a:gd name="T8" fmla="*/ 2147483646 w 246"/>
              <a:gd name="T9" fmla="*/ 2147483646 h 339"/>
              <a:gd name="T10" fmla="*/ 2147483646 w 246"/>
              <a:gd name="T11" fmla="*/ 2147483646 h 339"/>
              <a:gd name="T12" fmla="*/ 0 w 246"/>
              <a:gd name="T13" fmla="*/ 2147483646 h 339"/>
              <a:gd name="T14" fmla="*/ 0 w 246"/>
              <a:gd name="T15" fmla="*/ 2147483646 h 339"/>
              <a:gd name="T16" fmla="*/ 2147483646 w 246"/>
              <a:gd name="T17" fmla="*/ 0 h 339"/>
              <a:gd name="T18" fmla="*/ 2147483646 w 246"/>
              <a:gd name="T19" fmla="*/ 0 h 339"/>
              <a:gd name="T20" fmla="*/ 2147483646 w 246"/>
              <a:gd name="T21" fmla="*/ 2147483646 h 339"/>
              <a:gd name="T22" fmla="*/ 2147483646 w 246"/>
              <a:gd name="T23" fmla="*/ 2147483646 h 339"/>
              <a:gd name="T24" fmla="*/ 2147483646 w 246"/>
              <a:gd name="T25" fmla="*/ 2147483646 h 339"/>
              <a:gd name="T26" fmla="*/ 2147483646 w 246"/>
              <a:gd name="T27" fmla="*/ 2147483646 h 339"/>
              <a:gd name="T28" fmla="*/ 2147483646 w 246"/>
              <a:gd name="T29" fmla="*/ 2147483646 h 339"/>
              <a:gd name="T30" fmla="*/ 2147483646 w 246"/>
              <a:gd name="T31" fmla="*/ 2147483646 h 3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6"/>
              <a:gd name="T49" fmla="*/ 0 h 339"/>
              <a:gd name="T50" fmla="*/ 246 w 246"/>
              <a:gd name="T51" fmla="*/ 339 h 3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6" h="339">
                <a:moveTo>
                  <a:pt x="42" y="214"/>
                </a:moveTo>
                <a:lnTo>
                  <a:pt x="151" y="214"/>
                </a:lnTo>
                <a:lnTo>
                  <a:pt x="151" y="58"/>
                </a:lnTo>
                <a:lnTo>
                  <a:pt x="42" y="214"/>
                </a:lnTo>
                <a:close/>
                <a:moveTo>
                  <a:pt x="151" y="339"/>
                </a:moveTo>
                <a:lnTo>
                  <a:pt x="151" y="253"/>
                </a:lnTo>
                <a:lnTo>
                  <a:pt x="0" y="253"/>
                </a:lnTo>
                <a:lnTo>
                  <a:pt x="0" y="210"/>
                </a:lnTo>
                <a:lnTo>
                  <a:pt x="151" y="0"/>
                </a:lnTo>
                <a:lnTo>
                  <a:pt x="197" y="0"/>
                </a:lnTo>
                <a:lnTo>
                  <a:pt x="197" y="214"/>
                </a:lnTo>
                <a:lnTo>
                  <a:pt x="246" y="214"/>
                </a:lnTo>
                <a:lnTo>
                  <a:pt x="246" y="253"/>
                </a:lnTo>
                <a:lnTo>
                  <a:pt x="197" y="253"/>
                </a:lnTo>
                <a:lnTo>
                  <a:pt x="197" y="339"/>
                </a:lnTo>
                <a:lnTo>
                  <a:pt x="151" y="3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7" name="Freeform 107"/>
          <p:cNvSpPr>
            <a:spLocks noEditPoints="1"/>
          </p:cNvSpPr>
          <p:nvPr/>
        </p:nvSpPr>
        <p:spPr bwMode="auto">
          <a:xfrm>
            <a:off x="2424113" y="3370263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8"/>
                </a:lnTo>
                <a:lnTo>
                  <a:pt x="119" y="319"/>
                </a:lnTo>
                <a:lnTo>
                  <a:pt x="129" y="319"/>
                </a:lnTo>
                <a:lnTo>
                  <a:pt x="138" y="318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2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3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60"/>
                </a:lnTo>
                <a:lnTo>
                  <a:pt x="106" y="360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3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8" name="Freeform 108"/>
          <p:cNvSpPr>
            <a:spLocks/>
          </p:cNvSpPr>
          <p:nvPr/>
        </p:nvSpPr>
        <p:spPr bwMode="auto">
          <a:xfrm>
            <a:off x="2259013" y="286543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9" name="Freeform 109"/>
          <p:cNvSpPr>
            <a:spLocks/>
          </p:cNvSpPr>
          <p:nvPr/>
        </p:nvSpPr>
        <p:spPr bwMode="auto">
          <a:xfrm>
            <a:off x="2335213" y="2868613"/>
            <a:ext cx="76200" cy="111125"/>
          </a:xfrm>
          <a:custGeom>
            <a:avLst/>
            <a:gdLst>
              <a:gd name="T0" fmla="*/ 2147483646 w 241"/>
              <a:gd name="T1" fmla="*/ 2147483646 h 350"/>
              <a:gd name="T2" fmla="*/ 2147483646 w 241"/>
              <a:gd name="T3" fmla="*/ 2147483646 h 350"/>
              <a:gd name="T4" fmla="*/ 2147483646 w 241"/>
              <a:gd name="T5" fmla="*/ 2147483646 h 350"/>
              <a:gd name="T6" fmla="*/ 2147483646 w 241"/>
              <a:gd name="T7" fmla="*/ 2147483646 h 350"/>
              <a:gd name="T8" fmla="*/ 2147483646 w 241"/>
              <a:gd name="T9" fmla="*/ 2147483646 h 350"/>
              <a:gd name="T10" fmla="*/ 2147483646 w 241"/>
              <a:gd name="T11" fmla="*/ 2147483646 h 350"/>
              <a:gd name="T12" fmla="*/ 2147483646 w 241"/>
              <a:gd name="T13" fmla="*/ 2147483646 h 350"/>
              <a:gd name="T14" fmla="*/ 2147483646 w 241"/>
              <a:gd name="T15" fmla="*/ 2147483646 h 350"/>
              <a:gd name="T16" fmla="*/ 2147483646 w 241"/>
              <a:gd name="T17" fmla="*/ 2147483646 h 350"/>
              <a:gd name="T18" fmla="*/ 2147483646 w 241"/>
              <a:gd name="T19" fmla="*/ 2147483646 h 350"/>
              <a:gd name="T20" fmla="*/ 2147483646 w 241"/>
              <a:gd name="T21" fmla="*/ 2147483646 h 350"/>
              <a:gd name="T22" fmla="*/ 2147483646 w 241"/>
              <a:gd name="T23" fmla="*/ 2147483646 h 350"/>
              <a:gd name="T24" fmla="*/ 2147483646 w 241"/>
              <a:gd name="T25" fmla="*/ 2147483646 h 350"/>
              <a:gd name="T26" fmla="*/ 2147483646 w 241"/>
              <a:gd name="T27" fmla="*/ 2147483646 h 350"/>
              <a:gd name="T28" fmla="*/ 2147483646 w 241"/>
              <a:gd name="T29" fmla="*/ 2147483646 h 350"/>
              <a:gd name="T30" fmla="*/ 2147483646 w 241"/>
              <a:gd name="T31" fmla="*/ 2147483646 h 350"/>
              <a:gd name="T32" fmla="*/ 2147483646 w 241"/>
              <a:gd name="T33" fmla="*/ 2147483646 h 350"/>
              <a:gd name="T34" fmla="*/ 2147483646 w 241"/>
              <a:gd name="T35" fmla="*/ 2147483646 h 350"/>
              <a:gd name="T36" fmla="*/ 2147483646 w 241"/>
              <a:gd name="T37" fmla="*/ 2147483646 h 350"/>
              <a:gd name="T38" fmla="*/ 2147483646 w 241"/>
              <a:gd name="T39" fmla="*/ 0 h 350"/>
              <a:gd name="T40" fmla="*/ 2147483646 w 241"/>
              <a:gd name="T41" fmla="*/ 2147483646 h 350"/>
              <a:gd name="T42" fmla="*/ 2147483646 w 241"/>
              <a:gd name="T43" fmla="*/ 2147483646 h 350"/>
              <a:gd name="T44" fmla="*/ 2147483646 w 241"/>
              <a:gd name="T45" fmla="*/ 2147483646 h 350"/>
              <a:gd name="T46" fmla="*/ 2147483646 w 241"/>
              <a:gd name="T47" fmla="*/ 2147483646 h 350"/>
              <a:gd name="T48" fmla="*/ 2147483646 w 241"/>
              <a:gd name="T49" fmla="*/ 2147483646 h 350"/>
              <a:gd name="T50" fmla="*/ 2147483646 w 241"/>
              <a:gd name="T51" fmla="*/ 2147483646 h 350"/>
              <a:gd name="T52" fmla="*/ 2147483646 w 241"/>
              <a:gd name="T53" fmla="*/ 2147483646 h 350"/>
              <a:gd name="T54" fmla="*/ 2147483646 w 241"/>
              <a:gd name="T55" fmla="*/ 2147483646 h 350"/>
              <a:gd name="T56" fmla="*/ 2147483646 w 241"/>
              <a:gd name="T57" fmla="*/ 2147483646 h 350"/>
              <a:gd name="T58" fmla="*/ 2147483646 w 241"/>
              <a:gd name="T59" fmla="*/ 2147483646 h 350"/>
              <a:gd name="T60" fmla="*/ 2147483646 w 241"/>
              <a:gd name="T61" fmla="*/ 2147483646 h 350"/>
              <a:gd name="T62" fmla="*/ 2147483646 w 241"/>
              <a:gd name="T63" fmla="*/ 2147483646 h 350"/>
              <a:gd name="T64" fmla="*/ 2147483646 w 241"/>
              <a:gd name="T65" fmla="*/ 2147483646 h 350"/>
              <a:gd name="T66" fmla="*/ 2147483646 w 241"/>
              <a:gd name="T67" fmla="*/ 2147483646 h 350"/>
              <a:gd name="T68" fmla="*/ 2147483646 w 241"/>
              <a:gd name="T69" fmla="*/ 2147483646 h 350"/>
              <a:gd name="T70" fmla="*/ 2147483646 w 241"/>
              <a:gd name="T71" fmla="*/ 2147483646 h 350"/>
              <a:gd name="T72" fmla="*/ 2147483646 w 241"/>
              <a:gd name="T73" fmla="*/ 2147483646 h 350"/>
              <a:gd name="T74" fmla="*/ 2147483646 w 241"/>
              <a:gd name="T75" fmla="*/ 2147483646 h 350"/>
              <a:gd name="T76" fmla="*/ 2147483646 w 241"/>
              <a:gd name="T77" fmla="*/ 2147483646 h 350"/>
              <a:gd name="T78" fmla="*/ 2147483646 w 241"/>
              <a:gd name="T79" fmla="*/ 2147483646 h 350"/>
              <a:gd name="T80" fmla="*/ 0 w 241"/>
              <a:gd name="T81" fmla="*/ 2147483646 h 3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1"/>
              <a:gd name="T124" fmla="*/ 0 h 350"/>
              <a:gd name="T125" fmla="*/ 241 w 241"/>
              <a:gd name="T126" fmla="*/ 350 h 3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1" h="350">
                <a:moveTo>
                  <a:pt x="0" y="248"/>
                </a:moveTo>
                <a:lnTo>
                  <a:pt x="46" y="248"/>
                </a:lnTo>
                <a:lnTo>
                  <a:pt x="48" y="262"/>
                </a:lnTo>
                <a:lnTo>
                  <a:pt x="53" y="273"/>
                </a:lnTo>
                <a:lnTo>
                  <a:pt x="60" y="283"/>
                </a:lnTo>
                <a:lnTo>
                  <a:pt x="68" y="292"/>
                </a:lnTo>
                <a:lnTo>
                  <a:pt x="77" y="298"/>
                </a:lnTo>
                <a:lnTo>
                  <a:pt x="88" y="303"/>
                </a:lnTo>
                <a:lnTo>
                  <a:pt x="100" y="305"/>
                </a:lnTo>
                <a:lnTo>
                  <a:pt x="114" y="306"/>
                </a:lnTo>
                <a:lnTo>
                  <a:pt x="122" y="305"/>
                </a:lnTo>
                <a:lnTo>
                  <a:pt x="131" y="305"/>
                </a:lnTo>
                <a:lnTo>
                  <a:pt x="135" y="304"/>
                </a:lnTo>
                <a:lnTo>
                  <a:pt x="139" y="303"/>
                </a:lnTo>
                <a:lnTo>
                  <a:pt x="146" y="300"/>
                </a:lnTo>
                <a:lnTo>
                  <a:pt x="160" y="294"/>
                </a:lnTo>
                <a:lnTo>
                  <a:pt x="171" y="285"/>
                </a:lnTo>
                <a:lnTo>
                  <a:pt x="179" y="274"/>
                </a:lnTo>
                <a:lnTo>
                  <a:pt x="187" y="261"/>
                </a:lnTo>
                <a:lnTo>
                  <a:pt x="190" y="246"/>
                </a:lnTo>
                <a:lnTo>
                  <a:pt x="192" y="230"/>
                </a:lnTo>
                <a:lnTo>
                  <a:pt x="190" y="212"/>
                </a:lnTo>
                <a:lnTo>
                  <a:pt x="189" y="205"/>
                </a:lnTo>
                <a:lnTo>
                  <a:pt x="187" y="198"/>
                </a:lnTo>
                <a:lnTo>
                  <a:pt x="181" y="184"/>
                </a:lnTo>
                <a:lnTo>
                  <a:pt x="171" y="173"/>
                </a:lnTo>
                <a:lnTo>
                  <a:pt x="160" y="164"/>
                </a:lnTo>
                <a:lnTo>
                  <a:pt x="147" y="158"/>
                </a:lnTo>
                <a:lnTo>
                  <a:pt x="131" y="153"/>
                </a:lnTo>
                <a:lnTo>
                  <a:pt x="115" y="152"/>
                </a:lnTo>
                <a:lnTo>
                  <a:pt x="105" y="153"/>
                </a:lnTo>
                <a:lnTo>
                  <a:pt x="95" y="154"/>
                </a:lnTo>
                <a:lnTo>
                  <a:pt x="87" y="157"/>
                </a:lnTo>
                <a:lnTo>
                  <a:pt x="78" y="161"/>
                </a:lnTo>
                <a:lnTo>
                  <a:pt x="71" y="166"/>
                </a:lnTo>
                <a:lnTo>
                  <a:pt x="63" y="171"/>
                </a:lnTo>
                <a:lnTo>
                  <a:pt x="56" y="177"/>
                </a:lnTo>
                <a:lnTo>
                  <a:pt x="50" y="184"/>
                </a:lnTo>
                <a:lnTo>
                  <a:pt x="10" y="184"/>
                </a:lnTo>
                <a:lnTo>
                  <a:pt x="37" y="0"/>
                </a:lnTo>
                <a:lnTo>
                  <a:pt x="221" y="0"/>
                </a:lnTo>
                <a:lnTo>
                  <a:pt x="221" y="41"/>
                </a:lnTo>
                <a:lnTo>
                  <a:pt x="71" y="41"/>
                </a:lnTo>
                <a:lnTo>
                  <a:pt x="56" y="135"/>
                </a:lnTo>
                <a:lnTo>
                  <a:pt x="71" y="125"/>
                </a:lnTo>
                <a:lnTo>
                  <a:pt x="85" y="117"/>
                </a:lnTo>
                <a:lnTo>
                  <a:pt x="103" y="114"/>
                </a:lnTo>
                <a:lnTo>
                  <a:pt x="122" y="112"/>
                </a:lnTo>
                <a:lnTo>
                  <a:pt x="136" y="112"/>
                </a:lnTo>
                <a:lnTo>
                  <a:pt x="148" y="114"/>
                </a:lnTo>
                <a:lnTo>
                  <a:pt x="160" y="117"/>
                </a:lnTo>
                <a:lnTo>
                  <a:pt x="171" y="120"/>
                </a:lnTo>
                <a:lnTo>
                  <a:pt x="182" y="125"/>
                </a:lnTo>
                <a:lnTo>
                  <a:pt x="192" y="131"/>
                </a:lnTo>
                <a:lnTo>
                  <a:pt x="200" y="137"/>
                </a:lnTo>
                <a:lnTo>
                  <a:pt x="209" y="143"/>
                </a:lnTo>
                <a:lnTo>
                  <a:pt x="215" y="152"/>
                </a:lnTo>
                <a:lnTo>
                  <a:pt x="222" y="161"/>
                </a:lnTo>
                <a:lnTo>
                  <a:pt x="232" y="180"/>
                </a:lnTo>
                <a:lnTo>
                  <a:pt x="239" y="203"/>
                </a:lnTo>
                <a:lnTo>
                  <a:pt x="241" y="227"/>
                </a:lnTo>
                <a:lnTo>
                  <a:pt x="240" y="241"/>
                </a:lnTo>
                <a:lnTo>
                  <a:pt x="239" y="253"/>
                </a:lnTo>
                <a:lnTo>
                  <a:pt x="236" y="266"/>
                </a:lnTo>
                <a:lnTo>
                  <a:pt x="231" y="277"/>
                </a:lnTo>
                <a:lnTo>
                  <a:pt x="221" y="298"/>
                </a:lnTo>
                <a:lnTo>
                  <a:pt x="206" y="315"/>
                </a:lnTo>
                <a:lnTo>
                  <a:pt x="188" y="330"/>
                </a:lnTo>
                <a:lnTo>
                  <a:pt x="167" y="341"/>
                </a:lnTo>
                <a:lnTo>
                  <a:pt x="143" y="347"/>
                </a:lnTo>
                <a:lnTo>
                  <a:pt x="116" y="350"/>
                </a:lnTo>
                <a:lnTo>
                  <a:pt x="93" y="347"/>
                </a:lnTo>
                <a:lnTo>
                  <a:pt x="82" y="345"/>
                </a:lnTo>
                <a:lnTo>
                  <a:pt x="71" y="342"/>
                </a:lnTo>
                <a:lnTo>
                  <a:pt x="62" y="338"/>
                </a:lnTo>
                <a:lnTo>
                  <a:pt x="52" y="333"/>
                </a:lnTo>
                <a:lnTo>
                  <a:pt x="36" y="322"/>
                </a:lnTo>
                <a:lnTo>
                  <a:pt x="21" y="308"/>
                </a:lnTo>
                <a:lnTo>
                  <a:pt x="16" y="299"/>
                </a:lnTo>
                <a:lnTo>
                  <a:pt x="11" y="290"/>
                </a:lnTo>
                <a:lnTo>
                  <a:pt x="4" y="271"/>
                </a:lnTo>
                <a:lnTo>
                  <a:pt x="0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0" name="Freeform 110"/>
          <p:cNvSpPr>
            <a:spLocks noEditPoints="1"/>
          </p:cNvSpPr>
          <p:nvPr/>
        </p:nvSpPr>
        <p:spPr bwMode="auto">
          <a:xfrm>
            <a:off x="2424113" y="2865438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60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1" name="Freeform 111"/>
          <p:cNvSpPr>
            <a:spLocks/>
          </p:cNvSpPr>
          <p:nvPr/>
        </p:nvSpPr>
        <p:spPr bwMode="auto">
          <a:xfrm>
            <a:off x="2259013" y="236061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1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2" name="Freeform 112"/>
          <p:cNvSpPr>
            <a:spLocks noEditPoints="1"/>
          </p:cNvSpPr>
          <p:nvPr/>
        </p:nvSpPr>
        <p:spPr bwMode="auto">
          <a:xfrm>
            <a:off x="2335213" y="2360613"/>
            <a:ext cx="77787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2147483646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194" y="243"/>
                </a:moveTo>
                <a:lnTo>
                  <a:pt x="194" y="235"/>
                </a:lnTo>
                <a:lnTo>
                  <a:pt x="192" y="227"/>
                </a:lnTo>
                <a:lnTo>
                  <a:pt x="189" y="213"/>
                </a:lnTo>
                <a:lnTo>
                  <a:pt x="186" y="205"/>
                </a:lnTo>
                <a:lnTo>
                  <a:pt x="182" y="199"/>
                </a:lnTo>
                <a:lnTo>
                  <a:pt x="175" y="189"/>
                </a:lnTo>
                <a:lnTo>
                  <a:pt x="165" y="180"/>
                </a:lnTo>
                <a:lnTo>
                  <a:pt x="153" y="173"/>
                </a:lnTo>
                <a:lnTo>
                  <a:pt x="140" y="169"/>
                </a:lnTo>
                <a:lnTo>
                  <a:pt x="126" y="168"/>
                </a:lnTo>
                <a:lnTo>
                  <a:pt x="117" y="169"/>
                </a:lnTo>
                <a:lnTo>
                  <a:pt x="110" y="169"/>
                </a:lnTo>
                <a:lnTo>
                  <a:pt x="102" y="172"/>
                </a:lnTo>
                <a:lnTo>
                  <a:pt x="95" y="174"/>
                </a:lnTo>
                <a:lnTo>
                  <a:pt x="82" y="180"/>
                </a:lnTo>
                <a:lnTo>
                  <a:pt x="77" y="184"/>
                </a:lnTo>
                <a:lnTo>
                  <a:pt x="73" y="189"/>
                </a:lnTo>
                <a:lnTo>
                  <a:pt x="65" y="199"/>
                </a:lnTo>
                <a:lnTo>
                  <a:pt x="59" y="213"/>
                </a:lnTo>
                <a:lnTo>
                  <a:pt x="55" y="227"/>
                </a:lnTo>
                <a:lnTo>
                  <a:pt x="54" y="243"/>
                </a:lnTo>
                <a:lnTo>
                  <a:pt x="54" y="252"/>
                </a:lnTo>
                <a:lnTo>
                  <a:pt x="55" y="261"/>
                </a:lnTo>
                <a:lnTo>
                  <a:pt x="59" y="276"/>
                </a:lnTo>
                <a:lnTo>
                  <a:pt x="65" y="288"/>
                </a:lnTo>
                <a:lnTo>
                  <a:pt x="73" y="299"/>
                </a:lnTo>
                <a:lnTo>
                  <a:pt x="82" y="308"/>
                </a:lnTo>
                <a:lnTo>
                  <a:pt x="95" y="314"/>
                </a:lnTo>
                <a:lnTo>
                  <a:pt x="108" y="319"/>
                </a:lnTo>
                <a:lnTo>
                  <a:pt x="124" y="320"/>
                </a:lnTo>
                <a:lnTo>
                  <a:pt x="132" y="319"/>
                </a:lnTo>
                <a:lnTo>
                  <a:pt x="139" y="319"/>
                </a:lnTo>
                <a:lnTo>
                  <a:pt x="145" y="316"/>
                </a:lnTo>
                <a:lnTo>
                  <a:pt x="153" y="314"/>
                </a:lnTo>
                <a:lnTo>
                  <a:pt x="164" y="308"/>
                </a:lnTo>
                <a:lnTo>
                  <a:pt x="175" y="299"/>
                </a:lnTo>
                <a:lnTo>
                  <a:pt x="179" y="294"/>
                </a:lnTo>
                <a:lnTo>
                  <a:pt x="182" y="288"/>
                </a:lnTo>
                <a:lnTo>
                  <a:pt x="189" y="274"/>
                </a:lnTo>
                <a:lnTo>
                  <a:pt x="192" y="259"/>
                </a:lnTo>
                <a:lnTo>
                  <a:pt x="194" y="243"/>
                </a:lnTo>
                <a:close/>
                <a:moveTo>
                  <a:pt x="239" y="97"/>
                </a:moveTo>
                <a:lnTo>
                  <a:pt x="194" y="97"/>
                </a:lnTo>
                <a:lnTo>
                  <a:pt x="191" y="83"/>
                </a:lnTo>
                <a:lnTo>
                  <a:pt x="187" y="72"/>
                </a:lnTo>
                <a:lnTo>
                  <a:pt x="181" y="63"/>
                </a:lnTo>
                <a:lnTo>
                  <a:pt x="175" y="55"/>
                </a:lnTo>
                <a:lnTo>
                  <a:pt x="166" y="48"/>
                </a:lnTo>
                <a:lnTo>
                  <a:pt x="155" y="45"/>
                </a:lnTo>
                <a:lnTo>
                  <a:pt x="144" y="41"/>
                </a:lnTo>
                <a:lnTo>
                  <a:pt x="131" y="41"/>
                </a:lnTo>
                <a:lnTo>
                  <a:pt x="122" y="41"/>
                </a:lnTo>
                <a:lnTo>
                  <a:pt x="113" y="42"/>
                </a:lnTo>
                <a:lnTo>
                  <a:pt x="105" y="45"/>
                </a:lnTo>
                <a:lnTo>
                  <a:pt x="97" y="48"/>
                </a:lnTo>
                <a:lnTo>
                  <a:pt x="90" y="53"/>
                </a:lnTo>
                <a:lnTo>
                  <a:pt x="84" y="58"/>
                </a:lnTo>
                <a:lnTo>
                  <a:pt x="73" y="72"/>
                </a:lnTo>
                <a:lnTo>
                  <a:pt x="64" y="89"/>
                </a:lnTo>
                <a:lnTo>
                  <a:pt x="58" y="111"/>
                </a:lnTo>
                <a:lnTo>
                  <a:pt x="53" y="136"/>
                </a:lnTo>
                <a:lnTo>
                  <a:pt x="50" y="166"/>
                </a:lnTo>
                <a:lnTo>
                  <a:pt x="58" y="157"/>
                </a:lnTo>
                <a:lnTo>
                  <a:pt x="66" y="150"/>
                </a:lnTo>
                <a:lnTo>
                  <a:pt x="85" y="137"/>
                </a:lnTo>
                <a:lnTo>
                  <a:pt x="107" y="130"/>
                </a:lnTo>
                <a:lnTo>
                  <a:pt x="132" y="127"/>
                </a:lnTo>
                <a:lnTo>
                  <a:pt x="143" y="129"/>
                </a:lnTo>
                <a:lnTo>
                  <a:pt x="155" y="130"/>
                </a:lnTo>
                <a:lnTo>
                  <a:pt x="166" y="132"/>
                </a:lnTo>
                <a:lnTo>
                  <a:pt x="176" y="136"/>
                </a:lnTo>
                <a:lnTo>
                  <a:pt x="186" y="140"/>
                </a:lnTo>
                <a:lnTo>
                  <a:pt x="196" y="146"/>
                </a:lnTo>
                <a:lnTo>
                  <a:pt x="203" y="152"/>
                </a:lnTo>
                <a:lnTo>
                  <a:pt x="212" y="159"/>
                </a:lnTo>
                <a:lnTo>
                  <a:pt x="224" y="176"/>
                </a:lnTo>
                <a:lnTo>
                  <a:pt x="231" y="185"/>
                </a:lnTo>
                <a:lnTo>
                  <a:pt x="234" y="195"/>
                </a:lnTo>
                <a:lnTo>
                  <a:pt x="240" y="218"/>
                </a:lnTo>
                <a:lnTo>
                  <a:pt x="243" y="243"/>
                </a:lnTo>
                <a:lnTo>
                  <a:pt x="242" y="256"/>
                </a:lnTo>
                <a:lnTo>
                  <a:pt x="240" y="268"/>
                </a:lnTo>
                <a:lnTo>
                  <a:pt x="238" y="279"/>
                </a:lnTo>
                <a:lnTo>
                  <a:pt x="234" y="290"/>
                </a:lnTo>
                <a:lnTo>
                  <a:pt x="229" y="300"/>
                </a:lnTo>
                <a:lnTo>
                  <a:pt x="224" y="310"/>
                </a:lnTo>
                <a:lnTo>
                  <a:pt x="217" y="319"/>
                </a:lnTo>
                <a:lnTo>
                  <a:pt x="210" y="327"/>
                </a:lnTo>
                <a:lnTo>
                  <a:pt x="194" y="341"/>
                </a:lnTo>
                <a:lnTo>
                  <a:pt x="173" y="351"/>
                </a:lnTo>
                <a:lnTo>
                  <a:pt x="150" y="357"/>
                </a:lnTo>
                <a:lnTo>
                  <a:pt x="124" y="359"/>
                </a:lnTo>
                <a:lnTo>
                  <a:pt x="110" y="358"/>
                </a:lnTo>
                <a:lnTo>
                  <a:pt x="103" y="358"/>
                </a:lnTo>
                <a:lnTo>
                  <a:pt x="96" y="357"/>
                </a:lnTo>
                <a:lnTo>
                  <a:pt x="84" y="353"/>
                </a:lnTo>
                <a:lnTo>
                  <a:pt x="71" y="348"/>
                </a:lnTo>
                <a:lnTo>
                  <a:pt x="60" y="342"/>
                </a:lnTo>
                <a:lnTo>
                  <a:pt x="50" y="336"/>
                </a:lnTo>
                <a:lnTo>
                  <a:pt x="40" y="327"/>
                </a:lnTo>
                <a:lnTo>
                  <a:pt x="32" y="318"/>
                </a:lnTo>
                <a:lnTo>
                  <a:pt x="24" y="306"/>
                </a:lnTo>
                <a:lnTo>
                  <a:pt x="18" y="294"/>
                </a:lnTo>
                <a:lnTo>
                  <a:pt x="8" y="266"/>
                </a:lnTo>
                <a:lnTo>
                  <a:pt x="2" y="234"/>
                </a:lnTo>
                <a:lnTo>
                  <a:pt x="0" y="195"/>
                </a:lnTo>
                <a:lnTo>
                  <a:pt x="1" y="172"/>
                </a:lnTo>
                <a:lnTo>
                  <a:pt x="2" y="151"/>
                </a:lnTo>
                <a:lnTo>
                  <a:pt x="5" y="130"/>
                </a:lnTo>
                <a:lnTo>
                  <a:pt x="10" y="111"/>
                </a:lnTo>
                <a:lnTo>
                  <a:pt x="15" y="94"/>
                </a:lnTo>
                <a:lnTo>
                  <a:pt x="19" y="78"/>
                </a:lnTo>
                <a:lnTo>
                  <a:pt x="23" y="71"/>
                </a:lnTo>
                <a:lnTo>
                  <a:pt x="27" y="63"/>
                </a:lnTo>
                <a:lnTo>
                  <a:pt x="31" y="57"/>
                </a:lnTo>
                <a:lnTo>
                  <a:pt x="36" y="50"/>
                </a:lnTo>
                <a:lnTo>
                  <a:pt x="44" y="38"/>
                </a:lnTo>
                <a:lnTo>
                  <a:pt x="54" y="29"/>
                </a:lnTo>
                <a:lnTo>
                  <a:pt x="75" y="14"/>
                </a:lnTo>
                <a:lnTo>
                  <a:pt x="87" y="8"/>
                </a:lnTo>
                <a:lnTo>
                  <a:pt x="101" y="4"/>
                </a:lnTo>
                <a:lnTo>
                  <a:pt x="116" y="1"/>
                </a:lnTo>
                <a:lnTo>
                  <a:pt x="131" y="0"/>
                </a:lnTo>
                <a:lnTo>
                  <a:pt x="143" y="1"/>
                </a:lnTo>
                <a:lnTo>
                  <a:pt x="154" y="3"/>
                </a:lnTo>
                <a:lnTo>
                  <a:pt x="175" y="6"/>
                </a:lnTo>
                <a:lnTo>
                  <a:pt x="184" y="10"/>
                </a:lnTo>
                <a:lnTo>
                  <a:pt x="192" y="15"/>
                </a:lnTo>
                <a:lnTo>
                  <a:pt x="208" y="26"/>
                </a:lnTo>
                <a:lnTo>
                  <a:pt x="221" y="38"/>
                </a:lnTo>
                <a:lnTo>
                  <a:pt x="229" y="56"/>
                </a:lnTo>
                <a:lnTo>
                  <a:pt x="237" y="74"/>
                </a:lnTo>
                <a:lnTo>
                  <a:pt x="23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3" name="Freeform 113"/>
          <p:cNvSpPr>
            <a:spLocks noEditPoints="1"/>
          </p:cNvSpPr>
          <p:nvPr/>
        </p:nvSpPr>
        <p:spPr bwMode="auto">
          <a:xfrm>
            <a:off x="2424113" y="2360613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3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3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6"/>
                </a:lnTo>
                <a:lnTo>
                  <a:pt x="165" y="59"/>
                </a:lnTo>
                <a:lnTo>
                  <a:pt x="159" y="55"/>
                </a:lnTo>
                <a:lnTo>
                  <a:pt x="153" y="50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50"/>
                </a:lnTo>
                <a:lnTo>
                  <a:pt x="75" y="59"/>
                </a:lnTo>
                <a:lnTo>
                  <a:pt x="65" y="76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1"/>
                </a:lnTo>
                <a:lnTo>
                  <a:pt x="23" y="57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7"/>
                </a:lnTo>
                <a:lnTo>
                  <a:pt x="223" y="71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4" name="Freeform 114"/>
          <p:cNvSpPr>
            <a:spLocks/>
          </p:cNvSpPr>
          <p:nvPr/>
        </p:nvSpPr>
        <p:spPr bwMode="auto">
          <a:xfrm>
            <a:off x="2259013" y="185578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5" name="Freeform 115"/>
          <p:cNvSpPr>
            <a:spLocks/>
          </p:cNvSpPr>
          <p:nvPr/>
        </p:nvSpPr>
        <p:spPr bwMode="auto">
          <a:xfrm>
            <a:off x="2336800" y="1858963"/>
            <a:ext cx="74613" cy="107950"/>
          </a:xfrm>
          <a:custGeom>
            <a:avLst/>
            <a:gdLst>
              <a:gd name="T0" fmla="*/ 2147483646 w 237"/>
              <a:gd name="T1" fmla="*/ 2147483646 h 340"/>
              <a:gd name="T2" fmla="*/ 2147483646 w 237"/>
              <a:gd name="T3" fmla="*/ 2147483646 h 340"/>
              <a:gd name="T4" fmla="*/ 2147483646 w 237"/>
              <a:gd name="T5" fmla="*/ 2147483646 h 340"/>
              <a:gd name="T6" fmla="*/ 2147483646 w 237"/>
              <a:gd name="T7" fmla="*/ 2147483646 h 340"/>
              <a:gd name="T8" fmla="*/ 2147483646 w 237"/>
              <a:gd name="T9" fmla="*/ 2147483646 h 340"/>
              <a:gd name="T10" fmla="*/ 2147483646 w 237"/>
              <a:gd name="T11" fmla="*/ 2147483646 h 340"/>
              <a:gd name="T12" fmla="*/ 2147483646 w 237"/>
              <a:gd name="T13" fmla="*/ 2147483646 h 340"/>
              <a:gd name="T14" fmla="*/ 2147483646 w 237"/>
              <a:gd name="T15" fmla="*/ 2147483646 h 340"/>
              <a:gd name="T16" fmla="*/ 2147483646 w 237"/>
              <a:gd name="T17" fmla="*/ 2147483646 h 340"/>
              <a:gd name="T18" fmla="*/ 2147483646 w 237"/>
              <a:gd name="T19" fmla="*/ 2147483646 h 340"/>
              <a:gd name="T20" fmla="*/ 2147483646 w 237"/>
              <a:gd name="T21" fmla="*/ 2147483646 h 340"/>
              <a:gd name="T22" fmla="*/ 2147483646 w 237"/>
              <a:gd name="T23" fmla="*/ 2147483646 h 340"/>
              <a:gd name="T24" fmla="*/ 2147483646 w 237"/>
              <a:gd name="T25" fmla="*/ 2147483646 h 340"/>
              <a:gd name="T26" fmla="*/ 2147483646 w 237"/>
              <a:gd name="T27" fmla="*/ 2147483646 h 340"/>
              <a:gd name="T28" fmla="*/ 2147483646 w 237"/>
              <a:gd name="T29" fmla="*/ 2147483646 h 340"/>
              <a:gd name="T30" fmla="*/ 0 w 237"/>
              <a:gd name="T31" fmla="*/ 2147483646 h 340"/>
              <a:gd name="T32" fmla="*/ 0 w 237"/>
              <a:gd name="T33" fmla="*/ 0 h 340"/>
              <a:gd name="T34" fmla="*/ 2147483646 w 237"/>
              <a:gd name="T35" fmla="*/ 0 h 340"/>
              <a:gd name="T36" fmla="*/ 2147483646 w 237"/>
              <a:gd name="T37" fmla="*/ 2147483646 h 340"/>
              <a:gd name="T38" fmla="*/ 2147483646 w 237"/>
              <a:gd name="T39" fmla="*/ 2147483646 h 340"/>
              <a:gd name="T40" fmla="*/ 2147483646 w 237"/>
              <a:gd name="T41" fmla="*/ 2147483646 h 340"/>
              <a:gd name="T42" fmla="*/ 2147483646 w 237"/>
              <a:gd name="T43" fmla="*/ 2147483646 h 340"/>
              <a:gd name="T44" fmla="*/ 2147483646 w 237"/>
              <a:gd name="T45" fmla="*/ 2147483646 h 340"/>
              <a:gd name="T46" fmla="*/ 2147483646 w 237"/>
              <a:gd name="T47" fmla="*/ 2147483646 h 340"/>
              <a:gd name="T48" fmla="*/ 2147483646 w 237"/>
              <a:gd name="T49" fmla="*/ 2147483646 h 340"/>
              <a:gd name="T50" fmla="*/ 2147483646 w 237"/>
              <a:gd name="T51" fmla="*/ 2147483646 h 340"/>
              <a:gd name="T52" fmla="*/ 2147483646 w 237"/>
              <a:gd name="T53" fmla="*/ 2147483646 h 340"/>
              <a:gd name="T54" fmla="*/ 2147483646 w 237"/>
              <a:gd name="T55" fmla="*/ 2147483646 h 3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37"/>
              <a:gd name="T85" fmla="*/ 0 h 340"/>
              <a:gd name="T86" fmla="*/ 237 w 237"/>
              <a:gd name="T87" fmla="*/ 340 h 34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37" h="340">
                <a:moveTo>
                  <a:pt x="47" y="340"/>
                </a:moveTo>
                <a:lnTo>
                  <a:pt x="51" y="320"/>
                </a:lnTo>
                <a:lnTo>
                  <a:pt x="55" y="299"/>
                </a:lnTo>
                <a:lnTo>
                  <a:pt x="58" y="279"/>
                </a:lnTo>
                <a:lnTo>
                  <a:pt x="65" y="259"/>
                </a:lnTo>
                <a:lnTo>
                  <a:pt x="70" y="240"/>
                </a:lnTo>
                <a:lnTo>
                  <a:pt x="77" y="221"/>
                </a:lnTo>
                <a:lnTo>
                  <a:pt x="84" y="203"/>
                </a:lnTo>
                <a:lnTo>
                  <a:pt x="93" y="184"/>
                </a:lnTo>
                <a:lnTo>
                  <a:pt x="102" y="165"/>
                </a:lnTo>
                <a:lnTo>
                  <a:pt x="113" y="148"/>
                </a:lnTo>
                <a:lnTo>
                  <a:pt x="123" y="131"/>
                </a:lnTo>
                <a:lnTo>
                  <a:pt x="135" y="114"/>
                </a:lnTo>
                <a:lnTo>
                  <a:pt x="161" y="79"/>
                </a:lnTo>
                <a:lnTo>
                  <a:pt x="189" y="46"/>
                </a:lnTo>
                <a:lnTo>
                  <a:pt x="0" y="46"/>
                </a:lnTo>
                <a:lnTo>
                  <a:pt x="0" y="0"/>
                </a:lnTo>
                <a:lnTo>
                  <a:pt x="237" y="0"/>
                </a:lnTo>
                <a:lnTo>
                  <a:pt x="237" y="42"/>
                </a:lnTo>
                <a:lnTo>
                  <a:pt x="209" y="75"/>
                </a:lnTo>
                <a:lnTo>
                  <a:pt x="184" y="109"/>
                </a:lnTo>
                <a:lnTo>
                  <a:pt x="162" y="145"/>
                </a:lnTo>
                <a:lnTo>
                  <a:pt x="144" y="180"/>
                </a:lnTo>
                <a:lnTo>
                  <a:pt x="128" y="219"/>
                </a:lnTo>
                <a:lnTo>
                  <a:pt x="114" y="258"/>
                </a:lnTo>
                <a:lnTo>
                  <a:pt x="104" y="298"/>
                </a:lnTo>
                <a:lnTo>
                  <a:pt x="98" y="340"/>
                </a:lnTo>
                <a:lnTo>
                  <a:pt x="47" y="3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6" name="Freeform 116"/>
          <p:cNvSpPr>
            <a:spLocks noEditPoints="1"/>
          </p:cNvSpPr>
          <p:nvPr/>
        </p:nvSpPr>
        <p:spPr bwMode="auto">
          <a:xfrm>
            <a:off x="2424113" y="1855788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7" name="Line 117"/>
          <p:cNvSpPr>
            <a:spLocks noChangeShapeType="1"/>
          </p:cNvSpPr>
          <p:nvPr/>
        </p:nvSpPr>
        <p:spPr bwMode="auto">
          <a:xfrm>
            <a:off x="2557463" y="54387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8" name="Line 118"/>
          <p:cNvSpPr>
            <a:spLocks noChangeShapeType="1"/>
          </p:cNvSpPr>
          <p:nvPr/>
        </p:nvSpPr>
        <p:spPr bwMode="auto">
          <a:xfrm>
            <a:off x="2557463" y="5438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9" name="Line 119"/>
          <p:cNvSpPr>
            <a:spLocks noChangeShapeType="1"/>
          </p:cNvSpPr>
          <p:nvPr/>
        </p:nvSpPr>
        <p:spPr bwMode="auto">
          <a:xfrm>
            <a:off x="2557463" y="53387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0" name="Line 120"/>
          <p:cNvSpPr>
            <a:spLocks noChangeShapeType="1"/>
          </p:cNvSpPr>
          <p:nvPr/>
        </p:nvSpPr>
        <p:spPr bwMode="auto">
          <a:xfrm>
            <a:off x="2557463" y="52387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1" name="Line 121"/>
          <p:cNvSpPr>
            <a:spLocks noChangeShapeType="1"/>
          </p:cNvSpPr>
          <p:nvPr/>
        </p:nvSpPr>
        <p:spPr bwMode="auto">
          <a:xfrm>
            <a:off x="2557463" y="51371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2" name="Line 122"/>
          <p:cNvSpPr>
            <a:spLocks noChangeShapeType="1"/>
          </p:cNvSpPr>
          <p:nvPr/>
        </p:nvSpPr>
        <p:spPr bwMode="auto">
          <a:xfrm>
            <a:off x="2557463" y="50355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3" name="Line 123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4" name="Line 124"/>
          <p:cNvSpPr>
            <a:spLocks noChangeShapeType="1"/>
          </p:cNvSpPr>
          <p:nvPr/>
        </p:nvSpPr>
        <p:spPr bwMode="auto">
          <a:xfrm>
            <a:off x="2557463" y="493553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5" name="Line 125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6" name="Line 126"/>
          <p:cNvSpPr>
            <a:spLocks noChangeShapeType="1"/>
          </p:cNvSpPr>
          <p:nvPr/>
        </p:nvSpPr>
        <p:spPr bwMode="auto">
          <a:xfrm>
            <a:off x="2557463" y="48339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7" name="Line 127"/>
          <p:cNvSpPr>
            <a:spLocks noChangeShapeType="1"/>
          </p:cNvSpPr>
          <p:nvPr/>
        </p:nvSpPr>
        <p:spPr bwMode="auto">
          <a:xfrm>
            <a:off x="2557463" y="47339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8" name="Line 128"/>
          <p:cNvSpPr>
            <a:spLocks noChangeShapeType="1"/>
          </p:cNvSpPr>
          <p:nvPr/>
        </p:nvSpPr>
        <p:spPr bwMode="auto">
          <a:xfrm>
            <a:off x="2557463" y="46323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9" name="Line 129"/>
          <p:cNvSpPr>
            <a:spLocks noChangeShapeType="1"/>
          </p:cNvSpPr>
          <p:nvPr/>
        </p:nvSpPr>
        <p:spPr bwMode="auto">
          <a:xfrm>
            <a:off x="2557463" y="45323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0" name="Line 130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1" name="Line 131"/>
          <p:cNvSpPr>
            <a:spLocks noChangeShapeType="1"/>
          </p:cNvSpPr>
          <p:nvPr/>
        </p:nvSpPr>
        <p:spPr bwMode="auto">
          <a:xfrm>
            <a:off x="2557463" y="443071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2" name="Line 132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3" name="Line 133"/>
          <p:cNvSpPr>
            <a:spLocks noChangeShapeType="1"/>
          </p:cNvSpPr>
          <p:nvPr/>
        </p:nvSpPr>
        <p:spPr bwMode="auto">
          <a:xfrm>
            <a:off x="2557463" y="43291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4" name="Line 134"/>
          <p:cNvSpPr>
            <a:spLocks noChangeShapeType="1"/>
          </p:cNvSpPr>
          <p:nvPr/>
        </p:nvSpPr>
        <p:spPr bwMode="auto">
          <a:xfrm>
            <a:off x="2557463" y="42291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5" name="Line 135"/>
          <p:cNvSpPr>
            <a:spLocks noChangeShapeType="1"/>
          </p:cNvSpPr>
          <p:nvPr/>
        </p:nvSpPr>
        <p:spPr bwMode="auto">
          <a:xfrm>
            <a:off x="2557463" y="41275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6" name="Line 136"/>
          <p:cNvSpPr>
            <a:spLocks noChangeShapeType="1"/>
          </p:cNvSpPr>
          <p:nvPr/>
        </p:nvSpPr>
        <p:spPr bwMode="auto">
          <a:xfrm>
            <a:off x="2557463" y="40274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7" name="Line 137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8" name="Line 138"/>
          <p:cNvSpPr>
            <a:spLocks noChangeShapeType="1"/>
          </p:cNvSpPr>
          <p:nvPr/>
        </p:nvSpPr>
        <p:spPr bwMode="auto">
          <a:xfrm>
            <a:off x="2557463" y="392588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9" name="Line 139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0" name="Line 140"/>
          <p:cNvSpPr>
            <a:spLocks noChangeShapeType="1"/>
          </p:cNvSpPr>
          <p:nvPr/>
        </p:nvSpPr>
        <p:spPr bwMode="auto">
          <a:xfrm>
            <a:off x="2557463" y="38258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1" name="Line 141"/>
          <p:cNvSpPr>
            <a:spLocks noChangeShapeType="1"/>
          </p:cNvSpPr>
          <p:nvPr/>
        </p:nvSpPr>
        <p:spPr bwMode="auto">
          <a:xfrm>
            <a:off x="2557463" y="37242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2" name="Line 142"/>
          <p:cNvSpPr>
            <a:spLocks noChangeShapeType="1"/>
          </p:cNvSpPr>
          <p:nvPr/>
        </p:nvSpPr>
        <p:spPr bwMode="auto">
          <a:xfrm>
            <a:off x="2557463" y="36242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3" name="Line 143"/>
          <p:cNvSpPr>
            <a:spLocks noChangeShapeType="1"/>
          </p:cNvSpPr>
          <p:nvPr/>
        </p:nvSpPr>
        <p:spPr bwMode="auto">
          <a:xfrm>
            <a:off x="2557463" y="35226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4" name="Line 144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5" name="Line 145"/>
          <p:cNvSpPr>
            <a:spLocks noChangeShapeType="1"/>
          </p:cNvSpPr>
          <p:nvPr/>
        </p:nvSpPr>
        <p:spPr bwMode="auto">
          <a:xfrm>
            <a:off x="2557463" y="342106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6" name="Line 146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7" name="Line 147"/>
          <p:cNvSpPr>
            <a:spLocks noChangeShapeType="1"/>
          </p:cNvSpPr>
          <p:nvPr/>
        </p:nvSpPr>
        <p:spPr bwMode="auto">
          <a:xfrm>
            <a:off x="2557463" y="33210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8" name="Line 148"/>
          <p:cNvSpPr>
            <a:spLocks noChangeShapeType="1"/>
          </p:cNvSpPr>
          <p:nvPr/>
        </p:nvSpPr>
        <p:spPr bwMode="auto">
          <a:xfrm>
            <a:off x="2557463" y="32210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9" name="Line 149"/>
          <p:cNvSpPr>
            <a:spLocks noChangeShapeType="1"/>
          </p:cNvSpPr>
          <p:nvPr/>
        </p:nvSpPr>
        <p:spPr bwMode="auto">
          <a:xfrm>
            <a:off x="2557463" y="31194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0" name="Line 150"/>
          <p:cNvSpPr>
            <a:spLocks noChangeShapeType="1"/>
          </p:cNvSpPr>
          <p:nvPr/>
        </p:nvSpPr>
        <p:spPr bwMode="auto">
          <a:xfrm>
            <a:off x="2557463" y="30178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1" name="Line 151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2" name="Line 152"/>
          <p:cNvSpPr>
            <a:spLocks noChangeShapeType="1"/>
          </p:cNvSpPr>
          <p:nvPr/>
        </p:nvSpPr>
        <p:spPr bwMode="auto">
          <a:xfrm>
            <a:off x="2557463" y="291782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3" name="Line 153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4" name="Line 154"/>
          <p:cNvSpPr>
            <a:spLocks noChangeShapeType="1"/>
          </p:cNvSpPr>
          <p:nvPr/>
        </p:nvSpPr>
        <p:spPr bwMode="auto">
          <a:xfrm>
            <a:off x="2557463" y="28162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5" name="Line 155"/>
          <p:cNvSpPr>
            <a:spLocks noChangeShapeType="1"/>
          </p:cNvSpPr>
          <p:nvPr/>
        </p:nvSpPr>
        <p:spPr bwMode="auto">
          <a:xfrm>
            <a:off x="2557463" y="27162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6" name="Line 156"/>
          <p:cNvSpPr>
            <a:spLocks noChangeShapeType="1"/>
          </p:cNvSpPr>
          <p:nvPr/>
        </p:nvSpPr>
        <p:spPr bwMode="auto">
          <a:xfrm>
            <a:off x="2557463" y="26146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7" name="Line 157"/>
          <p:cNvSpPr>
            <a:spLocks noChangeShapeType="1"/>
          </p:cNvSpPr>
          <p:nvPr/>
        </p:nvSpPr>
        <p:spPr bwMode="auto">
          <a:xfrm>
            <a:off x="2557463" y="25146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8" name="Line 158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9" name="Line 159"/>
          <p:cNvSpPr>
            <a:spLocks noChangeShapeType="1"/>
          </p:cNvSpPr>
          <p:nvPr/>
        </p:nvSpPr>
        <p:spPr bwMode="auto">
          <a:xfrm>
            <a:off x="2557463" y="2413000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0" name="Line 160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1" name="Line 161"/>
          <p:cNvSpPr>
            <a:spLocks noChangeShapeType="1"/>
          </p:cNvSpPr>
          <p:nvPr/>
        </p:nvSpPr>
        <p:spPr bwMode="auto">
          <a:xfrm>
            <a:off x="2557463" y="23114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2" name="Line 162"/>
          <p:cNvSpPr>
            <a:spLocks noChangeShapeType="1"/>
          </p:cNvSpPr>
          <p:nvPr/>
        </p:nvSpPr>
        <p:spPr bwMode="auto">
          <a:xfrm>
            <a:off x="2557463" y="22113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3" name="Line 163"/>
          <p:cNvSpPr>
            <a:spLocks noChangeShapeType="1"/>
          </p:cNvSpPr>
          <p:nvPr/>
        </p:nvSpPr>
        <p:spPr bwMode="auto">
          <a:xfrm>
            <a:off x="2557463" y="21097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4" name="Line 164"/>
          <p:cNvSpPr>
            <a:spLocks noChangeShapeType="1"/>
          </p:cNvSpPr>
          <p:nvPr/>
        </p:nvSpPr>
        <p:spPr bwMode="auto">
          <a:xfrm>
            <a:off x="2557463" y="2009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5" name="Line 165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6" name="Line 166"/>
          <p:cNvSpPr>
            <a:spLocks noChangeShapeType="1"/>
          </p:cNvSpPr>
          <p:nvPr/>
        </p:nvSpPr>
        <p:spPr bwMode="auto">
          <a:xfrm>
            <a:off x="2557463" y="19081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7" name="Line 167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8" name="Text Box 168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2569" name="Text Box 169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2570" name="Text Box 170"/>
          <p:cNvSpPr txBox="1">
            <a:spLocks noChangeArrowheads="1"/>
          </p:cNvSpPr>
          <p:nvPr/>
        </p:nvSpPr>
        <p:spPr bwMode="auto">
          <a:xfrm>
            <a:off x="4191000" y="6019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</p:spTree>
    <p:extLst>
      <p:ext uri="{BB962C8B-B14F-4D97-AF65-F5344CB8AC3E}">
        <p14:creationId xmlns:p14="http://schemas.microsoft.com/office/powerpoint/2010/main" val="274215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03427" name="Group 3"/>
          <p:cNvGrpSpPr>
            <a:grpSpLocks/>
          </p:cNvGrpSpPr>
          <p:nvPr/>
        </p:nvGrpSpPr>
        <p:grpSpPr bwMode="auto">
          <a:xfrm>
            <a:off x="2166938" y="1735138"/>
            <a:ext cx="5172075" cy="3703637"/>
            <a:chOff x="1365" y="1093"/>
            <a:chExt cx="3257" cy="2333"/>
          </a:xfrm>
        </p:grpSpPr>
        <p:sp>
          <p:nvSpPr>
            <p:cNvPr id="103432" name="Rectangle 4"/>
            <p:cNvSpPr>
              <a:spLocks noChangeArrowheads="1"/>
            </p:cNvSpPr>
            <p:nvPr/>
          </p:nvSpPr>
          <p:spPr bwMode="auto">
            <a:xfrm>
              <a:off x="1548" y="1125"/>
              <a:ext cx="3023" cy="2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33" name="Line 5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4" name="Line 6"/>
            <p:cNvSpPr>
              <a:spLocks noChangeShapeType="1"/>
            </p:cNvSpPr>
            <p:nvPr/>
          </p:nvSpPr>
          <p:spPr bwMode="auto">
            <a:xfrm flipV="1"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5" name="Line 7"/>
            <p:cNvSpPr>
              <a:spLocks noChangeShapeType="1"/>
            </p:cNvSpPr>
            <p:nvPr/>
          </p:nvSpPr>
          <p:spPr bwMode="auto">
            <a:xfrm flipV="1">
              <a:off x="2052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6" name="Line 8"/>
            <p:cNvSpPr>
              <a:spLocks noChangeShapeType="1"/>
            </p:cNvSpPr>
            <p:nvPr/>
          </p:nvSpPr>
          <p:spPr bwMode="auto">
            <a:xfrm flipV="1">
              <a:off x="2556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7" name="Line 9"/>
            <p:cNvSpPr>
              <a:spLocks noChangeShapeType="1"/>
            </p:cNvSpPr>
            <p:nvPr/>
          </p:nvSpPr>
          <p:spPr bwMode="auto">
            <a:xfrm flipV="1">
              <a:off x="3059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8" name="Line 10"/>
            <p:cNvSpPr>
              <a:spLocks noChangeShapeType="1"/>
            </p:cNvSpPr>
            <p:nvPr/>
          </p:nvSpPr>
          <p:spPr bwMode="auto">
            <a:xfrm flipV="1">
              <a:off x="3563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9" name="Line 11"/>
            <p:cNvSpPr>
              <a:spLocks noChangeShapeType="1"/>
            </p:cNvSpPr>
            <p:nvPr/>
          </p:nvSpPr>
          <p:spPr bwMode="auto">
            <a:xfrm flipV="1">
              <a:off x="4067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0" name="Line 12"/>
            <p:cNvSpPr>
              <a:spLocks noChangeShapeType="1"/>
            </p:cNvSpPr>
            <p:nvPr/>
          </p:nvSpPr>
          <p:spPr bwMode="auto">
            <a:xfrm>
              <a:off x="1548" y="298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1" name="Line 13"/>
            <p:cNvSpPr>
              <a:spLocks noChangeShapeType="1"/>
            </p:cNvSpPr>
            <p:nvPr/>
          </p:nvSpPr>
          <p:spPr bwMode="auto">
            <a:xfrm>
              <a:off x="1548" y="267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2" name="Line 14"/>
            <p:cNvSpPr>
              <a:spLocks noChangeShapeType="1"/>
            </p:cNvSpPr>
            <p:nvPr/>
          </p:nvSpPr>
          <p:spPr bwMode="auto">
            <a:xfrm>
              <a:off x="1548" y="236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3" name="Line 15"/>
            <p:cNvSpPr>
              <a:spLocks noChangeShapeType="1"/>
            </p:cNvSpPr>
            <p:nvPr/>
          </p:nvSpPr>
          <p:spPr bwMode="auto">
            <a:xfrm>
              <a:off x="1548" y="205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4" name="Line 16"/>
            <p:cNvSpPr>
              <a:spLocks noChangeShapeType="1"/>
            </p:cNvSpPr>
            <p:nvPr/>
          </p:nvSpPr>
          <p:spPr bwMode="auto">
            <a:xfrm>
              <a:off x="1548" y="174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5" name="Line 17"/>
            <p:cNvSpPr>
              <a:spLocks noChangeShapeType="1"/>
            </p:cNvSpPr>
            <p:nvPr/>
          </p:nvSpPr>
          <p:spPr bwMode="auto">
            <a:xfrm>
              <a:off x="1548" y="143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6" name="Line 18"/>
            <p:cNvSpPr>
              <a:spLocks noChangeShapeType="1"/>
            </p:cNvSpPr>
            <p:nvPr/>
          </p:nvSpPr>
          <p:spPr bwMode="auto">
            <a:xfrm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7" name="Line 19"/>
            <p:cNvSpPr>
              <a:spLocks noChangeShapeType="1"/>
            </p:cNvSpPr>
            <p:nvPr/>
          </p:nvSpPr>
          <p:spPr bwMode="auto">
            <a:xfrm>
              <a:off x="4571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8" name="Line 20"/>
            <p:cNvSpPr>
              <a:spLocks noChangeShapeType="1"/>
            </p:cNvSpPr>
            <p:nvPr/>
          </p:nvSpPr>
          <p:spPr bwMode="auto">
            <a:xfrm>
              <a:off x="1548" y="329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9" name="Line 21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0" name="Freeform 22"/>
            <p:cNvSpPr>
              <a:spLocks/>
            </p:cNvSpPr>
            <p:nvPr/>
          </p:nvSpPr>
          <p:spPr bwMode="auto">
            <a:xfrm>
              <a:off x="1548" y="1187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1"/>
                  </a:lnTo>
                  <a:lnTo>
                    <a:pt x="2936" y="4230"/>
                  </a:lnTo>
                  <a:lnTo>
                    <a:pt x="3142" y="4183"/>
                  </a:lnTo>
                  <a:lnTo>
                    <a:pt x="3349" y="4135"/>
                  </a:lnTo>
                  <a:lnTo>
                    <a:pt x="3577" y="4074"/>
                  </a:lnTo>
                  <a:lnTo>
                    <a:pt x="3849" y="3987"/>
                  </a:lnTo>
                  <a:lnTo>
                    <a:pt x="4186" y="3861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1" name="Rectangle 23"/>
            <p:cNvSpPr>
              <a:spLocks noChangeArrowheads="1"/>
            </p:cNvSpPr>
            <p:nvPr/>
          </p:nvSpPr>
          <p:spPr bwMode="auto">
            <a:xfrm>
              <a:off x="1529" y="2501"/>
              <a:ext cx="38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2" name="Rectangle 24"/>
            <p:cNvSpPr>
              <a:spLocks noChangeArrowheads="1"/>
            </p:cNvSpPr>
            <p:nvPr/>
          </p:nvSpPr>
          <p:spPr bwMode="auto">
            <a:xfrm>
              <a:off x="2033" y="2253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3" name="Rectangle 25"/>
            <p:cNvSpPr>
              <a:spLocks noChangeArrowheads="1"/>
            </p:cNvSpPr>
            <p:nvPr/>
          </p:nvSpPr>
          <p:spPr bwMode="auto">
            <a:xfrm>
              <a:off x="2537" y="2098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4" name="Rectangle 26"/>
            <p:cNvSpPr>
              <a:spLocks noChangeArrowheads="1"/>
            </p:cNvSpPr>
            <p:nvPr/>
          </p:nvSpPr>
          <p:spPr bwMode="auto">
            <a:xfrm>
              <a:off x="3041" y="1850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5" name="Rectangle 27"/>
            <p:cNvSpPr>
              <a:spLocks noChangeArrowheads="1"/>
            </p:cNvSpPr>
            <p:nvPr/>
          </p:nvSpPr>
          <p:spPr bwMode="auto">
            <a:xfrm>
              <a:off x="3545" y="1602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6" name="Rectangle 28"/>
            <p:cNvSpPr>
              <a:spLocks noChangeArrowheads="1"/>
            </p:cNvSpPr>
            <p:nvPr/>
          </p:nvSpPr>
          <p:spPr bwMode="auto">
            <a:xfrm>
              <a:off x="4049" y="1261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7" name="Rectangle 29"/>
            <p:cNvSpPr>
              <a:spLocks noChangeArrowheads="1"/>
            </p:cNvSpPr>
            <p:nvPr/>
          </p:nvSpPr>
          <p:spPr bwMode="auto">
            <a:xfrm>
              <a:off x="4552" y="1168"/>
              <a:ext cx="38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8" name="Freeform 30"/>
            <p:cNvSpPr>
              <a:spLocks/>
            </p:cNvSpPr>
            <p:nvPr/>
          </p:nvSpPr>
          <p:spPr bwMode="auto">
            <a:xfrm>
              <a:off x="1548" y="131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0"/>
                  </a:lnTo>
                  <a:lnTo>
                    <a:pt x="2936" y="4229"/>
                  </a:lnTo>
                  <a:lnTo>
                    <a:pt x="3142" y="4181"/>
                  </a:lnTo>
                  <a:lnTo>
                    <a:pt x="3349" y="4134"/>
                  </a:lnTo>
                  <a:lnTo>
                    <a:pt x="3577" y="4073"/>
                  </a:lnTo>
                  <a:lnTo>
                    <a:pt x="3849" y="3986"/>
                  </a:lnTo>
                  <a:lnTo>
                    <a:pt x="4186" y="3860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9" name="Rectangle 31"/>
            <p:cNvSpPr>
              <a:spLocks noChangeArrowheads="1"/>
            </p:cNvSpPr>
            <p:nvPr/>
          </p:nvSpPr>
          <p:spPr bwMode="auto">
            <a:xfrm>
              <a:off x="1529" y="2625"/>
              <a:ext cx="38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0" name="Rectangle 32"/>
            <p:cNvSpPr>
              <a:spLocks noChangeArrowheads="1"/>
            </p:cNvSpPr>
            <p:nvPr/>
          </p:nvSpPr>
          <p:spPr bwMode="auto">
            <a:xfrm>
              <a:off x="2033" y="2377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1" name="Rectangle 33"/>
            <p:cNvSpPr>
              <a:spLocks noChangeArrowheads="1"/>
            </p:cNvSpPr>
            <p:nvPr/>
          </p:nvSpPr>
          <p:spPr bwMode="auto">
            <a:xfrm>
              <a:off x="2537" y="2222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2" name="Rectangle 34"/>
            <p:cNvSpPr>
              <a:spLocks noChangeArrowheads="1"/>
            </p:cNvSpPr>
            <p:nvPr/>
          </p:nvSpPr>
          <p:spPr bwMode="auto">
            <a:xfrm>
              <a:off x="3041" y="1974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3" name="Rectangle 35"/>
            <p:cNvSpPr>
              <a:spLocks noChangeArrowheads="1"/>
            </p:cNvSpPr>
            <p:nvPr/>
          </p:nvSpPr>
          <p:spPr bwMode="auto">
            <a:xfrm>
              <a:off x="3545" y="1726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4" name="Rectangle 36"/>
            <p:cNvSpPr>
              <a:spLocks noChangeArrowheads="1"/>
            </p:cNvSpPr>
            <p:nvPr/>
          </p:nvSpPr>
          <p:spPr bwMode="auto">
            <a:xfrm>
              <a:off x="4049" y="1385"/>
              <a:ext cx="37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5" name="Rectangle 37"/>
            <p:cNvSpPr>
              <a:spLocks noChangeArrowheads="1"/>
            </p:cNvSpPr>
            <p:nvPr/>
          </p:nvSpPr>
          <p:spPr bwMode="auto">
            <a:xfrm>
              <a:off x="4552" y="1292"/>
              <a:ext cx="38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6" name="Freeform 38"/>
            <p:cNvSpPr>
              <a:spLocks/>
            </p:cNvSpPr>
            <p:nvPr/>
          </p:nvSpPr>
          <p:spPr bwMode="auto">
            <a:xfrm>
              <a:off x="1548" y="1466"/>
              <a:ext cx="3023" cy="1333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8"/>
                  </a:lnTo>
                  <a:lnTo>
                    <a:pt x="1696" y="4679"/>
                  </a:lnTo>
                  <a:lnTo>
                    <a:pt x="2093" y="4504"/>
                  </a:lnTo>
                  <a:lnTo>
                    <a:pt x="2435" y="4361"/>
                  </a:lnTo>
                  <a:lnTo>
                    <a:pt x="2706" y="4256"/>
                  </a:lnTo>
                  <a:lnTo>
                    <a:pt x="3135" y="4107"/>
                  </a:lnTo>
                  <a:lnTo>
                    <a:pt x="3566" y="3965"/>
                  </a:lnTo>
                  <a:lnTo>
                    <a:pt x="4186" y="3731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8"/>
                  </a:lnTo>
                  <a:lnTo>
                    <a:pt x="10821" y="259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1"/>
                  </a:lnTo>
                  <a:lnTo>
                    <a:pt x="12360" y="6"/>
                  </a:lnTo>
                  <a:lnTo>
                    <a:pt x="12555" y="0"/>
                  </a:lnTo>
                </a:path>
              </a:pathLst>
            </a:cu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67" name="Rectangle 39"/>
            <p:cNvSpPr>
              <a:spLocks noChangeArrowheads="1"/>
            </p:cNvSpPr>
            <p:nvPr/>
          </p:nvSpPr>
          <p:spPr bwMode="auto">
            <a:xfrm>
              <a:off x="1529" y="2780"/>
              <a:ext cx="38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8" name="Rectangle 40"/>
            <p:cNvSpPr>
              <a:spLocks noChangeArrowheads="1"/>
            </p:cNvSpPr>
            <p:nvPr/>
          </p:nvSpPr>
          <p:spPr bwMode="auto">
            <a:xfrm>
              <a:off x="2033" y="2532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9" name="Rectangle 41"/>
            <p:cNvSpPr>
              <a:spLocks noChangeArrowheads="1"/>
            </p:cNvSpPr>
            <p:nvPr/>
          </p:nvSpPr>
          <p:spPr bwMode="auto">
            <a:xfrm>
              <a:off x="2537" y="2346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0" name="Rectangle 42"/>
            <p:cNvSpPr>
              <a:spLocks noChangeArrowheads="1"/>
            </p:cNvSpPr>
            <p:nvPr/>
          </p:nvSpPr>
          <p:spPr bwMode="auto">
            <a:xfrm>
              <a:off x="3041" y="2129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1" name="Rectangle 43"/>
            <p:cNvSpPr>
              <a:spLocks noChangeArrowheads="1"/>
            </p:cNvSpPr>
            <p:nvPr/>
          </p:nvSpPr>
          <p:spPr bwMode="auto">
            <a:xfrm>
              <a:off x="3545" y="1881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2" name="Rectangle 44"/>
            <p:cNvSpPr>
              <a:spLocks noChangeArrowheads="1"/>
            </p:cNvSpPr>
            <p:nvPr/>
          </p:nvSpPr>
          <p:spPr bwMode="auto">
            <a:xfrm>
              <a:off x="4049" y="1540"/>
              <a:ext cx="37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3" name="Rectangle 45"/>
            <p:cNvSpPr>
              <a:spLocks noChangeArrowheads="1"/>
            </p:cNvSpPr>
            <p:nvPr/>
          </p:nvSpPr>
          <p:spPr bwMode="auto">
            <a:xfrm>
              <a:off x="4552" y="1447"/>
              <a:ext cx="38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4" name="Freeform 46"/>
            <p:cNvSpPr>
              <a:spLocks/>
            </p:cNvSpPr>
            <p:nvPr/>
          </p:nvSpPr>
          <p:spPr bwMode="auto">
            <a:xfrm>
              <a:off x="1548" y="162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2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2"/>
                  </a:lnTo>
                  <a:lnTo>
                    <a:pt x="9827" y="710"/>
                  </a:lnTo>
                  <a:lnTo>
                    <a:pt x="9959" y="630"/>
                  </a:lnTo>
                  <a:lnTo>
                    <a:pt x="10107" y="550"/>
                  </a:lnTo>
                  <a:lnTo>
                    <a:pt x="10274" y="469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75" name="Rectangle 47"/>
            <p:cNvSpPr>
              <a:spLocks noChangeArrowheads="1"/>
            </p:cNvSpPr>
            <p:nvPr/>
          </p:nvSpPr>
          <p:spPr bwMode="auto">
            <a:xfrm>
              <a:off x="1529" y="2935"/>
              <a:ext cx="38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6" name="Rectangle 48"/>
            <p:cNvSpPr>
              <a:spLocks noChangeArrowheads="1"/>
            </p:cNvSpPr>
            <p:nvPr/>
          </p:nvSpPr>
          <p:spPr bwMode="auto">
            <a:xfrm>
              <a:off x="2033" y="2687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7" name="Rectangle 49"/>
            <p:cNvSpPr>
              <a:spLocks noChangeArrowheads="1"/>
            </p:cNvSpPr>
            <p:nvPr/>
          </p:nvSpPr>
          <p:spPr bwMode="auto">
            <a:xfrm>
              <a:off x="2537" y="2501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8" name="Rectangle 50"/>
            <p:cNvSpPr>
              <a:spLocks noChangeArrowheads="1"/>
            </p:cNvSpPr>
            <p:nvPr/>
          </p:nvSpPr>
          <p:spPr bwMode="auto">
            <a:xfrm>
              <a:off x="3041" y="2284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9" name="Rectangle 51"/>
            <p:cNvSpPr>
              <a:spLocks noChangeArrowheads="1"/>
            </p:cNvSpPr>
            <p:nvPr/>
          </p:nvSpPr>
          <p:spPr bwMode="auto">
            <a:xfrm>
              <a:off x="3545" y="2036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0" name="Rectangle 52"/>
            <p:cNvSpPr>
              <a:spLocks noChangeArrowheads="1"/>
            </p:cNvSpPr>
            <p:nvPr/>
          </p:nvSpPr>
          <p:spPr bwMode="auto">
            <a:xfrm>
              <a:off x="4049" y="1695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1" name="Rectangle 53"/>
            <p:cNvSpPr>
              <a:spLocks noChangeArrowheads="1"/>
            </p:cNvSpPr>
            <p:nvPr/>
          </p:nvSpPr>
          <p:spPr bwMode="auto">
            <a:xfrm>
              <a:off x="4552" y="1602"/>
              <a:ext cx="38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2" name="Freeform 54"/>
            <p:cNvSpPr>
              <a:spLocks/>
            </p:cNvSpPr>
            <p:nvPr/>
          </p:nvSpPr>
          <p:spPr bwMode="auto">
            <a:xfrm>
              <a:off x="1548" y="1745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5"/>
                  </a:lnTo>
                  <a:lnTo>
                    <a:pt x="7781" y="2132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83" name="Rectangle 55"/>
            <p:cNvSpPr>
              <a:spLocks noChangeArrowheads="1"/>
            </p:cNvSpPr>
            <p:nvPr/>
          </p:nvSpPr>
          <p:spPr bwMode="auto">
            <a:xfrm>
              <a:off x="1529" y="3059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4" name="Rectangle 56"/>
            <p:cNvSpPr>
              <a:spLocks noChangeArrowheads="1"/>
            </p:cNvSpPr>
            <p:nvPr/>
          </p:nvSpPr>
          <p:spPr bwMode="auto">
            <a:xfrm>
              <a:off x="2033" y="2811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5" name="Rectangle 57"/>
            <p:cNvSpPr>
              <a:spLocks noChangeArrowheads="1"/>
            </p:cNvSpPr>
            <p:nvPr/>
          </p:nvSpPr>
          <p:spPr bwMode="auto">
            <a:xfrm>
              <a:off x="2537" y="2625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6" name="Rectangle 58"/>
            <p:cNvSpPr>
              <a:spLocks noChangeArrowheads="1"/>
            </p:cNvSpPr>
            <p:nvPr/>
          </p:nvSpPr>
          <p:spPr bwMode="auto">
            <a:xfrm>
              <a:off x="3041" y="2408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7" name="Rectangle 59"/>
            <p:cNvSpPr>
              <a:spLocks noChangeArrowheads="1"/>
            </p:cNvSpPr>
            <p:nvPr/>
          </p:nvSpPr>
          <p:spPr bwMode="auto">
            <a:xfrm>
              <a:off x="3545" y="2160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8" name="Rectangle 60"/>
            <p:cNvSpPr>
              <a:spLocks noChangeArrowheads="1"/>
            </p:cNvSpPr>
            <p:nvPr/>
          </p:nvSpPr>
          <p:spPr bwMode="auto">
            <a:xfrm>
              <a:off x="4049" y="1819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9" name="Rectangle 61"/>
            <p:cNvSpPr>
              <a:spLocks noChangeArrowheads="1"/>
            </p:cNvSpPr>
            <p:nvPr/>
          </p:nvSpPr>
          <p:spPr bwMode="auto">
            <a:xfrm>
              <a:off x="4552" y="1726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90" name="Freeform 62"/>
            <p:cNvSpPr>
              <a:spLocks noEditPoints="1"/>
            </p:cNvSpPr>
            <p:nvPr/>
          </p:nvSpPr>
          <p:spPr bwMode="auto">
            <a:xfrm>
              <a:off x="1524" y="3356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w 234"/>
                <a:gd name="T99" fmla="*/ 0 h 351"/>
                <a:gd name="T100" fmla="*/ 0 w 234"/>
                <a:gd name="T101" fmla="*/ 0 h 3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351"/>
                <a:gd name="T155" fmla="*/ 234 w 234"/>
                <a:gd name="T156" fmla="*/ 351 h 35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351">
                  <a:moveTo>
                    <a:pt x="48" y="242"/>
                  </a:moveTo>
                  <a:lnTo>
                    <a:pt x="50" y="257"/>
                  </a:lnTo>
                  <a:lnTo>
                    <a:pt x="53" y="270"/>
                  </a:lnTo>
                  <a:lnTo>
                    <a:pt x="58" y="282"/>
                  </a:lnTo>
                  <a:lnTo>
                    <a:pt x="66" y="292"/>
                  </a:lnTo>
                  <a:lnTo>
                    <a:pt x="76" y="299"/>
                  </a:lnTo>
                  <a:lnTo>
                    <a:pt x="88" y="305"/>
                  </a:lnTo>
                  <a:lnTo>
                    <a:pt x="101" y="309"/>
                  </a:lnTo>
                  <a:lnTo>
                    <a:pt x="116" y="310"/>
                  </a:lnTo>
                  <a:lnTo>
                    <a:pt x="131" y="309"/>
                  </a:lnTo>
                  <a:lnTo>
                    <a:pt x="146" y="305"/>
                  </a:lnTo>
                  <a:lnTo>
                    <a:pt x="157" y="299"/>
                  </a:lnTo>
                  <a:lnTo>
                    <a:pt x="163" y="295"/>
                  </a:lnTo>
                  <a:lnTo>
                    <a:pt x="168" y="292"/>
                  </a:lnTo>
                  <a:lnTo>
                    <a:pt x="175" y="282"/>
                  </a:lnTo>
                  <a:lnTo>
                    <a:pt x="181" y="270"/>
                  </a:lnTo>
                  <a:lnTo>
                    <a:pt x="184" y="257"/>
                  </a:lnTo>
                  <a:lnTo>
                    <a:pt x="186" y="242"/>
                  </a:lnTo>
                  <a:lnTo>
                    <a:pt x="186" y="235"/>
                  </a:lnTo>
                  <a:lnTo>
                    <a:pt x="184" y="229"/>
                  </a:lnTo>
                  <a:lnTo>
                    <a:pt x="181" y="217"/>
                  </a:lnTo>
                  <a:lnTo>
                    <a:pt x="175" y="206"/>
                  </a:lnTo>
                  <a:lnTo>
                    <a:pt x="168" y="197"/>
                  </a:lnTo>
                  <a:lnTo>
                    <a:pt x="157" y="189"/>
                  </a:lnTo>
                  <a:lnTo>
                    <a:pt x="146" y="185"/>
                  </a:lnTo>
                  <a:lnTo>
                    <a:pt x="131" y="181"/>
                  </a:lnTo>
                  <a:lnTo>
                    <a:pt x="116" y="180"/>
                  </a:lnTo>
                  <a:lnTo>
                    <a:pt x="101" y="181"/>
                  </a:lnTo>
                  <a:lnTo>
                    <a:pt x="94" y="182"/>
                  </a:lnTo>
                  <a:lnTo>
                    <a:pt x="88" y="185"/>
                  </a:lnTo>
                  <a:lnTo>
                    <a:pt x="82" y="187"/>
                  </a:lnTo>
                  <a:lnTo>
                    <a:pt x="76" y="189"/>
                  </a:lnTo>
                  <a:lnTo>
                    <a:pt x="66" y="197"/>
                  </a:lnTo>
                  <a:lnTo>
                    <a:pt x="58" y="206"/>
                  </a:lnTo>
                  <a:lnTo>
                    <a:pt x="53" y="217"/>
                  </a:lnTo>
                  <a:lnTo>
                    <a:pt x="50" y="229"/>
                  </a:lnTo>
                  <a:lnTo>
                    <a:pt x="48" y="242"/>
                  </a:lnTo>
                  <a:close/>
                  <a:moveTo>
                    <a:pt x="58" y="92"/>
                  </a:moveTo>
                  <a:lnTo>
                    <a:pt x="59" y="10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6" y="123"/>
                  </a:lnTo>
                  <a:lnTo>
                    <a:pt x="74" y="129"/>
                  </a:lnTo>
                  <a:lnTo>
                    <a:pt x="82" y="136"/>
                  </a:lnTo>
                  <a:lnTo>
                    <a:pt x="92" y="141"/>
                  </a:lnTo>
                  <a:lnTo>
                    <a:pt x="104" y="144"/>
                  </a:lnTo>
                  <a:lnTo>
                    <a:pt x="116" y="145"/>
                  </a:lnTo>
                  <a:lnTo>
                    <a:pt x="129" y="144"/>
                  </a:lnTo>
                  <a:lnTo>
                    <a:pt x="141" y="141"/>
                  </a:lnTo>
                  <a:lnTo>
                    <a:pt x="151" y="136"/>
                  </a:lnTo>
                  <a:lnTo>
                    <a:pt x="159" y="129"/>
                  </a:lnTo>
                  <a:lnTo>
                    <a:pt x="166" y="123"/>
                  </a:lnTo>
                  <a:lnTo>
                    <a:pt x="171" y="114"/>
                  </a:lnTo>
                  <a:lnTo>
                    <a:pt x="175" y="104"/>
                  </a:lnTo>
                  <a:lnTo>
                    <a:pt x="176" y="92"/>
                  </a:lnTo>
                  <a:lnTo>
                    <a:pt x="175" y="81"/>
                  </a:lnTo>
                  <a:lnTo>
                    <a:pt x="171" y="70"/>
                  </a:lnTo>
                  <a:lnTo>
                    <a:pt x="166" y="62"/>
                  </a:lnTo>
                  <a:lnTo>
                    <a:pt x="164" y="57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1" y="44"/>
                  </a:lnTo>
                  <a:lnTo>
                    <a:pt x="129" y="41"/>
                  </a:lnTo>
                  <a:lnTo>
                    <a:pt x="116" y="40"/>
                  </a:lnTo>
                  <a:lnTo>
                    <a:pt x="104" y="41"/>
                  </a:lnTo>
                  <a:lnTo>
                    <a:pt x="92" y="44"/>
                  </a:lnTo>
                  <a:lnTo>
                    <a:pt x="82" y="47"/>
                  </a:lnTo>
                  <a:lnTo>
                    <a:pt x="74" y="53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9" y="81"/>
                  </a:lnTo>
                  <a:lnTo>
                    <a:pt x="58" y="92"/>
                  </a:lnTo>
                  <a:close/>
                  <a:moveTo>
                    <a:pt x="57" y="158"/>
                  </a:moveTo>
                  <a:lnTo>
                    <a:pt x="51" y="156"/>
                  </a:lnTo>
                  <a:lnTo>
                    <a:pt x="46" y="153"/>
                  </a:lnTo>
                  <a:lnTo>
                    <a:pt x="36" y="146"/>
                  </a:lnTo>
                  <a:lnTo>
                    <a:pt x="29" y="139"/>
                  </a:lnTo>
                  <a:lnTo>
                    <a:pt x="23" y="130"/>
                  </a:lnTo>
                  <a:lnTo>
                    <a:pt x="18" y="122"/>
                  </a:lnTo>
                  <a:lnTo>
                    <a:pt x="15" y="111"/>
                  </a:lnTo>
                  <a:lnTo>
                    <a:pt x="12" y="88"/>
                  </a:lnTo>
                  <a:lnTo>
                    <a:pt x="14" y="70"/>
                  </a:lnTo>
                  <a:lnTo>
                    <a:pt x="16" y="61"/>
                  </a:lnTo>
                  <a:lnTo>
                    <a:pt x="20" y="53"/>
                  </a:lnTo>
                  <a:lnTo>
                    <a:pt x="28" y="38"/>
                  </a:lnTo>
                  <a:lnTo>
                    <a:pt x="40" y="26"/>
                  </a:lnTo>
                  <a:lnTo>
                    <a:pt x="56" y="15"/>
                  </a:lnTo>
                  <a:lnTo>
                    <a:pt x="74" y="8"/>
                  </a:lnTo>
                  <a:lnTo>
                    <a:pt x="94" y="3"/>
                  </a:lnTo>
                  <a:lnTo>
                    <a:pt x="116" y="0"/>
                  </a:lnTo>
                  <a:lnTo>
                    <a:pt x="128" y="2"/>
                  </a:lnTo>
                  <a:lnTo>
                    <a:pt x="139" y="3"/>
                  </a:lnTo>
                  <a:lnTo>
                    <a:pt x="160" y="8"/>
                  </a:lnTo>
                  <a:lnTo>
                    <a:pt x="169" y="11"/>
                  </a:lnTo>
                  <a:lnTo>
                    <a:pt x="178" y="15"/>
                  </a:lnTo>
                  <a:lnTo>
                    <a:pt x="193" y="26"/>
                  </a:lnTo>
                  <a:lnTo>
                    <a:pt x="206" y="38"/>
                  </a:lnTo>
                  <a:lnTo>
                    <a:pt x="215" y="53"/>
                  </a:lnTo>
                  <a:lnTo>
                    <a:pt x="221" y="70"/>
                  </a:lnTo>
                  <a:lnTo>
                    <a:pt x="222" y="88"/>
                  </a:lnTo>
                  <a:lnTo>
                    <a:pt x="222" y="100"/>
                  </a:lnTo>
                  <a:lnTo>
                    <a:pt x="221" y="106"/>
                  </a:lnTo>
                  <a:lnTo>
                    <a:pt x="219" y="111"/>
                  </a:lnTo>
                  <a:lnTo>
                    <a:pt x="216" y="122"/>
                  </a:lnTo>
                  <a:lnTo>
                    <a:pt x="211" y="130"/>
                  </a:lnTo>
                  <a:lnTo>
                    <a:pt x="205" y="139"/>
                  </a:lnTo>
                  <a:lnTo>
                    <a:pt x="197" y="146"/>
                  </a:lnTo>
                  <a:lnTo>
                    <a:pt x="188" y="153"/>
                  </a:lnTo>
                  <a:lnTo>
                    <a:pt x="177" y="158"/>
                  </a:lnTo>
                  <a:lnTo>
                    <a:pt x="190" y="164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5" y="168"/>
                  </a:lnTo>
                  <a:lnTo>
                    <a:pt x="201" y="171"/>
                  </a:lnTo>
                  <a:lnTo>
                    <a:pt x="211" y="181"/>
                  </a:lnTo>
                  <a:lnTo>
                    <a:pt x="219" y="191"/>
                  </a:lnTo>
                  <a:lnTo>
                    <a:pt x="225" y="203"/>
                  </a:lnTo>
                  <a:lnTo>
                    <a:pt x="230" y="215"/>
                  </a:lnTo>
                  <a:lnTo>
                    <a:pt x="233" y="229"/>
                  </a:lnTo>
                  <a:lnTo>
                    <a:pt x="234" y="244"/>
                  </a:lnTo>
                  <a:lnTo>
                    <a:pt x="233" y="256"/>
                  </a:lnTo>
                  <a:lnTo>
                    <a:pt x="231" y="266"/>
                  </a:lnTo>
                  <a:lnTo>
                    <a:pt x="229" y="277"/>
                  </a:lnTo>
                  <a:lnTo>
                    <a:pt x="225" y="287"/>
                  </a:lnTo>
                  <a:lnTo>
                    <a:pt x="221" y="297"/>
                  </a:lnTo>
                  <a:lnTo>
                    <a:pt x="216" y="306"/>
                  </a:lnTo>
                  <a:lnTo>
                    <a:pt x="210" y="313"/>
                  </a:lnTo>
                  <a:lnTo>
                    <a:pt x="203" y="321"/>
                  </a:lnTo>
                  <a:lnTo>
                    <a:pt x="186" y="334"/>
                  </a:lnTo>
                  <a:lnTo>
                    <a:pt x="165" y="342"/>
                  </a:lnTo>
                  <a:lnTo>
                    <a:pt x="142" y="348"/>
                  </a:lnTo>
                  <a:lnTo>
                    <a:pt x="116" y="351"/>
                  </a:lnTo>
                  <a:lnTo>
                    <a:pt x="104" y="350"/>
                  </a:lnTo>
                  <a:lnTo>
                    <a:pt x="91" y="348"/>
                  </a:lnTo>
                  <a:lnTo>
                    <a:pt x="79" y="346"/>
                  </a:lnTo>
                  <a:lnTo>
                    <a:pt x="68" y="342"/>
                  </a:lnTo>
                  <a:lnTo>
                    <a:pt x="58" y="339"/>
                  </a:lnTo>
                  <a:lnTo>
                    <a:pt x="48" y="334"/>
                  </a:lnTo>
                  <a:lnTo>
                    <a:pt x="32" y="321"/>
                  </a:lnTo>
                  <a:lnTo>
                    <a:pt x="24" y="313"/>
                  </a:lnTo>
                  <a:lnTo>
                    <a:pt x="18" y="306"/>
                  </a:lnTo>
                  <a:lnTo>
                    <a:pt x="12" y="297"/>
                  </a:lnTo>
                  <a:lnTo>
                    <a:pt x="9" y="287"/>
                  </a:lnTo>
                  <a:lnTo>
                    <a:pt x="3" y="266"/>
                  </a:lnTo>
                  <a:lnTo>
                    <a:pt x="0" y="244"/>
                  </a:lnTo>
                  <a:lnTo>
                    <a:pt x="1" y="229"/>
                  </a:lnTo>
                  <a:lnTo>
                    <a:pt x="4" y="215"/>
                  </a:lnTo>
                  <a:lnTo>
                    <a:pt x="9" y="203"/>
                  </a:lnTo>
                  <a:lnTo>
                    <a:pt x="15" y="191"/>
                  </a:lnTo>
                  <a:lnTo>
                    <a:pt x="23" y="181"/>
                  </a:lnTo>
                  <a:lnTo>
                    <a:pt x="33" y="171"/>
                  </a:lnTo>
                  <a:lnTo>
                    <a:pt x="44" y="164"/>
                  </a:lnTo>
                  <a:lnTo>
                    <a:pt x="5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1" name="Freeform 63"/>
            <p:cNvSpPr>
              <a:spLocks noEditPoints="1"/>
            </p:cNvSpPr>
            <p:nvPr/>
          </p:nvSpPr>
          <p:spPr bwMode="auto">
            <a:xfrm>
              <a:off x="2028" y="3356"/>
              <a:ext cx="47" cy="70"/>
            </a:xfrm>
            <a:custGeom>
              <a:avLst/>
              <a:gdLst>
                <a:gd name="T0" fmla="*/ 0 w 237"/>
                <a:gd name="T1" fmla="*/ 0 h 351"/>
                <a:gd name="T2" fmla="*/ 0 w 237"/>
                <a:gd name="T3" fmla="*/ 0 h 351"/>
                <a:gd name="T4" fmla="*/ 0 w 237"/>
                <a:gd name="T5" fmla="*/ 0 h 351"/>
                <a:gd name="T6" fmla="*/ 0 w 237"/>
                <a:gd name="T7" fmla="*/ 0 h 351"/>
                <a:gd name="T8" fmla="*/ 0 w 237"/>
                <a:gd name="T9" fmla="*/ 0 h 351"/>
                <a:gd name="T10" fmla="*/ 0 w 237"/>
                <a:gd name="T11" fmla="*/ 0 h 351"/>
                <a:gd name="T12" fmla="*/ 0 w 237"/>
                <a:gd name="T13" fmla="*/ 0 h 351"/>
                <a:gd name="T14" fmla="*/ 0 w 237"/>
                <a:gd name="T15" fmla="*/ 0 h 351"/>
                <a:gd name="T16" fmla="*/ 0 w 237"/>
                <a:gd name="T17" fmla="*/ 0 h 351"/>
                <a:gd name="T18" fmla="*/ 0 w 237"/>
                <a:gd name="T19" fmla="*/ 0 h 351"/>
                <a:gd name="T20" fmla="*/ 0 w 237"/>
                <a:gd name="T21" fmla="*/ 0 h 351"/>
                <a:gd name="T22" fmla="*/ 0 w 237"/>
                <a:gd name="T23" fmla="*/ 0 h 351"/>
                <a:gd name="T24" fmla="*/ 0 w 237"/>
                <a:gd name="T25" fmla="*/ 0 h 351"/>
                <a:gd name="T26" fmla="*/ 0 w 237"/>
                <a:gd name="T27" fmla="*/ 0 h 351"/>
                <a:gd name="T28" fmla="*/ 0 w 237"/>
                <a:gd name="T29" fmla="*/ 0 h 351"/>
                <a:gd name="T30" fmla="*/ 0 w 237"/>
                <a:gd name="T31" fmla="*/ 0 h 351"/>
                <a:gd name="T32" fmla="*/ 0 w 237"/>
                <a:gd name="T33" fmla="*/ 0 h 351"/>
                <a:gd name="T34" fmla="*/ 0 w 237"/>
                <a:gd name="T35" fmla="*/ 0 h 351"/>
                <a:gd name="T36" fmla="*/ 0 w 237"/>
                <a:gd name="T37" fmla="*/ 0 h 351"/>
                <a:gd name="T38" fmla="*/ 0 w 237"/>
                <a:gd name="T39" fmla="*/ 0 h 351"/>
                <a:gd name="T40" fmla="*/ 0 w 237"/>
                <a:gd name="T41" fmla="*/ 0 h 351"/>
                <a:gd name="T42" fmla="*/ 0 w 237"/>
                <a:gd name="T43" fmla="*/ 0 h 351"/>
                <a:gd name="T44" fmla="*/ 0 w 237"/>
                <a:gd name="T45" fmla="*/ 0 h 351"/>
                <a:gd name="T46" fmla="*/ 0 w 237"/>
                <a:gd name="T47" fmla="*/ 0 h 351"/>
                <a:gd name="T48" fmla="*/ 0 w 237"/>
                <a:gd name="T49" fmla="*/ 0 h 351"/>
                <a:gd name="T50" fmla="*/ 0 w 237"/>
                <a:gd name="T51" fmla="*/ 0 h 351"/>
                <a:gd name="T52" fmla="*/ 0 w 237"/>
                <a:gd name="T53" fmla="*/ 0 h 351"/>
                <a:gd name="T54" fmla="*/ 0 w 237"/>
                <a:gd name="T55" fmla="*/ 0 h 351"/>
                <a:gd name="T56" fmla="*/ 0 w 237"/>
                <a:gd name="T57" fmla="*/ 0 h 351"/>
                <a:gd name="T58" fmla="*/ 0 w 237"/>
                <a:gd name="T59" fmla="*/ 0 h 351"/>
                <a:gd name="T60" fmla="*/ 0 w 237"/>
                <a:gd name="T61" fmla="*/ 0 h 351"/>
                <a:gd name="T62" fmla="*/ 0 w 237"/>
                <a:gd name="T63" fmla="*/ 0 h 351"/>
                <a:gd name="T64" fmla="*/ 0 w 237"/>
                <a:gd name="T65" fmla="*/ 0 h 351"/>
                <a:gd name="T66" fmla="*/ 0 w 237"/>
                <a:gd name="T67" fmla="*/ 0 h 351"/>
                <a:gd name="T68" fmla="*/ 0 w 237"/>
                <a:gd name="T69" fmla="*/ 0 h 351"/>
                <a:gd name="T70" fmla="*/ 0 w 237"/>
                <a:gd name="T71" fmla="*/ 0 h 351"/>
                <a:gd name="T72" fmla="*/ 0 w 237"/>
                <a:gd name="T73" fmla="*/ 0 h 351"/>
                <a:gd name="T74" fmla="*/ 0 w 237"/>
                <a:gd name="T75" fmla="*/ 0 h 351"/>
                <a:gd name="T76" fmla="*/ 0 w 237"/>
                <a:gd name="T77" fmla="*/ 0 h 351"/>
                <a:gd name="T78" fmla="*/ 0 w 237"/>
                <a:gd name="T79" fmla="*/ 0 h 351"/>
                <a:gd name="T80" fmla="*/ 0 w 237"/>
                <a:gd name="T81" fmla="*/ 0 h 351"/>
                <a:gd name="T82" fmla="*/ 0 w 237"/>
                <a:gd name="T83" fmla="*/ 0 h 351"/>
                <a:gd name="T84" fmla="*/ 0 w 237"/>
                <a:gd name="T85" fmla="*/ 0 h 351"/>
                <a:gd name="T86" fmla="*/ 0 w 237"/>
                <a:gd name="T87" fmla="*/ 0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1"/>
                <a:gd name="T134" fmla="*/ 237 w 237"/>
                <a:gd name="T135" fmla="*/ 351 h 3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1">
                  <a:moveTo>
                    <a:pt x="48" y="115"/>
                  </a:moveTo>
                  <a:lnTo>
                    <a:pt x="48" y="123"/>
                  </a:lnTo>
                  <a:lnTo>
                    <a:pt x="49" y="129"/>
                  </a:lnTo>
                  <a:lnTo>
                    <a:pt x="52" y="144"/>
                  </a:lnTo>
                  <a:lnTo>
                    <a:pt x="57" y="156"/>
                  </a:lnTo>
                  <a:lnTo>
                    <a:pt x="66" y="167"/>
                  </a:lnTo>
                  <a:lnTo>
                    <a:pt x="75" y="175"/>
                  </a:lnTo>
                  <a:lnTo>
                    <a:pt x="86" y="181"/>
                  </a:lnTo>
                  <a:lnTo>
                    <a:pt x="98" y="185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8" y="185"/>
                  </a:lnTo>
                  <a:lnTo>
                    <a:pt x="136" y="182"/>
                  </a:lnTo>
                  <a:lnTo>
                    <a:pt x="143" y="181"/>
                  </a:lnTo>
                  <a:lnTo>
                    <a:pt x="149" y="177"/>
                  </a:lnTo>
                  <a:lnTo>
                    <a:pt x="155" y="175"/>
                  </a:lnTo>
                  <a:lnTo>
                    <a:pt x="164" y="167"/>
                  </a:lnTo>
                  <a:lnTo>
                    <a:pt x="173" y="156"/>
                  </a:lnTo>
                  <a:lnTo>
                    <a:pt x="179" y="144"/>
                  </a:lnTo>
                  <a:lnTo>
                    <a:pt x="183" y="129"/>
                  </a:lnTo>
                  <a:lnTo>
                    <a:pt x="184" y="114"/>
                  </a:lnTo>
                  <a:lnTo>
                    <a:pt x="183" y="98"/>
                  </a:lnTo>
                  <a:lnTo>
                    <a:pt x="179" y="83"/>
                  </a:lnTo>
                  <a:lnTo>
                    <a:pt x="176" y="76"/>
                  </a:lnTo>
                  <a:lnTo>
                    <a:pt x="173" y="70"/>
                  </a:lnTo>
                  <a:lnTo>
                    <a:pt x="164" y="59"/>
                  </a:lnTo>
                  <a:lnTo>
                    <a:pt x="155" y="51"/>
                  </a:lnTo>
                  <a:lnTo>
                    <a:pt x="143" y="45"/>
                  </a:lnTo>
                  <a:lnTo>
                    <a:pt x="130" y="40"/>
                  </a:lnTo>
                  <a:lnTo>
                    <a:pt x="115" y="39"/>
                  </a:lnTo>
                  <a:lnTo>
                    <a:pt x="108" y="40"/>
                  </a:lnTo>
                  <a:lnTo>
                    <a:pt x="101" y="40"/>
                  </a:lnTo>
                  <a:lnTo>
                    <a:pt x="87" y="45"/>
                  </a:lnTo>
                  <a:lnTo>
                    <a:pt x="75" y="51"/>
                  </a:lnTo>
                  <a:lnTo>
                    <a:pt x="66" y="59"/>
                  </a:lnTo>
                  <a:lnTo>
                    <a:pt x="59" y="70"/>
                  </a:lnTo>
                  <a:lnTo>
                    <a:pt x="52" y="83"/>
                  </a:lnTo>
                  <a:lnTo>
                    <a:pt x="49" y="98"/>
                  </a:lnTo>
                  <a:lnTo>
                    <a:pt x="48" y="115"/>
                  </a:lnTo>
                  <a:close/>
                  <a:moveTo>
                    <a:pt x="2" y="257"/>
                  </a:moveTo>
                  <a:lnTo>
                    <a:pt x="48" y="257"/>
                  </a:lnTo>
                  <a:lnTo>
                    <a:pt x="49" y="269"/>
                  </a:lnTo>
                  <a:lnTo>
                    <a:pt x="50" y="275"/>
                  </a:lnTo>
                  <a:lnTo>
                    <a:pt x="52" y="280"/>
                  </a:lnTo>
                  <a:lnTo>
                    <a:pt x="55" y="285"/>
                  </a:lnTo>
                  <a:lnTo>
                    <a:pt x="57" y="289"/>
                  </a:lnTo>
                  <a:lnTo>
                    <a:pt x="65" y="297"/>
                  </a:lnTo>
                  <a:lnTo>
                    <a:pt x="73" y="303"/>
                  </a:lnTo>
                  <a:lnTo>
                    <a:pt x="84" y="307"/>
                  </a:lnTo>
                  <a:lnTo>
                    <a:pt x="95" y="310"/>
                  </a:lnTo>
                  <a:lnTo>
                    <a:pt x="108" y="311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3" y="306"/>
                  </a:lnTo>
                  <a:lnTo>
                    <a:pt x="140" y="304"/>
                  </a:lnTo>
                  <a:lnTo>
                    <a:pt x="148" y="299"/>
                  </a:lnTo>
                  <a:lnTo>
                    <a:pt x="154" y="294"/>
                  </a:lnTo>
                  <a:lnTo>
                    <a:pt x="164" y="281"/>
                  </a:lnTo>
                  <a:lnTo>
                    <a:pt x="174" y="263"/>
                  </a:lnTo>
                  <a:lnTo>
                    <a:pt x="180" y="242"/>
                  </a:lnTo>
                  <a:lnTo>
                    <a:pt x="185" y="217"/>
                  </a:lnTo>
                  <a:lnTo>
                    <a:pt x="189" y="188"/>
                  </a:lnTo>
                  <a:lnTo>
                    <a:pt x="180" y="197"/>
                  </a:lnTo>
                  <a:lnTo>
                    <a:pt x="172" y="205"/>
                  </a:lnTo>
                  <a:lnTo>
                    <a:pt x="163" y="211"/>
                  </a:lnTo>
                  <a:lnTo>
                    <a:pt x="154" y="216"/>
                  </a:lnTo>
                  <a:lnTo>
                    <a:pt x="132" y="223"/>
                  </a:lnTo>
                  <a:lnTo>
                    <a:pt x="107" y="226"/>
                  </a:lnTo>
                  <a:lnTo>
                    <a:pt x="96" y="226"/>
                  </a:lnTo>
                  <a:lnTo>
                    <a:pt x="84" y="224"/>
                  </a:lnTo>
                  <a:lnTo>
                    <a:pt x="73" y="222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3" y="218"/>
                  </a:lnTo>
                  <a:lnTo>
                    <a:pt x="54" y="213"/>
                  </a:lnTo>
                  <a:lnTo>
                    <a:pt x="45" y="209"/>
                  </a:lnTo>
                  <a:lnTo>
                    <a:pt x="30" y="195"/>
                  </a:lnTo>
                  <a:lnTo>
                    <a:pt x="16" y="180"/>
                  </a:lnTo>
                  <a:lnTo>
                    <a:pt x="8" y="161"/>
                  </a:lnTo>
                  <a:lnTo>
                    <a:pt x="2" y="139"/>
                  </a:lnTo>
                  <a:lnTo>
                    <a:pt x="0" y="115"/>
                  </a:lnTo>
                  <a:lnTo>
                    <a:pt x="1" y="102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31" y="32"/>
                  </a:lnTo>
                  <a:lnTo>
                    <a:pt x="48" y="18"/>
                  </a:lnTo>
                  <a:lnTo>
                    <a:pt x="67" y="9"/>
                  </a:lnTo>
                  <a:lnTo>
                    <a:pt x="90" y="3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36" y="2"/>
                  </a:lnTo>
                  <a:lnTo>
                    <a:pt x="142" y="3"/>
                  </a:lnTo>
                  <a:lnTo>
                    <a:pt x="155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7" y="24"/>
                  </a:lnTo>
                  <a:lnTo>
                    <a:pt x="197" y="32"/>
                  </a:lnTo>
                  <a:lnTo>
                    <a:pt x="205" y="41"/>
                  </a:lnTo>
                  <a:lnTo>
                    <a:pt x="213" y="52"/>
                  </a:lnTo>
                  <a:lnTo>
                    <a:pt x="219" y="64"/>
                  </a:lnTo>
                  <a:lnTo>
                    <a:pt x="228" y="92"/>
                  </a:lnTo>
                  <a:lnTo>
                    <a:pt x="235" y="123"/>
                  </a:lnTo>
                  <a:lnTo>
                    <a:pt x="237" y="161"/>
                  </a:lnTo>
                  <a:lnTo>
                    <a:pt x="237" y="182"/>
                  </a:lnTo>
                  <a:lnTo>
                    <a:pt x="234" y="204"/>
                  </a:lnTo>
                  <a:lnTo>
                    <a:pt x="232" y="224"/>
                  </a:lnTo>
                  <a:lnTo>
                    <a:pt x="231" y="233"/>
                  </a:lnTo>
                  <a:lnTo>
                    <a:pt x="228" y="242"/>
                  </a:lnTo>
                  <a:lnTo>
                    <a:pt x="223" y="259"/>
                  </a:lnTo>
                  <a:lnTo>
                    <a:pt x="217" y="275"/>
                  </a:lnTo>
                  <a:lnTo>
                    <a:pt x="210" y="289"/>
                  </a:lnTo>
                  <a:lnTo>
                    <a:pt x="203" y="301"/>
                  </a:lnTo>
                  <a:lnTo>
                    <a:pt x="195" y="313"/>
                  </a:lnTo>
                  <a:lnTo>
                    <a:pt x="185" y="323"/>
                  </a:lnTo>
                  <a:lnTo>
                    <a:pt x="174" y="331"/>
                  </a:lnTo>
                  <a:lnTo>
                    <a:pt x="162" y="339"/>
                  </a:lnTo>
                  <a:lnTo>
                    <a:pt x="150" y="344"/>
                  </a:lnTo>
                  <a:lnTo>
                    <a:pt x="137" y="347"/>
                  </a:lnTo>
                  <a:lnTo>
                    <a:pt x="122" y="350"/>
                  </a:lnTo>
                  <a:lnTo>
                    <a:pt x="108" y="351"/>
                  </a:lnTo>
                  <a:lnTo>
                    <a:pt x="96" y="350"/>
                  </a:lnTo>
                  <a:lnTo>
                    <a:pt x="85" y="348"/>
                  </a:lnTo>
                  <a:lnTo>
                    <a:pt x="65" y="344"/>
                  </a:lnTo>
                  <a:lnTo>
                    <a:pt x="46" y="336"/>
                  </a:lnTo>
                  <a:lnTo>
                    <a:pt x="31" y="325"/>
                  </a:lnTo>
                  <a:lnTo>
                    <a:pt x="19" y="312"/>
                  </a:lnTo>
                  <a:lnTo>
                    <a:pt x="10" y="295"/>
                  </a:lnTo>
                  <a:lnTo>
                    <a:pt x="4" y="277"/>
                  </a:lnTo>
                  <a:lnTo>
                    <a:pt x="2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2" name="Freeform 64"/>
            <p:cNvSpPr>
              <a:spLocks/>
            </p:cNvSpPr>
            <p:nvPr/>
          </p:nvSpPr>
          <p:spPr bwMode="auto">
            <a:xfrm>
              <a:off x="2511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3" name="Freeform 65"/>
            <p:cNvSpPr>
              <a:spLocks noEditPoints="1"/>
            </p:cNvSpPr>
            <p:nvPr/>
          </p:nvSpPr>
          <p:spPr bwMode="auto">
            <a:xfrm>
              <a:off x="2559" y="3356"/>
              <a:ext cx="47" cy="70"/>
            </a:xfrm>
            <a:custGeom>
              <a:avLst/>
              <a:gdLst>
                <a:gd name="T0" fmla="*/ 0 w 235"/>
                <a:gd name="T1" fmla="*/ 0 h 351"/>
                <a:gd name="T2" fmla="*/ 0 w 235"/>
                <a:gd name="T3" fmla="*/ 0 h 351"/>
                <a:gd name="T4" fmla="*/ 0 w 235"/>
                <a:gd name="T5" fmla="*/ 0 h 351"/>
                <a:gd name="T6" fmla="*/ 0 w 235"/>
                <a:gd name="T7" fmla="*/ 0 h 351"/>
                <a:gd name="T8" fmla="*/ 0 w 235"/>
                <a:gd name="T9" fmla="*/ 0 h 351"/>
                <a:gd name="T10" fmla="*/ 0 w 235"/>
                <a:gd name="T11" fmla="*/ 0 h 351"/>
                <a:gd name="T12" fmla="*/ 0 w 235"/>
                <a:gd name="T13" fmla="*/ 0 h 351"/>
                <a:gd name="T14" fmla="*/ 0 w 235"/>
                <a:gd name="T15" fmla="*/ 0 h 351"/>
                <a:gd name="T16" fmla="*/ 0 w 235"/>
                <a:gd name="T17" fmla="*/ 0 h 351"/>
                <a:gd name="T18" fmla="*/ 0 w 235"/>
                <a:gd name="T19" fmla="*/ 0 h 351"/>
                <a:gd name="T20" fmla="*/ 0 w 235"/>
                <a:gd name="T21" fmla="*/ 0 h 351"/>
                <a:gd name="T22" fmla="*/ 0 w 235"/>
                <a:gd name="T23" fmla="*/ 0 h 351"/>
                <a:gd name="T24" fmla="*/ 0 w 235"/>
                <a:gd name="T25" fmla="*/ 0 h 351"/>
                <a:gd name="T26" fmla="*/ 0 w 235"/>
                <a:gd name="T27" fmla="*/ 0 h 351"/>
                <a:gd name="T28" fmla="*/ 0 w 235"/>
                <a:gd name="T29" fmla="*/ 0 h 351"/>
                <a:gd name="T30" fmla="*/ 0 w 235"/>
                <a:gd name="T31" fmla="*/ 0 h 351"/>
                <a:gd name="T32" fmla="*/ 0 w 235"/>
                <a:gd name="T33" fmla="*/ 0 h 351"/>
                <a:gd name="T34" fmla="*/ 0 w 235"/>
                <a:gd name="T35" fmla="*/ 0 h 351"/>
                <a:gd name="T36" fmla="*/ 0 w 235"/>
                <a:gd name="T37" fmla="*/ 0 h 351"/>
                <a:gd name="T38" fmla="*/ 0 w 235"/>
                <a:gd name="T39" fmla="*/ 0 h 351"/>
                <a:gd name="T40" fmla="*/ 0 w 235"/>
                <a:gd name="T41" fmla="*/ 0 h 351"/>
                <a:gd name="T42" fmla="*/ 0 w 235"/>
                <a:gd name="T43" fmla="*/ 0 h 351"/>
                <a:gd name="T44" fmla="*/ 0 w 235"/>
                <a:gd name="T45" fmla="*/ 0 h 351"/>
                <a:gd name="T46" fmla="*/ 0 w 235"/>
                <a:gd name="T47" fmla="*/ 0 h 351"/>
                <a:gd name="T48" fmla="*/ 0 w 235"/>
                <a:gd name="T49" fmla="*/ 0 h 351"/>
                <a:gd name="T50" fmla="*/ 0 w 235"/>
                <a:gd name="T51" fmla="*/ 0 h 351"/>
                <a:gd name="T52" fmla="*/ 0 w 235"/>
                <a:gd name="T53" fmla="*/ 0 h 351"/>
                <a:gd name="T54" fmla="*/ 0 w 235"/>
                <a:gd name="T55" fmla="*/ 0 h 351"/>
                <a:gd name="T56" fmla="*/ 0 w 235"/>
                <a:gd name="T57" fmla="*/ 0 h 351"/>
                <a:gd name="T58" fmla="*/ 0 w 235"/>
                <a:gd name="T59" fmla="*/ 0 h 351"/>
                <a:gd name="T60" fmla="*/ 0 w 235"/>
                <a:gd name="T61" fmla="*/ 0 h 351"/>
                <a:gd name="T62" fmla="*/ 0 w 235"/>
                <a:gd name="T63" fmla="*/ 0 h 351"/>
                <a:gd name="T64" fmla="*/ 0 w 235"/>
                <a:gd name="T65" fmla="*/ 0 h 351"/>
                <a:gd name="T66" fmla="*/ 0 w 235"/>
                <a:gd name="T67" fmla="*/ 0 h 351"/>
                <a:gd name="T68" fmla="*/ 0 w 235"/>
                <a:gd name="T69" fmla="*/ 0 h 351"/>
                <a:gd name="T70" fmla="*/ 0 w 235"/>
                <a:gd name="T71" fmla="*/ 0 h 351"/>
                <a:gd name="T72" fmla="*/ 0 w 235"/>
                <a:gd name="T73" fmla="*/ 0 h 351"/>
                <a:gd name="T74" fmla="*/ 0 w 235"/>
                <a:gd name="T75" fmla="*/ 0 h 351"/>
                <a:gd name="T76" fmla="*/ 0 w 235"/>
                <a:gd name="T77" fmla="*/ 0 h 351"/>
                <a:gd name="T78" fmla="*/ 0 w 235"/>
                <a:gd name="T79" fmla="*/ 0 h 351"/>
                <a:gd name="T80" fmla="*/ 0 w 235"/>
                <a:gd name="T81" fmla="*/ 0 h 351"/>
                <a:gd name="T82" fmla="*/ 0 w 235"/>
                <a:gd name="T83" fmla="*/ 0 h 351"/>
                <a:gd name="T84" fmla="*/ 0 w 235"/>
                <a:gd name="T85" fmla="*/ 0 h 351"/>
                <a:gd name="T86" fmla="*/ 0 w 235"/>
                <a:gd name="T87" fmla="*/ 0 h 351"/>
                <a:gd name="T88" fmla="*/ 0 w 235"/>
                <a:gd name="T89" fmla="*/ 0 h 351"/>
                <a:gd name="T90" fmla="*/ 0 w 235"/>
                <a:gd name="T91" fmla="*/ 0 h 351"/>
                <a:gd name="T92" fmla="*/ 0 w 235"/>
                <a:gd name="T93" fmla="*/ 0 h 351"/>
                <a:gd name="T94" fmla="*/ 0 w 235"/>
                <a:gd name="T95" fmla="*/ 0 h 351"/>
                <a:gd name="T96" fmla="*/ 0 w 235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351"/>
                <a:gd name="T149" fmla="*/ 235 w 235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351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5" y="176"/>
                  </a:lnTo>
                  <a:lnTo>
                    <a:pt x="235" y="197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3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50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4" name="Freeform 66"/>
            <p:cNvSpPr>
              <a:spLocks/>
            </p:cNvSpPr>
            <p:nvPr/>
          </p:nvSpPr>
          <p:spPr bwMode="auto">
            <a:xfrm>
              <a:off x="3014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1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5" name="Freeform 67"/>
            <p:cNvSpPr>
              <a:spLocks/>
            </p:cNvSpPr>
            <p:nvPr/>
          </p:nvSpPr>
          <p:spPr bwMode="auto">
            <a:xfrm>
              <a:off x="306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6" name="Freeform 68"/>
            <p:cNvSpPr>
              <a:spLocks/>
            </p:cNvSpPr>
            <p:nvPr/>
          </p:nvSpPr>
          <p:spPr bwMode="auto">
            <a:xfrm>
              <a:off x="351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7" name="Freeform 69"/>
            <p:cNvSpPr>
              <a:spLocks/>
            </p:cNvSpPr>
            <p:nvPr/>
          </p:nvSpPr>
          <p:spPr bwMode="auto">
            <a:xfrm>
              <a:off x="3566" y="3356"/>
              <a:ext cx="47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9"/>
                  </a:lnTo>
                  <a:lnTo>
                    <a:pt x="0" y="325"/>
                  </a:lnTo>
                  <a:lnTo>
                    <a:pt x="1" y="313"/>
                  </a:lnTo>
                  <a:lnTo>
                    <a:pt x="6" y="291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19" y="260"/>
                  </a:lnTo>
                  <a:lnTo>
                    <a:pt x="25" y="252"/>
                  </a:lnTo>
                  <a:lnTo>
                    <a:pt x="41" y="235"/>
                  </a:lnTo>
                  <a:lnTo>
                    <a:pt x="58" y="220"/>
                  </a:lnTo>
                  <a:lnTo>
                    <a:pt x="81" y="204"/>
                  </a:lnTo>
                  <a:lnTo>
                    <a:pt x="106" y="189"/>
                  </a:lnTo>
                  <a:lnTo>
                    <a:pt x="135" y="174"/>
                  </a:lnTo>
                  <a:lnTo>
                    <a:pt x="147" y="167"/>
                  </a:lnTo>
                  <a:lnTo>
                    <a:pt x="156" y="158"/>
                  </a:lnTo>
                  <a:lnTo>
                    <a:pt x="165" y="151"/>
                  </a:lnTo>
                  <a:lnTo>
                    <a:pt x="172" y="142"/>
                  </a:lnTo>
                  <a:lnTo>
                    <a:pt x="178" y="133"/>
                  </a:lnTo>
                  <a:lnTo>
                    <a:pt x="182" y="123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3" y="88"/>
                  </a:lnTo>
                  <a:lnTo>
                    <a:pt x="179" y="76"/>
                  </a:lnTo>
                  <a:lnTo>
                    <a:pt x="175" y="67"/>
                  </a:lnTo>
                  <a:lnTo>
                    <a:pt x="166" y="58"/>
                  </a:lnTo>
                  <a:lnTo>
                    <a:pt x="156" y="51"/>
                  </a:lnTo>
                  <a:lnTo>
                    <a:pt x="146" y="45"/>
                  </a:lnTo>
                  <a:lnTo>
                    <a:pt x="132" y="43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2" y="43"/>
                  </a:lnTo>
                  <a:lnTo>
                    <a:pt x="96" y="44"/>
                  </a:lnTo>
                  <a:lnTo>
                    <a:pt x="89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1" y="73"/>
                  </a:lnTo>
                  <a:lnTo>
                    <a:pt x="55" y="87"/>
                  </a:lnTo>
                  <a:lnTo>
                    <a:pt x="52" y="103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7" y="105"/>
                  </a:lnTo>
                  <a:lnTo>
                    <a:pt x="8" y="92"/>
                  </a:lnTo>
                  <a:lnTo>
                    <a:pt x="11" y="80"/>
                  </a:lnTo>
                  <a:lnTo>
                    <a:pt x="14" y="69"/>
                  </a:lnTo>
                  <a:lnTo>
                    <a:pt x="19" y="58"/>
                  </a:lnTo>
                  <a:lnTo>
                    <a:pt x="22" y="53"/>
                  </a:lnTo>
                  <a:lnTo>
                    <a:pt x="24" y="49"/>
                  </a:lnTo>
                  <a:lnTo>
                    <a:pt x="30" y="40"/>
                  </a:lnTo>
                  <a:lnTo>
                    <a:pt x="37" y="32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72" y="9"/>
                  </a:lnTo>
                  <a:lnTo>
                    <a:pt x="94" y="3"/>
                  </a:lnTo>
                  <a:lnTo>
                    <a:pt x="119" y="0"/>
                  </a:lnTo>
                  <a:lnTo>
                    <a:pt x="131" y="2"/>
                  </a:lnTo>
                  <a:lnTo>
                    <a:pt x="143" y="3"/>
                  </a:lnTo>
                  <a:lnTo>
                    <a:pt x="165" y="8"/>
                  </a:lnTo>
                  <a:lnTo>
                    <a:pt x="184" y="17"/>
                  </a:lnTo>
                  <a:lnTo>
                    <a:pt x="200" y="28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9" y="80"/>
                  </a:lnTo>
                  <a:lnTo>
                    <a:pt x="231" y="102"/>
                  </a:lnTo>
                  <a:lnTo>
                    <a:pt x="230" y="118"/>
                  </a:lnTo>
                  <a:lnTo>
                    <a:pt x="229" y="127"/>
                  </a:lnTo>
                  <a:lnTo>
                    <a:pt x="226" y="134"/>
                  </a:lnTo>
                  <a:lnTo>
                    <a:pt x="224" y="141"/>
                  </a:lnTo>
                  <a:lnTo>
                    <a:pt x="220" y="148"/>
                  </a:lnTo>
                  <a:lnTo>
                    <a:pt x="213" y="163"/>
                  </a:lnTo>
                  <a:lnTo>
                    <a:pt x="202" y="175"/>
                  </a:lnTo>
                  <a:lnTo>
                    <a:pt x="190" y="187"/>
                  </a:lnTo>
                  <a:lnTo>
                    <a:pt x="175" y="198"/>
                  </a:lnTo>
                  <a:lnTo>
                    <a:pt x="158" y="209"/>
                  </a:lnTo>
                  <a:lnTo>
                    <a:pt x="129" y="222"/>
                  </a:lnTo>
                  <a:lnTo>
                    <a:pt x="99" y="240"/>
                  </a:lnTo>
                  <a:lnTo>
                    <a:pt x="85" y="248"/>
                  </a:lnTo>
                  <a:lnTo>
                    <a:pt x="75" y="257"/>
                  </a:lnTo>
                  <a:lnTo>
                    <a:pt x="65" y="266"/>
                  </a:lnTo>
                  <a:lnTo>
                    <a:pt x="58" y="276"/>
                  </a:lnTo>
                  <a:lnTo>
                    <a:pt x="52" y="287"/>
                  </a:lnTo>
                  <a:lnTo>
                    <a:pt x="48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8" name="Freeform 70"/>
            <p:cNvSpPr>
              <a:spLocks/>
            </p:cNvSpPr>
            <p:nvPr/>
          </p:nvSpPr>
          <p:spPr bwMode="auto">
            <a:xfrm>
              <a:off x="4022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9" name="Freeform 71"/>
            <p:cNvSpPr>
              <a:spLocks/>
            </p:cNvSpPr>
            <p:nvPr/>
          </p:nvSpPr>
          <p:spPr bwMode="auto">
            <a:xfrm>
              <a:off x="4069" y="3356"/>
              <a:ext cx="48" cy="70"/>
            </a:xfrm>
            <a:custGeom>
              <a:avLst/>
              <a:gdLst>
                <a:gd name="T0" fmla="*/ 0 w 236"/>
                <a:gd name="T1" fmla="*/ 0 h 351"/>
                <a:gd name="T2" fmla="*/ 0 w 236"/>
                <a:gd name="T3" fmla="*/ 0 h 351"/>
                <a:gd name="T4" fmla="*/ 0 w 236"/>
                <a:gd name="T5" fmla="*/ 0 h 351"/>
                <a:gd name="T6" fmla="*/ 0 w 236"/>
                <a:gd name="T7" fmla="*/ 0 h 351"/>
                <a:gd name="T8" fmla="*/ 0 w 236"/>
                <a:gd name="T9" fmla="*/ 0 h 351"/>
                <a:gd name="T10" fmla="*/ 0 w 236"/>
                <a:gd name="T11" fmla="*/ 0 h 351"/>
                <a:gd name="T12" fmla="*/ 0 w 236"/>
                <a:gd name="T13" fmla="*/ 0 h 351"/>
                <a:gd name="T14" fmla="*/ 0 w 236"/>
                <a:gd name="T15" fmla="*/ 0 h 351"/>
                <a:gd name="T16" fmla="*/ 0 w 236"/>
                <a:gd name="T17" fmla="*/ 0 h 351"/>
                <a:gd name="T18" fmla="*/ 0 w 236"/>
                <a:gd name="T19" fmla="*/ 0 h 351"/>
                <a:gd name="T20" fmla="*/ 0 w 236"/>
                <a:gd name="T21" fmla="*/ 0 h 351"/>
                <a:gd name="T22" fmla="*/ 0 w 236"/>
                <a:gd name="T23" fmla="*/ 0 h 351"/>
                <a:gd name="T24" fmla="*/ 0 w 236"/>
                <a:gd name="T25" fmla="*/ 0 h 351"/>
                <a:gd name="T26" fmla="*/ 0 w 236"/>
                <a:gd name="T27" fmla="*/ 0 h 351"/>
                <a:gd name="T28" fmla="*/ 0 w 236"/>
                <a:gd name="T29" fmla="*/ 0 h 351"/>
                <a:gd name="T30" fmla="*/ 0 w 236"/>
                <a:gd name="T31" fmla="*/ 0 h 351"/>
                <a:gd name="T32" fmla="*/ 0 w 236"/>
                <a:gd name="T33" fmla="*/ 0 h 351"/>
                <a:gd name="T34" fmla="*/ 0 w 236"/>
                <a:gd name="T35" fmla="*/ 0 h 351"/>
                <a:gd name="T36" fmla="*/ 0 w 236"/>
                <a:gd name="T37" fmla="*/ 0 h 351"/>
                <a:gd name="T38" fmla="*/ 0 w 236"/>
                <a:gd name="T39" fmla="*/ 0 h 351"/>
                <a:gd name="T40" fmla="*/ 0 w 236"/>
                <a:gd name="T41" fmla="*/ 0 h 351"/>
                <a:gd name="T42" fmla="*/ 0 w 236"/>
                <a:gd name="T43" fmla="*/ 0 h 351"/>
                <a:gd name="T44" fmla="*/ 0 w 236"/>
                <a:gd name="T45" fmla="*/ 0 h 351"/>
                <a:gd name="T46" fmla="*/ 0 w 236"/>
                <a:gd name="T47" fmla="*/ 0 h 351"/>
                <a:gd name="T48" fmla="*/ 0 w 236"/>
                <a:gd name="T49" fmla="*/ 0 h 351"/>
                <a:gd name="T50" fmla="*/ 0 w 236"/>
                <a:gd name="T51" fmla="*/ 0 h 351"/>
                <a:gd name="T52" fmla="*/ 0 w 236"/>
                <a:gd name="T53" fmla="*/ 0 h 351"/>
                <a:gd name="T54" fmla="*/ 0 w 236"/>
                <a:gd name="T55" fmla="*/ 0 h 351"/>
                <a:gd name="T56" fmla="*/ 0 w 236"/>
                <a:gd name="T57" fmla="*/ 0 h 351"/>
                <a:gd name="T58" fmla="*/ 0 w 236"/>
                <a:gd name="T59" fmla="*/ 0 h 351"/>
                <a:gd name="T60" fmla="*/ 0 w 236"/>
                <a:gd name="T61" fmla="*/ 0 h 351"/>
                <a:gd name="T62" fmla="*/ 0 w 236"/>
                <a:gd name="T63" fmla="*/ 0 h 351"/>
                <a:gd name="T64" fmla="*/ 0 w 236"/>
                <a:gd name="T65" fmla="*/ 0 h 351"/>
                <a:gd name="T66" fmla="*/ 0 w 236"/>
                <a:gd name="T67" fmla="*/ 0 h 351"/>
                <a:gd name="T68" fmla="*/ 0 w 236"/>
                <a:gd name="T69" fmla="*/ 0 h 351"/>
                <a:gd name="T70" fmla="*/ 0 w 236"/>
                <a:gd name="T71" fmla="*/ 0 h 351"/>
                <a:gd name="T72" fmla="*/ 0 w 236"/>
                <a:gd name="T73" fmla="*/ 0 h 351"/>
                <a:gd name="T74" fmla="*/ 0 w 236"/>
                <a:gd name="T75" fmla="*/ 0 h 351"/>
                <a:gd name="T76" fmla="*/ 0 w 236"/>
                <a:gd name="T77" fmla="*/ 0 h 351"/>
                <a:gd name="T78" fmla="*/ 0 w 236"/>
                <a:gd name="T79" fmla="*/ 0 h 351"/>
                <a:gd name="T80" fmla="*/ 0 w 236"/>
                <a:gd name="T81" fmla="*/ 0 h 351"/>
                <a:gd name="T82" fmla="*/ 0 w 236"/>
                <a:gd name="T83" fmla="*/ 0 h 351"/>
                <a:gd name="T84" fmla="*/ 0 w 236"/>
                <a:gd name="T85" fmla="*/ 0 h 3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1"/>
                <a:gd name="T131" fmla="*/ 236 w 236"/>
                <a:gd name="T132" fmla="*/ 351 h 3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1">
                  <a:moveTo>
                    <a:pt x="0" y="234"/>
                  </a:moveTo>
                  <a:lnTo>
                    <a:pt x="45" y="234"/>
                  </a:lnTo>
                  <a:lnTo>
                    <a:pt x="46" y="244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80"/>
                  </a:lnTo>
                  <a:lnTo>
                    <a:pt x="64" y="291"/>
                  </a:lnTo>
                  <a:lnTo>
                    <a:pt x="75" y="299"/>
                  </a:lnTo>
                  <a:lnTo>
                    <a:pt x="87" y="305"/>
                  </a:lnTo>
                  <a:lnTo>
                    <a:pt x="101" y="309"/>
                  </a:lnTo>
                  <a:lnTo>
                    <a:pt x="117" y="310"/>
                  </a:lnTo>
                  <a:lnTo>
                    <a:pt x="132" y="309"/>
                  </a:lnTo>
                  <a:lnTo>
                    <a:pt x="147" y="305"/>
                  </a:lnTo>
                  <a:lnTo>
                    <a:pt x="159" y="299"/>
                  </a:lnTo>
                  <a:lnTo>
                    <a:pt x="170" y="292"/>
                  </a:lnTo>
                  <a:lnTo>
                    <a:pt x="178" y="282"/>
                  </a:lnTo>
                  <a:lnTo>
                    <a:pt x="184" y="271"/>
                  </a:lnTo>
                  <a:lnTo>
                    <a:pt x="188" y="258"/>
                  </a:lnTo>
                  <a:lnTo>
                    <a:pt x="189" y="244"/>
                  </a:lnTo>
                  <a:lnTo>
                    <a:pt x="188" y="230"/>
                  </a:lnTo>
                  <a:lnTo>
                    <a:pt x="184" y="218"/>
                  </a:lnTo>
                  <a:lnTo>
                    <a:pt x="178" y="207"/>
                  </a:lnTo>
                  <a:lnTo>
                    <a:pt x="170" y="199"/>
                  </a:lnTo>
                  <a:lnTo>
                    <a:pt x="160" y="192"/>
                  </a:lnTo>
                  <a:lnTo>
                    <a:pt x="148" y="187"/>
                  </a:lnTo>
                  <a:lnTo>
                    <a:pt x="134" y="185"/>
                  </a:lnTo>
                  <a:lnTo>
                    <a:pt x="117" y="183"/>
                  </a:lnTo>
                  <a:lnTo>
                    <a:pt x="93" y="185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4" y="145"/>
                  </a:lnTo>
                  <a:lnTo>
                    <a:pt x="131" y="144"/>
                  </a:lnTo>
                  <a:lnTo>
                    <a:pt x="137" y="142"/>
                  </a:lnTo>
                  <a:lnTo>
                    <a:pt x="149" y="139"/>
                  </a:lnTo>
                  <a:lnTo>
                    <a:pt x="159" y="134"/>
                  </a:lnTo>
                  <a:lnTo>
                    <a:pt x="164" y="130"/>
                  </a:lnTo>
                  <a:lnTo>
                    <a:pt x="167" y="127"/>
                  </a:lnTo>
                  <a:lnTo>
                    <a:pt x="172" y="118"/>
                  </a:lnTo>
                  <a:lnTo>
                    <a:pt x="176" y="108"/>
                  </a:lnTo>
                  <a:lnTo>
                    <a:pt x="177" y="94"/>
                  </a:lnTo>
                  <a:lnTo>
                    <a:pt x="176" y="82"/>
                  </a:lnTo>
                  <a:lnTo>
                    <a:pt x="172" y="71"/>
                  </a:lnTo>
                  <a:lnTo>
                    <a:pt x="167" y="62"/>
                  </a:lnTo>
                  <a:lnTo>
                    <a:pt x="161" y="55"/>
                  </a:lnTo>
                  <a:lnTo>
                    <a:pt x="153" y="49"/>
                  </a:lnTo>
                  <a:lnTo>
                    <a:pt x="142" y="44"/>
                  </a:lnTo>
                  <a:lnTo>
                    <a:pt x="130" y="41"/>
                  </a:lnTo>
                  <a:lnTo>
                    <a:pt x="117" y="40"/>
                  </a:lnTo>
                  <a:lnTo>
                    <a:pt x="101" y="41"/>
                  </a:lnTo>
                  <a:lnTo>
                    <a:pt x="88" y="45"/>
                  </a:lnTo>
                  <a:lnTo>
                    <a:pt x="82" y="47"/>
                  </a:lnTo>
                  <a:lnTo>
                    <a:pt x="79" y="50"/>
                  </a:lnTo>
                  <a:lnTo>
                    <a:pt x="77" y="51"/>
                  </a:lnTo>
                  <a:lnTo>
                    <a:pt x="67" y="59"/>
                  </a:lnTo>
                  <a:lnTo>
                    <a:pt x="60" y="69"/>
                  </a:lnTo>
                  <a:lnTo>
                    <a:pt x="55" y="81"/>
                  </a:lnTo>
                  <a:lnTo>
                    <a:pt x="53" y="96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98"/>
                  </a:lnTo>
                  <a:lnTo>
                    <a:pt x="10" y="86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5"/>
                  </a:lnTo>
                  <a:lnTo>
                    <a:pt x="22" y="51"/>
                  </a:lnTo>
                  <a:lnTo>
                    <a:pt x="24" y="46"/>
                  </a:lnTo>
                  <a:lnTo>
                    <a:pt x="37" y="31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9"/>
                  </a:lnTo>
                  <a:lnTo>
                    <a:pt x="91" y="3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8" y="3"/>
                  </a:lnTo>
                  <a:lnTo>
                    <a:pt x="161" y="8"/>
                  </a:lnTo>
                  <a:lnTo>
                    <a:pt x="171" y="10"/>
                  </a:lnTo>
                  <a:lnTo>
                    <a:pt x="179" y="15"/>
                  </a:lnTo>
                  <a:lnTo>
                    <a:pt x="195" y="26"/>
                  </a:lnTo>
                  <a:lnTo>
                    <a:pt x="207" y="39"/>
                  </a:lnTo>
                  <a:lnTo>
                    <a:pt x="217" y="55"/>
                  </a:lnTo>
                  <a:lnTo>
                    <a:pt x="222" y="71"/>
                  </a:lnTo>
                  <a:lnTo>
                    <a:pt x="224" y="92"/>
                  </a:lnTo>
                  <a:lnTo>
                    <a:pt x="223" y="104"/>
                  </a:lnTo>
                  <a:lnTo>
                    <a:pt x="222" y="115"/>
                  </a:lnTo>
                  <a:lnTo>
                    <a:pt x="219" y="120"/>
                  </a:lnTo>
                  <a:lnTo>
                    <a:pt x="218" y="124"/>
                  </a:lnTo>
                  <a:lnTo>
                    <a:pt x="213" y="133"/>
                  </a:lnTo>
                  <a:lnTo>
                    <a:pt x="207" y="141"/>
                  </a:lnTo>
                  <a:lnTo>
                    <a:pt x="200" y="148"/>
                  </a:lnTo>
                  <a:lnTo>
                    <a:pt x="191" y="154"/>
                  </a:lnTo>
                  <a:lnTo>
                    <a:pt x="181" y="159"/>
                  </a:lnTo>
                  <a:lnTo>
                    <a:pt x="194" y="165"/>
                  </a:lnTo>
                  <a:lnTo>
                    <a:pt x="205" y="173"/>
                  </a:lnTo>
                  <a:lnTo>
                    <a:pt x="214" y="181"/>
                  </a:lnTo>
                  <a:lnTo>
                    <a:pt x="223" y="191"/>
                  </a:lnTo>
                  <a:lnTo>
                    <a:pt x="229" y="201"/>
                  </a:lnTo>
                  <a:lnTo>
                    <a:pt x="232" y="215"/>
                  </a:lnTo>
                  <a:lnTo>
                    <a:pt x="236" y="228"/>
                  </a:lnTo>
                  <a:lnTo>
                    <a:pt x="236" y="244"/>
                  </a:lnTo>
                  <a:lnTo>
                    <a:pt x="236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30" y="282"/>
                  </a:lnTo>
                  <a:lnTo>
                    <a:pt x="228" y="287"/>
                  </a:lnTo>
                  <a:lnTo>
                    <a:pt x="223" y="297"/>
                  </a:lnTo>
                  <a:lnTo>
                    <a:pt x="218" y="305"/>
                  </a:lnTo>
                  <a:lnTo>
                    <a:pt x="211" y="313"/>
                  </a:lnTo>
                  <a:lnTo>
                    <a:pt x="203" y="321"/>
                  </a:lnTo>
                  <a:lnTo>
                    <a:pt x="185" y="334"/>
                  </a:lnTo>
                  <a:lnTo>
                    <a:pt x="165" y="342"/>
                  </a:lnTo>
                  <a:lnTo>
                    <a:pt x="141" y="348"/>
                  </a:lnTo>
                  <a:lnTo>
                    <a:pt x="114" y="351"/>
                  </a:lnTo>
                  <a:lnTo>
                    <a:pt x="101" y="350"/>
                  </a:lnTo>
                  <a:lnTo>
                    <a:pt x="89" y="348"/>
                  </a:lnTo>
                  <a:lnTo>
                    <a:pt x="77" y="346"/>
                  </a:lnTo>
                  <a:lnTo>
                    <a:pt x="67" y="342"/>
                  </a:lnTo>
                  <a:lnTo>
                    <a:pt x="57" y="339"/>
                  </a:lnTo>
                  <a:lnTo>
                    <a:pt x="47" y="333"/>
                  </a:lnTo>
                  <a:lnTo>
                    <a:pt x="39" y="327"/>
                  </a:lnTo>
                  <a:lnTo>
                    <a:pt x="31" y="319"/>
                  </a:lnTo>
                  <a:lnTo>
                    <a:pt x="18" y="304"/>
                  </a:lnTo>
                  <a:lnTo>
                    <a:pt x="12" y="294"/>
                  </a:lnTo>
                  <a:lnTo>
                    <a:pt x="8" y="285"/>
                  </a:lnTo>
                  <a:lnTo>
                    <a:pt x="2" y="262"/>
                  </a:lnTo>
                  <a:lnTo>
                    <a:pt x="0" y="238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0" name="Freeform 72"/>
            <p:cNvSpPr>
              <a:spLocks/>
            </p:cNvSpPr>
            <p:nvPr/>
          </p:nvSpPr>
          <p:spPr bwMode="auto">
            <a:xfrm>
              <a:off x="4526" y="3356"/>
              <a:ext cx="25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0" y="57"/>
                  </a:lnTo>
                  <a:lnTo>
                    <a:pt x="56" y="53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31"/>
                  </a:lnTo>
                  <a:lnTo>
                    <a:pt x="85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1" name="Freeform 73"/>
            <p:cNvSpPr>
              <a:spLocks noEditPoints="1"/>
            </p:cNvSpPr>
            <p:nvPr/>
          </p:nvSpPr>
          <p:spPr bwMode="auto">
            <a:xfrm>
              <a:off x="4573" y="3358"/>
              <a:ext cx="49" cy="66"/>
            </a:xfrm>
            <a:custGeom>
              <a:avLst/>
              <a:gdLst>
                <a:gd name="T0" fmla="*/ 0 w 241"/>
                <a:gd name="T1" fmla="*/ 0 h 330"/>
                <a:gd name="T2" fmla="*/ 0 w 241"/>
                <a:gd name="T3" fmla="*/ 0 h 330"/>
                <a:gd name="T4" fmla="*/ 0 w 241"/>
                <a:gd name="T5" fmla="*/ 0 h 330"/>
                <a:gd name="T6" fmla="*/ 0 w 241"/>
                <a:gd name="T7" fmla="*/ 0 h 330"/>
                <a:gd name="T8" fmla="*/ 0 w 241"/>
                <a:gd name="T9" fmla="*/ 0 h 330"/>
                <a:gd name="T10" fmla="*/ 0 w 241"/>
                <a:gd name="T11" fmla="*/ 0 h 330"/>
                <a:gd name="T12" fmla="*/ 0 w 241"/>
                <a:gd name="T13" fmla="*/ 0 h 330"/>
                <a:gd name="T14" fmla="*/ 0 w 241"/>
                <a:gd name="T15" fmla="*/ 0 h 330"/>
                <a:gd name="T16" fmla="*/ 0 w 241"/>
                <a:gd name="T17" fmla="*/ 0 h 330"/>
                <a:gd name="T18" fmla="*/ 0 w 241"/>
                <a:gd name="T19" fmla="*/ 0 h 330"/>
                <a:gd name="T20" fmla="*/ 0 w 241"/>
                <a:gd name="T21" fmla="*/ 0 h 330"/>
                <a:gd name="T22" fmla="*/ 0 w 241"/>
                <a:gd name="T23" fmla="*/ 0 h 330"/>
                <a:gd name="T24" fmla="*/ 0 w 241"/>
                <a:gd name="T25" fmla="*/ 0 h 330"/>
                <a:gd name="T26" fmla="*/ 0 w 241"/>
                <a:gd name="T27" fmla="*/ 0 h 330"/>
                <a:gd name="T28" fmla="*/ 0 w 241"/>
                <a:gd name="T29" fmla="*/ 0 h 330"/>
                <a:gd name="T30" fmla="*/ 0 w 241"/>
                <a:gd name="T31" fmla="*/ 0 h 3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30"/>
                <a:gd name="T50" fmla="*/ 241 w 241"/>
                <a:gd name="T51" fmla="*/ 330 h 3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30">
                  <a:moveTo>
                    <a:pt x="41" y="209"/>
                  </a:moveTo>
                  <a:lnTo>
                    <a:pt x="148" y="209"/>
                  </a:lnTo>
                  <a:lnTo>
                    <a:pt x="148" y="57"/>
                  </a:lnTo>
                  <a:lnTo>
                    <a:pt x="41" y="209"/>
                  </a:lnTo>
                  <a:close/>
                  <a:moveTo>
                    <a:pt x="148" y="330"/>
                  </a:moveTo>
                  <a:lnTo>
                    <a:pt x="148" y="247"/>
                  </a:lnTo>
                  <a:lnTo>
                    <a:pt x="0" y="247"/>
                  </a:lnTo>
                  <a:lnTo>
                    <a:pt x="0" y="205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9"/>
                  </a:lnTo>
                  <a:lnTo>
                    <a:pt x="241" y="209"/>
                  </a:lnTo>
                  <a:lnTo>
                    <a:pt x="241" y="247"/>
                  </a:lnTo>
                  <a:lnTo>
                    <a:pt x="192" y="247"/>
                  </a:lnTo>
                  <a:lnTo>
                    <a:pt x="192" y="330"/>
                  </a:lnTo>
                  <a:lnTo>
                    <a:pt x="14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2" name="Line 74"/>
            <p:cNvSpPr>
              <a:spLocks noChangeShapeType="1"/>
            </p:cNvSpPr>
            <p:nvPr/>
          </p:nvSpPr>
          <p:spPr bwMode="auto">
            <a:xfrm flipV="1">
              <a:off x="1548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3" name="Line 75"/>
            <p:cNvSpPr>
              <a:spLocks noChangeShapeType="1"/>
            </p:cNvSpPr>
            <p:nvPr/>
          </p:nvSpPr>
          <p:spPr bwMode="auto">
            <a:xfrm flipV="1">
              <a:off x="154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4" name="Line 76"/>
            <p:cNvSpPr>
              <a:spLocks noChangeShapeType="1"/>
            </p:cNvSpPr>
            <p:nvPr/>
          </p:nvSpPr>
          <p:spPr bwMode="auto">
            <a:xfrm flipV="1">
              <a:off x="180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5" name="Line 77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6" name="Line 78"/>
            <p:cNvSpPr>
              <a:spLocks noChangeShapeType="1"/>
            </p:cNvSpPr>
            <p:nvPr/>
          </p:nvSpPr>
          <p:spPr bwMode="auto">
            <a:xfrm flipV="1">
              <a:off x="2052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7" name="Line 79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8" name="Line 80"/>
            <p:cNvSpPr>
              <a:spLocks noChangeShapeType="1"/>
            </p:cNvSpPr>
            <p:nvPr/>
          </p:nvSpPr>
          <p:spPr bwMode="auto">
            <a:xfrm flipV="1">
              <a:off x="2304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9" name="Line 81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0" name="Line 82"/>
            <p:cNvSpPr>
              <a:spLocks noChangeShapeType="1"/>
            </p:cNvSpPr>
            <p:nvPr/>
          </p:nvSpPr>
          <p:spPr bwMode="auto">
            <a:xfrm flipV="1">
              <a:off x="2556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1" name="Line 83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2" name="Line 84"/>
            <p:cNvSpPr>
              <a:spLocks noChangeShapeType="1"/>
            </p:cNvSpPr>
            <p:nvPr/>
          </p:nvSpPr>
          <p:spPr bwMode="auto">
            <a:xfrm flipV="1">
              <a:off x="280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3" name="Line 85"/>
            <p:cNvSpPr>
              <a:spLocks noChangeShapeType="1"/>
            </p:cNvSpPr>
            <p:nvPr/>
          </p:nvSpPr>
          <p:spPr bwMode="auto">
            <a:xfrm flipV="1">
              <a:off x="306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4" name="Line 86"/>
            <p:cNvSpPr>
              <a:spLocks noChangeShapeType="1"/>
            </p:cNvSpPr>
            <p:nvPr/>
          </p:nvSpPr>
          <p:spPr bwMode="auto">
            <a:xfrm flipV="1">
              <a:off x="3059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5" name="Line 87"/>
            <p:cNvSpPr>
              <a:spLocks noChangeShapeType="1"/>
            </p:cNvSpPr>
            <p:nvPr/>
          </p:nvSpPr>
          <p:spPr bwMode="auto">
            <a:xfrm flipV="1">
              <a:off x="305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6" name="Line 88"/>
            <p:cNvSpPr>
              <a:spLocks noChangeShapeType="1"/>
            </p:cNvSpPr>
            <p:nvPr/>
          </p:nvSpPr>
          <p:spPr bwMode="auto">
            <a:xfrm flipV="1">
              <a:off x="331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7" name="Line 89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8" name="Line 90"/>
            <p:cNvSpPr>
              <a:spLocks noChangeShapeType="1"/>
            </p:cNvSpPr>
            <p:nvPr/>
          </p:nvSpPr>
          <p:spPr bwMode="auto">
            <a:xfrm flipV="1">
              <a:off x="3563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9" name="Line 91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0" name="Line 92"/>
            <p:cNvSpPr>
              <a:spLocks noChangeShapeType="1"/>
            </p:cNvSpPr>
            <p:nvPr/>
          </p:nvSpPr>
          <p:spPr bwMode="auto">
            <a:xfrm flipV="1">
              <a:off x="3815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1" name="Line 93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2" name="Line 94"/>
            <p:cNvSpPr>
              <a:spLocks noChangeShapeType="1"/>
            </p:cNvSpPr>
            <p:nvPr/>
          </p:nvSpPr>
          <p:spPr bwMode="auto">
            <a:xfrm flipV="1">
              <a:off x="4067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3" name="Line 95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4" name="Line 96"/>
            <p:cNvSpPr>
              <a:spLocks noChangeShapeType="1"/>
            </p:cNvSpPr>
            <p:nvPr/>
          </p:nvSpPr>
          <p:spPr bwMode="auto">
            <a:xfrm flipV="1">
              <a:off x="431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5" name="Line 97"/>
            <p:cNvSpPr>
              <a:spLocks noChangeShapeType="1"/>
            </p:cNvSpPr>
            <p:nvPr/>
          </p:nvSpPr>
          <p:spPr bwMode="auto">
            <a:xfrm flipV="1">
              <a:off x="457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6" name="Line 98"/>
            <p:cNvSpPr>
              <a:spLocks noChangeShapeType="1"/>
            </p:cNvSpPr>
            <p:nvPr/>
          </p:nvSpPr>
          <p:spPr bwMode="auto">
            <a:xfrm flipV="1">
              <a:off x="4571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7" name="Freeform 99"/>
            <p:cNvSpPr>
              <a:spLocks/>
            </p:cNvSpPr>
            <p:nvPr/>
          </p:nvSpPr>
          <p:spPr bwMode="auto">
            <a:xfrm>
              <a:off x="1365" y="326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4"/>
                  </a:lnTo>
                  <a:lnTo>
                    <a:pt x="19" y="63"/>
                  </a:lnTo>
                  <a:lnTo>
                    <a:pt x="36" y="60"/>
                  </a:lnTo>
                  <a:lnTo>
                    <a:pt x="52" y="55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8" name="Freeform 100"/>
            <p:cNvSpPr>
              <a:spLocks noEditPoints="1"/>
            </p:cNvSpPr>
            <p:nvPr/>
          </p:nvSpPr>
          <p:spPr bwMode="auto">
            <a:xfrm>
              <a:off x="1413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1" y="235"/>
                  </a:lnTo>
                  <a:lnTo>
                    <a:pt x="55" y="258"/>
                  </a:lnTo>
                  <a:lnTo>
                    <a:pt x="63" y="277"/>
                  </a:lnTo>
                  <a:lnTo>
                    <a:pt x="66" y="284"/>
                  </a:lnTo>
                  <a:lnTo>
                    <a:pt x="72" y="291"/>
                  </a:lnTo>
                  <a:lnTo>
                    <a:pt x="84" y="301"/>
                  </a:lnTo>
                  <a:lnTo>
                    <a:pt x="99" y="308"/>
                  </a:lnTo>
                  <a:lnTo>
                    <a:pt x="116" y="309"/>
                  </a:lnTo>
                  <a:lnTo>
                    <a:pt x="125" y="309"/>
                  </a:lnTo>
                  <a:lnTo>
                    <a:pt x="134" y="308"/>
                  </a:lnTo>
                  <a:lnTo>
                    <a:pt x="141" y="305"/>
                  </a:lnTo>
                  <a:lnTo>
                    <a:pt x="148" y="301"/>
                  </a:lnTo>
                  <a:lnTo>
                    <a:pt x="154" y="297"/>
                  </a:lnTo>
                  <a:lnTo>
                    <a:pt x="160" y="291"/>
                  </a:lnTo>
                  <a:lnTo>
                    <a:pt x="170" y="277"/>
                  </a:lnTo>
                  <a:lnTo>
                    <a:pt x="177" y="258"/>
                  </a:lnTo>
                  <a:lnTo>
                    <a:pt x="183" y="235"/>
                  </a:lnTo>
                  <a:lnTo>
                    <a:pt x="185" y="207"/>
                  </a:lnTo>
                  <a:lnTo>
                    <a:pt x="187" y="175"/>
                  </a:lnTo>
                  <a:lnTo>
                    <a:pt x="185" y="143"/>
                  </a:lnTo>
                  <a:lnTo>
                    <a:pt x="183" y="116"/>
                  </a:lnTo>
                  <a:lnTo>
                    <a:pt x="177" y="92"/>
                  </a:lnTo>
                  <a:lnTo>
                    <a:pt x="170" y="72"/>
                  </a:lnTo>
                  <a:lnTo>
                    <a:pt x="160" y="58"/>
                  </a:lnTo>
                  <a:lnTo>
                    <a:pt x="154" y="52"/>
                  </a:lnTo>
                  <a:lnTo>
                    <a:pt x="148" y="47"/>
                  </a:lnTo>
                  <a:lnTo>
                    <a:pt x="134" y="41"/>
                  </a:lnTo>
                  <a:lnTo>
                    <a:pt x="116" y="39"/>
                  </a:lnTo>
                  <a:lnTo>
                    <a:pt x="107" y="40"/>
                  </a:lnTo>
                  <a:lnTo>
                    <a:pt x="99" y="41"/>
                  </a:lnTo>
                  <a:lnTo>
                    <a:pt x="90" y="43"/>
                  </a:lnTo>
                  <a:lnTo>
                    <a:pt x="84" y="47"/>
                  </a:lnTo>
                  <a:lnTo>
                    <a:pt x="72" y="58"/>
                  </a:lnTo>
                  <a:lnTo>
                    <a:pt x="63" y="72"/>
                  </a:lnTo>
                  <a:lnTo>
                    <a:pt x="55" y="92"/>
                  </a:lnTo>
                  <a:lnTo>
                    <a:pt x="51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0" y="154"/>
                  </a:lnTo>
                  <a:lnTo>
                    <a:pt x="1" y="134"/>
                  </a:lnTo>
                  <a:lnTo>
                    <a:pt x="4" y="116"/>
                  </a:lnTo>
                  <a:lnTo>
                    <a:pt x="7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7" y="34"/>
                  </a:lnTo>
                  <a:lnTo>
                    <a:pt x="46" y="24"/>
                  </a:lnTo>
                  <a:lnTo>
                    <a:pt x="55" y="17"/>
                  </a:lnTo>
                  <a:lnTo>
                    <a:pt x="66" y="11"/>
                  </a:lnTo>
                  <a:lnTo>
                    <a:pt x="77" y="6"/>
                  </a:lnTo>
                  <a:lnTo>
                    <a:pt x="89" y="3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3" y="3"/>
                  </a:lnTo>
                  <a:lnTo>
                    <a:pt x="155" y="6"/>
                  </a:lnTo>
                  <a:lnTo>
                    <a:pt x="166" y="11"/>
                  </a:lnTo>
                  <a:lnTo>
                    <a:pt x="177" y="17"/>
                  </a:lnTo>
                  <a:lnTo>
                    <a:pt x="182" y="21"/>
                  </a:lnTo>
                  <a:lnTo>
                    <a:pt x="187" y="24"/>
                  </a:lnTo>
                  <a:lnTo>
                    <a:pt x="195" y="34"/>
                  </a:lnTo>
                  <a:lnTo>
                    <a:pt x="204" y="43"/>
                  </a:lnTo>
                  <a:lnTo>
                    <a:pt x="211" y="55"/>
                  </a:lnTo>
                  <a:lnTo>
                    <a:pt x="217" y="69"/>
                  </a:lnTo>
                  <a:lnTo>
                    <a:pt x="226" y="99"/>
                  </a:lnTo>
                  <a:lnTo>
                    <a:pt x="232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2" y="216"/>
                  </a:lnTo>
                  <a:lnTo>
                    <a:pt x="230" y="234"/>
                  </a:lnTo>
                  <a:lnTo>
                    <a:pt x="226" y="251"/>
                  </a:lnTo>
                  <a:lnTo>
                    <a:pt x="222" y="266"/>
                  </a:lnTo>
                  <a:lnTo>
                    <a:pt x="217" y="281"/>
                  </a:lnTo>
                  <a:lnTo>
                    <a:pt x="211" y="294"/>
                  </a:lnTo>
                  <a:lnTo>
                    <a:pt x="204" y="306"/>
                  </a:lnTo>
                  <a:lnTo>
                    <a:pt x="195" y="316"/>
                  </a:lnTo>
                  <a:lnTo>
                    <a:pt x="187" y="325"/>
                  </a:lnTo>
                  <a:lnTo>
                    <a:pt x="177" y="332"/>
                  </a:lnTo>
                  <a:lnTo>
                    <a:pt x="166" y="338"/>
                  </a:lnTo>
                  <a:lnTo>
                    <a:pt x="143" y="347"/>
                  </a:lnTo>
                  <a:lnTo>
                    <a:pt x="116" y="349"/>
                  </a:lnTo>
                  <a:lnTo>
                    <a:pt x="102" y="349"/>
                  </a:lnTo>
                  <a:lnTo>
                    <a:pt x="95" y="348"/>
                  </a:lnTo>
                  <a:lnTo>
                    <a:pt x="89" y="347"/>
                  </a:lnTo>
                  <a:lnTo>
                    <a:pt x="77" y="343"/>
                  </a:lnTo>
                  <a:lnTo>
                    <a:pt x="66" y="338"/>
                  </a:lnTo>
                  <a:lnTo>
                    <a:pt x="55" y="332"/>
                  </a:lnTo>
                  <a:lnTo>
                    <a:pt x="46" y="325"/>
                  </a:lnTo>
                  <a:lnTo>
                    <a:pt x="37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7" y="251"/>
                  </a:lnTo>
                  <a:lnTo>
                    <a:pt x="1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9" name="Freeform 101"/>
            <p:cNvSpPr>
              <a:spLocks noEditPoints="1"/>
            </p:cNvSpPr>
            <p:nvPr/>
          </p:nvSpPr>
          <p:spPr bwMode="auto">
            <a:xfrm>
              <a:off x="1467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8"/>
                  </a:lnTo>
                  <a:lnTo>
                    <a:pt x="64" y="277"/>
                  </a:lnTo>
                  <a:lnTo>
                    <a:pt x="67" y="284"/>
                  </a:lnTo>
                  <a:lnTo>
                    <a:pt x="73" y="291"/>
                  </a:lnTo>
                  <a:lnTo>
                    <a:pt x="85" y="301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5"/>
                  </a:lnTo>
                  <a:lnTo>
                    <a:pt x="149" y="301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8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5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2"/>
                  </a:lnTo>
                  <a:lnTo>
                    <a:pt x="161" y="58"/>
                  </a:lnTo>
                  <a:lnTo>
                    <a:pt x="155" y="52"/>
                  </a:lnTo>
                  <a:lnTo>
                    <a:pt x="149" y="47"/>
                  </a:lnTo>
                  <a:lnTo>
                    <a:pt x="135" y="41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3"/>
                  </a:lnTo>
                  <a:lnTo>
                    <a:pt x="85" y="47"/>
                  </a:lnTo>
                  <a:lnTo>
                    <a:pt x="73" y="58"/>
                  </a:lnTo>
                  <a:lnTo>
                    <a:pt x="64" y="72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4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8" y="34"/>
                  </a:lnTo>
                  <a:lnTo>
                    <a:pt x="47" y="24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3" y="21"/>
                  </a:lnTo>
                  <a:lnTo>
                    <a:pt x="188" y="24"/>
                  </a:lnTo>
                  <a:lnTo>
                    <a:pt x="196" y="34"/>
                  </a:lnTo>
                  <a:lnTo>
                    <a:pt x="204" y="43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6"/>
                  </a:lnTo>
                  <a:lnTo>
                    <a:pt x="218" y="281"/>
                  </a:lnTo>
                  <a:lnTo>
                    <a:pt x="212" y="294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8"/>
                  </a:lnTo>
                  <a:lnTo>
                    <a:pt x="144" y="347"/>
                  </a:lnTo>
                  <a:lnTo>
                    <a:pt x="117" y="349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3"/>
                  </a:lnTo>
                  <a:lnTo>
                    <a:pt x="67" y="338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0" name="Freeform 102"/>
            <p:cNvSpPr>
              <a:spLocks/>
            </p:cNvSpPr>
            <p:nvPr/>
          </p:nvSpPr>
          <p:spPr bwMode="auto">
            <a:xfrm>
              <a:off x="1365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1" name="Freeform 103"/>
            <p:cNvSpPr>
              <a:spLocks/>
            </p:cNvSpPr>
            <p:nvPr/>
          </p:nvSpPr>
          <p:spPr bwMode="auto">
            <a:xfrm>
              <a:off x="1419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0" y="56"/>
                  </a:lnTo>
                  <a:lnTo>
                    <a:pt x="57" y="53"/>
                  </a:lnTo>
                  <a:lnTo>
                    <a:pt x="63" y="49"/>
                  </a:lnTo>
                  <a:lnTo>
                    <a:pt x="72" y="40"/>
                  </a:lnTo>
                  <a:lnTo>
                    <a:pt x="81" y="30"/>
                  </a:lnTo>
                  <a:lnTo>
                    <a:pt x="85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2" name="Freeform 104"/>
            <p:cNvSpPr>
              <a:spLocks noEditPoints="1"/>
            </p:cNvSpPr>
            <p:nvPr/>
          </p:nvSpPr>
          <p:spPr bwMode="auto">
            <a:xfrm>
              <a:off x="1467" y="295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8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8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4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3" name="Freeform 105"/>
            <p:cNvSpPr>
              <a:spLocks/>
            </p:cNvSpPr>
            <p:nvPr/>
          </p:nvSpPr>
          <p:spPr bwMode="auto">
            <a:xfrm>
              <a:off x="1365" y="2642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4" name="Freeform 106"/>
            <p:cNvSpPr>
              <a:spLocks/>
            </p:cNvSpPr>
            <p:nvPr/>
          </p:nvSpPr>
          <p:spPr bwMode="auto">
            <a:xfrm>
              <a:off x="1413" y="2642"/>
              <a:ext cx="46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8"/>
                  </a:lnTo>
                  <a:lnTo>
                    <a:pt x="1" y="325"/>
                  </a:lnTo>
                  <a:lnTo>
                    <a:pt x="2" y="313"/>
                  </a:lnTo>
                  <a:lnTo>
                    <a:pt x="7" y="290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41" y="235"/>
                  </a:lnTo>
                  <a:lnTo>
                    <a:pt x="59" y="219"/>
                  </a:lnTo>
                  <a:lnTo>
                    <a:pt x="80" y="205"/>
                  </a:lnTo>
                  <a:lnTo>
                    <a:pt x="106" y="189"/>
                  </a:lnTo>
                  <a:lnTo>
                    <a:pt x="134" y="174"/>
                  </a:lnTo>
                  <a:lnTo>
                    <a:pt x="147" y="166"/>
                  </a:lnTo>
                  <a:lnTo>
                    <a:pt x="157" y="159"/>
                  </a:lnTo>
                  <a:lnTo>
                    <a:pt x="166" y="151"/>
                  </a:lnTo>
                  <a:lnTo>
                    <a:pt x="173" y="142"/>
                  </a:lnTo>
                  <a:lnTo>
                    <a:pt x="178" y="133"/>
                  </a:lnTo>
                  <a:lnTo>
                    <a:pt x="181" y="123"/>
                  </a:lnTo>
                  <a:lnTo>
                    <a:pt x="184" y="112"/>
                  </a:lnTo>
                  <a:lnTo>
                    <a:pt x="185" y="101"/>
                  </a:lnTo>
                  <a:lnTo>
                    <a:pt x="184" y="88"/>
                  </a:lnTo>
                  <a:lnTo>
                    <a:pt x="180" y="76"/>
                  </a:lnTo>
                  <a:lnTo>
                    <a:pt x="174" y="66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5"/>
                  </a:lnTo>
                  <a:lnTo>
                    <a:pt x="132" y="42"/>
                  </a:lnTo>
                  <a:lnTo>
                    <a:pt x="118" y="41"/>
                  </a:lnTo>
                  <a:lnTo>
                    <a:pt x="110" y="41"/>
                  </a:lnTo>
                  <a:lnTo>
                    <a:pt x="103" y="42"/>
                  </a:lnTo>
                  <a:lnTo>
                    <a:pt x="96" y="44"/>
                  </a:lnTo>
                  <a:lnTo>
                    <a:pt x="90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2" y="72"/>
                  </a:lnTo>
                  <a:lnTo>
                    <a:pt x="56" y="87"/>
                  </a:lnTo>
                  <a:lnTo>
                    <a:pt x="53" y="103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80"/>
                  </a:lnTo>
                  <a:lnTo>
                    <a:pt x="15" y="69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5" y="48"/>
                  </a:lnTo>
                  <a:lnTo>
                    <a:pt x="31" y="40"/>
                  </a:lnTo>
                  <a:lnTo>
                    <a:pt x="38" y="32"/>
                  </a:lnTo>
                  <a:lnTo>
                    <a:pt x="45" y="24"/>
                  </a:lnTo>
                  <a:lnTo>
                    <a:pt x="54" y="18"/>
                  </a:lnTo>
                  <a:lnTo>
                    <a:pt x="73" y="9"/>
                  </a:lnTo>
                  <a:lnTo>
                    <a:pt x="95" y="3"/>
                  </a:lnTo>
                  <a:lnTo>
                    <a:pt x="119" y="0"/>
                  </a:lnTo>
                  <a:lnTo>
                    <a:pt x="132" y="1"/>
                  </a:lnTo>
                  <a:lnTo>
                    <a:pt x="143" y="3"/>
                  </a:lnTo>
                  <a:lnTo>
                    <a:pt x="165" y="7"/>
                  </a:lnTo>
                  <a:lnTo>
                    <a:pt x="184" y="17"/>
                  </a:lnTo>
                  <a:lnTo>
                    <a:pt x="201" y="28"/>
                  </a:lnTo>
                  <a:lnTo>
                    <a:pt x="214" y="44"/>
                  </a:lnTo>
                  <a:lnTo>
                    <a:pt x="224" y="60"/>
                  </a:lnTo>
                  <a:lnTo>
                    <a:pt x="230" y="80"/>
                  </a:lnTo>
                  <a:lnTo>
                    <a:pt x="231" y="101"/>
                  </a:lnTo>
                  <a:lnTo>
                    <a:pt x="230" y="118"/>
                  </a:lnTo>
                  <a:lnTo>
                    <a:pt x="228" y="127"/>
                  </a:lnTo>
                  <a:lnTo>
                    <a:pt x="227" y="135"/>
                  </a:lnTo>
                  <a:lnTo>
                    <a:pt x="224" y="142"/>
                  </a:lnTo>
                  <a:lnTo>
                    <a:pt x="221" y="149"/>
                  </a:lnTo>
                  <a:lnTo>
                    <a:pt x="213" y="163"/>
                  </a:lnTo>
                  <a:lnTo>
                    <a:pt x="203" y="176"/>
                  </a:lnTo>
                  <a:lnTo>
                    <a:pt x="190" y="188"/>
                  </a:lnTo>
                  <a:lnTo>
                    <a:pt x="175" y="199"/>
                  </a:lnTo>
                  <a:lnTo>
                    <a:pt x="157" y="208"/>
                  </a:lnTo>
                  <a:lnTo>
                    <a:pt x="130" y="222"/>
                  </a:lnTo>
                  <a:lnTo>
                    <a:pt x="98" y="240"/>
                  </a:lnTo>
                  <a:lnTo>
                    <a:pt x="86" y="248"/>
                  </a:lnTo>
                  <a:lnTo>
                    <a:pt x="75" y="257"/>
                  </a:lnTo>
                  <a:lnTo>
                    <a:pt x="66" y="266"/>
                  </a:lnTo>
                  <a:lnTo>
                    <a:pt x="59" y="276"/>
                  </a:lnTo>
                  <a:lnTo>
                    <a:pt x="53" y="287"/>
                  </a:lnTo>
                  <a:lnTo>
                    <a:pt x="49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5" name="Freeform 107"/>
            <p:cNvSpPr>
              <a:spLocks noEditPoints="1"/>
            </p:cNvSpPr>
            <p:nvPr/>
          </p:nvSpPr>
          <p:spPr bwMode="auto">
            <a:xfrm>
              <a:off x="1467" y="2642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8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8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6" name="Freeform 108"/>
            <p:cNvSpPr>
              <a:spLocks/>
            </p:cNvSpPr>
            <p:nvPr/>
          </p:nvSpPr>
          <p:spPr bwMode="auto">
            <a:xfrm>
              <a:off x="1365" y="2332"/>
              <a:ext cx="24" cy="69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7" name="Freeform 109"/>
            <p:cNvSpPr>
              <a:spLocks/>
            </p:cNvSpPr>
            <p:nvPr/>
          </p:nvSpPr>
          <p:spPr bwMode="auto">
            <a:xfrm>
              <a:off x="1412" y="2332"/>
              <a:ext cx="47" cy="70"/>
            </a:xfrm>
            <a:custGeom>
              <a:avLst/>
              <a:gdLst>
                <a:gd name="T0" fmla="*/ 0 w 236"/>
                <a:gd name="T1" fmla="*/ 0 h 350"/>
                <a:gd name="T2" fmla="*/ 0 w 236"/>
                <a:gd name="T3" fmla="*/ 0 h 350"/>
                <a:gd name="T4" fmla="*/ 0 w 236"/>
                <a:gd name="T5" fmla="*/ 0 h 350"/>
                <a:gd name="T6" fmla="*/ 0 w 236"/>
                <a:gd name="T7" fmla="*/ 0 h 350"/>
                <a:gd name="T8" fmla="*/ 0 w 236"/>
                <a:gd name="T9" fmla="*/ 0 h 350"/>
                <a:gd name="T10" fmla="*/ 0 w 236"/>
                <a:gd name="T11" fmla="*/ 0 h 350"/>
                <a:gd name="T12" fmla="*/ 0 w 236"/>
                <a:gd name="T13" fmla="*/ 0 h 350"/>
                <a:gd name="T14" fmla="*/ 0 w 236"/>
                <a:gd name="T15" fmla="*/ 0 h 350"/>
                <a:gd name="T16" fmla="*/ 0 w 236"/>
                <a:gd name="T17" fmla="*/ 0 h 350"/>
                <a:gd name="T18" fmla="*/ 0 w 236"/>
                <a:gd name="T19" fmla="*/ 0 h 350"/>
                <a:gd name="T20" fmla="*/ 0 w 236"/>
                <a:gd name="T21" fmla="*/ 0 h 350"/>
                <a:gd name="T22" fmla="*/ 0 w 236"/>
                <a:gd name="T23" fmla="*/ 0 h 350"/>
                <a:gd name="T24" fmla="*/ 0 w 236"/>
                <a:gd name="T25" fmla="*/ 0 h 350"/>
                <a:gd name="T26" fmla="*/ 0 w 236"/>
                <a:gd name="T27" fmla="*/ 0 h 350"/>
                <a:gd name="T28" fmla="*/ 0 w 236"/>
                <a:gd name="T29" fmla="*/ 0 h 350"/>
                <a:gd name="T30" fmla="*/ 0 w 236"/>
                <a:gd name="T31" fmla="*/ 0 h 350"/>
                <a:gd name="T32" fmla="*/ 0 w 236"/>
                <a:gd name="T33" fmla="*/ 0 h 350"/>
                <a:gd name="T34" fmla="*/ 0 w 236"/>
                <a:gd name="T35" fmla="*/ 0 h 350"/>
                <a:gd name="T36" fmla="*/ 0 w 236"/>
                <a:gd name="T37" fmla="*/ 0 h 350"/>
                <a:gd name="T38" fmla="*/ 0 w 236"/>
                <a:gd name="T39" fmla="*/ 0 h 350"/>
                <a:gd name="T40" fmla="*/ 0 w 236"/>
                <a:gd name="T41" fmla="*/ 0 h 350"/>
                <a:gd name="T42" fmla="*/ 0 w 236"/>
                <a:gd name="T43" fmla="*/ 0 h 350"/>
                <a:gd name="T44" fmla="*/ 0 w 236"/>
                <a:gd name="T45" fmla="*/ 0 h 350"/>
                <a:gd name="T46" fmla="*/ 0 w 236"/>
                <a:gd name="T47" fmla="*/ 0 h 350"/>
                <a:gd name="T48" fmla="*/ 0 w 236"/>
                <a:gd name="T49" fmla="*/ 0 h 350"/>
                <a:gd name="T50" fmla="*/ 0 w 236"/>
                <a:gd name="T51" fmla="*/ 0 h 350"/>
                <a:gd name="T52" fmla="*/ 0 w 236"/>
                <a:gd name="T53" fmla="*/ 0 h 350"/>
                <a:gd name="T54" fmla="*/ 0 w 236"/>
                <a:gd name="T55" fmla="*/ 0 h 350"/>
                <a:gd name="T56" fmla="*/ 0 w 236"/>
                <a:gd name="T57" fmla="*/ 0 h 350"/>
                <a:gd name="T58" fmla="*/ 0 w 236"/>
                <a:gd name="T59" fmla="*/ 0 h 350"/>
                <a:gd name="T60" fmla="*/ 0 w 236"/>
                <a:gd name="T61" fmla="*/ 0 h 350"/>
                <a:gd name="T62" fmla="*/ 0 w 236"/>
                <a:gd name="T63" fmla="*/ 0 h 350"/>
                <a:gd name="T64" fmla="*/ 0 w 236"/>
                <a:gd name="T65" fmla="*/ 0 h 350"/>
                <a:gd name="T66" fmla="*/ 0 w 236"/>
                <a:gd name="T67" fmla="*/ 0 h 350"/>
                <a:gd name="T68" fmla="*/ 0 w 236"/>
                <a:gd name="T69" fmla="*/ 0 h 350"/>
                <a:gd name="T70" fmla="*/ 0 w 236"/>
                <a:gd name="T71" fmla="*/ 0 h 350"/>
                <a:gd name="T72" fmla="*/ 0 w 236"/>
                <a:gd name="T73" fmla="*/ 0 h 350"/>
                <a:gd name="T74" fmla="*/ 0 w 236"/>
                <a:gd name="T75" fmla="*/ 0 h 350"/>
                <a:gd name="T76" fmla="*/ 0 w 236"/>
                <a:gd name="T77" fmla="*/ 0 h 350"/>
                <a:gd name="T78" fmla="*/ 0 w 236"/>
                <a:gd name="T79" fmla="*/ 0 h 350"/>
                <a:gd name="T80" fmla="*/ 0 w 236"/>
                <a:gd name="T81" fmla="*/ 0 h 350"/>
                <a:gd name="T82" fmla="*/ 0 w 236"/>
                <a:gd name="T83" fmla="*/ 0 h 350"/>
                <a:gd name="T84" fmla="*/ 0 w 236"/>
                <a:gd name="T85" fmla="*/ 0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0"/>
                <a:gd name="T131" fmla="*/ 236 w 236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0">
                  <a:moveTo>
                    <a:pt x="0" y="233"/>
                  </a:moveTo>
                  <a:lnTo>
                    <a:pt x="45" y="233"/>
                  </a:lnTo>
                  <a:lnTo>
                    <a:pt x="46" y="243"/>
                  </a:lnTo>
                  <a:lnTo>
                    <a:pt x="46" y="251"/>
                  </a:lnTo>
                  <a:lnTo>
                    <a:pt x="47" y="255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79"/>
                  </a:lnTo>
                  <a:lnTo>
                    <a:pt x="64" y="290"/>
                  </a:lnTo>
                  <a:lnTo>
                    <a:pt x="73" y="298"/>
                  </a:lnTo>
                  <a:lnTo>
                    <a:pt x="87" y="304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32" y="308"/>
                  </a:lnTo>
                  <a:lnTo>
                    <a:pt x="147" y="304"/>
                  </a:lnTo>
                  <a:lnTo>
                    <a:pt x="159" y="298"/>
                  </a:lnTo>
                  <a:lnTo>
                    <a:pt x="169" y="291"/>
                  </a:lnTo>
                  <a:lnTo>
                    <a:pt x="177" y="282"/>
                  </a:lnTo>
                  <a:lnTo>
                    <a:pt x="183" y="271"/>
                  </a:lnTo>
                  <a:lnTo>
                    <a:pt x="187" y="257"/>
                  </a:lnTo>
                  <a:lnTo>
                    <a:pt x="188" y="243"/>
                  </a:lnTo>
                  <a:lnTo>
                    <a:pt x="187" y="230"/>
                  </a:lnTo>
                  <a:lnTo>
                    <a:pt x="183" y="218"/>
                  </a:lnTo>
                  <a:lnTo>
                    <a:pt x="177" y="207"/>
                  </a:lnTo>
                  <a:lnTo>
                    <a:pt x="170" y="199"/>
                  </a:lnTo>
                  <a:lnTo>
                    <a:pt x="159" y="191"/>
                  </a:lnTo>
                  <a:lnTo>
                    <a:pt x="147" y="186"/>
                  </a:lnTo>
                  <a:lnTo>
                    <a:pt x="132" y="184"/>
                  </a:lnTo>
                  <a:lnTo>
                    <a:pt x="117" y="183"/>
                  </a:lnTo>
                  <a:lnTo>
                    <a:pt x="93" y="184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3" y="144"/>
                  </a:lnTo>
                  <a:lnTo>
                    <a:pt x="130" y="143"/>
                  </a:lnTo>
                  <a:lnTo>
                    <a:pt x="137" y="142"/>
                  </a:lnTo>
                  <a:lnTo>
                    <a:pt x="149" y="138"/>
                  </a:lnTo>
                  <a:lnTo>
                    <a:pt x="159" y="133"/>
                  </a:lnTo>
                  <a:lnTo>
                    <a:pt x="163" y="130"/>
                  </a:lnTo>
                  <a:lnTo>
                    <a:pt x="166" y="126"/>
                  </a:lnTo>
                  <a:lnTo>
                    <a:pt x="172" y="118"/>
                  </a:lnTo>
                  <a:lnTo>
                    <a:pt x="175" y="106"/>
                  </a:lnTo>
                  <a:lnTo>
                    <a:pt x="176" y="93"/>
                  </a:lnTo>
                  <a:lnTo>
                    <a:pt x="175" y="81"/>
                  </a:lnTo>
                  <a:lnTo>
                    <a:pt x="172" y="70"/>
                  </a:lnTo>
                  <a:lnTo>
                    <a:pt x="167" y="61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2" y="43"/>
                  </a:lnTo>
                  <a:lnTo>
                    <a:pt x="130" y="40"/>
                  </a:lnTo>
                  <a:lnTo>
                    <a:pt x="116" y="40"/>
                  </a:lnTo>
                  <a:lnTo>
                    <a:pt x="101" y="41"/>
                  </a:lnTo>
                  <a:lnTo>
                    <a:pt x="88" y="44"/>
                  </a:lnTo>
                  <a:lnTo>
                    <a:pt x="82" y="47"/>
                  </a:lnTo>
                  <a:lnTo>
                    <a:pt x="79" y="48"/>
                  </a:lnTo>
                  <a:lnTo>
                    <a:pt x="76" y="49"/>
                  </a:lnTo>
                  <a:lnTo>
                    <a:pt x="67" y="58"/>
                  </a:lnTo>
                  <a:lnTo>
                    <a:pt x="60" y="68"/>
                  </a:lnTo>
                  <a:lnTo>
                    <a:pt x="55" y="81"/>
                  </a:lnTo>
                  <a:lnTo>
                    <a:pt x="53" y="95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8" y="96"/>
                  </a:lnTo>
                  <a:lnTo>
                    <a:pt x="10" y="85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4" y="44"/>
                  </a:lnTo>
                  <a:lnTo>
                    <a:pt x="37" y="29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8" y="2"/>
                  </a:lnTo>
                  <a:lnTo>
                    <a:pt x="160" y="7"/>
                  </a:lnTo>
                  <a:lnTo>
                    <a:pt x="170" y="10"/>
                  </a:lnTo>
                  <a:lnTo>
                    <a:pt x="179" y="14"/>
                  </a:lnTo>
                  <a:lnTo>
                    <a:pt x="195" y="25"/>
                  </a:lnTo>
                  <a:lnTo>
                    <a:pt x="207" y="37"/>
                  </a:lnTo>
                  <a:lnTo>
                    <a:pt x="216" y="53"/>
                  </a:lnTo>
                  <a:lnTo>
                    <a:pt x="222" y="71"/>
                  </a:lnTo>
                  <a:lnTo>
                    <a:pt x="223" y="91"/>
                  </a:lnTo>
                  <a:lnTo>
                    <a:pt x="223" y="103"/>
                  </a:lnTo>
                  <a:lnTo>
                    <a:pt x="220" y="114"/>
                  </a:lnTo>
                  <a:lnTo>
                    <a:pt x="219" y="119"/>
                  </a:lnTo>
                  <a:lnTo>
                    <a:pt x="217" y="124"/>
                  </a:lnTo>
                  <a:lnTo>
                    <a:pt x="212" y="132"/>
                  </a:lnTo>
                  <a:lnTo>
                    <a:pt x="206" y="141"/>
                  </a:lnTo>
                  <a:lnTo>
                    <a:pt x="199" y="148"/>
                  </a:lnTo>
                  <a:lnTo>
                    <a:pt x="190" y="154"/>
                  </a:lnTo>
                  <a:lnTo>
                    <a:pt x="181" y="159"/>
                  </a:lnTo>
                  <a:lnTo>
                    <a:pt x="193" y="165"/>
                  </a:lnTo>
                  <a:lnTo>
                    <a:pt x="205" y="172"/>
                  </a:lnTo>
                  <a:lnTo>
                    <a:pt x="213" y="180"/>
                  </a:lnTo>
                  <a:lnTo>
                    <a:pt x="222" y="190"/>
                  </a:lnTo>
                  <a:lnTo>
                    <a:pt x="228" y="201"/>
                  </a:lnTo>
                  <a:lnTo>
                    <a:pt x="232" y="214"/>
                  </a:lnTo>
                  <a:lnTo>
                    <a:pt x="235" y="227"/>
                  </a:lnTo>
                  <a:lnTo>
                    <a:pt x="236" y="243"/>
                  </a:lnTo>
                  <a:lnTo>
                    <a:pt x="235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29" y="282"/>
                  </a:lnTo>
                  <a:lnTo>
                    <a:pt x="228" y="286"/>
                  </a:lnTo>
                  <a:lnTo>
                    <a:pt x="223" y="296"/>
                  </a:lnTo>
                  <a:lnTo>
                    <a:pt x="217" y="304"/>
                  </a:lnTo>
                  <a:lnTo>
                    <a:pt x="211" y="313"/>
                  </a:lnTo>
                  <a:lnTo>
                    <a:pt x="202" y="320"/>
                  </a:lnTo>
                  <a:lnTo>
                    <a:pt x="185" y="333"/>
                  </a:lnTo>
                  <a:lnTo>
                    <a:pt x="164" y="342"/>
                  </a:lnTo>
                  <a:lnTo>
                    <a:pt x="141" y="348"/>
                  </a:lnTo>
                  <a:lnTo>
                    <a:pt x="113" y="350"/>
                  </a:lnTo>
                  <a:lnTo>
                    <a:pt x="101" y="349"/>
                  </a:lnTo>
                  <a:lnTo>
                    <a:pt x="89" y="348"/>
                  </a:lnTo>
                  <a:lnTo>
                    <a:pt x="77" y="345"/>
                  </a:lnTo>
                  <a:lnTo>
                    <a:pt x="67" y="342"/>
                  </a:lnTo>
                  <a:lnTo>
                    <a:pt x="57" y="338"/>
                  </a:lnTo>
                  <a:lnTo>
                    <a:pt x="47" y="332"/>
                  </a:lnTo>
                  <a:lnTo>
                    <a:pt x="39" y="326"/>
                  </a:lnTo>
                  <a:lnTo>
                    <a:pt x="31" y="319"/>
                  </a:lnTo>
                  <a:lnTo>
                    <a:pt x="18" y="303"/>
                  </a:lnTo>
                  <a:lnTo>
                    <a:pt x="12" y="294"/>
                  </a:lnTo>
                  <a:lnTo>
                    <a:pt x="8" y="284"/>
                  </a:lnTo>
                  <a:lnTo>
                    <a:pt x="2" y="261"/>
                  </a:lnTo>
                  <a:lnTo>
                    <a:pt x="0" y="23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8" name="Freeform 110"/>
            <p:cNvSpPr>
              <a:spLocks noEditPoints="1"/>
            </p:cNvSpPr>
            <p:nvPr/>
          </p:nvSpPr>
          <p:spPr bwMode="auto">
            <a:xfrm>
              <a:off x="1467" y="233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5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5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8"/>
                  </a:lnTo>
                  <a:lnTo>
                    <a:pt x="23" y="55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5"/>
                  </a:lnTo>
                  <a:lnTo>
                    <a:pt x="218" y="68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9" name="Freeform 111"/>
            <p:cNvSpPr>
              <a:spLocks/>
            </p:cNvSpPr>
            <p:nvPr/>
          </p:nvSpPr>
          <p:spPr bwMode="auto">
            <a:xfrm>
              <a:off x="1365" y="202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0" name="Freeform 112"/>
            <p:cNvSpPr>
              <a:spLocks noEditPoints="1"/>
            </p:cNvSpPr>
            <p:nvPr/>
          </p:nvSpPr>
          <p:spPr bwMode="auto">
            <a:xfrm>
              <a:off x="1412" y="2025"/>
              <a:ext cx="48" cy="66"/>
            </a:xfrm>
            <a:custGeom>
              <a:avLst/>
              <a:gdLst>
                <a:gd name="T0" fmla="*/ 0 w 241"/>
                <a:gd name="T1" fmla="*/ 0 h 329"/>
                <a:gd name="T2" fmla="*/ 0 w 241"/>
                <a:gd name="T3" fmla="*/ 0 h 329"/>
                <a:gd name="T4" fmla="*/ 0 w 241"/>
                <a:gd name="T5" fmla="*/ 0 h 329"/>
                <a:gd name="T6" fmla="*/ 0 w 241"/>
                <a:gd name="T7" fmla="*/ 0 h 329"/>
                <a:gd name="T8" fmla="*/ 0 w 241"/>
                <a:gd name="T9" fmla="*/ 0 h 329"/>
                <a:gd name="T10" fmla="*/ 0 w 241"/>
                <a:gd name="T11" fmla="*/ 0 h 329"/>
                <a:gd name="T12" fmla="*/ 0 w 241"/>
                <a:gd name="T13" fmla="*/ 0 h 329"/>
                <a:gd name="T14" fmla="*/ 0 w 241"/>
                <a:gd name="T15" fmla="*/ 0 h 329"/>
                <a:gd name="T16" fmla="*/ 0 w 241"/>
                <a:gd name="T17" fmla="*/ 0 h 329"/>
                <a:gd name="T18" fmla="*/ 0 w 241"/>
                <a:gd name="T19" fmla="*/ 0 h 329"/>
                <a:gd name="T20" fmla="*/ 0 w 241"/>
                <a:gd name="T21" fmla="*/ 0 h 329"/>
                <a:gd name="T22" fmla="*/ 0 w 241"/>
                <a:gd name="T23" fmla="*/ 0 h 329"/>
                <a:gd name="T24" fmla="*/ 0 w 241"/>
                <a:gd name="T25" fmla="*/ 0 h 329"/>
                <a:gd name="T26" fmla="*/ 0 w 241"/>
                <a:gd name="T27" fmla="*/ 0 h 329"/>
                <a:gd name="T28" fmla="*/ 0 w 241"/>
                <a:gd name="T29" fmla="*/ 0 h 329"/>
                <a:gd name="T30" fmla="*/ 0 w 241"/>
                <a:gd name="T31" fmla="*/ 0 h 3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29"/>
                <a:gd name="T50" fmla="*/ 241 w 241"/>
                <a:gd name="T51" fmla="*/ 329 h 3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29">
                  <a:moveTo>
                    <a:pt x="41" y="208"/>
                  </a:moveTo>
                  <a:lnTo>
                    <a:pt x="148" y="208"/>
                  </a:lnTo>
                  <a:lnTo>
                    <a:pt x="148" y="56"/>
                  </a:lnTo>
                  <a:lnTo>
                    <a:pt x="41" y="208"/>
                  </a:lnTo>
                  <a:close/>
                  <a:moveTo>
                    <a:pt x="148" y="329"/>
                  </a:moveTo>
                  <a:lnTo>
                    <a:pt x="148" y="246"/>
                  </a:lnTo>
                  <a:lnTo>
                    <a:pt x="0" y="246"/>
                  </a:lnTo>
                  <a:lnTo>
                    <a:pt x="0" y="204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8"/>
                  </a:lnTo>
                  <a:lnTo>
                    <a:pt x="241" y="208"/>
                  </a:lnTo>
                  <a:lnTo>
                    <a:pt x="241" y="246"/>
                  </a:lnTo>
                  <a:lnTo>
                    <a:pt x="192" y="246"/>
                  </a:lnTo>
                  <a:lnTo>
                    <a:pt x="192" y="329"/>
                  </a:lnTo>
                  <a:lnTo>
                    <a:pt x="148" y="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1" name="Freeform 113"/>
            <p:cNvSpPr>
              <a:spLocks noEditPoints="1"/>
            </p:cNvSpPr>
            <p:nvPr/>
          </p:nvSpPr>
          <p:spPr bwMode="auto">
            <a:xfrm>
              <a:off x="1467" y="202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2" name="Freeform 114"/>
            <p:cNvSpPr>
              <a:spLocks/>
            </p:cNvSpPr>
            <p:nvPr/>
          </p:nvSpPr>
          <p:spPr bwMode="auto">
            <a:xfrm>
              <a:off x="1365" y="171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3" name="Freeform 115"/>
            <p:cNvSpPr>
              <a:spLocks/>
            </p:cNvSpPr>
            <p:nvPr/>
          </p:nvSpPr>
          <p:spPr bwMode="auto">
            <a:xfrm>
              <a:off x="1412" y="1715"/>
              <a:ext cx="47" cy="68"/>
            </a:xfrm>
            <a:custGeom>
              <a:avLst/>
              <a:gdLst>
                <a:gd name="T0" fmla="*/ 0 w 235"/>
                <a:gd name="T1" fmla="*/ 0 h 341"/>
                <a:gd name="T2" fmla="*/ 0 w 235"/>
                <a:gd name="T3" fmla="*/ 0 h 341"/>
                <a:gd name="T4" fmla="*/ 0 w 235"/>
                <a:gd name="T5" fmla="*/ 0 h 341"/>
                <a:gd name="T6" fmla="*/ 0 w 235"/>
                <a:gd name="T7" fmla="*/ 0 h 341"/>
                <a:gd name="T8" fmla="*/ 0 w 235"/>
                <a:gd name="T9" fmla="*/ 0 h 341"/>
                <a:gd name="T10" fmla="*/ 0 w 235"/>
                <a:gd name="T11" fmla="*/ 0 h 341"/>
                <a:gd name="T12" fmla="*/ 0 w 235"/>
                <a:gd name="T13" fmla="*/ 0 h 341"/>
                <a:gd name="T14" fmla="*/ 0 w 235"/>
                <a:gd name="T15" fmla="*/ 0 h 341"/>
                <a:gd name="T16" fmla="*/ 0 w 235"/>
                <a:gd name="T17" fmla="*/ 0 h 341"/>
                <a:gd name="T18" fmla="*/ 0 w 235"/>
                <a:gd name="T19" fmla="*/ 0 h 341"/>
                <a:gd name="T20" fmla="*/ 0 w 235"/>
                <a:gd name="T21" fmla="*/ 0 h 341"/>
                <a:gd name="T22" fmla="*/ 0 w 235"/>
                <a:gd name="T23" fmla="*/ 0 h 341"/>
                <a:gd name="T24" fmla="*/ 0 w 235"/>
                <a:gd name="T25" fmla="*/ 0 h 341"/>
                <a:gd name="T26" fmla="*/ 0 w 235"/>
                <a:gd name="T27" fmla="*/ 0 h 341"/>
                <a:gd name="T28" fmla="*/ 0 w 235"/>
                <a:gd name="T29" fmla="*/ 0 h 341"/>
                <a:gd name="T30" fmla="*/ 0 w 235"/>
                <a:gd name="T31" fmla="*/ 0 h 341"/>
                <a:gd name="T32" fmla="*/ 0 w 235"/>
                <a:gd name="T33" fmla="*/ 0 h 341"/>
                <a:gd name="T34" fmla="*/ 0 w 235"/>
                <a:gd name="T35" fmla="*/ 0 h 341"/>
                <a:gd name="T36" fmla="*/ 0 w 235"/>
                <a:gd name="T37" fmla="*/ 0 h 341"/>
                <a:gd name="T38" fmla="*/ 0 w 235"/>
                <a:gd name="T39" fmla="*/ 0 h 341"/>
                <a:gd name="T40" fmla="*/ 0 w 235"/>
                <a:gd name="T41" fmla="*/ 0 h 341"/>
                <a:gd name="T42" fmla="*/ 0 w 235"/>
                <a:gd name="T43" fmla="*/ 0 h 341"/>
                <a:gd name="T44" fmla="*/ 0 w 235"/>
                <a:gd name="T45" fmla="*/ 0 h 341"/>
                <a:gd name="T46" fmla="*/ 0 w 235"/>
                <a:gd name="T47" fmla="*/ 0 h 341"/>
                <a:gd name="T48" fmla="*/ 0 w 235"/>
                <a:gd name="T49" fmla="*/ 0 h 341"/>
                <a:gd name="T50" fmla="*/ 0 w 235"/>
                <a:gd name="T51" fmla="*/ 0 h 341"/>
                <a:gd name="T52" fmla="*/ 0 w 235"/>
                <a:gd name="T53" fmla="*/ 0 h 341"/>
                <a:gd name="T54" fmla="*/ 0 w 235"/>
                <a:gd name="T55" fmla="*/ 0 h 341"/>
                <a:gd name="T56" fmla="*/ 0 w 235"/>
                <a:gd name="T57" fmla="*/ 0 h 341"/>
                <a:gd name="T58" fmla="*/ 0 w 235"/>
                <a:gd name="T59" fmla="*/ 0 h 341"/>
                <a:gd name="T60" fmla="*/ 0 w 235"/>
                <a:gd name="T61" fmla="*/ 0 h 341"/>
                <a:gd name="T62" fmla="*/ 0 w 235"/>
                <a:gd name="T63" fmla="*/ 0 h 341"/>
                <a:gd name="T64" fmla="*/ 0 w 235"/>
                <a:gd name="T65" fmla="*/ 0 h 341"/>
                <a:gd name="T66" fmla="*/ 0 w 235"/>
                <a:gd name="T67" fmla="*/ 0 h 341"/>
                <a:gd name="T68" fmla="*/ 0 w 235"/>
                <a:gd name="T69" fmla="*/ 0 h 341"/>
                <a:gd name="T70" fmla="*/ 0 w 235"/>
                <a:gd name="T71" fmla="*/ 0 h 341"/>
                <a:gd name="T72" fmla="*/ 0 w 235"/>
                <a:gd name="T73" fmla="*/ 0 h 341"/>
                <a:gd name="T74" fmla="*/ 0 w 235"/>
                <a:gd name="T75" fmla="*/ 0 h 341"/>
                <a:gd name="T76" fmla="*/ 0 w 235"/>
                <a:gd name="T77" fmla="*/ 0 h 341"/>
                <a:gd name="T78" fmla="*/ 0 w 235"/>
                <a:gd name="T79" fmla="*/ 0 h 341"/>
                <a:gd name="T80" fmla="*/ 0 w 235"/>
                <a:gd name="T81" fmla="*/ 0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5"/>
                <a:gd name="T124" fmla="*/ 0 h 341"/>
                <a:gd name="T125" fmla="*/ 235 w 235"/>
                <a:gd name="T126" fmla="*/ 341 h 3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5" h="341">
                  <a:moveTo>
                    <a:pt x="0" y="242"/>
                  </a:moveTo>
                  <a:lnTo>
                    <a:pt x="45" y="242"/>
                  </a:lnTo>
                  <a:lnTo>
                    <a:pt x="47" y="255"/>
                  </a:lnTo>
                  <a:lnTo>
                    <a:pt x="52" y="266"/>
                  </a:lnTo>
                  <a:lnTo>
                    <a:pt x="58" y="276"/>
                  </a:lnTo>
                  <a:lnTo>
                    <a:pt x="67" y="284"/>
                  </a:lnTo>
                  <a:lnTo>
                    <a:pt x="75" y="290"/>
                  </a:lnTo>
                  <a:lnTo>
                    <a:pt x="86" y="295"/>
                  </a:lnTo>
                  <a:lnTo>
                    <a:pt x="98" y="297"/>
                  </a:lnTo>
                  <a:lnTo>
                    <a:pt x="111" y="299"/>
                  </a:lnTo>
                  <a:lnTo>
                    <a:pt x="120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5" y="295"/>
                  </a:lnTo>
                  <a:lnTo>
                    <a:pt x="142" y="293"/>
                  </a:lnTo>
                  <a:lnTo>
                    <a:pt x="156" y="287"/>
                  </a:lnTo>
                  <a:lnTo>
                    <a:pt x="167" y="278"/>
                  </a:lnTo>
                  <a:lnTo>
                    <a:pt x="175" y="267"/>
                  </a:lnTo>
                  <a:lnTo>
                    <a:pt x="182" y="254"/>
                  </a:lnTo>
                  <a:lnTo>
                    <a:pt x="186" y="240"/>
                  </a:lnTo>
                  <a:lnTo>
                    <a:pt x="187" y="224"/>
                  </a:lnTo>
                  <a:lnTo>
                    <a:pt x="186" y="207"/>
                  </a:lnTo>
                  <a:lnTo>
                    <a:pt x="185" y="200"/>
                  </a:lnTo>
                  <a:lnTo>
                    <a:pt x="182" y="193"/>
                  </a:lnTo>
                  <a:lnTo>
                    <a:pt x="176" y="179"/>
                  </a:lnTo>
                  <a:lnTo>
                    <a:pt x="167" y="169"/>
                  </a:lnTo>
                  <a:lnTo>
                    <a:pt x="156" y="160"/>
                  </a:lnTo>
                  <a:lnTo>
                    <a:pt x="144" y="154"/>
                  </a:lnTo>
                  <a:lnTo>
                    <a:pt x="128" y="149"/>
                  </a:lnTo>
                  <a:lnTo>
                    <a:pt x="112" y="148"/>
                  </a:lnTo>
                  <a:lnTo>
                    <a:pt x="103" y="149"/>
                  </a:lnTo>
                  <a:lnTo>
                    <a:pt x="93" y="150"/>
                  </a:lnTo>
                  <a:lnTo>
                    <a:pt x="85" y="153"/>
                  </a:lnTo>
                  <a:lnTo>
                    <a:pt x="76" y="157"/>
                  </a:lnTo>
                  <a:lnTo>
                    <a:pt x="69" y="161"/>
                  </a:lnTo>
                  <a:lnTo>
                    <a:pt x="62" y="166"/>
                  </a:lnTo>
                  <a:lnTo>
                    <a:pt x="55" y="172"/>
                  </a:lnTo>
                  <a:lnTo>
                    <a:pt x="49" y="179"/>
                  </a:lnTo>
                  <a:lnTo>
                    <a:pt x="10" y="179"/>
                  </a:lnTo>
                  <a:lnTo>
                    <a:pt x="37" y="0"/>
                  </a:lnTo>
                  <a:lnTo>
                    <a:pt x="216" y="0"/>
                  </a:lnTo>
                  <a:lnTo>
                    <a:pt x="216" y="40"/>
                  </a:lnTo>
                  <a:lnTo>
                    <a:pt x="69" y="40"/>
                  </a:lnTo>
                  <a:lnTo>
                    <a:pt x="55" y="131"/>
                  </a:lnTo>
                  <a:lnTo>
                    <a:pt x="69" y="122"/>
                  </a:lnTo>
                  <a:lnTo>
                    <a:pt x="83" y="114"/>
                  </a:lnTo>
                  <a:lnTo>
                    <a:pt x="100" y="111"/>
                  </a:lnTo>
                  <a:lnTo>
                    <a:pt x="120" y="110"/>
                  </a:lnTo>
                  <a:lnTo>
                    <a:pt x="133" y="110"/>
                  </a:lnTo>
                  <a:lnTo>
                    <a:pt x="145" y="111"/>
                  </a:lnTo>
                  <a:lnTo>
                    <a:pt x="156" y="114"/>
                  </a:lnTo>
                  <a:lnTo>
                    <a:pt x="167" y="117"/>
                  </a:lnTo>
                  <a:lnTo>
                    <a:pt x="177" y="122"/>
                  </a:lnTo>
                  <a:lnTo>
                    <a:pt x="187" y="128"/>
                  </a:lnTo>
                  <a:lnTo>
                    <a:pt x="195" y="134"/>
                  </a:lnTo>
                  <a:lnTo>
                    <a:pt x="204" y="140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7" y="176"/>
                  </a:lnTo>
                  <a:lnTo>
                    <a:pt x="233" y="197"/>
                  </a:lnTo>
                  <a:lnTo>
                    <a:pt x="235" y="222"/>
                  </a:lnTo>
                  <a:lnTo>
                    <a:pt x="234" y="235"/>
                  </a:lnTo>
                  <a:lnTo>
                    <a:pt x="233" y="247"/>
                  </a:lnTo>
                  <a:lnTo>
                    <a:pt x="230" y="259"/>
                  </a:lnTo>
                  <a:lnTo>
                    <a:pt x="226" y="270"/>
                  </a:lnTo>
                  <a:lnTo>
                    <a:pt x="216" y="290"/>
                  </a:lnTo>
                  <a:lnTo>
                    <a:pt x="201" y="307"/>
                  </a:lnTo>
                  <a:lnTo>
                    <a:pt x="183" y="321"/>
                  </a:lnTo>
                  <a:lnTo>
                    <a:pt x="163" y="332"/>
                  </a:lnTo>
                  <a:lnTo>
                    <a:pt x="140" y="338"/>
                  </a:lnTo>
                  <a:lnTo>
                    <a:pt x="114" y="341"/>
                  </a:lnTo>
                  <a:lnTo>
                    <a:pt x="91" y="338"/>
                  </a:lnTo>
                  <a:lnTo>
                    <a:pt x="80" y="336"/>
                  </a:lnTo>
                  <a:lnTo>
                    <a:pt x="69" y="333"/>
                  </a:lnTo>
                  <a:lnTo>
                    <a:pt x="61" y="330"/>
                  </a:lnTo>
                  <a:lnTo>
                    <a:pt x="51" y="325"/>
                  </a:lnTo>
                  <a:lnTo>
                    <a:pt x="35" y="314"/>
                  </a:lnTo>
                  <a:lnTo>
                    <a:pt x="21" y="300"/>
                  </a:lnTo>
                  <a:lnTo>
                    <a:pt x="16" y="291"/>
                  </a:lnTo>
                  <a:lnTo>
                    <a:pt x="11" y="283"/>
                  </a:lnTo>
                  <a:lnTo>
                    <a:pt x="4" y="264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4" name="Freeform 116"/>
            <p:cNvSpPr>
              <a:spLocks noEditPoints="1"/>
            </p:cNvSpPr>
            <p:nvPr/>
          </p:nvSpPr>
          <p:spPr bwMode="auto">
            <a:xfrm>
              <a:off x="1467" y="1713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9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9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5" name="Freeform 117"/>
            <p:cNvSpPr>
              <a:spLocks/>
            </p:cNvSpPr>
            <p:nvPr/>
          </p:nvSpPr>
          <p:spPr bwMode="auto">
            <a:xfrm>
              <a:off x="1365" y="140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6" name="Freeform 118"/>
            <p:cNvSpPr>
              <a:spLocks noEditPoints="1"/>
            </p:cNvSpPr>
            <p:nvPr/>
          </p:nvSpPr>
          <p:spPr bwMode="auto">
            <a:xfrm>
              <a:off x="1413" y="1403"/>
              <a:ext cx="47" cy="70"/>
            </a:xfrm>
            <a:custGeom>
              <a:avLst/>
              <a:gdLst>
                <a:gd name="T0" fmla="*/ 0 w 237"/>
                <a:gd name="T1" fmla="*/ 0 h 350"/>
                <a:gd name="T2" fmla="*/ 0 w 237"/>
                <a:gd name="T3" fmla="*/ 0 h 350"/>
                <a:gd name="T4" fmla="*/ 0 w 237"/>
                <a:gd name="T5" fmla="*/ 0 h 350"/>
                <a:gd name="T6" fmla="*/ 0 w 237"/>
                <a:gd name="T7" fmla="*/ 0 h 350"/>
                <a:gd name="T8" fmla="*/ 0 w 237"/>
                <a:gd name="T9" fmla="*/ 0 h 350"/>
                <a:gd name="T10" fmla="*/ 0 w 237"/>
                <a:gd name="T11" fmla="*/ 0 h 350"/>
                <a:gd name="T12" fmla="*/ 0 w 237"/>
                <a:gd name="T13" fmla="*/ 0 h 350"/>
                <a:gd name="T14" fmla="*/ 0 w 237"/>
                <a:gd name="T15" fmla="*/ 0 h 350"/>
                <a:gd name="T16" fmla="*/ 0 w 237"/>
                <a:gd name="T17" fmla="*/ 0 h 350"/>
                <a:gd name="T18" fmla="*/ 0 w 237"/>
                <a:gd name="T19" fmla="*/ 0 h 350"/>
                <a:gd name="T20" fmla="*/ 0 w 237"/>
                <a:gd name="T21" fmla="*/ 0 h 350"/>
                <a:gd name="T22" fmla="*/ 0 w 237"/>
                <a:gd name="T23" fmla="*/ 0 h 350"/>
                <a:gd name="T24" fmla="*/ 0 w 237"/>
                <a:gd name="T25" fmla="*/ 0 h 350"/>
                <a:gd name="T26" fmla="*/ 0 w 237"/>
                <a:gd name="T27" fmla="*/ 0 h 350"/>
                <a:gd name="T28" fmla="*/ 0 w 237"/>
                <a:gd name="T29" fmla="*/ 0 h 350"/>
                <a:gd name="T30" fmla="*/ 0 w 237"/>
                <a:gd name="T31" fmla="*/ 0 h 350"/>
                <a:gd name="T32" fmla="*/ 0 w 237"/>
                <a:gd name="T33" fmla="*/ 0 h 350"/>
                <a:gd name="T34" fmla="*/ 0 w 237"/>
                <a:gd name="T35" fmla="*/ 0 h 350"/>
                <a:gd name="T36" fmla="*/ 0 w 237"/>
                <a:gd name="T37" fmla="*/ 0 h 350"/>
                <a:gd name="T38" fmla="*/ 0 w 237"/>
                <a:gd name="T39" fmla="*/ 0 h 350"/>
                <a:gd name="T40" fmla="*/ 0 w 237"/>
                <a:gd name="T41" fmla="*/ 0 h 350"/>
                <a:gd name="T42" fmla="*/ 0 w 237"/>
                <a:gd name="T43" fmla="*/ 0 h 350"/>
                <a:gd name="T44" fmla="*/ 0 w 237"/>
                <a:gd name="T45" fmla="*/ 0 h 350"/>
                <a:gd name="T46" fmla="*/ 0 w 237"/>
                <a:gd name="T47" fmla="*/ 0 h 350"/>
                <a:gd name="T48" fmla="*/ 0 w 237"/>
                <a:gd name="T49" fmla="*/ 0 h 350"/>
                <a:gd name="T50" fmla="*/ 0 w 237"/>
                <a:gd name="T51" fmla="*/ 0 h 350"/>
                <a:gd name="T52" fmla="*/ 0 w 237"/>
                <a:gd name="T53" fmla="*/ 0 h 350"/>
                <a:gd name="T54" fmla="*/ 0 w 237"/>
                <a:gd name="T55" fmla="*/ 0 h 350"/>
                <a:gd name="T56" fmla="*/ 0 w 237"/>
                <a:gd name="T57" fmla="*/ 0 h 350"/>
                <a:gd name="T58" fmla="*/ 0 w 237"/>
                <a:gd name="T59" fmla="*/ 0 h 350"/>
                <a:gd name="T60" fmla="*/ 0 w 237"/>
                <a:gd name="T61" fmla="*/ 0 h 350"/>
                <a:gd name="T62" fmla="*/ 0 w 237"/>
                <a:gd name="T63" fmla="*/ 0 h 350"/>
                <a:gd name="T64" fmla="*/ 0 w 237"/>
                <a:gd name="T65" fmla="*/ 0 h 350"/>
                <a:gd name="T66" fmla="*/ 0 w 237"/>
                <a:gd name="T67" fmla="*/ 0 h 350"/>
                <a:gd name="T68" fmla="*/ 0 w 237"/>
                <a:gd name="T69" fmla="*/ 0 h 350"/>
                <a:gd name="T70" fmla="*/ 0 w 237"/>
                <a:gd name="T71" fmla="*/ 0 h 350"/>
                <a:gd name="T72" fmla="*/ 0 w 237"/>
                <a:gd name="T73" fmla="*/ 0 h 350"/>
                <a:gd name="T74" fmla="*/ 0 w 237"/>
                <a:gd name="T75" fmla="*/ 0 h 350"/>
                <a:gd name="T76" fmla="*/ 0 w 237"/>
                <a:gd name="T77" fmla="*/ 0 h 350"/>
                <a:gd name="T78" fmla="*/ 0 w 237"/>
                <a:gd name="T79" fmla="*/ 0 h 350"/>
                <a:gd name="T80" fmla="*/ 0 w 237"/>
                <a:gd name="T81" fmla="*/ 0 h 350"/>
                <a:gd name="T82" fmla="*/ 0 w 237"/>
                <a:gd name="T83" fmla="*/ 0 h 350"/>
                <a:gd name="T84" fmla="*/ 0 w 237"/>
                <a:gd name="T85" fmla="*/ 0 h 350"/>
                <a:gd name="T86" fmla="*/ 0 w 237"/>
                <a:gd name="T87" fmla="*/ 0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0"/>
                <a:gd name="T134" fmla="*/ 237 w 237"/>
                <a:gd name="T135" fmla="*/ 350 h 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0">
                  <a:moveTo>
                    <a:pt x="189" y="237"/>
                  </a:moveTo>
                  <a:lnTo>
                    <a:pt x="189" y="229"/>
                  </a:lnTo>
                  <a:lnTo>
                    <a:pt x="188" y="222"/>
                  </a:lnTo>
                  <a:lnTo>
                    <a:pt x="184" y="207"/>
                  </a:lnTo>
                  <a:lnTo>
                    <a:pt x="182" y="200"/>
                  </a:lnTo>
                  <a:lnTo>
                    <a:pt x="178" y="194"/>
                  </a:lnTo>
                  <a:lnTo>
                    <a:pt x="171" y="184"/>
                  </a:lnTo>
                  <a:lnTo>
                    <a:pt x="161" y="176"/>
                  </a:lnTo>
                  <a:lnTo>
                    <a:pt x="149" y="169"/>
                  </a:lnTo>
                  <a:lnTo>
                    <a:pt x="137" y="165"/>
                  </a:lnTo>
                  <a:lnTo>
                    <a:pt x="123" y="164"/>
                  </a:lnTo>
                  <a:lnTo>
                    <a:pt x="114" y="165"/>
                  </a:lnTo>
                  <a:lnTo>
                    <a:pt x="107" y="165"/>
                  </a:lnTo>
                  <a:lnTo>
                    <a:pt x="100" y="167"/>
                  </a:lnTo>
                  <a:lnTo>
                    <a:pt x="93" y="170"/>
                  </a:lnTo>
                  <a:lnTo>
                    <a:pt x="80" y="176"/>
                  </a:lnTo>
                  <a:lnTo>
                    <a:pt x="76" y="179"/>
                  </a:lnTo>
                  <a:lnTo>
                    <a:pt x="71" y="184"/>
                  </a:lnTo>
                  <a:lnTo>
                    <a:pt x="64" y="194"/>
                  </a:lnTo>
                  <a:lnTo>
                    <a:pt x="58" y="207"/>
                  </a:lnTo>
                  <a:lnTo>
                    <a:pt x="54" y="222"/>
                  </a:lnTo>
                  <a:lnTo>
                    <a:pt x="53" y="237"/>
                  </a:lnTo>
                  <a:lnTo>
                    <a:pt x="53" y="246"/>
                  </a:lnTo>
                  <a:lnTo>
                    <a:pt x="54" y="254"/>
                  </a:lnTo>
                  <a:lnTo>
                    <a:pt x="58" y="268"/>
                  </a:lnTo>
                  <a:lnTo>
                    <a:pt x="64" y="281"/>
                  </a:lnTo>
                  <a:lnTo>
                    <a:pt x="71" y="291"/>
                  </a:lnTo>
                  <a:lnTo>
                    <a:pt x="80" y="300"/>
                  </a:lnTo>
                  <a:lnTo>
                    <a:pt x="93" y="306"/>
                  </a:lnTo>
                  <a:lnTo>
                    <a:pt x="106" y="311"/>
                  </a:lnTo>
                  <a:lnTo>
                    <a:pt x="121" y="312"/>
                  </a:lnTo>
                  <a:lnTo>
                    <a:pt x="129" y="311"/>
                  </a:lnTo>
                  <a:lnTo>
                    <a:pt x="136" y="311"/>
                  </a:lnTo>
                  <a:lnTo>
                    <a:pt x="142" y="308"/>
                  </a:lnTo>
                  <a:lnTo>
                    <a:pt x="149" y="306"/>
                  </a:lnTo>
                  <a:lnTo>
                    <a:pt x="160" y="300"/>
                  </a:lnTo>
                  <a:lnTo>
                    <a:pt x="171" y="291"/>
                  </a:lnTo>
                  <a:lnTo>
                    <a:pt x="174" y="287"/>
                  </a:lnTo>
                  <a:lnTo>
                    <a:pt x="178" y="281"/>
                  </a:lnTo>
                  <a:lnTo>
                    <a:pt x="184" y="267"/>
                  </a:lnTo>
                  <a:lnTo>
                    <a:pt x="188" y="253"/>
                  </a:lnTo>
                  <a:lnTo>
                    <a:pt x="189" y="237"/>
                  </a:lnTo>
                  <a:close/>
                  <a:moveTo>
                    <a:pt x="233" y="94"/>
                  </a:moveTo>
                  <a:lnTo>
                    <a:pt x="189" y="94"/>
                  </a:lnTo>
                  <a:lnTo>
                    <a:pt x="186" y="81"/>
                  </a:lnTo>
                  <a:lnTo>
                    <a:pt x="183" y="70"/>
                  </a:lnTo>
                  <a:lnTo>
                    <a:pt x="177" y="61"/>
                  </a:lnTo>
                  <a:lnTo>
                    <a:pt x="171" y="53"/>
                  </a:lnTo>
                  <a:lnTo>
                    <a:pt x="162" y="47"/>
                  </a:lnTo>
                  <a:lnTo>
                    <a:pt x="152" y="43"/>
                  </a:lnTo>
                  <a:lnTo>
                    <a:pt x="141" y="40"/>
                  </a:lnTo>
                  <a:lnTo>
                    <a:pt x="127" y="40"/>
                  </a:lnTo>
                  <a:lnTo>
                    <a:pt x="119" y="40"/>
                  </a:lnTo>
                  <a:lnTo>
                    <a:pt x="111" y="41"/>
                  </a:lnTo>
                  <a:lnTo>
                    <a:pt x="102" y="43"/>
                  </a:lnTo>
                  <a:lnTo>
                    <a:pt x="95" y="47"/>
                  </a:lnTo>
                  <a:lnTo>
                    <a:pt x="88" y="52"/>
                  </a:lnTo>
                  <a:lnTo>
                    <a:pt x="82" y="57"/>
                  </a:lnTo>
                  <a:lnTo>
                    <a:pt x="71" y="70"/>
                  </a:lnTo>
                  <a:lnTo>
                    <a:pt x="62" y="87"/>
                  </a:lnTo>
                  <a:lnTo>
                    <a:pt x="56" y="108"/>
                  </a:lnTo>
                  <a:lnTo>
                    <a:pt x="52" y="132"/>
                  </a:lnTo>
                  <a:lnTo>
                    <a:pt x="49" y="161"/>
                  </a:lnTo>
                  <a:lnTo>
                    <a:pt x="56" y="153"/>
                  </a:lnTo>
                  <a:lnTo>
                    <a:pt x="65" y="146"/>
                  </a:lnTo>
                  <a:lnTo>
                    <a:pt x="83" y="134"/>
                  </a:lnTo>
                  <a:lnTo>
                    <a:pt x="105" y="126"/>
                  </a:lnTo>
                  <a:lnTo>
                    <a:pt x="129" y="124"/>
                  </a:lnTo>
                  <a:lnTo>
                    <a:pt x="139" y="125"/>
                  </a:lnTo>
                  <a:lnTo>
                    <a:pt x="152" y="126"/>
                  </a:lnTo>
                  <a:lnTo>
                    <a:pt x="162" y="129"/>
                  </a:lnTo>
                  <a:lnTo>
                    <a:pt x="172" y="132"/>
                  </a:lnTo>
                  <a:lnTo>
                    <a:pt x="182" y="136"/>
                  </a:lnTo>
                  <a:lnTo>
                    <a:pt x="191" y="142"/>
                  </a:lnTo>
                  <a:lnTo>
                    <a:pt x="198" y="148"/>
                  </a:lnTo>
                  <a:lnTo>
                    <a:pt x="207" y="155"/>
                  </a:lnTo>
                  <a:lnTo>
                    <a:pt x="219" y="171"/>
                  </a:lnTo>
                  <a:lnTo>
                    <a:pt x="225" y="181"/>
                  </a:lnTo>
                  <a:lnTo>
                    <a:pt x="229" y="190"/>
                  </a:lnTo>
                  <a:lnTo>
                    <a:pt x="235" y="212"/>
                  </a:lnTo>
                  <a:lnTo>
                    <a:pt x="237" y="237"/>
                  </a:lnTo>
                  <a:lnTo>
                    <a:pt x="236" y="249"/>
                  </a:lnTo>
                  <a:lnTo>
                    <a:pt x="235" y="261"/>
                  </a:lnTo>
                  <a:lnTo>
                    <a:pt x="232" y="272"/>
                  </a:lnTo>
                  <a:lnTo>
                    <a:pt x="229" y="283"/>
                  </a:lnTo>
                  <a:lnTo>
                    <a:pt x="224" y="293"/>
                  </a:lnTo>
                  <a:lnTo>
                    <a:pt x="219" y="302"/>
                  </a:lnTo>
                  <a:lnTo>
                    <a:pt x="212" y="311"/>
                  </a:lnTo>
                  <a:lnTo>
                    <a:pt x="205" y="319"/>
                  </a:lnTo>
                  <a:lnTo>
                    <a:pt x="189" y="332"/>
                  </a:lnTo>
                  <a:lnTo>
                    <a:pt x="168" y="342"/>
                  </a:lnTo>
                  <a:lnTo>
                    <a:pt x="147" y="348"/>
                  </a:lnTo>
                  <a:lnTo>
                    <a:pt x="121" y="350"/>
                  </a:lnTo>
                  <a:lnTo>
                    <a:pt x="107" y="349"/>
                  </a:lnTo>
                  <a:lnTo>
                    <a:pt x="101" y="349"/>
                  </a:lnTo>
                  <a:lnTo>
                    <a:pt x="94" y="348"/>
                  </a:lnTo>
                  <a:lnTo>
                    <a:pt x="82" y="344"/>
                  </a:lnTo>
                  <a:lnTo>
                    <a:pt x="70" y="340"/>
                  </a:lnTo>
                  <a:lnTo>
                    <a:pt x="59" y="334"/>
                  </a:lnTo>
                  <a:lnTo>
                    <a:pt x="49" y="327"/>
                  </a:lnTo>
                  <a:lnTo>
                    <a:pt x="40" y="319"/>
                  </a:lnTo>
                  <a:lnTo>
                    <a:pt x="31" y="309"/>
                  </a:lnTo>
                  <a:lnTo>
                    <a:pt x="24" y="299"/>
                  </a:lnTo>
                  <a:lnTo>
                    <a:pt x="18" y="287"/>
                  </a:lnTo>
                  <a:lnTo>
                    <a:pt x="8" y="259"/>
                  </a:lnTo>
                  <a:lnTo>
                    <a:pt x="2" y="228"/>
                  </a:lnTo>
                  <a:lnTo>
                    <a:pt x="0" y="190"/>
                  </a:lnTo>
                  <a:lnTo>
                    <a:pt x="1" y="167"/>
                  </a:lnTo>
                  <a:lnTo>
                    <a:pt x="2" y="147"/>
                  </a:lnTo>
                  <a:lnTo>
                    <a:pt x="5" y="126"/>
                  </a:lnTo>
                  <a:lnTo>
                    <a:pt x="9" y="108"/>
                  </a:lnTo>
                  <a:lnTo>
                    <a:pt x="14" y="92"/>
                  </a:lnTo>
                  <a:lnTo>
                    <a:pt x="19" y="76"/>
                  </a:lnTo>
                  <a:lnTo>
                    <a:pt x="23" y="69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8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73" y="13"/>
                  </a:lnTo>
                  <a:lnTo>
                    <a:pt x="85" y="7"/>
                  </a:lnTo>
                  <a:lnTo>
                    <a:pt x="99" y="4"/>
                  </a:lnTo>
                  <a:lnTo>
                    <a:pt x="113" y="1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0" y="2"/>
                  </a:lnTo>
                  <a:lnTo>
                    <a:pt x="171" y="6"/>
                  </a:lnTo>
                  <a:lnTo>
                    <a:pt x="179" y="10"/>
                  </a:lnTo>
                  <a:lnTo>
                    <a:pt x="188" y="14"/>
                  </a:lnTo>
                  <a:lnTo>
                    <a:pt x="203" y="25"/>
                  </a:lnTo>
                  <a:lnTo>
                    <a:pt x="215" y="37"/>
                  </a:lnTo>
                  <a:lnTo>
                    <a:pt x="224" y="54"/>
                  </a:lnTo>
                  <a:lnTo>
                    <a:pt x="231" y="72"/>
                  </a:lnTo>
                  <a:lnTo>
                    <a:pt x="233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7" name="Freeform 119"/>
            <p:cNvSpPr>
              <a:spLocks noEditPoints="1"/>
            </p:cNvSpPr>
            <p:nvPr/>
          </p:nvSpPr>
          <p:spPr bwMode="auto">
            <a:xfrm>
              <a:off x="1467" y="140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8" name="Freeform 120"/>
            <p:cNvSpPr>
              <a:spLocks/>
            </p:cNvSpPr>
            <p:nvPr/>
          </p:nvSpPr>
          <p:spPr bwMode="auto">
            <a:xfrm>
              <a:off x="1365" y="109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9" name="Freeform 121"/>
            <p:cNvSpPr>
              <a:spLocks/>
            </p:cNvSpPr>
            <p:nvPr/>
          </p:nvSpPr>
          <p:spPr bwMode="auto">
            <a:xfrm>
              <a:off x="1413" y="1095"/>
              <a:ext cx="47" cy="66"/>
            </a:xfrm>
            <a:custGeom>
              <a:avLst/>
              <a:gdLst>
                <a:gd name="T0" fmla="*/ 0 w 232"/>
                <a:gd name="T1" fmla="*/ 0 h 331"/>
                <a:gd name="T2" fmla="*/ 0 w 232"/>
                <a:gd name="T3" fmla="*/ 0 h 331"/>
                <a:gd name="T4" fmla="*/ 0 w 232"/>
                <a:gd name="T5" fmla="*/ 0 h 331"/>
                <a:gd name="T6" fmla="*/ 0 w 232"/>
                <a:gd name="T7" fmla="*/ 0 h 331"/>
                <a:gd name="T8" fmla="*/ 0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w 232"/>
                <a:gd name="T15" fmla="*/ 0 h 331"/>
                <a:gd name="T16" fmla="*/ 0 w 232"/>
                <a:gd name="T17" fmla="*/ 0 h 331"/>
                <a:gd name="T18" fmla="*/ 0 w 232"/>
                <a:gd name="T19" fmla="*/ 0 h 331"/>
                <a:gd name="T20" fmla="*/ 0 w 232"/>
                <a:gd name="T21" fmla="*/ 0 h 331"/>
                <a:gd name="T22" fmla="*/ 0 w 232"/>
                <a:gd name="T23" fmla="*/ 0 h 331"/>
                <a:gd name="T24" fmla="*/ 0 w 232"/>
                <a:gd name="T25" fmla="*/ 0 h 331"/>
                <a:gd name="T26" fmla="*/ 0 w 232"/>
                <a:gd name="T27" fmla="*/ 0 h 331"/>
                <a:gd name="T28" fmla="*/ 0 w 232"/>
                <a:gd name="T29" fmla="*/ 0 h 331"/>
                <a:gd name="T30" fmla="*/ 0 w 232"/>
                <a:gd name="T31" fmla="*/ 0 h 331"/>
                <a:gd name="T32" fmla="*/ 0 w 232"/>
                <a:gd name="T33" fmla="*/ 0 h 331"/>
                <a:gd name="T34" fmla="*/ 0 w 232"/>
                <a:gd name="T35" fmla="*/ 0 h 331"/>
                <a:gd name="T36" fmla="*/ 0 w 232"/>
                <a:gd name="T37" fmla="*/ 0 h 331"/>
                <a:gd name="T38" fmla="*/ 0 w 232"/>
                <a:gd name="T39" fmla="*/ 0 h 331"/>
                <a:gd name="T40" fmla="*/ 0 w 232"/>
                <a:gd name="T41" fmla="*/ 0 h 331"/>
                <a:gd name="T42" fmla="*/ 0 w 232"/>
                <a:gd name="T43" fmla="*/ 0 h 331"/>
                <a:gd name="T44" fmla="*/ 0 w 232"/>
                <a:gd name="T45" fmla="*/ 0 h 331"/>
                <a:gd name="T46" fmla="*/ 0 w 232"/>
                <a:gd name="T47" fmla="*/ 0 h 331"/>
                <a:gd name="T48" fmla="*/ 0 w 232"/>
                <a:gd name="T49" fmla="*/ 0 h 331"/>
                <a:gd name="T50" fmla="*/ 0 w 232"/>
                <a:gd name="T51" fmla="*/ 0 h 331"/>
                <a:gd name="T52" fmla="*/ 0 w 232"/>
                <a:gd name="T53" fmla="*/ 0 h 331"/>
                <a:gd name="T54" fmla="*/ 0 w 232"/>
                <a:gd name="T55" fmla="*/ 0 h 3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2"/>
                <a:gd name="T85" fmla="*/ 0 h 331"/>
                <a:gd name="T86" fmla="*/ 232 w 232"/>
                <a:gd name="T87" fmla="*/ 331 h 3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2" h="331">
                  <a:moveTo>
                    <a:pt x="46" y="331"/>
                  </a:moveTo>
                  <a:lnTo>
                    <a:pt x="50" y="312"/>
                  </a:lnTo>
                  <a:lnTo>
                    <a:pt x="53" y="292"/>
                  </a:lnTo>
                  <a:lnTo>
                    <a:pt x="57" y="272"/>
                  </a:lnTo>
                  <a:lnTo>
                    <a:pt x="63" y="253"/>
                  </a:lnTo>
                  <a:lnTo>
                    <a:pt x="68" y="234"/>
                  </a:lnTo>
                  <a:lnTo>
                    <a:pt x="75" y="216"/>
                  </a:lnTo>
                  <a:lnTo>
                    <a:pt x="82" y="198"/>
                  </a:lnTo>
                  <a:lnTo>
                    <a:pt x="91" y="180"/>
                  </a:lnTo>
                  <a:lnTo>
                    <a:pt x="99" y="162"/>
                  </a:lnTo>
                  <a:lnTo>
                    <a:pt x="110" y="145"/>
                  </a:lnTo>
                  <a:lnTo>
                    <a:pt x="120" y="128"/>
                  </a:lnTo>
                  <a:lnTo>
                    <a:pt x="132" y="111"/>
                  </a:lnTo>
                  <a:lnTo>
                    <a:pt x="157" y="77"/>
                  </a:lnTo>
                  <a:lnTo>
                    <a:pt x="18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41"/>
                  </a:lnTo>
                  <a:lnTo>
                    <a:pt x="204" y="74"/>
                  </a:lnTo>
                  <a:lnTo>
                    <a:pt x="180" y="106"/>
                  </a:lnTo>
                  <a:lnTo>
                    <a:pt x="158" y="141"/>
                  </a:lnTo>
                  <a:lnTo>
                    <a:pt x="140" y="176"/>
                  </a:lnTo>
                  <a:lnTo>
                    <a:pt x="124" y="213"/>
                  </a:lnTo>
                  <a:lnTo>
                    <a:pt x="111" y="252"/>
                  </a:lnTo>
                  <a:lnTo>
                    <a:pt x="102" y="290"/>
                  </a:lnTo>
                  <a:lnTo>
                    <a:pt x="96" y="331"/>
                  </a:lnTo>
                  <a:lnTo>
                    <a:pt x="46" y="3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0" name="Freeform 122"/>
            <p:cNvSpPr>
              <a:spLocks noEditPoints="1"/>
            </p:cNvSpPr>
            <p:nvPr/>
          </p:nvSpPr>
          <p:spPr bwMode="auto">
            <a:xfrm>
              <a:off x="1467" y="109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6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1" name="Line 123"/>
            <p:cNvSpPr>
              <a:spLocks noChangeShapeType="1"/>
            </p:cNvSpPr>
            <p:nvPr/>
          </p:nvSpPr>
          <p:spPr bwMode="auto">
            <a:xfrm>
              <a:off x="1548" y="329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2" name="Line 124"/>
            <p:cNvSpPr>
              <a:spLocks noChangeShapeType="1"/>
            </p:cNvSpPr>
            <p:nvPr/>
          </p:nvSpPr>
          <p:spPr bwMode="auto">
            <a:xfrm>
              <a:off x="1548" y="329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3" name="Line 125"/>
            <p:cNvSpPr>
              <a:spLocks noChangeShapeType="1"/>
            </p:cNvSpPr>
            <p:nvPr/>
          </p:nvSpPr>
          <p:spPr bwMode="auto">
            <a:xfrm>
              <a:off x="1548" y="323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4" name="Line 126"/>
            <p:cNvSpPr>
              <a:spLocks noChangeShapeType="1"/>
            </p:cNvSpPr>
            <p:nvPr/>
          </p:nvSpPr>
          <p:spPr bwMode="auto">
            <a:xfrm>
              <a:off x="1548" y="317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5" name="Line 127"/>
            <p:cNvSpPr>
              <a:spLocks noChangeShapeType="1"/>
            </p:cNvSpPr>
            <p:nvPr/>
          </p:nvSpPr>
          <p:spPr bwMode="auto">
            <a:xfrm>
              <a:off x="1548" y="310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6" name="Line 128"/>
            <p:cNvSpPr>
              <a:spLocks noChangeShapeType="1"/>
            </p:cNvSpPr>
            <p:nvPr/>
          </p:nvSpPr>
          <p:spPr bwMode="auto">
            <a:xfrm>
              <a:off x="1548" y="304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7" name="Line 129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8" name="Line 130"/>
            <p:cNvSpPr>
              <a:spLocks noChangeShapeType="1"/>
            </p:cNvSpPr>
            <p:nvPr/>
          </p:nvSpPr>
          <p:spPr bwMode="auto">
            <a:xfrm>
              <a:off x="1548" y="298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9" name="Line 131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0" name="Line 132"/>
            <p:cNvSpPr>
              <a:spLocks noChangeShapeType="1"/>
            </p:cNvSpPr>
            <p:nvPr/>
          </p:nvSpPr>
          <p:spPr bwMode="auto">
            <a:xfrm>
              <a:off x="1548" y="292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1" name="Line 133"/>
            <p:cNvSpPr>
              <a:spLocks noChangeShapeType="1"/>
            </p:cNvSpPr>
            <p:nvPr/>
          </p:nvSpPr>
          <p:spPr bwMode="auto">
            <a:xfrm>
              <a:off x="1548" y="286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2" name="Line 134"/>
            <p:cNvSpPr>
              <a:spLocks noChangeShapeType="1"/>
            </p:cNvSpPr>
            <p:nvPr/>
          </p:nvSpPr>
          <p:spPr bwMode="auto">
            <a:xfrm>
              <a:off x="1548" y="279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3" name="Line 135"/>
            <p:cNvSpPr>
              <a:spLocks noChangeShapeType="1"/>
            </p:cNvSpPr>
            <p:nvPr/>
          </p:nvSpPr>
          <p:spPr bwMode="auto">
            <a:xfrm>
              <a:off x="1548" y="273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4" name="Line 136"/>
            <p:cNvSpPr>
              <a:spLocks noChangeShapeType="1"/>
            </p:cNvSpPr>
            <p:nvPr/>
          </p:nvSpPr>
          <p:spPr bwMode="auto">
            <a:xfrm>
              <a:off x="1548" y="267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5" name="Line 137"/>
            <p:cNvSpPr>
              <a:spLocks noChangeShapeType="1"/>
            </p:cNvSpPr>
            <p:nvPr/>
          </p:nvSpPr>
          <p:spPr bwMode="auto">
            <a:xfrm>
              <a:off x="1548" y="267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6" name="Line 138"/>
            <p:cNvSpPr>
              <a:spLocks noChangeShapeType="1"/>
            </p:cNvSpPr>
            <p:nvPr/>
          </p:nvSpPr>
          <p:spPr bwMode="auto">
            <a:xfrm>
              <a:off x="1548" y="267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7" name="Line 139"/>
            <p:cNvSpPr>
              <a:spLocks noChangeShapeType="1"/>
            </p:cNvSpPr>
            <p:nvPr/>
          </p:nvSpPr>
          <p:spPr bwMode="auto">
            <a:xfrm>
              <a:off x="1548" y="261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8" name="Line 140"/>
            <p:cNvSpPr>
              <a:spLocks noChangeShapeType="1"/>
            </p:cNvSpPr>
            <p:nvPr/>
          </p:nvSpPr>
          <p:spPr bwMode="auto">
            <a:xfrm>
              <a:off x="1548" y="255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9" name="Line 141"/>
            <p:cNvSpPr>
              <a:spLocks noChangeShapeType="1"/>
            </p:cNvSpPr>
            <p:nvPr/>
          </p:nvSpPr>
          <p:spPr bwMode="auto">
            <a:xfrm>
              <a:off x="1548" y="248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0" name="Line 142"/>
            <p:cNvSpPr>
              <a:spLocks noChangeShapeType="1"/>
            </p:cNvSpPr>
            <p:nvPr/>
          </p:nvSpPr>
          <p:spPr bwMode="auto">
            <a:xfrm>
              <a:off x="1548" y="242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1" name="Line 143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2" name="Line 144"/>
            <p:cNvSpPr>
              <a:spLocks noChangeShapeType="1"/>
            </p:cNvSpPr>
            <p:nvPr/>
          </p:nvSpPr>
          <p:spPr bwMode="auto">
            <a:xfrm>
              <a:off x="1548" y="236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3" name="Line 145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4" name="Line 146"/>
            <p:cNvSpPr>
              <a:spLocks noChangeShapeType="1"/>
            </p:cNvSpPr>
            <p:nvPr/>
          </p:nvSpPr>
          <p:spPr bwMode="auto">
            <a:xfrm>
              <a:off x="1548" y="230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5" name="Line 147"/>
            <p:cNvSpPr>
              <a:spLocks noChangeShapeType="1"/>
            </p:cNvSpPr>
            <p:nvPr/>
          </p:nvSpPr>
          <p:spPr bwMode="auto">
            <a:xfrm>
              <a:off x="1548" y="224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6" name="Line 148"/>
            <p:cNvSpPr>
              <a:spLocks noChangeShapeType="1"/>
            </p:cNvSpPr>
            <p:nvPr/>
          </p:nvSpPr>
          <p:spPr bwMode="auto">
            <a:xfrm>
              <a:off x="1548" y="217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7" name="Line 149"/>
            <p:cNvSpPr>
              <a:spLocks noChangeShapeType="1"/>
            </p:cNvSpPr>
            <p:nvPr/>
          </p:nvSpPr>
          <p:spPr bwMode="auto">
            <a:xfrm>
              <a:off x="1548" y="211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8" name="Line 150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9" name="Line 151"/>
            <p:cNvSpPr>
              <a:spLocks noChangeShapeType="1"/>
            </p:cNvSpPr>
            <p:nvPr/>
          </p:nvSpPr>
          <p:spPr bwMode="auto">
            <a:xfrm>
              <a:off x="1548" y="205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0" name="Line 152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1" name="Line 153"/>
            <p:cNvSpPr>
              <a:spLocks noChangeShapeType="1"/>
            </p:cNvSpPr>
            <p:nvPr/>
          </p:nvSpPr>
          <p:spPr bwMode="auto">
            <a:xfrm>
              <a:off x="1548" y="199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2" name="Line 154"/>
            <p:cNvSpPr>
              <a:spLocks noChangeShapeType="1"/>
            </p:cNvSpPr>
            <p:nvPr/>
          </p:nvSpPr>
          <p:spPr bwMode="auto">
            <a:xfrm>
              <a:off x="1548" y="193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3" name="Line 155"/>
            <p:cNvSpPr>
              <a:spLocks noChangeShapeType="1"/>
            </p:cNvSpPr>
            <p:nvPr/>
          </p:nvSpPr>
          <p:spPr bwMode="auto">
            <a:xfrm>
              <a:off x="1548" y="186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4" name="Line 156"/>
            <p:cNvSpPr>
              <a:spLocks noChangeShapeType="1"/>
            </p:cNvSpPr>
            <p:nvPr/>
          </p:nvSpPr>
          <p:spPr bwMode="auto">
            <a:xfrm>
              <a:off x="1548" y="180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5" name="Line 157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6" name="Line 158"/>
            <p:cNvSpPr>
              <a:spLocks noChangeShapeType="1"/>
            </p:cNvSpPr>
            <p:nvPr/>
          </p:nvSpPr>
          <p:spPr bwMode="auto">
            <a:xfrm>
              <a:off x="1548" y="174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7" name="Line 159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8" name="Line 160"/>
            <p:cNvSpPr>
              <a:spLocks noChangeShapeType="1"/>
            </p:cNvSpPr>
            <p:nvPr/>
          </p:nvSpPr>
          <p:spPr bwMode="auto">
            <a:xfrm>
              <a:off x="1548" y="168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9" name="Line 161"/>
            <p:cNvSpPr>
              <a:spLocks noChangeShapeType="1"/>
            </p:cNvSpPr>
            <p:nvPr/>
          </p:nvSpPr>
          <p:spPr bwMode="auto">
            <a:xfrm>
              <a:off x="1548" y="162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0" name="Line 162"/>
            <p:cNvSpPr>
              <a:spLocks noChangeShapeType="1"/>
            </p:cNvSpPr>
            <p:nvPr/>
          </p:nvSpPr>
          <p:spPr bwMode="auto">
            <a:xfrm>
              <a:off x="1548" y="155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1" name="Line 163"/>
            <p:cNvSpPr>
              <a:spLocks noChangeShapeType="1"/>
            </p:cNvSpPr>
            <p:nvPr/>
          </p:nvSpPr>
          <p:spPr bwMode="auto">
            <a:xfrm>
              <a:off x="1548" y="149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2" name="Line 164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3" name="Line 165"/>
            <p:cNvSpPr>
              <a:spLocks noChangeShapeType="1"/>
            </p:cNvSpPr>
            <p:nvPr/>
          </p:nvSpPr>
          <p:spPr bwMode="auto">
            <a:xfrm>
              <a:off x="1548" y="143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4" name="Line 166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5" name="Line 167"/>
            <p:cNvSpPr>
              <a:spLocks noChangeShapeType="1"/>
            </p:cNvSpPr>
            <p:nvPr/>
          </p:nvSpPr>
          <p:spPr bwMode="auto">
            <a:xfrm>
              <a:off x="1548" y="137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6" name="Line 168"/>
            <p:cNvSpPr>
              <a:spLocks noChangeShapeType="1"/>
            </p:cNvSpPr>
            <p:nvPr/>
          </p:nvSpPr>
          <p:spPr bwMode="auto">
            <a:xfrm>
              <a:off x="1548" y="131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7" name="Line 169"/>
            <p:cNvSpPr>
              <a:spLocks noChangeShapeType="1"/>
            </p:cNvSpPr>
            <p:nvPr/>
          </p:nvSpPr>
          <p:spPr bwMode="auto">
            <a:xfrm>
              <a:off x="1548" y="124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8" name="Line 170"/>
            <p:cNvSpPr>
              <a:spLocks noChangeShapeType="1"/>
            </p:cNvSpPr>
            <p:nvPr/>
          </p:nvSpPr>
          <p:spPr bwMode="auto">
            <a:xfrm>
              <a:off x="1548" y="118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9" name="Line 171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0" name="Line 172"/>
            <p:cNvSpPr>
              <a:spLocks noChangeShapeType="1"/>
            </p:cNvSpPr>
            <p:nvPr/>
          </p:nvSpPr>
          <p:spPr bwMode="auto">
            <a:xfrm>
              <a:off x="1548" y="112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1" name="Line 173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3428" name="Text Box 174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3429" name="Text Box 175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3430" name="Text Box 176"/>
          <p:cNvSpPr txBox="1">
            <a:spLocks noChangeArrowheads="1"/>
          </p:cNvSpPr>
          <p:nvPr/>
        </p:nvSpPr>
        <p:spPr bwMode="auto">
          <a:xfrm>
            <a:off x="4038600" y="5638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  <p:sp>
        <p:nvSpPr>
          <p:cNvPr id="103431" name="Text Box 177"/>
          <p:cNvSpPr txBox="1">
            <a:spLocks noChangeArrowheads="1"/>
          </p:cNvSpPr>
          <p:nvPr/>
        </p:nvSpPr>
        <p:spPr bwMode="auto">
          <a:xfrm>
            <a:off x="457200" y="6019800"/>
            <a:ext cx="2743200" cy="369888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0066FF"/>
                </a:solidFill>
              </a:rPr>
              <a:t>(Polinômio)</a:t>
            </a:r>
          </a:p>
        </p:txBody>
      </p:sp>
    </p:spTree>
    <p:extLst>
      <p:ext uri="{BB962C8B-B14F-4D97-AF65-F5344CB8AC3E}">
        <p14:creationId xmlns:p14="http://schemas.microsoft.com/office/powerpoint/2010/main" val="3279824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0"/>
            <a:ext cx="9180512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58722" name="Picture 2" descr="Little angels 2 bl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1412776"/>
            <a:ext cx="3810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651347" y="476672"/>
            <a:ext cx="19383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altLang="pt-BR" sz="3200" b="1" dirty="0" smtClean="0">
                <a:solidFill>
                  <a:srgbClr val="FFFF00"/>
                </a:solidFill>
              </a:rPr>
              <a:t>Criança?</a:t>
            </a:r>
            <a:endParaRPr lang="pt-BR" sz="3200" dirty="0"/>
          </a:p>
        </p:txBody>
      </p:sp>
      <p:sp>
        <p:nvSpPr>
          <p:cNvPr id="10" name="Retângulo 9"/>
          <p:cNvSpPr/>
          <p:nvPr/>
        </p:nvSpPr>
        <p:spPr>
          <a:xfrm>
            <a:off x="6444208" y="5463550"/>
            <a:ext cx="146065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3200" b="1" dirty="0" smtClean="0">
                <a:solidFill>
                  <a:srgbClr val="FFFF00"/>
                </a:solidFill>
              </a:rPr>
              <a:t>ANJO!</a:t>
            </a:r>
            <a:endParaRPr lang="pt-BR" sz="3200" dirty="0"/>
          </a:p>
        </p:txBody>
      </p:sp>
    </p:spTree>
    <p:extLst>
      <p:ext uri="{BB962C8B-B14F-4D97-AF65-F5344CB8AC3E}">
        <p14:creationId xmlns:p14="http://schemas.microsoft.com/office/powerpoint/2010/main" val="4088724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4451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alt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  <p:extLst>
      <p:ext uri="{BB962C8B-B14F-4D97-AF65-F5344CB8AC3E}">
        <p14:creationId xmlns:p14="http://schemas.microsoft.com/office/powerpoint/2010/main" val="804700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588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2033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Conector reto 4"/>
          <p:cNvCxnSpPr/>
          <p:nvPr/>
        </p:nvCxnSpPr>
        <p:spPr>
          <a:xfrm rot="5400000">
            <a:off x="3357562" y="3357563"/>
            <a:ext cx="3001963" cy="1588"/>
          </a:xfrm>
          <a:prstGeom prst="line">
            <a:avLst/>
          </a:prstGeom>
          <a:ln w="3810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525" name="CaixaDeTexto 5"/>
          <p:cNvSpPr txBox="1">
            <a:spLocks noChangeArrowheads="1"/>
          </p:cNvSpPr>
          <p:nvPr/>
        </p:nvSpPr>
        <p:spPr bwMode="auto">
          <a:xfrm>
            <a:off x="4214813" y="1785938"/>
            <a:ext cx="5715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400">
                <a:sym typeface="Wingdings 2" panose="05020102010507070707" pitchFamily="18" charset="2"/>
              </a:rPr>
              <a:t></a:t>
            </a:r>
            <a:endParaRPr lang="pt-BR" altLang="pt-BR" sz="4400"/>
          </a:p>
        </p:txBody>
      </p:sp>
    </p:spTree>
    <p:extLst>
      <p:ext uri="{BB962C8B-B14F-4D97-AF65-F5344CB8AC3E}">
        <p14:creationId xmlns:p14="http://schemas.microsoft.com/office/powerpoint/2010/main" val="357424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8547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8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9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0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1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2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8000" b="1">
                <a:solidFill>
                  <a:srgbClr val="FF9900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053278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109572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  <p:extLst>
      <p:ext uri="{BB962C8B-B14F-4D97-AF65-F5344CB8AC3E}">
        <p14:creationId xmlns:p14="http://schemas.microsoft.com/office/powerpoint/2010/main" val="4277777112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5C"/>
              </a:gs>
            </a:gsLst>
            <a:path path="rect">
              <a:fillToRect l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10595" name="Group 3"/>
          <p:cNvGrpSpPr>
            <a:grpSpLocks/>
          </p:cNvGrpSpPr>
          <p:nvPr/>
        </p:nvGrpSpPr>
        <p:grpSpPr bwMode="auto">
          <a:xfrm>
            <a:off x="454025" y="1071563"/>
            <a:ext cx="7975600" cy="5500687"/>
            <a:chOff x="514" y="1541"/>
            <a:chExt cx="3554" cy="2781"/>
          </a:xfrm>
        </p:grpSpPr>
        <p:grpSp>
          <p:nvGrpSpPr>
            <p:cNvPr id="110597" name="Group 4"/>
            <p:cNvGrpSpPr>
              <a:grpSpLocks/>
            </p:cNvGrpSpPr>
            <p:nvPr/>
          </p:nvGrpSpPr>
          <p:grpSpPr bwMode="auto">
            <a:xfrm>
              <a:off x="514" y="2040"/>
              <a:ext cx="3553" cy="2282"/>
              <a:chOff x="514" y="2040"/>
              <a:chExt cx="3553" cy="2282"/>
            </a:xfrm>
          </p:grpSpPr>
          <p:sp>
            <p:nvSpPr>
              <p:cNvPr id="110706" name="Freeform 5"/>
              <p:cNvSpPr>
                <a:spLocks/>
              </p:cNvSpPr>
              <p:nvPr/>
            </p:nvSpPr>
            <p:spPr bwMode="auto">
              <a:xfrm>
                <a:off x="716" y="3926"/>
                <a:ext cx="3351" cy="57"/>
              </a:xfrm>
              <a:custGeom>
                <a:avLst/>
                <a:gdLst>
                  <a:gd name="T0" fmla="*/ 0 w 13405"/>
                  <a:gd name="T1" fmla="*/ 0 h 227"/>
                  <a:gd name="T2" fmla="*/ 0 w 13405"/>
                  <a:gd name="T3" fmla="*/ 0 h 227"/>
                  <a:gd name="T4" fmla="*/ 0 w 13405"/>
                  <a:gd name="T5" fmla="*/ 0 h 227"/>
                  <a:gd name="T6" fmla="*/ 0 w 13405"/>
                  <a:gd name="T7" fmla="*/ 0 h 227"/>
                  <a:gd name="T8" fmla="*/ 0 w 13405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05"/>
                  <a:gd name="T16" fmla="*/ 0 h 227"/>
                  <a:gd name="T17" fmla="*/ 13405 w 13405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05" h="227">
                    <a:moveTo>
                      <a:pt x="0" y="227"/>
                    </a:moveTo>
                    <a:lnTo>
                      <a:pt x="13179" y="227"/>
                    </a:lnTo>
                    <a:lnTo>
                      <a:pt x="13405" y="0"/>
                    </a:lnTo>
                    <a:lnTo>
                      <a:pt x="226" y="0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7" name="Freeform 6"/>
              <p:cNvSpPr>
                <a:spLocks/>
              </p:cNvSpPr>
              <p:nvPr/>
            </p:nvSpPr>
            <p:spPr bwMode="auto">
              <a:xfrm>
                <a:off x="716" y="2040"/>
                <a:ext cx="56" cy="1943"/>
              </a:xfrm>
              <a:custGeom>
                <a:avLst/>
                <a:gdLst>
                  <a:gd name="T0" fmla="*/ 0 w 226"/>
                  <a:gd name="T1" fmla="*/ 0 h 7773"/>
                  <a:gd name="T2" fmla="*/ 0 w 226"/>
                  <a:gd name="T3" fmla="*/ 0 h 7773"/>
                  <a:gd name="T4" fmla="*/ 0 w 226"/>
                  <a:gd name="T5" fmla="*/ 0 h 7773"/>
                  <a:gd name="T6" fmla="*/ 0 w 226"/>
                  <a:gd name="T7" fmla="*/ 0 h 7773"/>
                  <a:gd name="T8" fmla="*/ 0 w 226"/>
                  <a:gd name="T9" fmla="*/ 0 h 7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7773"/>
                  <a:gd name="T17" fmla="*/ 226 w 226"/>
                  <a:gd name="T18" fmla="*/ 7773 h 7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7773">
                    <a:moveTo>
                      <a:pt x="226" y="0"/>
                    </a:moveTo>
                    <a:lnTo>
                      <a:pt x="0" y="226"/>
                    </a:lnTo>
                    <a:lnTo>
                      <a:pt x="0" y="7773"/>
                    </a:lnTo>
                    <a:lnTo>
                      <a:pt x="226" y="754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8" name="Rectangle 7"/>
              <p:cNvSpPr>
                <a:spLocks noChangeArrowheads="1"/>
              </p:cNvSpPr>
              <p:nvPr/>
            </p:nvSpPr>
            <p:spPr bwMode="auto">
              <a:xfrm>
                <a:off x="772" y="2040"/>
                <a:ext cx="3295" cy="1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09" name="Line 8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0" name="Line 9"/>
              <p:cNvSpPr>
                <a:spLocks noChangeShapeType="1"/>
              </p:cNvSpPr>
              <p:nvPr/>
            </p:nvSpPr>
            <p:spPr bwMode="auto">
              <a:xfrm flipV="1"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1" name="Line 10"/>
              <p:cNvSpPr>
                <a:spLocks noChangeShapeType="1"/>
              </p:cNvSpPr>
              <p:nvPr/>
            </p:nvSpPr>
            <p:spPr bwMode="auto">
              <a:xfrm flipV="1">
                <a:off x="89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2" name="Line 11"/>
              <p:cNvSpPr>
                <a:spLocks noChangeShapeType="1"/>
              </p:cNvSpPr>
              <p:nvPr/>
            </p:nvSpPr>
            <p:spPr bwMode="auto">
              <a:xfrm flipV="1">
                <a:off x="95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3" name="Line 12"/>
              <p:cNvSpPr>
                <a:spLocks noChangeShapeType="1"/>
              </p:cNvSpPr>
              <p:nvPr/>
            </p:nvSpPr>
            <p:spPr bwMode="auto">
              <a:xfrm flipV="1">
                <a:off x="108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4" name="Line 13"/>
              <p:cNvSpPr>
                <a:spLocks noChangeShapeType="1"/>
              </p:cNvSpPr>
              <p:nvPr/>
            </p:nvSpPr>
            <p:spPr bwMode="auto">
              <a:xfrm flipV="1">
                <a:off x="113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5" name="Line 14"/>
              <p:cNvSpPr>
                <a:spLocks noChangeShapeType="1"/>
              </p:cNvSpPr>
              <p:nvPr/>
            </p:nvSpPr>
            <p:spPr bwMode="auto">
              <a:xfrm flipV="1">
                <a:off x="126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6" name="Line 15"/>
              <p:cNvSpPr>
                <a:spLocks noChangeShapeType="1"/>
              </p:cNvSpPr>
              <p:nvPr/>
            </p:nvSpPr>
            <p:spPr bwMode="auto">
              <a:xfrm flipV="1">
                <a:off x="132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7" name="Line 16"/>
              <p:cNvSpPr>
                <a:spLocks noChangeShapeType="1"/>
              </p:cNvSpPr>
              <p:nvPr/>
            </p:nvSpPr>
            <p:spPr bwMode="auto">
              <a:xfrm flipV="1">
                <a:off x="144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8" name="Line 17"/>
              <p:cNvSpPr>
                <a:spLocks noChangeShapeType="1"/>
              </p:cNvSpPr>
              <p:nvPr/>
            </p:nvSpPr>
            <p:spPr bwMode="auto">
              <a:xfrm flipV="1">
                <a:off x="150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9" name="Line 18"/>
              <p:cNvSpPr>
                <a:spLocks noChangeShapeType="1"/>
              </p:cNvSpPr>
              <p:nvPr/>
            </p:nvSpPr>
            <p:spPr bwMode="auto">
              <a:xfrm flipV="1">
                <a:off x="163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0" name="Line 19"/>
              <p:cNvSpPr>
                <a:spLocks noChangeShapeType="1"/>
              </p:cNvSpPr>
              <p:nvPr/>
            </p:nvSpPr>
            <p:spPr bwMode="auto">
              <a:xfrm flipV="1">
                <a:off x="168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1" name="Line 20"/>
              <p:cNvSpPr>
                <a:spLocks noChangeShapeType="1"/>
              </p:cNvSpPr>
              <p:nvPr/>
            </p:nvSpPr>
            <p:spPr bwMode="auto">
              <a:xfrm flipV="1">
                <a:off x="181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2" name="Line 21"/>
              <p:cNvSpPr>
                <a:spLocks noChangeShapeType="1"/>
              </p:cNvSpPr>
              <p:nvPr/>
            </p:nvSpPr>
            <p:spPr bwMode="auto">
              <a:xfrm flipV="1">
                <a:off x="187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3" name="Line 22"/>
              <p:cNvSpPr>
                <a:spLocks noChangeShapeType="1"/>
              </p:cNvSpPr>
              <p:nvPr/>
            </p:nvSpPr>
            <p:spPr bwMode="auto">
              <a:xfrm flipV="1">
                <a:off x="199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4" name="Line 23"/>
              <p:cNvSpPr>
                <a:spLocks noChangeShapeType="1"/>
              </p:cNvSpPr>
              <p:nvPr/>
            </p:nvSpPr>
            <p:spPr bwMode="auto">
              <a:xfrm flipV="1">
                <a:off x="205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5" name="Line 24"/>
              <p:cNvSpPr>
                <a:spLocks noChangeShapeType="1"/>
              </p:cNvSpPr>
              <p:nvPr/>
            </p:nvSpPr>
            <p:spPr bwMode="auto">
              <a:xfrm flipV="1">
                <a:off x="2180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6" name="Line 25"/>
              <p:cNvSpPr>
                <a:spLocks noChangeShapeType="1"/>
              </p:cNvSpPr>
              <p:nvPr/>
            </p:nvSpPr>
            <p:spPr bwMode="auto">
              <a:xfrm flipV="1">
                <a:off x="2237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7" name="Line 26"/>
              <p:cNvSpPr>
                <a:spLocks noChangeShapeType="1"/>
              </p:cNvSpPr>
              <p:nvPr/>
            </p:nvSpPr>
            <p:spPr bwMode="auto">
              <a:xfrm flipV="1">
                <a:off x="2363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8" name="Line 27"/>
              <p:cNvSpPr>
                <a:spLocks noChangeShapeType="1"/>
              </p:cNvSpPr>
              <p:nvPr/>
            </p:nvSpPr>
            <p:spPr bwMode="auto">
              <a:xfrm flipV="1">
                <a:off x="2420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9" name="Line 28"/>
              <p:cNvSpPr>
                <a:spLocks noChangeShapeType="1"/>
              </p:cNvSpPr>
              <p:nvPr/>
            </p:nvSpPr>
            <p:spPr bwMode="auto">
              <a:xfrm flipV="1">
                <a:off x="254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0" name="Line 29"/>
              <p:cNvSpPr>
                <a:spLocks noChangeShapeType="1"/>
              </p:cNvSpPr>
              <p:nvPr/>
            </p:nvSpPr>
            <p:spPr bwMode="auto">
              <a:xfrm flipV="1">
                <a:off x="260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1" name="Line 30"/>
              <p:cNvSpPr>
                <a:spLocks noChangeShapeType="1"/>
              </p:cNvSpPr>
              <p:nvPr/>
            </p:nvSpPr>
            <p:spPr bwMode="auto">
              <a:xfrm flipV="1">
                <a:off x="272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2" name="Line 31"/>
              <p:cNvSpPr>
                <a:spLocks noChangeShapeType="1"/>
              </p:cNvSpPr>
              <p:nvPr/>
            </p:nvSpPr>
            <p:spPr bwMode="auto">
              <a:xfrm flipV="1">
                <a:off x="278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3" name="Line 32"/>
              <p:cNvSpPr>
                <a:spLocks noChangeShapeType="1"/>
              </p:cNvSpPr>
              <p:nvPr/>
            </p:nvSpPr>
            <p:spPr bwMode="auto">
              <a:xfrm flipV="1">
                <a:off x="291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4" name="Line 33"/>
              <p:cNvSpPr>
                <a:spLocks noChangeShapeType="1"/>
              </p:cNvSpPr>
              <p:nvPr/>
            </p:nvSpPr>
            <p:spPr bwMode="auto">
              <a:xfrm flipV="1">
                <a:off x="296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5" name="Line 34"/>
              <p:cNvSpPr>
                <a:spLocks noChangeShapeType="1"/>
              </p:cNvSpPr>
              <p:nvPr/>
            </p:nvSpPr>
            <p:spPr bwMode="auto">
              <a:xfrm flipV="1">
                <a:off x="309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6" name="Line 35"/>
              <p:cNvSpPr>
                <a:spLocks noChangeShapeType="1"/>
              </p:cNvSpPr>
              <p:nvPr/>
            </p:nvSpPr>
            <p:spPr bwMode="auto">
              <a:xfrm flipV="1">
                <a:off x="315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7" name="Line 36"/>
              <p:cNvSpPr>
                <a:spLocks noChangeShapeType="1"/>
              </p:cNvSpPr>
              <p:nvPr/>
            </p:nvSpPr>
            <p:spPr bwMode="auto">
              <a:xfrm flipV="1">
                <a:off x="327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8" name="Line 37"/>
              <p:cNvSpPr>
                <a:spLocks noChangeShapeType="1"/>
              </p:cNvSpPr>
              <p:nvPr/>
            </p:nvSpPr>
            <p:spPr bwMode="auto">
              <a:xfrm flipV="1">
                <a:off x="333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9" name="Line 38"/>
              <p:cNvSpPr>
                <a:spLocks noChangeShapeType="1"/>
              </p:cNvSpPr>
              <p:nvPr/>
            </p:nvSpPr>
            <p:spPr bwMode="auto">
              <a:xfrm flipV="1">
                <a:off x="346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0" name="Line 39"/>
              <p:cNvSpPr>
                <a:spLocks noChangeShapeType="1"/>
              </p:cNvSpPr>
              <p:nvPr/>
            </p:nvSpPr>
            <p:spPr bwMode="auto">
              <a:xfrm flipV="1">
                <a:off x="351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1" name="Line 40"/>
              <p:cNvSpPr>
                <a:spLocks noChangeShapeType="1"/>
              </p:cNvSpPr>
              <p:nvPr/>
            </p:nvSpPr>
            <p:spPr bwMode="auto">
              <a:xfrm flipV="1">
                <a:off x="364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2" name="Line 41"/>
              <p:cNvSpPr>
                <a:spLocks noChangeShapeType="1"/>
              </p:cNvSpPr>
              <p:nvPr/>
            </p:nvSpPr>
            <p:spPr bwMode="auto">
              <a:xfrm flipV="1">
                <a:off x="370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3" name="Line 42"/>
              <p:cNvSpPr>
                <a:spLocks noChangeShapeType="1"/>
              </p:cNvSpPr>
              <p:nvPr/>
            </p:nvSpPr>
            <p:spPr bwMode="auto">
              <a:xfrm flipV="1">
                <a:off x="382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4" name="Line 43"/>
              <p:cNvSpPr>
                <a:spLocks noChangeShapeType="1"/>
              </p:cNvSpPr>
              <p:nvPr/>
            </p:nvSpPr>
            <p:spPr bwMode="auto">
              <a:xfrm flipV="1">
                <a:off x="388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5" name="Line 44"/>
              <p:cNvSpPr>
                <a:spLocks noChangeShapeType="1"/>
              </p:cNvSpPr>
              <p:nvPr/>
            </p:nvSpPr>
            <p:spPr bwMode="auto">
              <a:xfrm flipV="1">
                <a:off x="716" y="3808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6" name="Line 45"/>
              <p:cNvSpPr>
                <a:spLocks noChangeShapeType="1"/>
              </p:cNvSpPr>
              <p:nvPr/>
            </p:nvSpPr>
            <p:spPr bwMode="auto">
              <a:xfrm>
                <a:off x="772" y="380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7" name="Line 46"/>
              <p:cNvSpPr>
                <a:spLocks noChangeShapeType="1"/>
              </p:cNvSpPr>
              <p:nvPr/>
            </p:nvSpPr>
            <p:spPr bwMode="auto">
              <a:xfrm flipV="1">
                <a:off x="716" y="3690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8" name="Line 47"/>
              <p:cNvSpPr>
                <a:spLocks noChangeShapeType="1"/>
              </p:cNvSpPr>
              <p:nvPr/>
            </p:nvSpPr>
            <p:spPr bwMode="auto">
              <a:xfrm>
                <a:off x="772" y="369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9" name="Line 48"/>
              <p:cNvSpPr>
                <a:spLocks noChangeShapeType="1"/>
              </p:cNvSpPr>
              <p:nvPr/>
            </p:nvSpPr>
            <p:spPr bwMode="auto">
              <a:xfrm flipV="1">
                <a:off x="716" y="3572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0" name="Line 49"/>
              <p:cNvSpPr>
                <a:spLocks noChangeShapeType="1"/>
              </p:cNvSpPr>
              <p:nvPr/>
            </p:nvSpPr>
            <p:spPr bwMode="auto">
              <a:xfrm>
                <a:off x="772" y="357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1" name="Line 50"/>
              <p:cNvSpPr>
                <a:spLocks noChangeShapeType="1"/>
              </p:cNvSpPr>
              <p:nvPr/>
            </p:nvSpPr>
            <p:spPr bwMode="auto">
              <a:xfrm flipV="1">
                <a:off x="716" y="3455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2" name="Line 51"/>
              <p:cNvSpPr>
                <a:spLocks noChangeShapeType="1"/>
              </p:cNvSpPr>
              <p:nvPr/>
            </p:nvSpPr>
            <p:spPr bwMode="auto">
              <a:xfrm>
                <a:off x="772" y="345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3" name="Line 52"/>
              <p:cNvSpPr>
                <a:spLocks noChangeShapeType="1"/>
              </p:cNvSpPr>
              <p:nvPr/>
            </p:nvSpPr>
            <p:spPr bwMode="auto">
              <a:xfrm flipV="1">
                <a:off x="716" y="3337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4" name="Line 53"/>
              <p:cNvSpPr>
                <a:spLocks noChangeShapeType="1"/>
              </p:cNvSpPr>
              <p:nvPr/>
            </p:nvSpPr>
            <p:spPr bwMode="auto">
              <a:xfrm>
                <a:off x="772" y="333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5" name="Line 54"/>
              <p:cNvSpPr>
                <a:spLocks noChangeShapeType="1"/>
              </p:cNvSpPr>
              <p:nvPr/>
            </p:nvSpPr>
            <p:spPr bwMode="auto">
              <a:xfrm flipV="1">
                <a:off x="716" y="3219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6" name="Line 55"/>
              <p:cNvSpPr>
                <a:spLocks noChangeShapeType="1"/>
              </p:cNvSpPr>
              <p:nvPr/>
            </p:nvSpPr>
            <p:spPr bwMode="auto">
              <a:xfrm>
                <a:off x="772" y="321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7" name="Line 56"/>
              <p:cNvSpPr>
                <a:spLocks noChangeShapeType="1"/>
              </p:cNvSpPr>
              <p:nvPr/>
            </p:nvSpPr>
            <p:spPr bwMode="auto">
              <a:xfrm flipV="1">
                <a:off x="716" y="3101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8" name="Line 57"/>
              <p:cNvSpPr>
                <a:spLocks noChangeShapeType="1"/>
              </p:cNvSpPr>
              <p:nvPr/>
            </p:nvSpPr>
            <p:spPr bwMode="auto">
              <a:xfrm>
                <a:off x="772" y="3101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9" name="Line 58"/>
              <p:cNvSpPr>
                <a:spLocks noChangeShapeType="1"/>
              </p:cNvSpPr>
              <p:nvPr/>
            </p:nvSpPr>
            <p:spPr bwMode="auto">
              <a:xfrm flipV="1">
                <a:off x="716" y="2983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0" name="Line 59"/>
              <p:cNvSpPr>
                <a:spLocks noChangeShapeType="1"/>
              </p:cNvSpPr>
              <p:nvPr/>
            </p:nvSpPr>
            <p:spPr bwMode="auto">
              <a:xfrm>
                <a:off x="772" y="2983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1" name="Line 60"/>
              <p:cNvSpPr>
                <a:spLocks noChangeShapeType="1"/>
              </p:cNvSpPr>
              <p:nvPr/>
            </p:nvSpPr>
            <p:spPr bwMode="auto">
              <a:xfrm flipV="1">
                <a:off x="716" y="2865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2" name="Line 61"/>
              <p:cNvSpPr>
                <a:spLocks noChangeShapeType="1"/>
              </p:cNvSpPr>
              <p:nvPr/>
            </p:nvSpPr>
            <p:spPr bwMode="auto">
              <a:xfrm>
                <a:off x="772" y="286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3" name="Line 62"/>
              <p:cNvSpPr>
                <a:spLocks noChangeShapeType="1"/>
              </p:cNvSpPr>
              <p:nvPr/>
            </p:nvSpPr>
            <p:spPr bwMode="auto">
              <a:xfrm flipV="1">
                <a:off x="716" y="2747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4" name="Line 63"/>
              <p:cNvSpPr>
                <a:spLocks noChangeShapeType="1"/>
              </p:cNvSpPr>
              <p:nvPr/>
            </p:nvSpPr>
            <p:spPr bwMode="auto">
              <a:xfrm>
                <a:off x="772" y="274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5" name="Line 64"/>
              <p:cNvSpPr>
                <a:spLocks noChangeShapeType="1"/>
              </p:cNvSpPr>
              <p:nvPr/>
            </p:nvSpPr>
            <p:spPr bwMode="auto">
              <a:xfrm flipV="1">
                <a:off x="716" y="2629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6" name="Line 65"/>
              <p:cNvSpPr>
                <a:spLocks noChangeShapeType="1"/>
              </p:cNvSpPr>
              <p:nvPr/>
            </p:nvSpPr>
            <p:spPr bwMode="auto">
              <a:xfrm>
                <a:off x="772" y="262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7" name="Line 66"/>
              <p:cNvSpPr>
                <a:spLocks noChangeShapeType="1"/>
              </p:cNvSpPr>
              <p:nvPr/>
            </p:nvSpPr>
            <p:spPr bwMode="auto">
              <a:xfrm flipV="1">
                <a:off x="716" y="2512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8" name="Line 67"/>
              <p:cNvSpPr>
                <a:spLocks noChangeShapeType="1"/>
              </p:cNvSpPr>
              <p:nvPr/>
            </p:nvSpPr>
            <p:spPr bwMode="auto">
              <a:xfrm>
                <a:off x="772" y="251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9" name="Line 68"/>
              <p:cNvSpPr>
                <a:spLocks noChangeShapeType="1"/>
              </p:cNvSpPr>
              <p:nvPr/>
            </p:nvSpPr>
            <p:spPr bwMode="auto">
              <a:xfrm flipV="1">
                <a:off x="716" y="2394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0" name="Line 69"/>
              <p:cNvSpPr>
                <a:spLocks noChangeShapeType="1"/>
              </p:cNvSpPr>
              <p:nvPr/>
            </p:nvSpPr>
            <p:spPr bwMode="auto">
              <a:xfrm>
                <a:off x="772" y="2394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1" name="Line 70"/>
              <p:cNvSpPr>
                <a:spLocks noChangeShapeType="1"/>
              </p:cNvSpPr>
              <p:nvPr/>
            </p:nvSpPr>
            <p:spPr bwMode="auto">
              <a:xfrm flipV="1">
                <a:off x="716" y="2276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2" name="Line 71"/>
              <p:cNvSpPr>
                <a:spLocks noChangeShapeType="1"/>
              </p:cNvSpPr>
              <p:nvPr/>
            </p:nvSpPr>
            <p:spPr bwMode="auto">
              <a:xfrm>
                <a:off x="772" y="227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3" name="Line 72"/>
              <p:cNvSpPr>
                <a:spLocks noChangeShapeType="1"/>
              </p:cNvSpPr>
              <p:nvPr/>
            </p:nvSpPr>
            <p:spPr bwMode="auto">
              <a:xfrm flipV="1">
                <a:off x="716" y="2158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4" name="Line 73"/>
              <p:cNvSpPr>
                <a:spLocks noChangeShapeType="1"/>
              </p:cNvSpPr>
              <p:nvPr/>
            </p:nvSpPr>
            <p:spPr bwMode="auto">
              <a:xfrm>
                <a:off x="772" y="215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5" name="Line 74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6" name="Line 75"/>
              <p:cNvSpPr>
                <a:spLocks noChangeShapeType="1"/>
              </p:cNvSpPr>
              <p:nvPr/>
            </p:nvSpPr>
            <p:spPr bwMode="auto">
              <a:xfrm>
                <a:off x="772" y="392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7" name="Line 76"/>
              <p:cNvSpPr>
                <a:spLocks noChangeShapeType="1"/>
              </p:cNvSpPr>
              <p:nvPr/>
            </p:nvSpPr>
            <p:spPr bwMode="auto">
              <a:xfrm flipV="1">
                <a:off x="71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8" name="Freeform 77"/>
              <p:cNvSpPr>
                <a:spLocks/>
              </p:cNvSpPr>
              <p:nvPr/>
            </p:nvSpPr>
            <p:spPr bwMode="auto">
              <a:xfrm>
                <a:off x="735" y="2077"/>
                <a:ext cx="3294" cy="1887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9" name="Freeform 78"/>
              <p:cNvSpPr>
                <a:spLocks/>
              </p:cNvSpPr>
              <p:nvPr/>
            </p:nvSpPr>
            <p:spPr bwMode="auto">
              <a:xfrm>
                <a:off x="754" y="2059"/>
                <a:ext cx="3294" cy="1886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0" name="Rectangle 79"/>
              <p:cNvSpPr>
                <a:spLocks noChangeArrowheads="1"/>
              </p:cNvSpPr>
              <p:nvPr/>
            </p:nvSpPr>
            <p:spPr bwMode="auto">
              <a:xfrm>
                <a:off x="760" y="2081"/>
                <a:ext cx="174" cy="186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1" name="Freeform 80"/>
              <p:cNvSpPr>
                <a:spLocks/>
              </p:cNvSpPr>
              <p:nvPr/>
            </p:nvSpPr>
            <p:spPr bwMode="auto">
              <a:xfrm>
                <a:off x="760" y="2065"/>
                <a:ext cx="189" cy="16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2" name="Freeform 81"/>
              <p:cNvSpPr>
                <a:spLocks/>
              </p:cNvSpPr>
              <p:nvPr/>
            </p:nvSpPr>
            <p:spPr bwMode="auto">
              <a:xfrm>
                <a:off x="934" y="2065"/>
                <a:ext cx="15" cy="1878"/>
              </a:xfrm>
              <a:custGeom>
                <a:avLst/>
                <a:gdLst>
                  <a:gd name="T0" fmla="*/ 0 w 60"/>
                  <a:gd name="T1" fmla="*/ 0 h 7511"/>
                  <a:gd name="T2" fmla="*/ 0 w 60"/>
                  <a:gd name="T3" fmla="*/ 0 h 7511"/>
                  <a:gd name="T4" fmla="*/ 0 w 60"/>
                  <a:gd name="T5" fmla="*/ 0 h 7511"/>
                  <a:gd name="T6" fmla="*/ 0 w 60"/>
                  <a:gd name="T7" fmla="*/ 0 h 7511"/>
                  <a:gd name="T8" fmla="*/ 0 w 60"/>
                  <a:gd name="T9" fmla="*/ 0 h 7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511"/>
                  <a:gd name="T17" fmla="*/ 60 w 60"/>
                  <a:gd name="T18" fmla="*/ 7511 h 75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511">
                    <a:moveTo>
                      <a:pt x="60" y="0"/>
                    </a:moveTo>
                    <a:lnTo>
                      <a:pt x="60" y="7451"/>
                    </a:lnTo>
                    <a:lnTo>
                      <a:pt x="0" y="751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3" name="Rectangle 82"/>
              <p:cNvSpPr>
                <a:spLocks noChangeArrowheads="1"/>
              </p:cNvSpPr>
              <p:nvPr/>
            </p:nvSpPr>
            <p:spPr bwMode="auto">
              <a:xfrm>
                <a:off x="1126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4" name="Freeform 83"/>
              <p:cNvSpPr>
                <a:spLocks/>
              </p:cNvSpPr>
              <p:nvPr/>
            </p:nvSpPr>
            <p:spPr bwMode="auto">
              <a:xfrm>
                <a:off x="1126" y="2136"/>
                <a:ext cx="189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5" name="Freeform 84"/>
              <p:cNvSpPr>
                <a:spLocks/>
              </p:cNvSpPr>
              <p:nvPr/>
            </p:nvSpPr>
            <p:spPr bwMode="auto">
              <a:xfrm>
                <a:off x="1300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6" name="Rectangle 85"/>
              <p:cNvSpPr>
                <a:spLocks noChangeArrowheads="1"/>
              </p:cNvSpPr>
              <p:nvPr/>
            </p:nvSpPr>
            <p:spPr bwMode="auto">
              <a:xfrm>
                <a:off x="1492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7" name="Freeform 86"/>
              <p:cNvSpPr>
                <a:spLocks/>
              </p:cNvSpPr>
              <p:nvPr/>
            </p:nvSpPr>
            <p:spPr bwMode="auto">
              <a:xfrm>
                <a:off x="1492" y="2136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8" name="Freeform 87"/>
              <p:cNvSpPr>
                <a:spLocks/>
              </p:cNvSpPr>
              <p:nvPr/>
            </p:nvSpPr>
            <p:spPr bwMode="auto">
              <a:xfrm>
                <a:off x="1666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9" name="Rectangle 88"/>
              <p:cNvSpPr>
                <a:spLocks noChangeArrowheads="1"/>
              </p:cNvSpPr>
              <p:nvPr/>
            </p:nvSpPr>
            <p:spPr bwMode="auto">
              <a:xfrm>
                <a:off x="1858" y="2222"/>
                <a:ext cx="174" cy="1721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0" name="Freeform 89"/>
              <p:cNvSpPr>
                <a:spLocks/>
              </p:cNvSpPr>
              <p:nvPr/>
            </p:nvSpPr>
            <p:spPr bwMode="auto">
              <a:xfrm>
                <a:off x="1858" y="2207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1" name="Freeform 90"/>
              <p:cNvSpPr>
                <a:spLocks/>
              </p:cNvSpPr>
              <p:nvPr/>
            </p:nvSpPr>
            <p:spPr bwMode="auto">
              <a:xfrm>
                <a:off x="2032" y="2207"/>
                <a:ext cx="15" cy="1736"/>
              </a:xfrm>
              <a:custGeom>
                <a:avLst/>
                <a:gdLst>
                  <a:gd name="T0" fmla="*/ 0 w 60"/>
                  <a:gd name="T1" fmla="*/ 0 h 6945"/>
                  <a:gd name="T2" fmla="*/ 0 w 60"/>
                  <a:gd name="T3" fmla="*/ 0 h 6945"/>
                  <a:gd name="T4" fmla="*/ 0 w 60"/>
                  <a:gd name="T5" fmla="*/ 0 h 6945"/>
                  <a:gd name="T6" fmla="*/ 0 w 60"/>
                  <a:gd name="T7" fmla="*/ 0 h 6945"/>
                  <a:gd name="T8" fmla="*/ 0 w 60"/>
                  <a:gd name="T9" fmla="*/ 0 h 6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945"/>
                  <a:gd name="T17" fmla="*/ 60 w 60"/>
                  <a:gd name="T18" fmla="*/ 6945 h 6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945">
                    <a:moveTo>
                      <a:pt x="60" y="0"/>
                    </a:moveTo>
                    <a:lnTo>
                      <a:pt x="60" y="6885"/>
                    </a:lnTo>
                    <a:lnTo>
                      <a:pt x="0" y="694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2" name="Rectangle 91"/>
              <p:cNvSpPr>
                <a:spLocks noChangeArrowheads="1"/>
              </p:cNvSpPr>
              <p:nvPr/>
            </p:nvSpPr>
            <p:spPr bwMode="auto">
              <a:xfrm>
                <a:off x="2225" y="2151"/>
                <a:ext cx="173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3" name="Freeform 92"/>
              <p:cNvSpPr>
                <a:spLocks/>
              </p:cNvSpPr>
              <p:nvPr/>
            </p:nvSpPr>
            <p:spPr bwMode="auto">
              <a:xfrm>
                <a:off x="2225" y="2136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4" name="Freeform 93"/>
              <p:cNvSpPr>
                <a:spLocks/>
              </p:cNvSpPr>
              <p:nvPr/>
            </p:nvSpPr>
            <p:spPr bwMode="auto">
              <a:xfrm>
                <a:off x="2398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5" name="Rectangle 94"/>
              <p:cNvSpPr>
                <a:spLocks noChangeArrowheads="1"/>
              </p:cNvSpPr>
              <p:nvPr/>
            </p:nvSpPr>
            <p:spPr bwMode="auto">
              <a:xfrm>
                <a:off x="2590" y="2269"/>
                <a:ext cx="174" cy="1674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6" name="Freeform 95"/>
              <p:cNvSpPr>
                <a:spLocks/>
              </p:cNvSpPr>
              <p:nvPr/>
            </p:nvSpPr>
            <p:spPr bwMode="auto">
              <a:xfrm>
                <a:off x="2590" y="2254"/>
                <a:ext cx="189" cy="15"/>
              </a:xfrm>
              <a:custGeom>
                <a:avLst/>
                <a:gdLst>
                  <a:gd name="T0" fmla="*/ 0 w 756"/>
                  <a:gd name="T1" fmla="*/ 0 h 61"/>
                  <a:gd name="T2" fmla="*/ 0 w 756"/>
                  <a:gd name="T3" fmla="*/ 0 h 61"/>
                  <a:gd name="T4" fmla="*/ 0 w 756"/>
                  <a:gd name="T5" fmla="*/ 0 h 61"/>
                  <a:gd name="T6" fmla="*/ 0 w 756"/>
                  <a:gd name="T7" fmla="*/ 0 h 61"/>
                  <a:gd name="T8" fmla="*/ 0 w 75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1"/>
                  <a:gd name="T17" fmla="*/ 756 w 756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1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1"/>
                    </a:lnTo>
                    <a:lnTo>
                      <a:pt x="0" y="6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7" name="Freeform 96"/>
              <p:cNvSpPr>
                <a:spLocks/>
              </p:cNvSpPr>
              <p:nvPr/>
            </p:nvSpPr>
            <p:spPr bwMode="auto">
              <a:xfrm>
                <a:off x="2764" y="2254"/>
                <a:ext cx="15" cy="1689"/>
              </a:xfrm>
              <a:custGeom>
                <a:avLst/>
                <a:gdLst>
                  <a:gd name="T0" fmla="*/ 0 w 60"/>
                  <a:gd name="T1" fmla="*/ 0 h 6757"/>
                  <a:gd name="T2" fmla="*/ 0 w 60"/>
                  <a:gd name="T3" fmla="*/ 0 h 6757"/>
                  <a:gd name="T4" fmla="*/ 0 w 60"/>
                  <a:gd name="T5" fmla="*/ 0 h 6757"/>
                  <a:gd name="T6" fmla="*/ 0 w 60"/>
                  <a:gd name="T7" fmla="*/ 0 h 6757"/>
                  <a:gd name="T8" fmla="*/ 0 w 60"/>
                  <a:gd name="T9" fmla="*/ 0 h 6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57"/>
                  <a:gd name="T17" fmla="*/ 60 w 60"/>
                  <a:gd name="T18" fmla="*/ 6757 h 67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57">
                    <a:moveTo>
                      <a:pt x="60" y="0"/>
                    </a:moveTo>
                    <a:lnTo>
                      <a:pt x="60" y="6697"/>
                    </a:lnTo>
                    <a:lnTo>
                      <a:pt x="0" y="675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8" name="Rectangle 97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174" cy="1450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9" name="Freeform 98"/>
              <p:cNvSpPr>
                <a:spLocks/>
              </p:cNvSpPr>
              <p:nvPr/>
            </p:nvSpPr>
            <p:spPr bwMode="auto">
              <a:xfrm>
                <a:off x="2956" y="2478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0" name="Freeform 99"/>
              <p:cNvSpPr>
                <a:spLocks/>
              </p:cNvSpPr>
              <p:nvPr/>
            </p:nvSpPr>
            <p:spPr bwMode="auto">
              <a:xfrm>
                <a:off x="3130" y="2478"/>
                <a:ext cx="15" cy="1465"/>
              </a:xfrm>
              <a:custGeom>
                <a:avLst/>
                <a:gdLst>
                  <a:gd name="T0" fmla="*/ 0 w 60"/>
                  <a:gd name="T1" fmla="*/ 0 h 5861"/>
                  <a:gd name="T2" fmla="*/ 0 w 60"/>
                  <a:gd name="T3" fmla="*/ 0 h 5861"/>
                  <a:gd name="T4" fmla="*/ 0 w 60"/>
                  <a:gd name="T5" fmla="*/ 0 h 5861"/>
                  <a:gd name="T6" fmla="*/ 0 w 60"/>
                  <a:gd name="T7" fmla="*/ 0 h 5861"/>
                  <a:gd name="T8" fmla="*/ 0 w 60"/>
                  <a:gd name="T9" fmla="*/ 0 h 5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61"/>
                  <a:gd name="T17" fmla="*/ 60 w 60"/>
                  <a:gd name="T18" fmla="*/ 5861 h 5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61">
                    <a:moveTo>
                      <a:pt x="60" y="0"/>
                    </a:moveTo>
                    <a:lnTo>
                      <a:pt x="60" y="5801"/>
                    </a:lnTo>
                    <a:lnTo>
                      <a:pt x="0" y="58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1" name="Rectangle 100"/>
              <p:cNvSpPr>
                <a:spLocks noChangeArrowheads="1"/>
              </p:cNvSpPr>
              <p:nvPr/>
            </p:nvSpPr>
            <p:spPr bwMode="auto">
              <a:xfrm>
                <a:off x="3323" y="2227"/>
                <a:ext cx="173" cy="1716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2" name="Freeform 101"/>
              <p:cNvSpPr>
                <a:spLocks/>
              </p:cNvSpPr>
              <p:nvPr/>
            </p:nvSpPr>
            <p:spPr bwMode="auto">
              <a:xfrm>
                <a:off x="3323" y="221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3" name="Freeform 102"/>
              <p:cNvSpPr>
                <a:spLocks/>
              </p:cNvSpPr>
              <p:nvPr/>
            </p:nvSpPr>
            <p:spPr bwMode="auto">
              <a:xfrm>
                <a:off x="3496" y="2212"/>
                <a:ext cx="15" cy="1731"/>
              </a:xfrm>
              <a:custGeom>
                <a:avLst/>
                <a:gdLst>
                  <a:gd name="T0" fmla="*/ 0 w 61"/>
                  <a:gd name="T1" fmla="*/ 0 h 6926"/>
                  <a:gd name="T2" fmla="*/ 0 w 61"/>
                  <a:gd name="T3" fmla="*/ 0 h 6926"/>
                  <a:gd name="T4" fmla="*/ 0 w 61"/>
                  <a:gd name="T5" fmla="*/ 0 h 6926"/>
                  <a:gd name="T6" fmla="*/ 0 w 61"/>
                  <a:gd name="T7" fmla="*/ 0 h 6926"/>
                  <a:gd name="T8" fmla="*/ 0 w 61"/>
                  <a:gd name="T9" fmla="*/ 0 h 6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926"/>
                  <a:gd name="T17" fmla="*/ 61 w 61"/>
                  <a:gd name="T18" fmla="*/ 6926 h 6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926">
                    <a:moveTo>
                      <a:pt x="61" y="0"/>
                    </a:moveTo>
                    <a:lnTo>
                      <a:pt x="61" y="6866"/>
                    </a:lnTo>
                    <a:lnTo>
                      <a:pt x="0" y="6926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4" name="Rectangle 103"/>
              <p:cNvSpPr>
                <a:spLocks noChangeArrowheads="1"/>
              </p:cNvSpPr>
              <p:nvPr/>
            </p:nvSpPr>
            <p:spPr bwMode="auto">
              <a:xfrm>
                <a:off x="3872" y="2260"/>
                <a:ext cx="174" cy="1683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5" name="Freeform 104"/>
              <p:cNvSpPr>
                <a:spLocks/>
              </p:cNvSpPr>
              <p:nvPr/>
            </p:nvSpPr>
            <p:spPr bwMode="auto">
              <a:xfrm>
                <a:off x="3872" y="2245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6" name="Freeform 105"/>
              <p:cNvSpPr>
                <a:spLocks/>
              </p:cNvSpPr>
              <p:nvPr/>
            </p:nvSpPr>
            <p:spPr bwMode="auto">
              <a:xfrm>
                <a:off x="4046" y="2245"/>
                <a:ext cx="15" cy="1698"/>
              </a:xfrm>
              <a:custGeom>
                <a:avLst/>
                <a:gdLst>
                  <a:gd name="T0" fmla="*/ 0 w 60"/>
                  <a:gd name="T1" fmla="*/ 0 h 6795"/>
                  <a:gd name="T2" fmla="*/ 0 w 60"/>
                  <a:gd name="T3" fmla="*/ 0 h 6795"/>
                  <a:gd name="T4" fmla="*/ 0 w 60"/>
                  <a:gd name="T5" fmla="*/ 0 h 6795"/>
                  <a:gd name="T6" fmla="*/ 0 w 60"/>
                  <a:gd name="T7" fmla="*/ 0 h 6795"/>
                  <a:gd name="T8" fmla="*/ 0 w 60"/>
                  <a:gd name="T9" fmla="*/ 0 h 67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95"/>
                  <a:gd name="T17" fmla="*/ 60 w 60"/>
                  <a:gd name="T18" fmla="*/ 6795 h 67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95">
                    <a:moveTo>
                      <a:pt x="60" y="0"/>
                    </a:moveTo>
                    <a:lnTo>
                      <a:pt x="60" y="6735"/>
                    </a:lnTo>
                    <a:lnTo>
                      <a:pt x="0" y="6795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7" name="Rectangle 106"/>
              <p:cNvSpPr>
                <a:spLocks noChangeArrowheads="1"/>
              </p:cNvSpPr>
              <p:nvPr/>
            </p:nvSpPr>
            <p:spPr bwMode="auto">
              <a:xfrm>
                <a:off x="742" y="2972"/>
                <a:ext cx="173" cy="99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8" name="Freeform 107"/>
              <p:cNvSpPr>
                <a:spLocks/>
              </p:cNvSpPr>
              <p:nvPr/>
            </p:nvSpPr>
            <p:spPr bwMode="auto">
              <a:xfrm>
                <a:off x="742" y="2957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9" name="Freeform 108"/>
              <p:cNvSpPr>
                <a:spLocks/>
              </p:cNvSpPr>
              <p:nvPr/>
            </p:nvSpPr>
            <p:spPr bwMode="auto">
              <a:xfrm>
                <a:off x="915" y="2957"/>
                <a:ext cx="15" cy="1005"/>
              </a:xfrm>
              <a:custGeom>
                <a:avLst/>
                <a:gdLst>
                  <a:gd name="T0" fmla="*/ 0 w 60"/>
                  <a:gd name="T1" fmla="*/ 0 h 4021"/>
                  <a:gd name="T2" fmla="*/ 0 w 60"/>
                  <a:gd name="T3" fmla="*/ 0 h 4021"/>
                  <a:gd name="T4" fmla="*/ 0 w 60"/>
                  <a:gd name="T5" fmla="*/ 0 h 4021"/>
                  <a:gd name="T6" fmla="*/ 0 w 60"/>
                  <a:gd name="T7" fmla="*/ 0 h 4021"/>
                  <a:gd name="T8" fmla="*/ 0 w 60"/>
                  <a:gd name="T9" fmla="*/ 0 h 40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21"/>
                  <a:gd name="T17" fmla="*/ 60 w 60"/>
                  <a:gd name="T18" fmla="*/ 4021 h 40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21">
                    <a:moveTo>
                      <a:pt x="60" y="0"/>
                    </a:moveTo>
                    <a:lnTo>
                      <a:pt x="60" y="3961"/>
                    </a:lnTo>
                    <a:lnTo>
                      <a:pt x="0" y="402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0" name="Rectangle 109"/>
              <p:cNvSpPr>
                <a:spLocks noChangeArrowheads="1"/>
              </p:cNvSpPr>
              <p:nvPr/>
            </p:nvSpPr>
            <p:spPr bwMode="auto">
              <a:xfrm>
                <a:off x="1107" y="3066"/>
                <a:ext cx="174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1" name="Freeform 110"/>
              <p:cNvSpPr>
                <a:spLocks/>
              </p:cNvSpPr>
              <p:nvPr/>
            </p:nvSpPr>
            <p:spPr bwMode="auto">
              <a:xfrm>
                <a:off x="1107" y="3051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2" name="Freeform 111"/>
              <p:cNvSpPr>
                <a:spLocks/>
              </p:cNvSpPr>
              <p:nvPr/>
            </p:nvSpPr>
            <p:spPr bwMode="auto">
              <a:xfrm>
                <a:off x="1281" y="3051"/>
                <a:ext cx="15" cy="911"/>
              </a:xfrm>
              <a:custGeom>
                <a:avLst/>
                <a:gdLst>
                  <a:gd name="T0" fmla="*/ 0 w 60"/>
                  <a:gd name="T1" fmla="*/ 0 h 3644"/>
                  <a:gd name="T2" fmla="*/ 0 w 60"/>
                  <a:gd name="T3" fmla="*/ 0 h 3644"/>
                  <a:gd name="T4" fmla="*/ 0 w 60"/>
                  <a:gd name="T5" fmla="*/ 0 h 3644"/>
                  <a:gd name="T6" fmla="*/ 0 w 60"/>
                  <a:gd name="T7" fmla="*/ 0 h 3644"/>
                  <a:gd name="T8" fmla="*/ 0 w 60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44"/>
                  <a:gd name="T17" fmla="*/ 60 w 60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44">
                    <a:moveTo>
                      <a:pt x="60" y="0"/>
                    </a:moveTo>
                    <a:lnTo>
                      <a:pt x="60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3" name="Rectangle 112"/>
              <p:cNvSpPr>
                <a:spLocks noChangeArrowheads="1"/>
              </p:cNvSpPr>
              <p:nvPr/>
            </p:nvSpPr>
            <p:spPr bwMode="auto">
              <a:xfrm>
                <a:off x="1474" y="3042"/>
                <a:ext cx="173" cy="92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4" name="Freeform 113"/>
              <p:cNvSpPr>
                <a:spLocks/>
              </p:cNvSpPr>
              <p:nvPr/>
            </p:nvSpPr>
            <p:spPr bwMode="auto">
              <a:xfrm>
                <a:off x="1474" y="3027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5" name="Freeform 114"/>
              <p:cNvSpPr>
                <a:spLocks/>
              </p:cNvSpPr>
              <p:nvPr/>
            </p:nvSpPr>
            <p:spPr bwMode="auto">
              <a:xfrm>
                <a:off x="1647" y="3027"/>
                <a:ext cx="15" cy="935"/>
              </a:xfrm>
              <a:custGeom>
                <a:avLst/>
                <a:gdLst>
                  <a:gd name="T0" fmla="*/ 0 w 60"/>
                  <a:gd name="T1" fmla="*/ 0 h 3739"/>
                  <a:gd name="T2" fmla="*/ 0 w 60"/>
                  <a:gd name="T3" fmla="*/ 0 h 3739"/>
                  <a:gd name="T4" fmla="*/ 0 w 60"/>
                  <a:gd name="T5" fmla="*/ 0 h 3739"/>
                  <a:gd name="T6" fmla="*/ 0 w 60"/>
                  <a:gd name="T7" fmla="*/ 0 h 3739"/>
                  <a:gd name="T8" fmla="*/ 0 w 60"/>
                  <a:gd name="T9" fmla="*/ 0 h 37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739"/>
                  <a:gd name="T17" fmla="*/ 60 w 60"/>
                  <a:gd name="T18" fmla="*/ 3739 h 37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739">
                    <a:moveTo>
                      <a:pt x="60" y="0"/>
                    </a:moveTo>
                    <a:lnTo>
                      <a:pt x="60" y="3679"/>
                    </a:lnTo>
                    <a:lnTo>
                      <a:pt x="0" y="3739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6" name="Rectangle 115"/>
              <p:cNvSpPr>
                <a:spLocks noChangeArrowheads="1"/>
              </p:cNvSpPr>
              <p:nvPr/>
            </p:nvSpPr>
            <p:spPr bwMode="auto">
              <a:xfrm>
                <a:off x="1840" y="3019"/>
                <a:ext cx="174" cy="943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7" name="Freeform 116"/>
              <p:cNvSpPr>
                <a:spLocks/>
              </p:cNvSpPr>
              <p:nvPr/>
            </p:nvSpPr>
            <p:spPr bwMode="auto">
              <a:xfrm>
                <a:off x="1840" y="3004"/>
                <a:ext cx="189" cy="15"/>
              </a:xfrm>
              <a:custGeom>
                <a:avLst/>
                <a:gdLst>
                  <a:gd name="T0" fmla="*/ 0 w 755"/>
                  <a:gd name="T1" fmla="*/ 0 h 59"/>
                  <a:gd name="T2" fmla="*/ 0 w 755"/>
                  <a:gd name="T3" fmla="*/ 0 h 59"/>
                  <a:gd name="T4" fmla="*/ 0 w 755"/>
                  <a:gd name="T5" fmla="*/ 0 h 59"/>
                  <a:gd name="T6" fmla="*/ 0 w 755"/>
                  <a:gd name="T7" fmla="*/ 0 h 59"/>
                  <a:gd name="T8" fmla="*/ 0 w 7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59"/>
                  <a:gd name="T17" fmla="*/ 755 w 7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59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59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8" name="Freeform 117"/>
              <p:cNvSpPr>
                <a:spLocks/>
              </p:cNvSpPr>
              <p:nvPr/>
            </p:nvSpPr>
            <p:spPr bwMode="auto">
              <a:xfrm>
                <a:off x="2014" y="3004"/>
                <a:ext cx="15" cy="958"/>
              </a:xfrm>
              <a:custGeom>
                <a:avLst/>
                <a:gdLst>
                  <a:gd name="T0" fmla="*/ 0 w 60"/>
                  <a:gd name="T1" fmla="*/ 0 h 3832"/>
                  <a:gd name="T2" fmla="*/ 0 w 60"/>
                  <a:gd name="T3" fmla="*/ 0 h 3832"/>
                  <a:gd name="T4" fmla="*/ 0 w 60"/>
                  <a:gd name="T5" fmla="*/ 0 h 3832"/>
                  <a:gd name="T6" fmla="*/ 0 w 60"/>
                  <a:gd name="T7" fmla="*/ 0 h 3832"/>
                  <a:gd name="T8" fmla="*/ 0 w 60"/>
                  <a:gd name="T9" fmla="*/ 0 h 3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32"/>
                  <a:gd name="T17" fmla="*/ 60 w 60"/>
                  <a:gd name="T18" fmla="*/ 3832 h 38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32">
                    <a:moveTo>
                      <a:pt x="60" y="0"/>
                    </a:moveTo>
                    <a:lnTo>
                      <a:pt x="60" y="3772"/>
                    </a:lnTo>
                    <a:lnTo>
                      <a:pt x="0" y="3832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9" name="Rectangle 118"/>
              <p:cNvSpPr>
                <a:spLocks noChangeArrowheads="1"/>
              </p:cNvSpPr>
              <p:nvPr/>
            </p:nvSpPr>
            <p:spPr bwMode="auto">
              <a:xfrm>
                <a:off x="2206" y="3066"/>
                <a:ext cx="173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0" name="Freeform 119"/>
              <p:cNvSpPr>
                <a:spLocks/>
              </p:cNvSpPr>
              <p:nvPr/>
            </p:nvSpPr>
            <p:spPr bwMode="auto">
              <a:xfrm>
                <a:off x="2206" y="3051"/>
                <a:ext cx="188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1" name="Freeform 120"/>
              <p:cNvSpPr>
                <a:spLocks/>
              </p:cNvSpPr>
              <p:nvPr/>
            </p:nvSpPr>
            <p:spPr bwMode="auto">
              <a:xfrm>
                <a:off x="2379" y="3051"/>
                <a:ext cx="15" cy="911"/>
              </a:xfrm>
              <a:custGeom>
                <a:avLst/>
                <a:gdLst>
                  <a:gd name="T0" fmla="*/ 0 w 61"/>
                  <a:gd name="T1" fmla="*/ 0 h 3644"/>
                  <a:gd name="T2" fmla="*/ 0 w 61"/>
                  <a:gd name="T3" fmla="*/ 0 h 3644"/>
                  <a:gd name="T4" fmla="*/ 0 w 61"/>
                  <a:gd name="T5" fmla="*/ 0 h 3644"/>
                  <a:gd name="T6" fmla="*/ 0 w 61"/>
                  <a:gd name="T7" fmla="*/ 0 h 3644"/>
                  <a:gd name="T8" fmla="*/ 0 w 61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44"/>
                  <a:gd name="T17" fmla="*/ 61 w 61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44">
                    <a:moveTo>
                      <a:pt x="61" y="0"/>
                    </a:moveTo>
                    <a:lnTo>
                      <a:pt x="61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2" name="Rectangle 121"/>
              <p:cNvSpPr>
                <a:spLocks noChangeArrowheads="1"/>
              </p:cNvSpPr>
              <p:nvPr/>
            </p:nvSpPr>
            <p:spPr bwMode="auto">
              <a:xfrm>
                <a:off x="2572" y="3137"/>
                <a:ext cx="173" cy="8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3" name="Freeform 122"/>
              <p:cNvSpPr>
                <a:spLocks/>
              </p:cNvSpPr>
              <p:nvPr/>
            </p:nvSpPr>
            <p:spPr bwMode="auto">
              <a:xfrm>
                <a:off x="2572" y="312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4" name="Freeform 123"/>
              <p:cNvSpPr>
                <a:spLocks/>
              </p:cNvSpPr>
              <p:nvPr/>
            </p:nvSpPr>
            <p:spPr bwMode="auto">
              <a:xfrm>
                <a:off x="2745" y="3122"/>
                <a:ext cx="15" cy="840"/>
              </a:xfrm>
              <a:custGeom>
                <a:avLst/>
                <a:gdLst>
                  <a:gd name="T0" fmla="*/ 0 w 60"/>
                  <a:gd name="T1" fmla="*/ 0 h 3361"/>
                  <a:gd name="T2" fmla="*/ 0 w 60"/>
                  <a:gd name="T3" fmla="*/ 0 h 3361"/>
                  <a:gd name="T4" fmla="*/ 0 w 60"/>
                  <a:gd name="T5" fmla="*/ 0 h 3361"/>
                  <a:gd name="T6" fmla="*/ 0 w 60"/>
                  <a:gd name="T7" fmla="*/ 0 h 3361"/>
                  <a:gd name="T8" fmla="*/ 0 w 60"/>
                  <a:gd name="T9" fmla="*/ 0 h 3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361"/>
                  <a:gd name="T17" fmla="*/ 60 w 60"/>
                  <a:gd name="T18" fmla="*/ 3361 h 3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361">
                    <a:moveTo>
                      <a:pt x="60" y="0"/>
                    </a:moveTo>
                    <a:lnTo>
                      <a:pt x="60" y="3301"/>
                    </a:lnTo>
                    <a:lnTo>
                      <a:pt x="0" y="33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5" name="Rectangle 124"/>
              <p:cNvSpPr>
                <a:spLocks noChangeArrowheads="1"/>
              </p:cNvSpPr>
              <p:nvPr/>
            </p:nvSpPr>
            <p:spPr bwMode="auto">
              <a:xfrm>
                <a:off x="2938" y="3078"/>
                <a:ext cx="173" cy="884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6" name="Freeform 125"/>
              <p:cNvSpPr>
                <a:spLocks/>
              </p:cNvSpPr>
              <p:nvPr/>
            </p:nvSpPr>
            <p:spPr bwMode="auto">
              <a:xfrm>
                <a:off x="2938" y="3063"/>
                <a:ext cx="188" cy="15"/>
              </a:xfrm>
              <a:custGeom>
                <a:avLst/>
                <a:gdLst>
                  <a:gd name="T0" fmla="*/ 0 w 754"/>
                  <a:gd name="T1" fmla="*/ 0 h 61"/>
                  <a:gd name="T2" fmla="*/ 0 w 754"/>
                  <a:gd name="T3" fmla="*/ 0 h 61"/>
                  <a:gd name="T4" fmla="*/ 0 w 754"/>
                  <a:gd name="T5" fmla="*/ 0 h 61"/>
                  <a:gd name="T6" fmla="*/ 0 w 754"/>
                  <a:gd name="T7" fmla="*/ 0 h 61"/>
                  <a:gd name="T8" fmla="*/ 0 w 75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1"/>
                  <a:gd name="T17" fmla="*/ 754 w 75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1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7" name="Freeform 126"/>
              <p:cNvSpPr>
                <a:spLocks/>
              </p:cNvSpPr>
              <p:nvPr/>
            </p:nvSpPr>
            <p:spPr bwMode="auto">
              <a:xfrm>
                <a:off x="3111" y="3063"/>
                <a:ext cx="15" cy="899"/>
              </a:xfrm>
              <a:custGeom>
                <a:avLst/>
                <a:gdLst>
                  <a:gd name="T0" fmla="*/ 0 w 60"/>
                  <a:gd name="T1" fmla="*/ 0 h 3597"/>
                  <a:gd name="T2" fmla="*/ 0 w 60"/>
                  <a:gd name="T3" fmla="*/ 0 h 3597"/>
                  <a:gd name="T4" fmla="*/ 0 w 60"/>
                  <a:gd name="T5" fmla="*/ 0 h 3597"/>
                  <a:gd name="T6" fmla="*/ 0 w 60"/>
                  <a:gd name="T7" fmla="*/ 0 h 3597"/>
                  <a:gd name="T8" fmla="*/ 0 w 60"/>
                  <a:gd name="T9" fmla="*/ 0 h 3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597"/>
                  <a:gd name="T17" fmla="*/ 60 w 60"/>
                  <a:gd name="T18" fmla="*/ 3597 h 3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597">
                    <a:moveTo>
                      <a:pt x="60" y="0"/>
                    </a:moveTo>
                    <a:lnTo>
                      <a:pt x="60" y="3537"/>
                    </a:lnTo>
                    <a:lnTo>
                      <a:pt x="0" y="359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8" name="Rectangle 127"/>
              <p:cNvSpPr>
                <a:spLocks noChangeArrowheads="1"/>
              </p:cNvSpPr>
              <p:nvPr/>
            </p:nvSpPr>
            <p:spPr bwMode="auto">
              <a:xfrm>
                <a:off x="3304" y="3116"/>
                <a:ext cx="174" cy="84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9" name="Freeform 128"/>
              <p:cNvSpPr>
                <a:spLocks/>
              </p:cNvSpPr>
              <p:nvPr/>
            </p:nvSpPr>
            <p:spPr bwMode="auto">
              <a:xfrm>
                <a:off x="3304" y="3101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0" name="Freeform 129"/>
              <p:cNvSpPr>
                <a:spLocks/>
              </p:cNvSpPr>
              <p:nvPr/>
            </p:nvSpPr>
            <p:spPr bwMode="auto">
              <a:xfrm>
                <a:off x="3478" y="3101"/>
                <a:ext cx="15" cy="861"/>
              </a:xfrm>
              <a:custGeom>
                <a:avLst/>
                <a:gdLst>
                  <a:gd name="T0" fmla="*/ 0 w 60"/>
                  <a:gd name="T1" fmla="*/ 0 h 3446"/>
                  <a:gd name="T2" fmla="*/ 0 w 60"/>
                  <a:gd name="T3" fmla="*/ 0 h 3446"/>
                  <a:gd name="T4" fmla="*/ 0 w 60"/>
                  <a:gd name="T5" fmla="*/ 0 h 3446"/>
                  <a:gd name="T6" fmla="*/ 0 w 60"/>
                  <a:gd name="T7" fmla="*/ 0 h 3446"/>
                  <a:gd name="T8" fmla="*/ 0 w 60"/>
                  <a:gd name="T9" fmla="*/ 0 h 3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46"/>
                  <a:gd name="T17" fmla="*/ 60 w 60"/>
                  <a:gd name="T18" fmla="*/ 3446 h 34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46">
                    <a:moveTo>
                      <a:pt x="60" y="0"/>
                    </a:moveTo>
                    <a:lnTo>
                      <a:pt x="60" y="3386"/>
                    </a:lnTo>
                    <a:lnTo>
                      <a:pt x="0" y="344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1" name="Rectangle 130"/>
              <p:cNvSpPr>
                <a:spLocks noChangeArrowheads="1"/>
              </p:cNvSpPr>
              <p:nvPr/>
            </p:nvSpPr>
            <p:spPr bwMode="auto">
              <a:xfrm>
                <a:off x="3853" y="3057"/>
                <a:ext cx="174" cy="90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2" name="Freeform 131"/>
              <p:cNvSpPr>
                <a:spLocks/>
              </p:cNvSpPr>
              <p:nvPr/>
            </p:nvSpPr>
            <p:spPr bwMode="auto">
              <a:xfrm>
                <a:off x="3853" y="3041"/>
                <a:ext cx="189" cy="16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3" name="Freeform 132"/>
              <p:cNvSpPr>
                <a:spLocks/>
              </p:cNvSpPr>
              <p:nvPr/>
            </p:nvSpPr>
            <p:spPr bwMode="auto">
              <a:xfrm>
                <a:off x="4027" y="3041"/>
                <a:ext cx="15" cy="921"/>
              </a:xfrm>
              <a:custGeom>
                <a:avLst/>
                <a:gdLst>
                  <a:gd name="T0" fmla="*/ 0 w 60"/>
                  <a:gd name="T1" fmla="*/ 0 h 3682"/>
                  <a:gd name="T2" fmla="*/ 0 w 60"/>
                  <a:gd name="T3" fmla="*/ 0 h 3682"/>
                  <a:gd name="T4" fmla="*/ 0 w 60"/>
                  <a:gd name="T5" fmla="*/ 0 h 3682"/>
                  <a:gd name="T6" fmla="*/ 0 w 60"/>
                  <a:gd name="T7" fmla="*/ 0 h 3682"/>
                  <a:gd name="T8" fmla="*/ 0 w 60"/>
                  <a:gd name="T9" fmla="*/ 0 h 36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82"/>
                  <a:gd name="T17" fmla="*/ 60 w 60"/>
                  <a:gd name="T18" fmla="*/ 3682 h 36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82">
                    <a:moveTo>
                      <a:pt x="60" y="0"/>
                    </a:moveTo>
                    <a:lnTo>
                      <a:pt x="60" y="3622"/>
                    </a:lnTo>
                    <a:lnTo>
                      <a:pt x="0" y="3682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4" name="Rectangle 133"/>
              <p:cNvSpPr>
                <a:spLocks noChangeArrowheads="1"/>
              </p:cNvSpPr>
              <p:nvPr/>
            </p:nvSpPr>
            <p:spPr bwMode="auto">
              <a:xfrm>
                <a:off x="723" y="3674"/>
                <a:ext cx="173" cy="307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5" name="Freeform 134"/>
              <p:cNvSpPr>
                <a:spLocks/>
              </p:cNvSpPr>
              <p:nvPr/>
            </p:nvSpPr>
            <p:spPr bwMode="auto">
              <a:xfrm>
                <a:off x="723" y="3659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6" name="Freeform 135"/>
              <p:cNvSpPr>
                <a:spLocks/>
              </p:cNvSpPr>
              <p:nvPr/>
            </p:nvSpPr>
            <p:spPr bwMode="auto">
              <a:xfrm>
                <a:off x="896" y="3659"/>
                <a:ext cx="16" cy="322"/>
              </a:xfrm>
              <a:custGeom>
                <a:avLst/>
                <a:gdLst>
                  <a:gd name="T0" fmla="*/ 0 w 60"/>
                  <a:gd name="T1" fmla="*/ 0 h 1287"/>
                  <a:gd name="T2" fmla="*/ 0 w 60"/>
                  <a:gd name="T3" fmla="*/ 0 h 1287"/>
                  <a:gd name="T4" fmla="*/ 0 w 60"/>
                  <a:gd name="T5" fmla="*/ 0 h 1287"/>
                  <a:gd name="T6" fmla="*/ 0 w 60"/>
                  <a:gd name="T7" fmla="*/ 0 h 1287"/>
                  <a:gd name="T8" fmla="*/ 0 w 60"/>
                  <a:gd name="T9" fmla="*/ 0 h 1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87"/>
                  <a:gd name="T17" fmla="*/ 60 w 60"/>
                  <a:gd name="T18" fmla="*/ 1287 h 12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87">
                    <a:moveTo>
                      <a:pt x="60" y="0"/>
                    </a:moveTo>
                    <a:lnTo>
                      <a:pt x="60" y="1227"/>
                    </a:lnTo>
                    <a:lnTo>
                      <a:pt x="0" y="1287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7" name="Rectangle 136"/>
              <p:cNvSpPr>
                <a:spLocks noChangeArrowheads="1"/>
              </p:cNvSpPr>
              <p:nvPr/>
            </p:nvSpPr>
            <p:spPr bwMode="auto">
              <a:xfrm>
                <a:off x="1089" y="3769"/>
                <a:ext cx="174" cy="21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8" name="Freeform 137"/>
              <p:cNvSpPr>
                <a:spLocks/>
              </p:cNvSpPr>
              <p:nvPr/>
            </p:nvSpPr>
            <p:spPr bwMode="auto">
              <a:xfrm>
                <a:off x="1089" y="3754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9" name="Freeform 138"/>
              <p:cNvSpPr>
                <a:spLocks/>
              </p:cNvSpPr>
              <p:nvPr/>
            </p:nvSpPr>
            <p:spPr bwMode="auto">
              <a:xfrm>
                <a:off x="1263" y="3754"/>
                <a:ext cx="14" cy="227"/>
              </a:xfrm>
              <a:custGeom>
                <a:avLst/>
                <a:gdLst>
                  <a:gd name="T0" fmla="*/ 0 w 59"/>
                  <a:gd name="T1" fmla="*/ 0 h 909"/>
                  <a:gd name="T2" fmla="*/ 0 w 59"/>
                  <a:gd name="T3" fmla="*/ 0 h 909"/>
                  <a:gd name="T4" fmla="*/ 0 w 59"/>
                  <a:gd name="T5" fmla="*/ 0 h 909"/>
                  <a:gd name="T6" fmla="*/ 0 w 59"/>
                  <a:gd name="T7" fmla="*/ 0 h 909"/>
                  <a:gd name="T8" fmla="*/ 0 w 59"/>
                  <a:gd name="T9" fmla="*/ 0 h 9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9"/>
                  <a:gd name="T17" fmla="*/ 59 w 59"/>
                  <a:gd name="T18" fmla="*/ 909 h 9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9">
                    <a:moveTo>
                      <a:pt x="59" y="0"/>
                    </a:moveTo>
                    <a:lnTo>
                      <a:pt x="59" y="849"/>
                    </a:lnTo>
                    <a:lnTo>
                      <a:pt x="0" y="909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0" name="Rectangle 139"/>
              <p:cNvSpPr>
                <a:spLocks noChangeArrowheads="1"/>
              </p:cNvSpPr>
              <p:nvPr/>
            </p:nvSpPr>
            <p:spPr bwMode="auto">
              <a:xfrm>
                <a:off x="1455" y="3745"/>
                <a:ext cx="173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1" name="Freeform 140"/>
              <p:cNvSpPr>
                <a:spLocks/>
              </p:cNvSpPr>
              <p:nvPr/>
            </p:nvSpPr>
            <p:spPr bwMode="auto">
              <a:xfrm>
                <a:off x="1455" y="3730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2" name="Freeform 141"/>
              <p:cNvSpPr>
                <a:spLocks/>
              </p:cNvSpPr>
              <p:nvPr/>
            </p:nvSpPr>
            <p:spPr bwMode="auto">
              <a:xfrm>
                <a:off x="1628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3" name="Rectangle 142"/>
              <p:cNvSpPr>
                <a:spLocks noChangeArrowheads="1"/>
              </p:cNvSpPr>
              <p:nvPr/>
            </p:nvSpPr>
            <p:spPr bwMode="auto">
              <a:xfrm>
                <a:off x="1821" y="3745"/>
                <a:ext cx="174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4" name="Freeform 143"/>
              <p:cNvSpPr>
                <a:spLocks/>
              </p:cNvSpPr>
              <p:nvPr/>
            </p:nvSpPr>
            <p:spPr bwMode="auto">
              <a:xfrm>
                <a:off x="1821" y="3730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5" name="Freeform 144"/>
              <p:cNvSpPr>
                <a:spLocks/>
              </p:cNvSpPr>
              <p:nvPr/>
            </p:nvSpPr>
            <p:spPr bwMode="auto">
              <a:xfrm>
                <a:off x="1995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6" name="Rectangle 145"/>
              <p:cNvSpPr>
                <a:spLocks noChangeArrowheads="1"/>
              </p:cNvSpPr>
              <p:nvPr/>
            </p:nvSpPr>
            <p:spPr bwMode="auto">
              <a:xfrm>
                <a:off x="2187" y="3627"/>
                <a:ext cx="173" cy="35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7" name="Freeform 146"/>
              <p:cNvSpPr>
                <a:spLocks/>
              </p:cNvSpPr>
              <p:nvPr/>
            </p:nvSpPr>
            <p:spPr bwMode="auto">
              <a:xfrm>
                <a:off x="2187" y="3612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3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8" name="Freeform 147"/>
              <p:cNvSpPr>
                <a:spLocks/>
              </p:cNvSpPr>
              <p:nvPr/>
            </p:nvSpPr>
            <p:spPr bwMode="auto">
              <a:xfrm>
                <a:off x="2360" y="3612"/>
                <a:ext cx="15" cy="369"/>
              </a:xfrm>
              <a:custGeom>
                <a:avLst/>
                <a:gdLst>
                  <a:gd name="T0" fmla="*/ 0 w 61"/>
                  <a:gd name="T1" fmla="*/ 0 h 1475"/>
                  <a:gd name="T2" fmla="*/ 0 w 61"/>
                  <a:gd name="T3" fmla="*/ 0 h 1475"/>
                  <a:gd name="T4" fmla="*/ 0 w 61"/>
                  <a:gd name="T5" fmla="*/ 0 h 1475"/>
                  <a:gd name="T6" fmla="*/ 0 w 61"/>
                  <a:gd name="T7" fmla="*/ 0 h 1475"/>
                  <a:gd name="T8" fmla="*/ 0 w 61"/>
                  <a:gd name="T9" fmla="*/ 0 h 14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1475"/>
                  <a:gd name="T17" fmla="*/ 61 w 61"/>
                  <a:gd name="T18" fmla="*/ 1475 h 14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1475">
                    <a:moveTo>
                      <a:pt x="61" y="0"/>
                    </a:moveTo>
                    <a:lnTo>
                      <a:pt x="61" y="1415"/>
                    </a:lnTo>
                    <a:lnTo>
                      <a:pt x="0" y="1475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9" name="Rectangle 148"/>
              <p:cNvSpPr>
                <a:spLocks noChangeArrowheads="1"/>
              </p:cNvSpPr>
              <p:nvPr/>
            </p:nvSpPr>
            <p:spPr bwMode="auto">
              <a:xfrm>
                <a:off x="2553" y="3816"/>
                <a:ext cx="173" cy="165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0" name="Freeform 149"/>
              <p:cNvSpPr>
                <a:spLocks/>
              </p:cNvSpPr>
              <p:nvPr/>
            </p:nvSpPr>
            <p:spPr bwMode="auto">
              <a:xfrm>
                <a:off x="2553" y="3801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1" name="Freeform 150"/>
              <p:cNvSpPr>
                <a:spLocks/>
              </p:cNvSpPr>
              <p:nvPr/>
            </p:nvSpPr>
            <p:spPr bwMode="auto">
              <a:xfrm>
                <a:off x="2726" y="3801"/>
                <a:ext cx="15" cy="180"/>
              </a:xfrm>
              <a:custGeom>
                <a:avLst/>
                <a:gdLst>
                  <a:gd name="T0" fmla="*/ 0 w 60"/>
                  <a:gd name="T1" fmla="*/ 0 h 720"/>
                  <a:gd name="T2" fmla="*/ 0 w 60"/>
                  <a:gd name="T3" fmla="*/ 0 h 720"/>
                  <a:gd name="T4" fmla="*/ 0 w 60"/>
                  <a:gd name="T5" fmla="*/ 0 h 720"/>
                  <a:gd name="T6" fmla="*/ 0 w 60"/>
                  <a:gd name="T7" fmla="*/ 0 h 720"/>
                  <a:gd name="T8" fmla="*/ 0 w 6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0"/>
                  <a:gd name="T17" fmla="*/ 60 w 60"/>
                  <a:gd name="T18" fmla="*/ 720 h 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0">
                    <a:moveTo>
                      <a:pt x="60" y="0"/>
                    </a:moveTo>
                    <a:lnTo>
                      <a:pt x="60" y="660"/>
                    </a:lnTo>
                    <a:lnTo>
                      <a:pt x="0" y="72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2" name="Rectangle 151"/>
              <p:cNvSpPr>
                <a:spLocks noChangeArrowheads="1"/>
              </p:cNvSpPr>
              <p:nvPr/>
            </p:nvSpPr>
            <p:spPr bwMode="auto">
              <a:xfrm>
                <a:off x="2919" y="3839"/>
                <a:ext cx="174" cy="14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3" name="Freeform 152"/>
              <p:cNvSpPr>
                <a:spLocks/>
              </p:cNvSpPr>
              <p:nvPr/>
            </p:nvSpPr>
            <p:spPr bwMode="auto">
              <a:xfrm>
                <a:off x="2919" y="3824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4" name="Freeform 153"/>
              <p:cNvSpPr>
                <a:spLocks/>
              </p:cNvSpPr>
              <p:nvPr/>
            </p:nvSpPr>
            <p:spPr bwMode="auto">
              <a:xfrm>
                <a:off x="3093" y="3824"/>
                <a:ext cx="15" cy="157"/>
              </a:xfrm>
              <a:custGeom>
                <a:avLst/>
                <a:gdLst>
                  <a:gd name="T0" fmla="*/ 0 w 60"/>
                  <a:gd name="T1" fmla="*/ 0 h 627"/>
                  <a:gd name="T2" fmla="*/ 0 w 60"/>
                  <a:gd name="T3" fmla="*/ 0 h 627"/>
                  <a:gd name="T4" fmla="*/ 0 w 60"/>
                  <a:gd name="T5" fmla="*/ 0 h 627"/>
                  <a:gd name="T6" fmla="*/ 0 w 60"/>
                  <a:gd name="T7" fmla="*/ 0 h 627"/>
                  <a:gd name="T8" fmla="*/ 0 w 60"/>
                  <a:gd name="T9" fmla="*/ 0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7"/>
                  <a:gd name="T17" fmla="*/ 60 w 60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7">
                    <a:moveTo>
                      <a:pt x="60" y="0"/>
                    </a:moveTo>
                    <a:lnTo>
                      <a:pt x="60" y="567"/>
                    </a:lnTo>
                    <a:lnTo>
                      <a:pt x="0" y="62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5" name="Rectangle 154"/>
              <p:cNvSpPr>
                <a:spLocks noChangeArrowheads="1"/>
              </p:cNvSpPr>
              <p:nvPr/>
            </p:nvSpPr>
            <p:spPr bwMode="auto">
              <a:xfrm>
                <a:off x="3285" y="3792"/>
                <a:ext cx="174" cy="189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6" name="Freeform 155"/>
              <p:cNvSpPr>
                <a:spLocks/>
              </p:cNvSpPr>
              <p:nvPr/>
            </p:nvSpPr>
            <p:spPr bwMode="auto">
              <a:xfrm>
                <a:off x="3285" y="3777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7" name="Freeform 156"/>
              <p:cNvSpPr>
                <a:spLocks/>
              </p:cNvSpPr>
              <p:nvPr/>
            </p:nvSpPr>
            <p:spPr bwMode="auto">
              <a:xfrm>
                <a:off x="3459" y="3777"/>
                <a:ext cx="15" cy="204"/>
              </a:xfrm>
              <a:custGeom>
                <a:avLst/>
                <a:gdLst>
                  <a:gd name="T0" fmla="*/ 0 w 60"/>
                  <a:gd name="T1" fmla="*/ 0 h 815"/>
                  <a:gd name="T2" fmla="*/ 0 w 60"/>
                  <a:gd name="T3" fmla="*/ 0 h 815"/>
                  <a:gd name="T4" fmla="*/ 0 w 60"/>
                  <a:gd name="T5" fmla="*/ 0 h 815"/>
                  <a:gd name="T6" fmla="*/ 0 w 60"/>
                  <a:gd name="T7" fmla="*/ 0 h 815"/>
                  <a:gd name="T8" fmla="*/ 0 w 60"/>
                  <a:gd name="T9" fmla="*/ 0 h 8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15"/>
                  <a:gd name="T17" fmla="*/ 60 w 60"/>
                  <a:gd name="T18" fmla="*/ 815 h 8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15">
                    <a:moveTo>
                      <a:pt x="60" y="0"/>
                    </a:moveTo>
                    <a:lnTo>
                      <a:pt x="60" y="755"/>
                    </a:lnTo>
                    <a:lnTo>
                      <a:pt x="0" y="81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8" name="Rectangle 157"/>
              <p:cNvSpPr>
                <a:spLocks noChangeArrowheads="1"/>
              </p:cNvSpPr>
              <p:nvPr/>
            </p:nvSpPr>
            <p:spPr bwMode="auto">
              <a:xfrm>
                <a:off x="3834" y="3717"/>
                <a:ext cx="174" cy="26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9" name="Freeform 158"/>
              <p:cNvSpPr>
                <a:spLocks/>
              </p:cNvSpPr>
              <p:nvPr/>
            </p:nvSpPr>
            <p:spPr bwMode="auto">
              <a:xfrm>
                <a:off x="3834" y="3702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0" name="Freeform 159"/>
              <p:cNvSpPr>
                <a:spLocks/>
              </p:cNvSpPr>
              <p:nvPr/>
            </p:nvSpPr>
            <p:spPr bwMode="auto">
              <a:xfrm>
                <a:off x="4008" y="3702"/>
                <a:ext cx="15" cy="279"/>
              </a:xfrm>
              <a:custGeom>
                <a:avLst/>
                <a:gdLst>
                  <a:gd name="T0" fmla="*/ 0 w 60"/>
                  <a:gd name="T1" fmla="*/ 0 h 1116"/>
                  <a:gd name="T2" fmla="*/ 0 w 60"/>
                  <a:gd name="T3" fmla="*/ 0 h 1116"/>
                  <a:gd name="T4" fmla="*/ 0 w 60"/>
                  <a:gd name="T5" fmla="*/ 0 h 1116"/>
                  <a:gd name="T6" fmla="*/ 0 w 60"/>
                  <a:gd name="T7" fmla="*/ 0 h 1116"/>
                  <a:gd name="T8" fmla="*/ 0 w 60"/>
                  <a:gd name="T9" fmla="*/ 0 h 1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116"/>
                  <a:gd name="T17" fmla="*/ 60 w 60"/>
                  <a:gd name="T18" fmla="*/ 1116 h 1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116">
                    <a:moveTo>
                      <a:pt x="60" y="0"/>
                    </a:moveTo>
                    <a:lnTo>
                      <a:pt x="60" y="1056"/>
                    </a:lnTo>
                    <a:lnTo>
                      <a:pt x="0" y="111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1" name="Freeform 160"/>
              <p:cNvSpPr>
                <a:spLocks/>
              </p:cNvSpPr>
              <p:nvPr/>
            </p:nvSpPr>
            <p:spPr bwMode="auto">
              <a:xfrm>
                <a:off x="514" y="4266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3" y="214"/>
                    </a:moveTo>
                    <a:lnTo>
                      <a:pt x="0" y="89"/>
                    </a:lnTo>
                    <a:lnTo>
                      <a:pt x="90" y="0"/>
                    </a:lnTo>
                    <a:lnTo>
                      <a:pt x="111" y="21"/>
                    </a:lnTo>
                    <a:lnTo>
                      <a:pt x="46" y="86"/>
                    </a:lnTo>
                    <a:lnTo>
                      <a:pt x="73" y="113"/>
                    </a:lnTo>
                    <a:lnTo>
                      <a:pt x="132" y="54"/>
                    </a:lnTo>
                    <a:lnTo>
                      <a:pt x="153" y="75"/>
                    </a:lnTo>
                    <a:lnTo>
                      <a:pt x="94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3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2" name="Freeform 161"/>
              <p:cNvSpPr>
                <a:spLocks/>
              </p:cNvSpPr>
              <p:nvPr/>
            </p:nvSpPr>
            <p:spPr bwMode="auto">
              <a:xfrm>
                <a:off x="555" y="4252"/>
                <a:ext cx="35" cy="35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w 141"/>
                  <a:gd name="T65" fmla="*/ 0 h 139"/>
                  <a:gd name="T66" fmla="*/ 0 w 141"/>
                  <a:gd name="T67" fmla="*/ 0 h 139"/>
                  <a:gd name="T68" fmla="*/ 0 w 141"/>
                  <a:gd name="T69" fmla="*/ 0 h 139"/>
                  <a:gd name="T70" fmla="*/ 0 w 141"/>
                  <a:gd name="T71" fmla="*/ 0 h 139"/>
                  <a:gd name="T72" fmla="*/ 0 w 141"/>
                  <a:gd name="T73" fmla="*/ 0 h 139"/>
                  <a:gd name="T74" fmla="*/ 0 w 141"/>
                  <a:gd name="T75" fmla="*/ 0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"/>
                  <a:gd name="T115" fmla="*/ 0 h 139"/>
                  <a:gd name="T116" fmla="*/ 141 w 141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1" h="139">
                    <a:moveTo>
                      <a:pt x="44" y="125"/>
                    </a:moveTo>
                    <a:lnTo>
                      <a:pt x="68" y="100"/>
                    </a:lnTo>
                    <a:lnTo>
                      <a:pt x="76" y="105"/>
                    </a:lnTo>
                    <a:lnTo>
                      <a:pt x="83" y="106"/>
                    </a:lnTo>
                    <a:lnTo>
                      <a:pt x="87" y="105"/>
                    </a:lnTo>
                    <a:lnTo>
                      <a:pt x="92" y="103"/>
                    </a:lnTo>
                    <a:lnTo>
                      <a:pt x="97" y="99"/>
                    </a:lnTo>
                    <a:lnTo>
                      <a:pt x="101" y="95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09" y="77"/>
                    </a:lnTo>
                    <a:lnTo>
                      <a:pt x="107" y="72"/>
                    </a:lnTo>
                    <a:lnTo>
                      <a:pt x="101" y="68"/>
                    </a:lnTo>
                    <a:lnTo>
                      <a:pt x="98" y="70"/>
                    </a:lnTo>
                    <a:lnTo>
                      <a:pt x="93" y="71"/>
                    </a:lnTo>
                    <a:lnTo>
                      <a:pt x="71" y="85"/>
                    </a:lnTo>
                    <a:lnTo>
                      <a:pt x="52" y="94"/>
                    </a:lnTo>
                    <a:lnTo>
                      <a:pt x="45" y="97"/>
                    </a:lnTo>
                    <a:lnTo>
                      <a:pt x="38" y="98"/>
                    </a:lnTo>
                    <a:lnTo>
                      <a:pt x="30" y="98"/>
                    </a:lnTo>
                    <a:lnTo>
                      <a:pt x="24" y="96"/>
                    </a:lnTo>
                    <a:lnTo>
                      <a:pt x="18" y="94"/>
                    </a:lnTo>
                    <a:lnTo>
                      <a:pt x="12" y="89"/>
                    </a:lnTo>
                    <a:lnTo>
                      <a:pt x="6" y="81"/>
                    </a:lnTo>
                    <a:lnTo>
                      <a:pt x="2" y="74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29"/>
                    </a:lnTo>
                    <a:lnTo>
                      <a:pt x="19" y="21"/>
                    </a:lnTo>
                    <a:lnTo>
                      <a:pt x="28" y="13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3" y="2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66" y="36"/>
                    </a:lnTo>
                    <a:lnTo>
                      <a:pt x="60" y="32"/>
                    </a:lnTo>
                    <a:lnTo>
                      <a:pt x="52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2" y="46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2" y="61"/>
                    </a:lnTo>
                    <a:lnTo>
                      <a:pt x="38" y="64"/>
                    </a:lnTo>
                    <a:lnTo>
                      <a:pt x="45" y="62"/>
                    </a:lnTo>
                    <a:lnTo>
                      <a:pt x="68" y="47"/>
                    </a:lnTo>
                    <a:lnTo>
                      <a:pt x="87" y="38"/>
                    </a:lnTo>
                    <a:lnTo>
                      <a:pt x="102" y="34"/>
                    </a:lnTo>
                    <a:lnTo>
                      <a:pt x="109" y="34"/>
                    </a:lnTo>
                    <a:lnTo>
                      <a:pt x="116" y="35"/>
                    </a:lnTo>
                    <a:lnTo>
                      <a:pt x="122" y="39"/>
                    </a:lnTo>
                    <a:lnTo>
                      <a:pt x="128" y="44"/>
                    </a:lnTo>
                    <a:lnTo>
                      <a:pt x="135" y="52"/>
                    </a:lnTo>
                    <a:lnTo>
                      <a:pt x="139" y="60"/>
                    </a:lnTo>
                    <a:lnTo>
                      <a:pt x="141" y="68"/>
                    </a:lnTo>
                    <a:lnTo>
                      <a:pt x="141" y="78"/>
                    </a:lnTo>
                    <a:lnTo>
                      <a:pt x="138" y="87"/>
                    </a:lnTo>
                    <a:lnTo>
                      <a:pt x="134" y="97"/>
                    </a:lnTo>
                    <a:lnTo>
                      <a:pt x="126" y="107"/>
                    </a:lnTo>
                    <a:lnTo>
                      <a:pt x="117" y="118"/>
                    </a:lnTo>
                    <a:lnTo>
                      <a:pt x="107" y="126"/>
                    </a:lnTo>
                    <a:lnTo>
                      <a:pt x="98" y="133"/>
                    </a:lnTo>
                    <a:lnTo>
                      <a:pt x="88" y="137"/>
                    </a:lnTo>
                    <a:lnTo>
                      <a:pt x="79" y="139"/>
                    </a:lnTo>
                    <a:lnTo>
                      <a:pt x="69" y="139"/>
                    </a:lnTo>
                    <a:lnTo>
                      <a:pt x="61" y="137"/>
                    </a:lnTo>
                    <a:lnTo>
                      <a:pt x="52" y="133"/>
                    </a:lnTo>
                    <a:lnTo>
                      <a:pt x="45" y="126"/>
                    </a:lnTo>
                    <a:lnTo>
                      <a:pt x="44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3" name="Freeform 162"/>
              <p:cNvSpPr>
                <a:spLocks/>
              </p:cNvSpPr>
              <p:nvPr/>
            </p:nvSpPr>
            <p:spPr bwMode="auto">
              <a:xfrm>
                <a:off x="569" y="4227"/>
                <a:ext cx="38" cy="37"/>
              </a:xfrm>
              <a:custGeom>
                <a:avLst/>
                <a:gdLst>
                  <a:gd name="T0" fmla="*/ 0 w 148"/>
                  <a:gd name="T1" fmla="*/ 0 h 148"/>
                  <a:gd name="T2" fmla="*/ 0 w 148"/>
                  <a:gd name="T3" fmla="*/ 0 h 148"/>
                  <a:gd name="T4" fmla="*/ 0 w 148"/>
                  <a:gd name="T5" fmla="*/ 0 h 148"/>
                  <a:gd name="T6" fmla="*/ 0 w 148"/>
                  <a:gd name="T7" fmla="*/ 0 h 148"/>
                  <a:gd name="T8" fmla="*/ 0 w 148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8"/>
                  <a:gd name="T17" fmla="*/ 148 w 148"/>
                  <a:gd name="T18" fmla="*/ 148 h 1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8">
                    <a:moveTo>
                      <a:pt x="124" y="148"/>
                    </a:moveTo>
                    <a:lnTo>
                      <a:pt x="0" y="25"/>
                    </a:lnTo>
                    <a:lnTo>
                      <a:pt x="25" y="0"/>
                    </a:lnTo>
                    <a:lnTo>
                      <a:pt x="148" y="124"/>
                    </a:ln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4" name="Freeform 163"/>
              <p:cNvSpPr>
                <a:spLocks noEditPoints="1"/>
              </p:cNvSpPr>
              <p:nvPr/>
            </p:nvSpPr>
            <p:spPr bwMode="auto">
              <a:xfrm>
                <a:off x="596" y="4211"/>
                <a:ext cx="35" cy="35"/>
              </a:xfrm>
              <a:custGeom>
                <a:avLst/>
                <a:gdLst>
                  <a:gd name="T0" fmla="*/ 0 w 139"/>
                  <a:gd name="T1" fmla="*/ 0 h 140"/>
                  <a:gd name="T2" fmla="*/ 0 w 139"/>
                  <a:gd name="T3" fmla="*/ 0 h 140"/>
                  <a:gd name="T4" fmla="*/ 0 w 139"/>
                  <a:gd name="T5" fmla="*/ 0 h 140"/>
                  <a:gd name="T6" fmla="*/ 0 w 139"/>
                  <a:gd name="T7" fmla="*/ 0 h 140"/>
                  <a:gd name="T8" fmla="*/ 0 w 139"/>
                  <a:gd name="T9" fmla="*/ 0 h 140"/>
                  <a:gd name="T10" fmla="*/ 0 w 139"/>
                  <a:gd name="T11" fmla="*/ 0 h 140"/>
                  <a:gd name="T12" fmla="*/ 0 w 139"/>
                  <a:gd name="T13" fmla="*/ 0 h 140"/>
                  <a:gd name="T14" fmla="*/ 0 w 139"/>
                  <a:gd name="T15" fmla="*/ 0 h 140"/>
                  <a:gd name="T16" fmla="*/ 0 w 139"/>
                  <a:gd name="T17" fmla="*/ 0 h 140"/>
                  <a:gd name="T18" fmla="*/ 0 w 139"/>
                  <a:gd name="T19" fmla="*/ 0 h 140"/>
                  <a:gd name="T20" fmla="*/ 0 w 139"/>
                  <a:gd name="T21" fmla="*/ 0 h 140"/>
                  <a:gd name="T22" fmla="*/ 0 w 139"/>
                  <a:gd name="T23" fmla="*/ 0 h 140"/>
                  <a:gd name="T24" fmla="*/ 0 w 139"/>
                  <a:gd name="T25" fmla="*/ 0 h 140"/>
                  <a:gd name="T26" fmla="*/ 0 w 139"/>
                  <a:gd name="T27" fmla="*/ 0 h 140"/>
                  <a:gd name="T28" fmla="*/ 0 w 139"/>
                  <a:gd name="T29" fmla="*/ 0 h 140"/>
                  <a:gd name="T30" fmla="*/ 0 w 139"/>
                  <a:gd name="T31" fmla="*/ 0 h 140"/>
                  <a:gd name="T32" fmla="*/ 0 w 139"/>
                  <a:gd name="T33" fmla="*/ 0 h 140"/>
                  <a:gd name="T34" fmla="*/ 0 w 139"/>
                  <a:gd name="T35" fmla="*/ 0 h 140"/>
                  <a:gd name="T36" fmla="*/ 0 w 139"/>
                  <a:gd name="T37" fmla="*/ 0 h 140"/>
                  <a:gd name="T38" fmla="*/ 0 w 139"/>
                  <a:gd name="T39" fmla="*/ 0 h 140"/>
                  <a:gd name="T40" fmla="*/ 0 w 139"/>
                  <a:gd name="T41" fmla="*/ 0 h 140"/>
                  <a:gd name="T42" fmla="*/ 0 w 139"/>
                  <a:gd name="T43" fmla="*/ 0 h 140"/>
                  <a:gd name="T44" fmla="*/ 0 w 139"/>
                  <a:gd name="T45" fmla="*/ 0 h 140"/>
                  <a:gd name="T46" fmla="*/ 0 w 139"/>
                  <a:gd name="T47" fmla="*/ 0 h 140"/>
                  <a:gd name="T48" fmla="*/ 0 w 139"/>
                  <a:gd name="T49" fmla="*/ 0 h 140"/>
                  <a:gd name="T50" fmla="*/ 0 w 139"/>
                  <a:gd name="T51" fmla="*/ 0 h 140"/>
                  <a:gd name="T52" fmla="*/ 0 w 139"/>
                  <a:gd name="T53" fmla="*/ 0 h 140"/>
                  <a:gd name="T54" fmla="*/ 0 w 139"/>
                  <a:gd name="T55" fmla="*/ 0 h 140"/>
                  <a:gd name="T56" fmla="*/ 0 w 139"/>
                  <a:gd name="T57" fmla="*/ 0 h 140"/>
                  <a:gd name="T58" fmla="*/ 0 w 139"/>
                  <a:gd name="T59" fmla="*/ 0 h 140"/>
                  <a:gd name="T60" fmla="*/ 0 w 139"/>
                  <a:gd name="T61" fmla="*/ 0 h 140"/>
                  <a:gd name="T62" fmla="*/ 0 w 139"/>
                  <a:gd name="T63" fmla="*/ 0 h 140"/>
                  <a:gd name="T64" fmla="*/ 0 w 139"/>
                  <a:gd name="T65" fmla="*/ 0 h 140"/>
                  <a:gd name="T66" fmla="*/ 0 w 139"/>
                  <a:gd name="T67" fmla="*/ 0 h 140"/>
                  <a:gd name="T68" fmla="*/ 0 w 139"/>
                  <a:gd name="T69" fmla="*/ 0 h 140"/>
                  <a:gd name="T70" fmla="*/ 0 w 139"/>
                  <a:gd name="T71" fmla="*/ 0 h 1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9"/>
                  <a:gd name="T109" fmla="*/ 0 h 140"/>
                  <a:gd name="T110" fmla="*/ 139 w 139"/>
                  <a:gd name="T111" fmla="*/ 140 h 1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9" h="140">
                    <a:moveTo>
                      <a:pt x="50" y="92"/>
                    </a:moveTo>
                    <a:lnTo>
                      <a:pt x="56" y="98"/>
                    </a:lnTo>
                    <a:lnTo>
                      <a:pt x="62" y="103"/>
                    </a:lnTo>
                    <a:lnTo>
                      <a:pt x="76" y="108"/>
                    </a:lnTo>
                    <a:lnTo>
                      <a:pt x="82" y="108"/>
                    </a:lnTo>
                    <a:lnTo>
                      <a:pt x="88" y="107"/>
                    </a:lnTo>
                    <a:lnTo>
                      <a:pt x="94" y="104"/>
                    </a:lnTo>
                    <a:lnTo>
                      <a:pt x="99" y="99"/>
                    </a:lnTo>
                    <a:lnTo>
                      <a:pt x="104" y="94"/>
                    </a:lnTo>
                    <a:lnTo>
                      <a:pt x="106" y="88"/>
                    </a:lnTo>
                    <a:lnTo>
                      <a:pt x="108" y="82"/>
                    </a:lnTo>
                    <a:lnTo>
                      <a:pt x="107" y="76"/>
                    </a:lnTo>
                    <a:lnTo>
                      <a:pt x="106" y="70"/>
                    </a:lnTo>
                    <a:lnTo>
                      <a:pt x="102" y="62"/>
                    </a:lnTo>
                    <a:lnTo>
                      <a:pt x="92" y="49"/>
                    </a:lnTo>
                    <a:lnTo>
                      <a:pt x="78" y="38"/>
                    </a:lnTo>
                    <a:lnTo>
                      <a:pt x="66" y="34"/>
                    </a:lnTo>
                    <a:lnTo>
                      <a:pt x="59" y="34"/>
                    </a:lnTo>
                    <a:lnTo>
                      <a:pt x="53" y="35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2" y="42"/>
                    </a:lnTo>
                    <a:lnTo>
                      <a:pt x="38" y="48"/>
                    </a:lnTo>
                    <a:lnTo>
                      <a:pt x="35" y="53"/>
                    </a:lnTo>
                    <a:lnTo>
                      <a:pt x="34" y="66"/>
                    </a:lnTo>
                    <a:lnTo>
                      <a:pt x="36" y="72"/>
                    </a:lnTo>
                    <a:lnTo>
                      <a:pt x="39" y="78"/>
                    </a:lnTo>
                    <a:lnTo>
                      <a:pt x="43" y="86"/>
                    </a:lnTo>
                    <a:lnTo>
                      <a:pt x="50" y="92"/>
                    </a:lnTo>
                    <a:close/>
                    <a:moveTo>
                      <a:pt x="24" y="117"/>
                    </a:moveTo>
                    <a:lnTo>
                      <a:pt x="14" y="106"/>
                    </a:lnTo>
                    <a:lnTo>
                      <a:pt x="6" y="93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9" y="38"/>
                    </a:lnTo>
                    <a:lnTo>
                      <a:pt x="12" y="33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4" y="5"/>
                    </a:lnTo>
                    <a:lnTo>
                      <a:pt x="56" y="2"/>
                    </a:lnTo>
                    <a:lnTo>
                      <a:pt x="69" y="0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3" y="6"/>
                    </a:lnTo>
                    <a:lnTo>
                      <a:pt x="99" y="10"/>
                    </a:lnTo>
                    <a:lnTo>
                      <a:pt x="105" y="14"/>
                    </a:lnTo>
                    <a:lnTo>
                      <a:pt x="116" y="24"/>
                    </a:lnTo>
                    <a:lnTo>
                      <a:pt x="127" y="36"/>
                    </a:lnTo>
                    <a:lnTo>
                      <a:pt x="134" y="48"/>
                    </a:lnTo>
                    <a:lnTo>
                      <a:pt x="138" y="60"/>
                    </a:lnTo>
                    <a:lnTo>
                      <a:pt x="139" y="73"/>
                    </a:lnTo>
                    <a:lnTo>
                      <a:pt x="138" y="85"/>
                    </a:lnTo>
                    <a:lnTo>
                      <a:pt x="137" y="91"/>
                    </a:lnTo>
                    <a:lnTo>
                      <a:pt x="135" y="97"/>
                    </a:lnTo>
                    <a:lnTo>
                      <a:pt x="132" y="103"/>
                    </a:lnTo>
                    <a:lnTo>
                      <a:pt x="128" y="109"/>
                    </a:lnTo>
                    <a:lnTo>
                      <a:pt x="118" y="119"/>
                    </a:lnTo>
                    <a:lnTo>
                      <a:pt x="108" y="129"/>
                    </a:lnTo>
                    <a:lnTo>
                      <a:pt x="96" y="135"/>
                    </a:lnTo>
                    <a:lnTo>
                      <a:pt x="85" y="139"/>
                    </a:lnTo>
                    <a:lnTo>
                      <a:pt x="73" y="140"/>
                    </a:lnTo>
                    <a:lnTo>
                      <a:pt x="67" y="140"/>
                    </a:lnTo>
                    <a:lnTo>
                      <a:pt x="60" y="138"/>
                    </a:lnTo>
                    <a:lnTo>
                      <a:pt x="54" y="137"/>
                    </a:lnTo>
                    <a:lnTo>
                      <a:pt x="48" y="134"/>
                    </a:lnTo>
                    <a:lnTo>
                      <a:pt x="42" y="131"/>
                    </a:lnTo>
                    <a:lnTo>
                      <a:pt x="36" y="127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5" name="Freeform 164"/>
              <p:cNvSpPr>
                <a:spLocks/>
              </p:cNvSpPr>
              <p:nvPr/>
            </p:nvSpPr>
            <p:spPr bwMode="auto">
              <a:xfrm>
                <a:off x="617" y="4179"/>
                <a:ext cx="38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9"/>
                  <a:gd name="T25" fmla="*/ 0 h 149"/>
                  <a:gd name="T26" fmla="*/ 149 w 149"/>
                  <a:gd name="T27" fmla="*/ 149 h 14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9" h="149">
                    <a:moveTo>
                      <a:pt x="125" y="149"/>
                    </a:moveTo>
                    <a:lnTo>
                      <a:pt x="0" y="91"/>
                    </a:lnTo>
                    <a:lnTo>
                      <a:pt x="27" y="64"/>
                    </a:lnTo>
                    <a:lnTo>
                      <a:pt x="111" y="111"/>
                    </a:lnTo>
                    <a:lnTo>
                      <a:pt x="65" y="26"/>
                    </a:lnTo>
                    <a:lnTo>
                      <a:pt x="91" y="0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6" name="Freeform 165"/>
              <p:cNvSpPr>
                <a:spLocks noEditPoints="1"/>
              </p:cNvSpPr>
              <p:nvPr/>
            </p:nvSpPr>
            <p:spPr bwMode="auto">
              <a:xfrm>
                <a:off x="649" y="4158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w 136"/>
                  <a:gd name="T65" fmla="*/ 0 h 135"/>
                  <a:gd name="T66" fmla="*/ 0 w 136"/>
                  <a:gd name="T67" fmla="*/ 0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35"/>
                  <a:gd name="T104" fmla="*/ 136 w 136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35">
                    <a:moveTo>
                      <a:pt x="104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77"/>
                    </a:lnTo>
                    <a:lnTo>
                      <a:pt x="136" y="81"/>
                    </a:lnTo>
                    <a:lnTo>
                      <a:pt x="134" y="91"/>
                    </a:lnTo>
                    <a:lnTo>
                      <a:pt x="132" y="96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2"/>
                    </a:lnTo>
                    <a:lnTo>
                      <a:pt x="84" y="135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8" y="129"/>
                    </a:lnTo>
                    <a:lnTo>
                      <a:pt x="36" y="122"/>
                    </a:lnTo>
                    <a:lnTo>
                      <a:pt x="25" y="111"/>
                    </a:lnTo>
                    <a:lnTo>
                      <a:pt x="14" y="99"/>
                    </a:lnTo>
                    <a:lnTo>
                      <a:pt x="7" y="88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3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4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8" y="100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3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3" y="89"/>
                    </a:lnTo>
                    <a:lnTo>
                      <a:pt x="105" y="83"/>
                    </a:lnTo>
                    <a:lnTo>
                      <a:pt x="106" y="76"/>
                    </a:lnTo>
                    <a:lnTo>
                      <a:pt x="104" y="69"/>
                    </a:lnTo>
                    <a:close/>
                    <a:moveTo>
                      <a:pt x="40" y="77"/>
                    </a:moveTo>
                    <a:lnTo>
                      <a:pt x="76" y="40"/>
                    </a:lnTo>
                    <a:lnTo>
                      <a:pt x="67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7" name="Freeform 166"/>
              <p:cNvSpPr>
                <a:spLocks/>
              </p:cNvSpPr>
              <p:nvPr/>
            </p:nvSpPr>
            <p:spPr bwMode="auto">
              <a:xfrm>
                <a:off x="672" y="4130"/>
                <a:ext cx="43" cy="40"/>
              </a:xfrm>
              <a:custGeom>
                <a:avLst/>
                <a:gdLst>
                  <a:gd name="T0" fmla="*/ 0 w 174"/>
                  <a:gd name="T1" fmla="*/ 0 h 160"/>
                  <a:gd name="T2" fmla="*/ 0 w 174"/>
                  <a:gd name="T3" fmla="*/ 0 h 160"/>
                  <a:gd name="T4" fmla="*/ 0 w 174"/>
                  <a:gd name="T5" fmla="*/ 0 h 160"/>
                  <a:gd name="T6" fmla="*/ 0 w 174"/>
                  <a:gd name="T7" fmla="*/ 0 h 160"/>
                  <a:gd name="T8" fmla="*/ 0 w 174"/>
                  <a:gd name="T9" fmla="*/ 0 h 160"/>
                  <a:gd name="T10" fmla="*/ 0 w 174"/>
                  <a:gd name="T11" fmla="*/ 0 h 160"/>
                  <a:gd name="T12" fmla="*/ 0 w 174"/>
                  <a:gd name="T13" fmla="*/ 0 h 160"/>
                  <a:gd name="T14" fmla="*/ 0 w 174"/>
                  <a:gd name="T15" fmla="*/ 0 h 160"/>
                  <a:gd name="T16" fmla="*/ 0 w 174"/>
                  <a:gd name="T17" fmla="*/ 0 h 160"/>
                  <a:gd name="T18" fmla="*/ 0 w 174"/>
                  <a:gd name="T19" fmla="*/ 0 h 160"/>
                  <a:gd name="T20" fmla="*/ 0 w 174"/>
                  <a:gd name="T21" fmla="*/ 0 h 160"/>
                  <a:gd name="T22" fmla="*/ 0 w 174"/>
                  <a:gd name="T23" fmla="*/ 0 h 160"/>
                  <a:gd name="T24" fmla="*/ 0 w 174"/>
                  <a:gd name="T25" fmla="*/ 0 h 160"/>
                  <a:gd name="T26" fmla="*/ 0 w 174"/>
                  <a:gd name="T27" fmla="*/ 0 h 160"/>
                  <a:gd name="T28" fmla="*/ 0 w 174"/>
                  <a:gd name="T29" fmla="*/ 0 h 160"/>
                  <a:gd name="T30" fmla="*/ 0 w 174"/>
                  <a:gd name="T31" fmla="*/ 0 h 160"/>
                  <a:gd name="T32" fmla="*/ 0 w 174"/>
                  <a:gd name="T33" fmla="*/ 0 h 160"/>
                  <a:gd name="T34" fmla="*/ 0 w 174"/>
                  <a:gd name="T35" fmla="*/ 0 h 160"/>
                  <a:gd name="T36" fmla="*/ 0 w 174"/>
                  <a:gd name="T37" fmla="*/ 0 h 160"/>
                  <a:gd name="T38" fmla="*/ 0 w 174"/>
                  <a:gd name="T39" fmla="*/ 0 h 160"/>
                  <a:gd name="T40" fmla="*/ 0 w 174"/>
                  <a:gd name="T41" fmla="*/ 0 h 160"/>
                  <a:gd name="T42" fmla="*/ 0 w 174"/>
                  <a:gd name="T43" fmla="*/ 0 h 160"/>
                  <a:gd name="T44" fmla="*/ 0 w 174"/>
                  <a:gd name="T45" fmla="*/ 0 h 160"/>
                  <a:gd name="T46" fmla="*/ 0 w 174"/>
                  <a:gd name="T47" fmla="*/ 0 h 160"/>
                  <a:gd name="T48" fmla="*/ 0 w 174"/>
                  <a:gd name="T49" fmla="*/ 0 h 160"/>
                  <a:gd name="T50" fmla="*/ 0 w 174"/>
                  <a:gd name="T51" fmla="*/ 0 h 160"/>
                  <a:gd name="T52" fmla="*/ 0 w 174"/>
                  <a:gd name="T53" fmla="*/ 0 h 160"/>
                  <a:gd name="T54" fmla="*/ 0 w 174"/>
                  <a:gd name="T55" fmla="*/ 0 h 160"/>
                  <a:gd name="T56" fmla="*/ 0 w 174"/>
                  <a:gd name="T57" fmla="*/ 0 h 160"/>
                  <a:gd name="T58" fmla="*/ 0 w 174"/>
                  <a:gd name="T59" fmla="*/ 0 h 160"/>
                  <a:gd name="T60" fmla="*/ 0 w 174"/>
                  <a:gd name="T61" fmla="*/ 0 h 160"/>
                  <a:gd name="T62" fmla="*/ 0 w 174"/>
                  <a:gd name="T63" fmla="*/ 0 h 160"/>
                  <a:gd name="T64" fmla="*/ 0 w 174"/>
                  <a:gd name="T65" fmla="*/ 0 h 160"/>
                  <a:gd name="T66" fmla="*/ 0 w 174"/>
                  <a:gd name="T67" fmla="*/ 0 h 160"/>
                  <a:gd name="T68" fmla="*/ 0 w 174"/>
                  <a:gd name="T69" fmla="*/ 0 h 160"/>
                  <a:gd name="T70" fmla="*/ 0 w 174"/>
                  <a:gd name="T71" fmla="*/ 0 h 160"/>
                  <a:gd name="T72" fmla="*/ 0 w 174"/>
                  <a:gd name="T73" fmla="*/ 0 h 160"/>
                  <a:gd name="T74" fmla="*/ 0 w 174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4"/>
                  <a:gd name="T115" fmla="*/ 0 h 160"/>
                  <a:gd name="T116" fmla="*/ 174 w 174"/>
                  <a:gd name="T117" fmla="*/ 160 h 1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4" h="160">
                    <a:moveTo>
                      <a:pt x="92" y="160"/>
                    </a:moveTo>
                    <a:lnTo>
                      <a:pt x="0" y="69"/>
                    </a:lnTo>
                    <a:lnTo>
                      <a:pt x="23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2" y="24"/>
                    </a:lnTo>
                    <a:lnTo>
                      <a:pt x="45" y="19"/>
                    </a:lnTo>
                    <a:lnTo>
                      <a:pt x="50" y="15"/>
                    </a:lnTo>
                    <a:lnTo>
                      <a:pt x="57" y="8"/>
                    </a:lnTo>
                    <a:lnTo>
                      <a:pt x="64" y="3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6" y="5"/>
                    </a:lnTo>
                    <a:lnTo>
                      <a:pt x="103" y="9"/>
                    </a:lnTo>
                    <a:lnTo>
                      <a:pt x="112" y="16"/>
                    </a:lnTo>
                    <a:lnTo>
                      <a:pt x="174" y="77"/>
                    </a:lnTo>
                    <a:lnTo>
                      <a:pt x="149" y="103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7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58" y="76"/>
                    </a:lnTo>
                    <a:lnTo>
                      <a:pt x="62" y="82"/>
                    </a:lnTo>
                    <a:lnTo>
                      <a:pt x="116" y="135"/>
                    </a:lnTo>
                    <a:lnTo>
                      <a:pt x="92" y="16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8" name="Freeform 167"/>
              <p:cNvSpPr>
                <a:spLocks noEditPoints="1"/>
              </p:cNvSpPr>
              <p:nvPr/>
            </p:nvSpPr>
            <p:spPr bwMode="auto">
              <a:xfrm>
                <a:off x="69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w 149"/>
                  <a:gd name="T17" fmla="*/ 0 h 149"/>
                  <a:gd name="T18" fmla="*/ 0 w 149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9"/>
                  <a:gd name="T31" fmla="*/ 0 h 149"/>
                  <a:gd name="T32" fmla="*/ 149 w 149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9" h="149">
                    <a:moveTo>
                      <a:pt x="22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8" y="22"/>
                    </a:lnTo>
                    <a:lnTo>
                      <a:pt x="22" y="47"/>
                    </a:lnTo>
                    <a:close/>
                    <a:moveTo>
                      <a:pt x="125" y="149"/>
                    </a:moveTo>
                    <a:lnTo>
                      <a:pt x="33" y="57"/>
                    </a:lnTo>
                    <a:lnTo>
                      <a:pt x="57" y="33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9" name="Freeform 168"/>
              <p:cNvSpPr>
                <a:spLocks noEditPoints="1"/>
              </p:cNvSpPr>
              <p:nvPr/>
            </p:nvSpPr>
            <p:spPr bwMode="auto">
              <a:xfrm>
                <a:off x="717" y="4089"/>
                <a:ext cx="40" cy="37"/>
              </a:xfrm>
              <a:custGeom>
                <a:avLst/>
                <a:gdLst>
                  <a:gd name="T0" fmla="*/ 0 w 160"/>
                  <a:gd name="T1" fmla="*/ 0 h 149"/>
                  <a:gd name="T2" fmla="*/ 0 w 160"/>
                  <a:gd name="T3" fmla="*/ 0 h 149"/>
                  <a:gd name="T4" fmla="*/ 0 w 160"/>
                  <a:gd name="T5" fmla="*/ 0 h 149"/>
                  <a:gd name="T6" fmla="*/ 0 w 160"/>
                  <a:gd name="T7" fmla="*/ 0 h 149"/>
                  <a:gd name="T8" fmla="*/ 0 w 160"/>
                  <a:gd name="T9" fmla="*/ 0 h 149"/>
                  <a:gd name="T10" fmla="*/ 0 w 160"/>
                  <a:gd name="T11" fmla="*/ 0 h 149"/>
                  <a:gd name="T12" fmla="*/ 0 w 160"/>
                  <a:gd name="T13" fmla="*/ 0 h 149"/>
                  <a:gd name="T14" fmla="*/ 0 w 160"/>
                  <a:gd name="T15" fmla="*/ 0 h 149"/>
                  <a:gd name="T16" fmla="*/ 0 w 160"/>
                  <a:gd name="T17" fmla="*/ 0 h 149"/>
                  <a:gd name="T18" fmla="*/ 0 w 160"/>
                  <a:gd name="T19" fmla="*/ 0 h 149"/>
                  <a:gd name="T20" fmla="*/ 0 w 160"/>
                  <a:gd name="T21" fmla="*/ 0 h 149"/>
                  <a:gd name="T22" fmla="*/ 0 w 160"/>
                  <a:gd name="T23" fmla="*/ 0 h 149"/>
                  <a:gd name="T24" fmla="*/ 0 w 160"/>
                  <a:gd name="T25" fmla="*/ 0 h 149"/>
                  <a:gd name="T26" fmla="*/ 0 w 160"/>
                  <a:gd name="T27" fmla="*/ 0 h 149"/>
                  <a:gd name="T28" fmla="*/ 0 w 160"/>
                  <a:gd name="T29" fmla="*/ 0 h 149"/>
                  <a:gd name="T30" fmla="*/ 0 w 160"/>
                  <a:gd name="T31" fmla="*/ 0 h 149"/>
                  <a:gd name="T32" fmla="*/ 0 w 160"/>
                  <a:gd name="T33" fmla="*/ 0 h 149"/>
                  <a:gd name="T34" fmla="*/ 0 w 160"/>
                  <a:gd name="T35" fmla="*/ 0 h 149"/>
                  <a:gd name="T36" fmla="*/ 0 w 160"/>
                  <a:gd name="T37" fmla="*/ 0 h 149"/>
                  <a:gd name="T38" fmla="*/ 0 w 160"/>
                  <a:gd name="T39" fmla="*/ 0 h 149"/>
                  <a:gd name="T40" fmla="*/ 0 w 160"/>
                  <a:gd name="T41" fmla="*/ 0 h 149"/>
                  <a:gd name="T42" fmla="*/ 0 w 160"/>
                  <a:gd name="T43" fmla="*/ 0 h 149"/>
                  <a:gd name="T44" fmla="*/ 0 w 160"/>
                  <a:gd name="T45" fmla="*/ 0 h 149"/>
                  <a:gd name="T46" fmla="*/ 0 w 160"/>
                  <a:gd name="T47" fmla="*/ 0 h 149"/>
                  <a:gd name="T48" fmla="*/ 0 w 160"/>
                  <a:gd name="T49" fmla="*/ 0 h 149"/>
                  <a:gd name="T50" fmla="*/ 0 w 160"/>
                  <a:gd name="T51" fmla="*/ 0 h 149"/>
                  <a:gd name="T52" fmla="*/ 0 w 160"/>
                  <a:gd name="T53" fmla="*/ 0 h 149"/>
                  <a:gd name="T54" fmla="*/ 0 w 160"/>
                  <a:gd name="T55" fmla="*/ 0 h 149"/>
                  <a:gd name="T56" fmla="*/ 0 w 160"/>
                  <a:gd name="T57" fmla="*/ 0 h 149"/>
                  <a:gd name="T58" fmla="*/ 0 w 160"/>
                  <a:gd name="T59" fmla="*/ 0 h 149"/>
                  <a:gd name="T60" fmla="*/ 0 w 160"/>
                  <a:gd name="T61" fmla="*/ 0 h 149"/>
                  <a:gd name="T62" fmla="*/ 0 w 160"/>
                  <a:gd name="T63" fmla="*/ 0 h 149"/>
                  <a:gd name="T64" fmla="*/ 0 w 160"/>
                  <a:gd name="T65" fmla="*/ 0 h 149"/>
                  <a:gd name="T66" fmla="*/ 0 w 160"/>
                  <a:gd name="T67" fmla="*/ 0 h 149"/>
                  <a:gd name="T68" fmla="*/ 0 w 160"/>
                  <a:gd name="T69" fmla="*/ 0 h 149"/>
                  <a:gd name="T70" fmla="*/ 0 w 160"/>
                  <a:gd name="T71" fmla="*/ 0 h 149"/>
                  <a:gd name="T72" fmla="*/ 0 w 160"/>
                  <a:gd name="T73" fmla="*/ 0 h 149"/>
                  <a:gd name="T74" fmla="*/ 0 w 160"/>
                  <a:gd name="T75" fmla="*/ 0 h 149"/>
                  <a:gd name="T76" fmla="*/ 0 w 160"/>
                  <a:gd name="T77" fmla="*/ 0 h 149"/>
                  <a:gd name="T78" fmla="*/ 0 w 160"/>
                  <a:gd name="T79" fmla="*/ 0 h 149"/>
                  <a:gd name="T80" fmla="*/ 0 w 160"/>
                  <a:gd name="T81" fmla="*/ 0 h 149"/>
                  <a:gd name="T82" fmla="*/ 0 w 160"/>
                  <a:gd name="T83" fmla="*/ 0 h 149"/>
                  <a:gd name="T84" fmla="*/ 0 w 160"/>
                  <a:gd name="T85" fmla="*/ 0 h 149"/>
                  <a:gd name="T86" fmla="*/ 0 w 160"/>
                  <a:gd name="T87" fmla="*/ 0 h 149"/>
                  <a:gd name="T88" fmla="*/ 0 w 160"/>
                  <a:gd name="T89" fmla="*/ 0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149"/>
                  <a:gd name="T137" fmla="*/ 160 w 160"/>
                  <a:gd name="T138" fmla="*/ 149 h 1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149">
                    <a:moveTo>
                      <a:pt x="121" y="92"/>
                    </a:moveTo>
                    <a:lnTo>
                      <a:pt x="122" y="103"/>
                    </a:lnTo>
                    <a:lnTo>
                      <a:pt x="121" y="108"/>
                    </a:lnTo>
                    <a:lnTo>
                      <a:pt x="120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5" y="136"/>
                    </a:lnTo>
                    <a:lnTo>
                      <a:pt x="99" y="141"/>
                    </a:lnTo>
                    <a:lnTo>
                      <a:pt x="91" y="145"/>
                    </a:lnTo>
                    <a:lnTo>
                      <a:pt x="85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6" y="140"/>
                    </a:lnTo>
                    <a:lnTo>
                      <a:pt x="49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6" y="106"/>
                    </a:lnTo>
                    <a:lnTo>
                      <a:pt x="36" y="102"/>
                    </a:lnTo>
                    <a:lnTo>
                      <a:pt x="37" y="99"/>
                    </a:lnTo>
                    <a:lnTo>
                      <a:pt x="39" y="91"/>
                    </a:lnTo>
                    <a:lnTo>
                      <a:pt x="45" y="83"/>
                    </a:lnTo>
                    <a:lnTo>
                      <a:pt x="50" y="74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4"/>
                    </a:lnTo>
                    <a:lnTo>
                      <a:pt x="13" y="92"/>
                    </a:lnTo>
                    <a:lnTo>
                      <a:pt x="7" y="84"/>
                    </a:lnTo>
                    <a:lnTo>
                      <a:pt x="2" y="77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6"/>
                    </a:lnTo>
                    <a:lnTo>
                      <a:pt x="38" y="8"/>
                    </a:lnTo>
                    <a:lnTo>
                      <a:pt x="48" y="4"/>
                    </a:lnTo>
                    <a:lnTo>
                      <a:pt x="56" y="1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80" y="4"/>
                    </a:lnTo>
                    <a:lnTo>
                      <a:pt x="83" y="7"/>
                    </a:lnTo>
                    <a:lnTo>
                      <a:pt x="86" y="9"/>
                    </a:lnTo>
                    <a:lnTo>
                      <a:pt x="139" y="63"/>
                    </a:lnTo>
                    <a:lnTo>
                      <a:pt x="143" y="67"/>
                    </a:lnTo>
                    <a:lnTo>
                      <a:pt x="147" y="69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60" y="74"/>
                    </a:lnTo>
                    <a:lnTo>
                      <a:pt x="134" y="100"/>
                    </a:lnTo>
                    <a:lnTo>
                      <a:pt x="127" y="97"/>
                    </a:lnTo>
                    <a:lnTo>
                      <a:pt x="121" y="92"/>
                    </a:lnTo>
                    <a:close/>
                    <a:moveTo>
                      <a:pt x="87" y="58"/>
                    </a:moveTo>
                    <a:lnTo>
                      <a:pt x="77" y="75"/>
                    </a:lnTo>
                    <a:lnTo>
                      <a:pt x="70" y="86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6" y="115"/>
                    </a:lnTo>
                    <a:lnTo>
                      <a:pt x="89" y="114"/>
                    </a:lnTo>
                    <a:lnTo>
                      <a:pt x="91" y="112"/>
                    </a:lnTo>
                    <a:lnTo>
                      <a:pt x="94" y="110"/>
                    </a:lnTo>
                    <a:lnTo>
                      <a:pt x="102" y="99"/>
                    </a:lnTo>
                    <a:lnTo>
                      <a:pt x="105" y="87"/>
                    </a:lnTo>
                    <a:lnTo>
                      <a:pt x="104" y="82"/>
                    </a:lnTo>
                    <a:lnTo>
                      <a:pt x="103" y="77"/>
                    </a:lnTo>
                    <a:lnTo>
                      <a:pt x="100" y="72"/>
                    </a:lnTo>
                    <a:lnTo>
                      <a:pt x="95" y="6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0" name="Freeform 169"/>
              <p:cNvSpPr>
                <a:spLocks noEditPoints="1"/>
              </p:cNvSpPr>
              <p:nvPr/>
            </p:nvSpPr>
            <p:spPr bwMode="auto">
              <a:xfrm>
                <a:off x="759" y="4036"/>
                <a:ext cx="40" cy="41"/>
              </a:xfrm>
              <a:custGeom>
                <a:avLst/>
                <a:gdLst>
                  <a:gd name="T0" fmla="*/ 0 w 160"/>
                  <a:gd name="T1" fmla="*/ 0 h 163"/>
                  <a:gd name="T2" fmla="*/ 0 w 160"/>
                  <a:gd name="T3" fmla="*/ 0 h 163"/>
                  <a:gd name="T4" fmla="*/ 0 w 160"/>
                  <a:gd name="T5" fmla="*/ 0 h 163"/>
                  <a:gd name="T6" fmla="*/ 0 w 160"/>
                  <a:gd name="T7" fmla="*/ 0 h 163"/>
                  <a:gd name="T8" fmla="*/ 0 w 160"/>
                  <a:gd name="T9" fmla="*/ 0 h 163"/>
                  <a:gd name="T10" fmla="*/ 0 w 160"/>
                  <a:gd name="T11" fmla="*/ 0 h 163"/>
                  <a:gd name="T12" fmla="*/ 0 w 160"/>
                  <a:gd name="T13" fmla="*/ 0 h 163"/>
                  <a:gd name="T14" fmla="*/ 0 w 160"/>
                  <a:gd name="T15" fmla="*/ 0 h 163"/>
                  <a:gd name="T16" fmla="*/ 0 w 160"/>
                  <a:gd name="T17" fmla="*/ 0 h 163"/>
                  <a:gd name="T18" fmla="*/ 0 w 160"/>
                  <a:gd name="T19" fmla="*/ 0 h 163"/>
                  <a:gd name="T20" fmla="*/ 0 w 160"/>
                  <a:gd name="T21" fmla="*/ 0 h 163"/>
                  <a:gd name="T22" fmla="*/ 0 w 160"/>
                  <a:gd name="T23" fmla="*/ 0 h 163"/>
                  <a:gd name="T24" fmla="*/ 0 w 160"/>
                  <a:gd name="T25" fmla="*/ 0 h 163"/>
                  <a:gd name="T26" fmla="*/ 0 w 160"/>
                  <a:gd name="T27" fmla="*/ 0 h 163"/>
                  <a:gd name="T28" fmla="*/ 0 w 160"/>
                  <a:gd name="T29" fmla="*/ 0 h 163"/>
                  <a:gd name="T30" fmla="*/ 0 w 160"/>
                  <a:gd name="T31" fmla="*/ 0 h 163"/>
                  <a:gd name="T32" fmla="*/ 0 w 160"/>
                  <a:gd name="T33" fmla="*/ 0 h 163"/>
                  <a:gd name="T34" fmla="*/ 0 w 160"/>
                  <a:gd name="T35" fmla="*/ 0 h 163"/>
                  <a:gd name="T36" fmla="*/ 0 w 160"/>
                  <a:gd name="T37" fmla="*/ 0 h 163"/>
                  <a:gd name="T38" fmla="*/ 0 w 160"/>
                  <a:gd name="T39" fmla="*/ 0 h 163"/>
                  <a:gd name="T40" fmla="*/ 0 w 160"/>
                  <a:gd name="T41" fmla="*/ 0 h 163"/>
                  <a:gd name="T42" fmla="*/ 0 w 160"/>
                  <a:gd name="T43" fmla="*/ 0 h 163"/>
                  <a:gd name="T44" fmla="*/ 0 w 160"/>
                  <a:gd name="T45" fmla="*/ 0 h 163"/>
                  <a:gd name="T46" fmla="*/ 0 w 160"/>
                  <a:gd name="T47" fmla="*/ 0 h 163"/>
                  <a:gd name="T48" fmla="*/ 0 w 160"/>
                  <a:gd name="T49" fmla="*/ 0 h 163"/>
                  <a:gd name="T50" fmla="*/ 0 w 160"/>
                  <a:gd name="T51" fmla="*/ 0 h 163"/>
                  <a:gd name="T52" fmla="*/ 0 w 160"/>
                  <a:gd name="T53" fmla="*/ 0 h 163"/>
                  <a:gd name="T54" fmla="*/ 0 w 160"/>
                  <a:gd name="T55" fmla="*/ 0 h 163"/>
                  <a:gd name="T56" fmla="*/ 0 w 160"/>
                  <a:gd name="T57" fmla="*/ 0 h 163"/>
                  <a:gd name="T58" fmla="*/ 0 w 160"/>
                  <a:gd name="T59" fmla="*/ 0 h 163"/>
                  <a:gd name="T60" fmla="*/ 0 w 160"/>
                  <a:gd name="T61" fmla="*/ 0 h 163"/>
                  <a:gd name="T62" fmla="*/ 0 w 160"/>
                  <a:gd name="T63" fmla="*/ 0 h 163"/>
                  <a:gd name="T64" fmla="*/ 0 w 160"/>
                  <a:gd name="T65" fmla="*/ 0 h 163"/>
                  <a:gd name="T66" fmla="*/ 0 w 160"/>
                  <a:gd name="T67" fmla="*/ 0 h 163"/>
                  <a:gd name="T68" fmla="*/ 0 w 160"/>
                  <a:gd name="T69" fmla="*/ 0 h 163"/>
                  <a:gd name="T70" fmla="*/ 0 w 160"/>
                  <a:gd name="T71" fmla="*/ 0 h 163"/>
                  <a:gd name="T72" fmla="*/ 0 w 160"/>
                  <a:gd name="T73" fmla="*/ 0 h 163"/>
                  <a:gd name="T74" fmla="*/ 0 w 160"/>
                  <a:gd name="T75" fmla="*/ 0 h 163"/>
                  <a:gd name="T76" fmla="*/ 0 w 160"/>
                  <a:gd name="T77" fmla="*/ 0 h 163"/>
                  <a:gd name="T78" fmla="*/ 0 w 160"/>
                  <a:gd name="T79" fmla="*/ 0 h 163"/>
                  <a:gd name="T80" fmla="*/ 0 w 160"/>
                  <a:gd name="T81" fmla="*/ 0 h 163"/>
                  <a:gd name="T82" fmla="*/ 0 w 160"/>
                  <a:gd name="T83" fmla="*/ 0 h 163"/>
                  <a:gd name="T84" fmla="*/ 0 w 160"/>
                  <a:gd name="T85" fmla="*/ 0 h 163"/>
                  <a:gd name="T86" fmla="*/ 0 w 160"/>
                  <a:gd name="T87" fmla="*/ 0 h 163"/>
                  <a:gd name="T88" fmla="*/ 0 w 160"/>
                  <a:gd name="T89" fmla="*/ 0 h 163"/>
                  <a:gd name="T90" fmla="*/ 0 w 160"/>
                  <a:gd name="T91" fmla="*/ 0 h 1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3"/>
                  <a:gd name="T140" fmla="*/ 160 w 160"/>
                  <a:gd name="T141" fmla="*/ 163 h 16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4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1"/>
                    </a:lnTo>
                    <a:lnTo>
                      <a:pt x="43" y="35"/>
                    </a:lnTo>
                    <a:lnTo>
                      <a:pt x="38" y="38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2"/>
                    </a:lnTo>
                    <a:lnTo>
                      <a:pt x="35" y="67"/>
                    </a:lnTo>
                    <a:lnTo>
                      <a:pt x="38" y="72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3" y="88"/>
                    </a:lnTo>
                    <a:lnTo>
                      <a:pt x="69" y="88"/>
                    </a:lnTo>
                    <a:lnTo>
                      <a:pt x="73" y="87"/>
                    </a:lnTo>
                    <a:lnTo>
                      <a:pt x="78" y="84"/>
                    </a:lnTo>
                    <a:lnTo>
                      <a:pt x="82" y="81"/>
                    </a:lnTo>
                    <a:lnTo>
                      <a:pt x="89" y="71"/>
                    </a:lnTo>
                    <a:lnTo>
                      <a:pt x="91" y="62"/>
                    </a:lnTo>
                    <a:lnTo>
                      <a:pt x="90" y="57"/>
                    </a:lnTo>
                    <a:lnTo>
                      <a:pt x="88" y="51"/>
                    </a:lnTo>
                    <a:lnTo>
                      <a:pt x="80" y="42"/>
                    </a:lnTo>
                    <a:close/>
                    <a:moveTo>
                      <a:pt x="113" y="72"/>
                    </a:moveTo>
                    <a:lnTo>
                      <a:pt x="112" y="81"/>
                    </a:lnTo>
                    <a:lnTo>
                      <a:pt x="109" y="89"/>
                    </a:lnTo>
                    <a:lnTo>
                      <a:pt x="105" y="97"/>
                    </a:lnTo>
                    <a:lnTo>
                      <a:pt x="97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1"/>
                    </a:lnTo>
                    <a:lnTo>
                      <a:pt x="49" y="121"/>
                    </a:lnTo>
                    <a:lnTo>
                      <a:pt x="43" y="119"/>
                    </a:lnTo>
                    <a:lnTo>
                      <a:pt x="39" y="117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50"/>
                    </a:lnTo>
                    <a:lnTo>
                      <a:pt x="4" y="40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9" y="19"/>
                    </a:lnTo>
                    <a:lnTo>
                      <a:pt x="24" y="13"/>
                    </a:lnTo>
                    <a:lnTo>
                      <a:pt x="30" y="9"/>
                    </a:lnTo>
                    <a:lnTo>
                      <a:pt x="42" y="3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68" y="1"/>
                    </a:lnTo>
                    <a:lnTo>
                      <a:pt x="81" y="4"/>
                    </a:lnTo>
                    <a:lnTo>
                      <a:pt x="95" y="11"/>
                    </a:lnTo>
                    <a:lnTo>
                      <a:pt x="110" y="21"/>
                    </a:lnTo>
                    <a:lnTo>
                      <a:pt x="125" y="33"/>
                    </a:lnTo>
                    <a:lnTo>
                      <a:pt x="138" y="49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59" y="95"/>
                    </a:lnTo>
                    <a:lnTo>
                      <a:pt x="160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1" y="134"/>
                    </a:lnTo>
                    <a:lnTo>
                      <a:pt x="141" y="146"/>
                    </a:lnTo>
                    <a:lnTo>
                      <a:pt x="133" y="153"/>
                    </a:lnTo>
                    <a:lnTo>
                      <a:pt x="125" y="158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6" y="159"/>
                    </a:lnTo>
                    <a:lnTo>
                      <a:pt x="81" y="157"/>
                    </a:lnTo>
                    <a:lnTo>
                      <a:pt x="77" y="155"/>
                    </a:lnTo>
                    <a:lnTo>
                      <a:pt x="74" y="152"/>
                    </a:lnTo>
                    <a:lnTo>
                      <a:pt x="98" y="127"/>
                    </a:lnTo>
                    <a:lnTo>
                      <a:pt x="105" y="131"/>
                    </a:lnTo>
                    <a:lnTo>
                      <a:pt x="111" y="131"/>
                    </a:lnTo>
                    <a:lnTo>
                      <a:pt x="114" y="131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9"/>
                    </a:lnTo>
                    <a:lnTo>
                      <a:pt x="130" y="114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28" y="96"/>
                    </a:lnTo>
                    <a:lnTo>
                      <a:pt x="125" y="88"/>
                    </a:lnTo>
                    <a:lnTo>
                      <a:pt x="113" y="7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1" name="Freeform 170"/>
              <p:cNvSpPr>
                <a:spLocks noEditPoints="1"/>
              </p:cNvSpPr>
              <p:nvPr/>
            </p:nvSpPr>
            <p:spPr bwMode="auto">
              <a:xfrm>
                <a:off x="787" y="4008"/>
                <a:ext cx="40" cy="41"/>
              </a:xfrm>
              <a:custGeom>
                <a:avLst/>
                <a:gdLst>
                  <a:gd name="T0" fmla="*/ 0 w 159"/>
                  <a:gd name="T1" fmla="*/ 0 h 163"/>
                  <a:gd name="T2" fmla="*/ 0 w 159"/>
                  <a:gd name="T3" fmla="*/ 0 h 163"/>
                  <a:gd name="T4" fmla="*/ 0 w 159"/>
                  <a:gd name="T5" fmla="*/ 0 h 163"/>
                  <a:gd name="T6" fmla="*/ 0 w 159"/>
                  <a:gd name="T7" fmla="*/ 0 h 163"/>
                  <a:gd name="T8" fmla="*/ 0 w 159"/>
                  <a:gd name="T9" fmla="*/ 0 h 163"/>
                  <a:gd name="T10" fmla="*/ 0 w 159"/>
                  <a:gd name="T11" fmla="*/ 0 h 163"/>
                  <a:gd name="T12" fmla="*/ 0 w 159"/>
                  <a:gd name="T13" fmla="*/ 0 h 163"/>
                  <a:gd name="T14" fmla="*/ 0 w 159"/>
                  <a:gd name="T15" fmla="*/ 0 h 163"/>
                  <a:gd name="T16" fmla="*/ 0 w 159"/>
                  <a:gd name="T17" fmla="*/ 0 h 163"/>
                  <a:gd name="T18" fmla="*/ 0 w 159"/>
                  <a:gd name="T19" fmla="*/ 0 h 163"/>
                  <a:gd name="T20" fmla="*/ 0 w 159"/>
                  <a:gd name="T21" fmla="*/ 0 h 163"/>
                  <a:gd name="T22" fmla="*/ 0 w 159"/>
                  <a:gd name="T23" fmla="*/ 0 h 163"/>
                  <a:gd name="T24" fmla="*/ 0 w 159"/>
                  <a:gd name="T25" fmla="*/ 0 h 163"/>
                  <a:gd name="T26" fmla="*/ 0 w 159"/>
                  <a:gd name="T27" fmla="*/ 0 h 163"/>
                  <a:gd name="T28" fmla="*/ 0 w 159"/>
                  <a:gd name="T29" fmla="*/ 0 h 163"/>
                  <a:gd name="T30" fmla="*/ 0 w 159"/>
                  <a:gd name="T31" fmla="*/ 0 h 163"/>
                  <a:gd name="T32" fmla="*/ 0 w 159"/>
                  <a:gd name="T33" fmla="*/ 0 h 163"/>
                  <a:gd name="T34" fmla="*/ 0 w 159"/>
                  <a:gd name="T35" fmla="*/ 0 h 163"/>
                  <a:gd name="T36" fmla="*/ 0 w 159"/>
                  <a:gd name="T37" fmla="*/ 0 h 163"/>
                  <a:gd name="T38" fmla="*/ 0 w 159"/>
                  <a:gd name="T39" fmla="*/ 0 h 163"/>
                  <a:gd name="T40" fmla="*/ 0 w 159"/>
                  <a:gd name="T41" fmla="*/ 0 h 163"/>
                  <a:gd name="T42" fmla="*/ 0 w 159"/>
                  <a:gd name="T43" fmla="*/ 0 h 163"/>
                  <a:gd name="T44" fmla="*/ 0 w 159"/>
                  <a:gd name="T45" fmla="*/ 0 h 163"/>
                  <a:gd name="T46" fmla="*/ 0 w 159"/>
                  <a:gd name="T47" fmla="*/ 0 h 163"/>
                  <a:gd name="T48" fmla="*/ 0 w 159"/>
                  <a:gd name="T49" fmla="*/ 0 h 163"/>
                  <a:gd name="T50" fmla="*/ 0 w 159"/>
                  <a:gd name="T51" fmla="*/ 0 h 163"/>
                  <a:gd name="T52" fmla="*/ 0 w 159"/>
                  <a:gd name="T53" fmla="*/ 0 h 163"/>
                  <a:gd name="T54" fmla="*/ 0 w 159"/>
                  <a:gd name="T55" fmla="*/ 0 h 163"/>
                  <a:gd name="T56" fmla="*/ 0 w 159"/>
                  <a:gd name="T57" fmla="*/ 0 h 163"/>
                  <a:gd name="T58" fmla="*/ 0 w 159"/>
                  <a:gd name="T59" fmla="*/ 0 h 163"/>
                  <a:gd name="T60" fmla="*/ 0 w 159"/>
                  <a:gd name="T61" fmla="*/ 0 h 163"/>
                  <a:gd name="T62" fmla="*/ 0 w 159"/>
                  <a:gd name="T63" fmla="*/ 0 h 163"/>
                  <a:gd name="T64" fmla="*/ 0 w 159"/>
                  <a:gd name="T65" fmla="*/ 0 h 163"/>
                  <a:gd name="T66" fmla="*/ 0 w 159"/>
                  <a:gd name="T67" fmla="*/ 0 h 163"/>
                  <a:gd name="T68" fmla="*/ 0 w 159"/>
                  <a:gd name="T69" fmla="*/ 0 h 163"/>
                  <a:gd name="T70" fmla="*/ 0 w 159"/>
                  <a:gd name="T71" fmla="*/ 0 h 163"/>
                  <a:gd name="T72" fmla="*/ 0 w 159"/>
                  <a:gd name="T73" fmla="*/ 0 h 163"/>
                  <a:gd name="T74" fmla="*/ 0 w 159"/>
                  <a:gd name="T75" fmla="*/ 0 h 163"/>
                  <a:gd name="T76" fmla="*/ 0 w 159"/>
                  <a:gd name="T77" fmla="*/ 0 h 163"/>
                  <a:gd name="T78" fmla="*/ 0 w 159"/>
                  <a:gd name="T79" fmla="*/ 0 h 163"/>
                  <a:gd name="T80" fmla="*/ 0 w 159"/>
                  <a:gd name="T81" fmla="*/ 0 h 163"/>
                  <a:gd name="T82" fmla="*/ 0 w 159"/>
                  <a:gd name="T83" fmla="*/ 0 h 163"/>
                  <a:gd name="T84" fmla="*/ 0 w 159"/>
                  <a:gd name="T85" fmla="*/ 0 h 163"/>
                  <a:gd name="T86" fmla="*/ 0 w 159"/>
                  <a:gd name="T87" fmla="*/ 0 h 163"/>
                  <a:gd name="T88" fmla="*/ 0 w 159"/>
                  <a:gd name="T89" fmla="*/ 0 h 163"/>
                  <a:gd name="T90" fmla="*/ 0 w 159"/>
                  <a:gd name="T91" fmla="*/ 0 h 163"/>
                  <a:gd name="T92" fmla="*/ 0 w 15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63"/>
                  <a:gd name="T143" fmla="*/ 159 w 159"/>
                  <a:gd name="T144" fmla="*/ 163 h 16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63">
                    <a:moveTo>
                      <a:pt x="80" y="121"/>
                    </a:moveTo>
                    <a:lnTo>
                      <a:pt x="85" y="127"/>
                    </a:lnTo>
                    <a:lnTo>
                      <a:pt x="91" y="130"/>
                    </a:lnTo>
                    <a:lnTo>
                      <a:pt x="101" y="133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6" y="129"/>
                    </a:lnTo>
                    <a:lnTo>
                      <a:pt x="121" y="124"/>
                    </a:lnTo>
                    <a:lnTo>
                      <a:pt x="124" y="120"/>
                    </a:lnTo>
                    <a:lnTo>
                      <a:pt x="127" y="116"/>
                    </a:lnTo>
                    <a:lnTo>
                      <a:pt x="129" y="105"/>
                    </a:lnTo>
                    <a:lnTo>
                      <a:pt x="128" y="103"/>
                    </a:lnTo>
                    <a:lnTo>
                      <a:pt x="128" y="100"/>
                    </a:lnTo>
                    <a:lnTo>
                      <a:pt x="126" y="95"/>
                    </a:lnTo>
                    <a:lnTo>
                      <a:pt x="117" y="84"/>
                    </a:lnTo>
                    <a:lnTo>
                      <a:pt x="107" y="77"/>
                    </a:lnTo>
                    <a:lnTo>
                      <a:pt x="96" y="74"/>
                    </a:lnTo>
                    <a:lnTo>
                      <a:pt x="92" y="75"/>
                    </a:lnTo>
                    <a:lnTo>
                      <a:pt x="86" y="76"/>
                    </a:lnTo>
                    <a:lnTo>
                      <a:pt x="82" y="79"/>
                    </a:lnTo>
                    <a:lnTo>
                      <a:pt x="77" y="82"/>
                    </a:lnTo>
                    <a:lnTo>
                      <a:pt x="71" y="92"/>
                    </a:lnTo>
                    <a:lnTo>
                      <a:pt x="70" y="101"/>
                    </a:lnTo>
                    <a:lnTo>
                      <a:pt x="71" y="106"/>
                    </a:lnTo>
                    <a:lnTo>
                      <a:pt x="73" y="112"/>
                    </a:lnTo>
                    <a:lnTo>
                      <a:pt x="76" y="117"/>
                    </a:lnTo>
                    <a:lnTo>
                      <a:pt x="80" y="121"/>
                    </a:lnTo>
                    <a:close/>
                    <a:moveTo>
                      <a:pt x="47" y="90"/>
                    </a:moveTo>
                    <a:lnTo>
                      <a:pt x="49" y="81"/>
                    </a:lnTo>
                    <a:lnTo>
                      <a:pt x="51" y="74"/>
                    </a:lnTo>
                    <a:lnTo>
                      <a:pt x="55" y="66"/>
                    </a:lnTo>
                    <a:lnTo>
                      <a:pt x="61" y="59"/>
                    </a:lnTo>
                    <a:lnTo>
                      <a:pt x="71" y="52"/>
                    </a:lnTo>
                    <a:lnTo>
                      <a:pt x="80" y="46"/>
                    </a:lnTo>
                    <a:lnTo>
                      <a:pt x="91" y="42"/>
                    </a:lnTo>
                    <a:lnTo>
                      <a:pt x="101" y="41"/>
                    </a:lnTo>
                    <a:lnTo>
                      <a:pt x="111" y="43"/>
                    </a:lnTo>
                    <a:lnTo>
                      <a:pt x="121" y="46"/>
                    </a:lnTo>
                    <a:lnTo>
                      <a:pt x="127" y="48"/>
                    </a:lnTo>
                    <a:lnTo>
                      <a:pt x="131" y="52"/>
                    </a:lnTo>
                    <a:lnTo>
                      <a:pt x="140" y="59"/>
                    </a:lnTo>
                    <a:lnTo>
                      <a:pt x="149" y="70"/>
                    </a:lnTo>
                    <a:lnTo>
                      <a:pt x="155" y="80"/>
                    </a:lnTo>
                    <a:lnTo>
                      <a:pt x="158" y="91"/>
                    </a:lnTo>
                    <a:lnTo>
                      <a:pt x="159" y="101"/>
                    </a:lnTo>
                    <a:lnTo>
                      <a:pt x="158" y="113"/>
                    </a:lnTo>
                    <a:lnTo>
                      <a:pt x="155" y="123"/>
                    </a:lnTo>
                    <a:lnTo>
                      <a:pt x="152" y="129"/>
                    </a:lnTo>
                    <a:lnTo>
                      <a:pt x="151" y="131"/>
                    </a:lnTo>
                    <a:lnTo>
                      <a:pt x="151" y="132"/>
                    </a:lnTo>
                    <a:lnTo>
                      <a:pt x="149" y="134"/>
                    </a:lnTo>
                    <a:lnTo>
                      <a:pt x="140" y="144"/>
                    </a:lnTo>
                    <a:lnTo>
                      <a:pt x="129" y="154"/>
                    </a:lnTo>
                    <a:lnTo>
                      <a:pt x="117" y="160"/>
                    </a:lnTo>
                    <a:lnTo>
                      <a:pt x="104" y="162"/>
                    </a:lnTo>
                    <a:lnTo>
                      <a:pt x="98" y="163"/>
                    </a:lnTo>
                    <a:lnTo>
                      <a:pt x="92" y="162"/>
                    </a:lnTo>
                    <a:lnTo>
                      <a:pt x="85" y="161"/>
                    </a:lnTo>
                    <a:lnTo>
                      <a:pt x="78" y="159"/>
                    </a:lnTo>
                    <a:lnTo>
                      <a:pt x="64" y="152"/>
                    </a:lnTo>
                    <a:lnTo>
                      <a:pt x="51" y="142"/>
                    </a:lnTo>
                    <a:lnTo>
                      <a:pt x="36" y="130"/>
                    </a:lnTo>
                    <a:lnTo>
                      <a:pt x="22" y="114"/>
                    </a:lnTo>
                    <a:lnTo>
                      <a:pt x="12" y="98"/>
                    </a:lnTo>
                    <a:lnTo>
                      <a:pt x="4" y="83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2"/>
                    </a:lnTo>
                    <a:lnTo>
                      <a:pt x="8" y="29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4" y="2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4"/>
                    </a:lnTo>
                    <a:lnTo>
                      <a:pt x="79" y="6"/>
                    </a:lnTo>
                    <a:lnTo>
                      <a:pt x="86" y="12"/>
                    </a:lnTo>
                    <a:lnTo>
                      <a:pt x="61" y="37"/>
                    </a:lnTo>
                    <a:lnTo>
                      <a:pt x="55" y="33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8" y="55"/>
                    </a:lnTo>
                    <a:lnTo>
                      <a:pt x="30" y="61"/>
                    </a:lnTo>
                    <a:lnTo>
                      <a:pt x="32" y="67"/>
                    </a:lnTo>
                    <a:lnTo>
                      <a:pt x="35" y="75"/>
                    </a:lnTo>
                    <a:lnTo>
                      <a:pt x="40" y="82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2" name="Freeform 171"/>
              <p:cNvSpPr>
                <a:spLocks/>
              </p:cNvSpPr>
              <p:nvPr/>
            </p:nvSpPr>
            <p:spPr bwMode="auto">
              <a:xfrm>
                <a:off x="1006" y="4140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4" y="214"/>
                    </a:moveTo>
                    <a:lnTo>
                      <a:pt x="0" y="89"/>
                    </a:lnTo>
                    <a:lnTo>
                      <a:pt x="89" y="0"/>
                    </a:lnTo>
                    <a:lnTo>
                      <a:pt x="111" y="21"/>
                    </a:lnTo>
                    <a:lnTo>
                      <a:pt x="47" y="85"/>
                    </a:lnTo>
                    <a:lnTo>
                      <a:pt x="74" y="111"/>
                    </a:lnTo>
                    <a:lnTo>
                      <a:pt x="132" y="53"/>
                    </a:lnTo>
                    <a:lnTo>
                      <a:pt x="154" y="74"/>
                    </a:lnTo>
                    <a:lnTo>
                      <a:pt x="95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4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3" name="Freeform 172"/>
              <p:cNvSpPr>
                <a:spLocks/>
              </p:cNvSpPr>
              <p:nvPr/>
            </p:nvSpPr>
            <p:spPr bwMode="auto">
              <a:xfrm>
                <a:off x="1036" y="4108"/>
                <a:ext cx="50" cy="50"/>
              </a:xfrm>
              <a:custGeom>
                <a:avLst/>
                <a:gdLst>
                  <a:gd name="T0" fmla="*/ 0 w 203"/>
                  <a:gd name="T1" fmla="*/ 0 h 202"/>
                  <a:gd name="T2" fmla="*/ 0 w 203"/>
                  <a:gd name="T3" fmla="*/ 0 h 202"/>
                  <a:gd name="T4" fmla="*/ 0 w 203"/>
                  <a:gd name="T5" fmla="*/ 0 h 202"/>
                  <a:gd name="T6" fmla="*/ 0 w 203"/>
                  <a:gd name="T7" fmla="*/ 0 h 202"/>
                  <a:gd name="T8" fmla="*/ 0 w 203"/>
                  <a:gd name="T9" fmla="*/ 0 h 202"/>
                  <a:gd name="T10" fmla="*/ 0 w 203"/>
                  <a:gd name="T11" fmla="*/ 0 h 202"/>
                  <a:gd name="T12" fmla="*/ 0 w 203"/>
                  <a:gd name="T13" fmla="*/ 0 h 202"/>
                  <a:gd name="T14" fmla="*/ 0 w 203"/>
                  <a:gd name="T15" fmla="*/ 0 h 202"/>
                  <a:gd name="T16" fmla="*/ 0 w 203"/>
                  <a:gd name="T17" fmla="*/ 0 h 202"/>
                  <a:gd name="T18" fmla="*/ 0 w 203"/>
                  <a:gd name="T19" fmla="*/ 0 h 202"/>
                  <a:gd name="T20" fmla="*/ 0 w 203"/>
                  <a:gd name="T21" fmla="*/ 0 h 202"/>
                  <a:gd name="T22" fmla="*/ 0 w 203"/>
                  <a:gd name="T23" fmla="*/ 0 h 202"/>
                  <a:gd name="T24" fmla="*/ 0 w 203"/>
                  <a:gd name="T25" fmla="*/ 0 h 202"/>
                  <a:gd name="T26" fmla="*/ 0 w 203"/>
                  <a:gd name="T27" fmla="*/ 0 h 202"/>
                  <a:gd name="T28" fmla="*/ 0 w 203"/>
                  <a:gd name="T29" fmla="*/ 0 h 202"/>
                  <a:gd name="T30" fmla="*/ 0 w 203"/>
                  <a:gd name="T31" fmla="*/ 0 h 202"/>
                  <a:gd name="T32" fmla="*/ 0 w 203"/>
                  <a:gd name="T33" fmla="*/ 0 h 202"/>
                  <a:gd name="T34" fmla="*/ 0 w 203"/>
                  <a:gd name="T35" fmla="*/ 0 h 202"/>
                  <a:gd name="T36" fmla="*/ 0 w 203"/>
                  <a:gd name="T37" fmla="*/ 0 h 202"/>
                  <a:gd name="T38" fmla="*/ 0 w 203"/>
                  <a:gd name="T39" fmla="*/ 0 h 202"/>
                  <a:gd name="T40" fmla="*/ 0 w 203"/>
                  <a:gd name="T41" fmla="*/ 0 h 202"/>
                  <a:gd name="T42" fmla="*/ 0 w 203"/>
                  <a:gd name="T43" fmla="*/ 0 h 202"/>
                  <a:gd name="T44" fmla="*/ 0 w 203"/>
                  <a:gd name="T45" fmla="*/ 0 h 202"/>
                  <a:gd name="T46" fmla="*/ 0 w 203"/>
                  <a:gd name="T47" fmla="*/ 0 h 202"/>
                  <a:gd name="T48" fmla="*/ 0 w 203"/>
                  <a:gd name="T49" fmla="*/ 0 h 202"/>
                  <a:gd name="T50" fmla="*/ 0 w 203"/>
                  <a:gd name="T51" fmla="*/ 0 h 202"/>
                  <a:gd name="T52" fmla="*/ 0 w 203"/>
                  <a:gd name="T53" fmla="*/ 0 h 202"/>
                  <a:gd name="T54" fmla="*/ 0 w 203"/>
                  <a:gd name="T55" fmla="*/ 0 h 202"/>
                  <a:gd name="T56" fmla="*/ 0 w 203"/>
                  <a:gd name="T57" fmla="*/ 0 h 202"/>
                  <a:gd name="T58" fmla="*/ 0 w 203"/>
                  <a:gd name="T59" fmla="*/ 0 h 202"/>
                  <a:gd name="T60" fmla="*/ 0 w 203"/>
                  <a:gd name="T61" fmla="*/ 0 h 202"/>
                  <a:gd name="T62" fmla="*/ 0 w 203"/>
                  <a:gd name="T63" fmla="*/ 0 h 202"/>
                  <a:gd name="T64" fmla="*/ 0 w 203"/>
                  <a:gd name="T65" fmla="*/ 0 h 202"/>
                  <a:gd name="T66" fmla="*/ 0 w 203"/>
                  <a:gd name="T67" fmla="*/ 0 h 202"/>
                  <a:gd name="T68" fmla="*/ 0 w 203"/>
                  <a:gd name="T69" fmla="*/ 0 h 202"/>
                  <a:gd name="T70" fmla="*/ 0 w 203"/>
                  <a:gd name="T71" fmla="*/ 0 h 202"/>
                  <a:gd name="T72" fmla="*/ 0 w 203"/>
                  <a:gd name="T73" fmla="*/ 0 h 202"/>
                  <a:gd name="T74" fmla="*/ 0 w 203"/>
                  <a:gd name="T75" fmla="*/ 0 h 202"/>
                  <a:gd name="T76" fmla="*/ 0 w 203"/>
                  <a:gd name="T77" fmla="*/ 0 h 202"/>
                  <a:gd name="T78" fmla="*/ 0 w 203"/>
                  <a:gd name="T79" fmla="*/ 0 h 202"/>
                  <a:gd name="T80" fmla="*/ 0 w 203"/>
                  <a:gd name="T81" fmla="*/ 0 h 202"/>
                  <a:gd name="T82" fmla="*/ 0 w 203"/>
                  <a:gd name="T83" fmla="*/ 0 h 202"/>
                  <a:gd name="T84" fmla="*/ 0 w 203"/>
                  <a:gd name="T85" fmla="*/ 0 h 202"/>
                  <a:gd name="T86" fmla="*/ 0 w 203"/>
                  <a:gd name="T87" fmla="*/ 0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3"/>
                  <a:gd name="T133" fmla="*/ 0 h 202"/>
                  <a:gd name="T134" fmla="*/ 203 w 203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3" h="202">
                    <a:moveTo>
                      <a:pt x="0" y="100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11" y="158"/>
                    </a:lnTo>
                    <a:lnTo>
                      <a:pt x="117" y="162"/>
                    </a:lnTo>
                    <a:lnTo>
                      <a:pt x="123" y="165"/>
                    </a:lnTo>
                    <a:lnTo>
                      <a:pt x="130" y="166"/>
                    </a:lnTo>
                    <a:lnTo>
                      <a:pt x="136" y="166"/>
                    </a:lnTo>
                    <a:lnTo>
                      <a:pt x="142" y="164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0" y="150"/>
                    </a:lnTo>
                    <a:lnTo>
                      <a:pt x="165" y="143"/>
                    </a:lnTo>
                    <a:lnTo>
                      <a:pt x="167" y="137"/>
                    </a:lnTo>
                    <a:lnTo>
                      <a:pt x="167" y="131"/>
                    </a:lnTo>
                    <a:lnTo>
                      <a:pt x="166" y="124"/>
                    </a:lnTo>
                    <a:lnTo>
                      <a:pt x="162" y="118"/>
                    </a:lnTo>
                    <a:lnTo>
                      <a:pt x="158" y="110"/>
                    </a:lnTo>
                    <a:lnTo>
                      <a:pt x="152" y="104"/>
                    </a:lnTo>
                    <a:lnTo>
                      <a:pt x="74" y="26"/>
                    </a:lnTo>
                    <a:lnTo>
                      <a:pt x="99" y="0"/>
                    </a:lnTo>
                    <a:lnTo>
                      <a:pt x="180" y="81"/>
                    </a:lnTo>
                    <a:lnTo>
                      <a:pt x="190" y="93"/>
                    </a:lnTo>
                    <a:lnTo>
                      <a:pt x="197" y="104"/>
                    </a:lnTo>
                    <a:lnTo>
                      <a:pt x="201" y="117"/>
                    </a:lnTo>
                    <a:lnTo>
                      <a:pt x="203" y="128"/>
                    </a:lnTo>
                    <a:lnTo>
                      <a:pt x="201" y="135"/>
                    </a:lnTo>
                    <a:lnTo>
                      <a:pt x="200" y="141"/>
                    </a:lnTo>
                    <a:lnTo>
                      <a:pt x="195" y="154"/>
                    </a:lnTo>
                    <a:lnTo>
                      <a:pt x="188" y="165"/>
                    </a:lnTo>
                    <a:lnTo>
                      <a:pt x="177" y="177"/>
                    </a:lnTo>
                    <a:lnTo>
                      <a:pt x="166" y="187"/>
                    </a:lnTo>
                    <a:lnTo>
                      <a:pt x="153" y="196"/>
                    </a:lnTo>
                    <a:lnTo>
                      <a:pt x="140" y="200"/>
                    </a:lnTo>
                    <a:lnTo>
                      <a:pt x="129" y="202"/>
                    </a:lnTo>
                    <a:lnTo>
                      <a:pt x="116" y="201"/>
                    </a:lnTo>
                    <a:lnTo>
                      <a:pt x="113" y="200"/>
                    </a:lnTo>
                    <a:lnTo>
                      <a:pt x="110" y="199"/>
                    </a:lnTo>
                    <a:lnTo>
                      <a:pt x="104" y="197"/>
                    </a:lnTo>
                    <a:lnTo>
                      <a:pt x="98" y="194"/>
                    </a:lnTo>
                    <a:lnTo>
                      <a:pt x="92" y="190"/>
                    </a:lnTo>
                    <a:lnTo>
                      <a:pt x="86" y="185"/>
                    </a:lnTo>
                    <a:lnTo>
                      <a:pt x="80" y="18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4" name="Freeform 173"/>
              <p:cNvSpPr>
                <a:spLocks noEditPoints="1"/>
              </p:cNvSpPr>
              <p:nvPr/>
            </p:nvSpPr>
            <p:spPr bwMode="auto">
              <a:xfrm>
                <a:off x="1076" y="4085"/>
                <a:ext cx="50" cy="50"/>
              </a:xfrm>
              <a:custGeom>
                <a:avLst/>
                <a:gdLst>
                  <a:gd name="T0" fmla="*/ 0 w 199"/>
                  <a:gd name="T1" fmla="*/ 0 h 198"/>
                  <a:gd name="T2" fmla="*/ 0 w 199"/>
                  <a:gd name="T3" fmla="*/ 0 h 198"/>
                  <a:gd name="T4" fmla="*/ 0 w 199"/>
                  <a:gd name="T5" fmla="*/ 0 h 198"/>
                  <a:gd name="T6" fmla="*/ 0 w 199"/>
                  <a:gd name="T7" fmla="*/ 0 h 198"/>
                  <a:gd name="T8" fmla="*/ 0 w 199"/>
                  <a:gd name="T9" fmla="*/ 0 h 198"/>
                  <a:gd name="T10" fmla="*/ 0 w 199"/>
                  <a:gd name="T11" fmla="*/ 0 h 198"/>
                  <a:gd name="T12" fmla="*/ 0 w 199"/>
                  <a:gd name="T13" fmla="*/ 0 h 198"/>
                  <a:gd name="T14" fmla="*/ 0 w 199"/>
                  <a:gd name="T15" fmla="*/ 0 h 198"/>
                  <a:gd name="T16" fmla="*/ 0 w 199"/>
                  <a:gd name="T17" fmla="*/ 0 h 198"/>
                  <a:gd name="T18" fmla="*/ 0 w 199"/>
                  <a:gd name="T19" fmla="*/ 0 h 198"/>
                  <a:gd name="T20" fmla="*/ 0 w 199"/>
                  <a:gd name="T21" fmla="*/ 0 h 198"/>
                  <a:gd name="T22" fmla="*/ 0 w 199"/>
                  <a:gd name="T23" fmla="*/ 0 h 198"/>
                  <a:gd name="T24" fmla="*/ 0 w 199"/>
                  <a:gd name="T25" fmla="*/ 0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9"/>
                  <a:gd name="T40" fmla="*/ 0 h 198"/>
                  <a:gd name="T41" fmla="*/ 199 w 199"/>
                  <a:gd name="T42" fmla="*/ 198 h 1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9" h="198">
                    <a:moveTo>
                      <a:pt x="39" y="40"/>
                    </a:moveTo>
                    <a:lnTo>
                      <a:pt x="75" y="110"/>
                    </a:lnTo>
                    <a:lnTo>
                      <a:pt x="110" y="75"/>
                    </a:lnTo>
                    <a:lnTo>
                      <a:pt x="39" y="40"/>
                    </a:lnTo>
                    <a:close/>
                    <a:moveTo>
                      <a:pt x="0" y="29"/>
                    </a:moveTo>
                    <a:lnTo>
                      <a:pt x="30" y="0"/>
                    </a:lnTo>
                    <a:lnTo>
                      <a:pt x="199" y="79"/>
                    </a:lnTo>
                    <a:lnTo>
                      <a:pt x="172" y="107"/>
                    </a:lnTo>
                    <a:lnTo>
                      <a:pt x="138" y="89"/>
                    </a:lnTo>
                    <a:lnTo>
                      <a:pt x="89" y="137"/>
                    </a:lnTo>
                    <a:lnTo>
                      <a:pt x="107" y="171"/>
                    </a:lnTo>
                    <a:lnTo>
                      <a:pt x="81" y="19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5" name="Freeform 174"/>
              <p:cNvSpPr>
                <a:spLocks noEditPoints="1"/>
              </p:cNvSpPr>
              <p:nvPr/>
            </p:nvSpPr>
            <p:spPr bwMode="auto">
              <a:xfrm>
                <a:off x="1126" y="4035"/>
                <a:ext cx="40" cy="40"/>
              </a:xfrm>
              <a:custGeom>
                <a:avLst/>
                <a:gdLst>
                  <a:gd name="T0" fmla="*/ 0 w 160"/>
                  <a:gd name="T1" fmla="*/ 0 h 160"/>
                  <a:gd name="T2" fmla="*/ 0 w 160"/>
                  <a:gd name="T3" fmla="*/ 0 h 160"/>
                  <a:gd name="T4" fmla="*/ 0 w 160"/>
                  <a:gd name="T5" fmla="*/ 0 h 160"/>
                  <a:gd name="T6" fmla="*/ 0 w 160"/>
                  <a:gd name="T7" fmla="*/ 0 h 160"/>
                  <a:gd name="T8" fmla="*/ 0 w 160"/>
                  <a:gd name="T9" fmla="*/ 0 h 160"/>
                  <a:gd name="T10" fmla="*/ 0 w 160"/>
                  <a:gd name="T11" fmla="*/ 0 h 160"/>
                  <a:gd name="T12" fmla="*/ 0 w 160"/>
                  <a:gd name="T13" fmla="*/ 0 h 160"/>
                  <a:gd name="T14" fmla="*/ 0 w 160"/>
                  <a:gd name="T15" fmla="*/ 0 h 160"/>
                  <a:gd name="T16" fmla="*/ 0 w 160"/>
                  <a:gd name="T17" fmla="*/ 0 h 160"/>
                  <a:gd name="T18" fmla="*/ 0 w 160"/>
                  <a:gd name="T19" fmla="*/ 0 h 160"/>
                  <a:gd name="T20" fmla="*/ 0 w 160"/>
                  <a:gd name="T21" fmla="*/ 0 h 160"/>
                  <a:gd name="T22" fmla="*/ 0 w 160"/>
                  <a:gd name="T23" fmla="*/ 0 h 160"/>
                  <a:gd name="T24" fmla="*/ 0 w 160"/>
                  <a:gd name="T25" fmla="*/ 0 h 160"/>
                  <a:gd name="T26" fmla="*/ 0 w 160"/>
                  <a:gd name="T27" fmla="*/ 0 h 160"/>
                  <a:gd name="T28" fmla="*/ 0 w 160"/>
                  <a:gd name="T29" fmla="*/ 0 h 160"/>
                  <a:gd name="T30" fmla="*/ 0 w 160"/>
                  <a:gd name="T31" fmla="*/ 0 h 160"/>
                  <a:gd name="T32" fmla="*/ 0 w 160"/>
                  <a:gd name="T33" fmla="*/ 0 h 160"/>
                  <a:gd name="T34" fmla="*/ 0 w 160"/>
                  <a:gd name="T35" fmla="*/ 0 h 160"/>
                  <a:gd name="T36" fmla="*/ 0 w 160"/>
                  <a:gd name="T37" fmla="*/ 0 h 160"/>
                  <a:gd name="T38" fmla="*/ 0 w 160"/>
                  <a:gd name="T39" fmla="*/ 0 h 160"/>
                  <a:gd name="T40" fmla="*/ 0 w 160"/>
                  <a:gd name="T41" fmla="*/ 0 h 160"/>
                  <a:gd name="T42" fmla="*/ 0 w 160"/>
                  <a:gd name="T43" fmla="*/ 0 h 160"/>
                  <a:gd name="T44" fmla="*/ 0 w 160"/>
                  <a:gd name="T45" fmla="*/ 0 h 160"/>
                  <a:gd name="T46" fmla="*/ 0 w 160"/>
                  <a:gd name="T47" fmla="*/ 0 h 160"/>
                  <a:gd name="T48" fmla="*/ 0 w 160"/>
                  <a:gd name="T49" fmla="*/ 0 h 160"/>
                  <a:gd name="T50" fmla="*/ 0 w 160"/>
                  <a:gd name="T51" fmla="*/ 0 h 160"/>
                  <a:gd name="T52" fmla="*/ 0 w 160"/>
                  <a:gd name="T53" fmla="*/ 0 h 160"/>
                  <a:gd name="T54" fmla="*/ 0 w 160"/>
                  <a:gd name="T55" fmla="*/ 0 h 160"/>
                  <a:gd name="T56" fmla="*/ 0 w 160"/>
                  <a:gd name="T57" fmla="*/ 0 h 160"/>
                  <a:gd name="T58" fmla="*/ 0 w 160"/>
                  <a:gd name="T59" fmla="*/ 0 h 160"/>
                  <a:gd name="T60" fmla="*/ 0 w 160"/>
                  <a:gd name="T61" fmla="*/ 0 h 160"/>
                  <a:gd name="T62" fmla="*/ 0 w 160"/>
                  <a:gd name="T63" fmla="*/ 0 h 160"/>
                  <a:gd name="T64" fmla="*/ 0 w 160"/>
                  <a:gd name="T65" fmla="*/ 0 h 160"/>
                  <a:gd name="T66" fmla="*/ 0 w 160"/>
                  <a:gd name="T67" fmla="*/ 0 h 160"/>
                  <a:gd name="T68" fmla="*/ 0 w 160"/>
                  <a:gd name="T69" fmla="*/ 0 h 160"/>
                  <a:gd name="T70" fmla="*/ 0 w 160"/>
                  <a:gd name="T71" fmla="*/ 0 h 160"/>
                  <a:gd name="T72" fmla="*/ 0 w 160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0"/>
                  <a:gd name="T112" fmla="*/ 0 h 160"/>
                  <a:gd name="T113" fmla="*/ 160 w 160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0" h="160">
                    <a:moveTo>
                      <a:pt x="62" y="99"/>
                    </a:moveTo>
                    <a:lnTo>
                      <a:pt x="81" y="116"/>
                    </a:lnTo>
                    <a:lnTo>
                      <a:pt x="89" y="122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2"/>
                    </a:lnTo>
                    <a:lnTo>
                      <a:pt x="125" y="117"/>
                    </a:lnTo>
                    <a:lnTo>
                      <a:pt x="127" y="111"/>
                    </a:lnTo>
                    <a:lnTo>
                      <a:pt x="127" y="105"/>
                    </a:lnTo>
                    <a:lnTo>
                      <a:pt x="125" y="98"/>
                    </a:lnTo>
                    <a:lnTo>
                      <a:pt x="121" y="89"/>
                    </a:lnTo>
                    <a:lnTo>
                      <a:pt x="116" y="81"/>
                    </a:lnTo>
                    <a:lnTo>
                      <a:pt x="98" y="62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38" y="39"/>
                    </a:lnTo>
                    <a:lnTo>
                      <a:pt x="33" y="44"/>
                    </a:lnTo>
                    <a:lnTo>
                      <a:pt x="31" y="49"/>
                    </a:lnTo>
                    <a:lnTo>
                      <a:pt x="31" y="55"/>
                    </a:lnTo>
                    <a:lnTo>
                      <a:pt x="33" y="63"/>
                    </a:lnTo>
                    <a:lnTo>
                      <a:pt x="36" y="67"/>
                    </a:lnTo>
                    <a:lnTo>
                      <a:pt x="38" y="70"/>
                    </a:lnTo>
                    <a:lnTo>
                      <a:pt x="44" y="79"/>
                    </a:lnTo>
                    <a:lnTo>
                      <a:pt x="62" y="99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2" y="93"/>
                    </a:lnTo>
                    <a:lnTo>
                      <a:pt x="5" y="80"/>
                    </a:lnTo>
                    <a:lnTo>
                      <a:pt x="1" y="66"/>
                    </a:lnTo>
                    <a:lnTo>
                      <a:pt x="0" y="53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9"/>
                    </a:lnTo>
                    <a:lnTo>
                      <a:pt x="29" y="9"/>
                    </a:lnTo>
                    <a:lnTo>
                      <a:pt x="41" y="3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3"/>
                    </a:lnTo>
                    <a:lnTo>
                      <a:pt x="79" y="5"/>
                    </a:lnTo>
                    <a:lnTo>
                      <a:pt x="94" y="12"/>
                    </a:lnTo>
                    <a:lnTo>
                      <a:pt x="108" y="23"/>
                    </a:lnTo>
                    <a:lnTo>
                      <a:pt x="123" y="37"/>
                    </a:lnTo>
                    <a:lnTo>
                      <a:pt x="137" y="51"/>
                    </a:lnTo>
                    <a:lnTo>
                      <a:pt x="148" y="66"/>
                    </a:lnTo>
                    <a:lnTo>
                      <a:pt x="155" y="81"/>
                    </a:lnTo>
                    <a:lnTo>
                      <a:pt x="159" y="93"/>
                    </a:lnTo>
                    <a:lnTo>
                      <a:pt x="160" y="107"/>
                    </a:lnTo>
                    <a:lnTo>
                      <a:pt x="159" y="114"/>
                    </a:lnTo>
                    <a:lnTo>
                      <a:pt x="157" y="119"/>
                    </a:lnTo>
                    <a:lnTo>
                      <a:pt x="154" y="125"/>
                    </a:lnTo>
                    <a:lnTo>
                      <a:pt x="151" y="131"/>
                    </a:lnTo>
                    <a:lnTo>
                      <a:pt x="141" y="142"/>
                    </a:lnTo>
                    <a:lnTo>
                      <a:pt x="131" y="152"/>
                    </a:lnTo>
                    <a:lnTo>
                      <a:pt x="124" y="155"/>
                    </a:lnTo>
                    <a:lnTo>
                      <a:pt x="119" y="158"/>
                    </a:lnTo>
                    <a:lnTo>
                      <a:pt x="106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7" y="154"/>
                    </a:lnTo>
                    <a:lnTo>
                      <a:pt x="74" y="153"/>
                    </a:lnTo>
                    <a:lnTo>
                      <a:pt x="66" y="148"/>
                    </a:lnTo>
                    <a:lnTo>
                      <a:pt x="51" y="138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6" name="Freeform 175"/>
              <p:cNvSpPr>
                <a:spLocks noEditPoints="1"/>
              </p:cNvSpPr>
              <p:nvPr/>
            </p:nvSpPr>
            <p:spPr bwMode="auto">
              <a:xfrm>
                <a:off x="1152" y="4009"/>
                <a:ext cx="40" cy="40"/>
              </a:xfrm>
              <a:custGeom>
                <a:avLst/>
                <a:gdLst>
                  <a:gd name="T0" fmla="*/ 0 w 161"/>
                  <a:gd name="T1" fmla="*/ 0 h 160"/>
                  <a:gd name="T2" fmla="*/ 0 w 161"/>
                  <a:gd name="T3" fmla="*/ 0 h 160"/>
                  <a:gd name="T4" fmla="*/ 0 w 161"/>
                  <a:gd name="T5" fmla="*/ 0 h 160"/>
                  <a:gd name="T6" fmla="*/ 0 w 161"/>
                  <a:gd name="T7" fmla="*/ 0 h 160"/>
                  <a:gd name="T8" fmla="*/ 0 w 161"/>
                  <a:gd name="T9" fmla="*/ 0 h 160"/>
                  <a:gd name="T10" fmla="*/ 0 w 161"/>
                  <a:gd name="T11" fmla="*/ 0 h 160"/>
                  <a:gd name="T12" fmla="*/ 0 w 161"/>
                  <a:gd name="T13" fmla="*/ 0 h 160"/>
                  <a:gd name="T14" fmla="*/ 0 w 161"/>
                  <a:gd name="T15" fmla="*/ 0 h 160"/>
                  <a:gd name="T16" fmla="*/ 0 w 161"/>
                  <a:gd name="T17" fmla="*/ 0 h 160"/>
                  <a:gd name="T18" fmla="*/ 0 w 161"/>
                  <a:gd name="T19" fmla="*/ 0 h 160"/>
                  <a:gd name="T20" fmla="*/ 0 w 161"/>
                  <a:gd name="T21" fmla="*/ 0 h 160"/>
                  <a:gd name="T22" fmla="*/ 0 w 161"/>
                  <a:gd name="T23" fmla="*/ 0 h 160"/>
                  <a:gd name="T24" fmla="*/ 0 w 161"/>
                  <a:gd name="T25" fmla="*/ 0 h 160"/>
                  <a:gd name="T26" fmla="*/ 0 w 161"/>
                  <a:gd name="T27" fmla="*/ 0 h 160"/>
                  <a:gd name="T28" fmla="*/ 0 w 161"/>
                  <a:gd name="T29" fmla="*/ 0 h 160"/>
                  <a:gd name="T30" fmla="*/ 0 w 161"/>
                  <a:gd name="T31" fmla="*/ 0 h 160"/>
                  <a:gd name="T32" fmla="*/ 0 w 161"/>
                  <a:gd name="T33" fmla="*/ 0 h 160"/>
                  <a:gd name="T34" fmla="*/ 0 w 161"/>
                  <a:gd name="T35" fmla="*/ 0 h 160"/>
                  <a:gd name="T36" fmla="*/ 0 w 161"/>
                  <a:gd name="T37" fmla="*/ 0 h 160"/>
                  <a:gd name="T38" fmla="*/ 0 w 161"/>
                  <a:gd name="T39" fmla="*/ 0 h 160"/>
                  <a:gd name="T40" fmla="*/ 0 w 161"/>
                  <a:gd name="T41" fmla="*/ 0 h 160"/>
                  <a:gd name="T42" fmla="*/ 0 w 161"/>
                  <a:gd name="T43" fmla="*/ 0 h 160"/>
                  <a:gd name="T44" fmla="*/ 0 w 161"/>
                  <a:gd name="T45" fmla="*/ 0 h 160"/>
                  <a:gd name="T46" fmla="*/ 0 w 161"/>
                  <a:gd name="T47" fmla="*/ 0 h 160"/>
                  <a:gd name="T48" fmla="*/ 0 w 161"/>
                  <a:gd name="T49" fmla="*/ 0 h 160"/>
                  <a:gd name="T50" fmla="*/ 0 w 161"/>
                  <a:gd name="T51" fmla="*/ 0 h 160"/>
                  <a:gd name="T52" fmla="*/ 0 w 161"/>
                  <a:gd name="T53" fmla="*/ 0 h 160"/>
                  <a:gd name="T54" fmla="*/ 0 w 161"/>
                  <a:gd name="T55" fmla="*/ 0 h 160"/>
                  <a:gd name="T56" fmla="*/ 0 w 161"/>
                  <a:gd name="T57" fmla="*/ 0 h 160"/>
                  <a:gd name="T58" fmla="*/ 0 w 161"/>
                  <a:gd name="T59" fmla="*/ 0 h 160"/>
                  <a:gd name="T60" fmla="*/ 0 w 161"/>
                  <a:gd name="T61" fmla="*/ 0 h 160"/>
                  <a:gd name="T62" fmla="*/ 0 w 161"/>
                  <a:gd name="T63" fmla="*/ 0 h 160"/>
                  <a:gd name="T64" fmla="*/ 0 w 161"/>
                  <a:gd name="T65" fmla="*/ 0 h 160"/>
                  <a:gd name="T66" fmla="*/ 0 w 161"/>
                  <a:gd name="T67" fmla="*/ 0 h 160"/>
                  <a:gd name="T68" fmla="*/ 0 w 161"/>
                  <a:gd name="T69" fmla="*/ 0 h 160"/>
                  <a:gd name="T70" fmla="*/ 0 w 161"/>
                  <a:gd name="T71" fmla="*/ 0 h 160"/>
                  <a:gd name="T72" fmla="*/ 0 w 161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1"/>
                  <a:gd name="T112" fmla="*/ 0 h 160"/>
                  <a:gd name="T113" fmla="*/ 161 w 161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1" h="160">
                    <a:moveTo>
                      <a:pt x="62" y="98"/>
                    </a:moveTo>
                    <a:lnTo>
                      <a:pt x="72" y="108"/>
                    </a:lnTo>
                    <a:lnTo>
                      <a:pt x="81" y="116"/>
                    </a:lnTo>
                    <a:lnTo>
                      <a:pt x="90" y="122"/>
                    </a:lnTo>
                    <a:lnTo>
                      <a:pt x="98" y="126"/>
                    </a:lnTo>
                    <a:lnTo>
                      <a:pt x="105" y="128"/>
                    </a:lnTo>
                    <a:lnTo>
                      <a:pt x="111" y="128"/>
                    </a:lnTo>
                    <a:lnTo>
                      <a:pt x="114" y="127"/>
                    </a:lnTo>
                    <a:lnTo>
                      <a:pt x="117" y="126"/>
                    </a:lnTo>
                    <a:lnTo>
                      <a:pt x="123" y="121"/>
                    </a:lnTo>
                    <a:lnTo>
                      <a:pt x="127" y="116"/>
                    </a:lnTo>
                    <a:lnTo>
                      <a:pt x="128" y="111"/>
                    </a:lnTo>
                    <a:lnTo>
                      <a:pt x="129" y="105"/>
                    </a:lnTo>
                    <a:lnTo>
                      <a:pt x="127" y="97"/>
                    </a:lnTo>
                    <a:lnTo>
                      <a:pt x="123" y="90"/>
                    </a:lnTo>
                    <a:lnTo>
                      <a:pt x="117" y="80"/>
                    </a:lnTo>
                    <a:lnTo>
                      <a:pt x="99" y="61"/>
                    </a:lnTo>
                    <a:lnTo>
                      <a:pt x="80" y="44"/>
                    </a:lnTo>
                    <a:lnTo>
                      <a:pt x="64" y="34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2" y="50"/>
                    </a:lnTo>
                    <a:lnTo>
                      <a:pt x="33" y="56"/>
                    </a:lnTo>
                    <a:lnTo>
                      <a:pt x="35" y="62"/>
                    </a:lnTo>
                    <a:lnTo>
                      <a:pt x="38" y="71"/>
                    </a:lnTo>
                    <a:lnTo>
                      <a:pt x="45" y="79"/>
                    </a:lnTo>
                    <a:lnTo>
                      <a:pt x="52" y="89"/>
                    </a:lnTo>
                    <a:lnTo>
                      <a:pt x="62" y="98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3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3" y="41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8" y="18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8" y="9"/>
                    </a:lnTo>
                    <a:lnTo>
                      <a:pt x="95" y="12"/>
                    </a:lnTo>
                    <a:lnTo>
                      <a:pt x="109" y="23"/>
                    </a:lnTo>
                    <a:lnTo>
                      <a:pt x="125" y="37"/>
                    </a:lnTo>
                    <a:lnTo>
                      <a:pt x="138" y="52"/>
                    </a:lnTo>
                    <a:lnTo>
                      <a:pt x="149" y="67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7"/>
                    </a:lnTo>
                    <a:lnTo>
                      <a:pt x="160" y="113"/>
                    </a:lnTo>
                    <a:lnTo>
                      <a:pt x="157" y="119"/>
                    </a:lnTo>
                    <a:lnTo>
                      <a:pt x="155" y="125"/>
                    </a:lnTo>
                    <a:lnTo>
                      <a:pt x="152" y="131"/>
                    </a:lnTo>
                    <a:lnTo>
                      <a:pt x="143" y="143"/>
                    </a:lnTo>
                    <a:lnTo>
                      <a:pt x="131" y="151"/>
                    </a:lnTo>
                    <a:lnTo>
                      <a:pt x="119" y="157"/>
                    </a:lnTo>
                    <a:lnTo>
                      <a:pt x="107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8" y="157"/>
                    </a:lnTo>
                    <a:lnTo>
                      <a:pt x="81" y="155"/>
                    </a:lnTo>
                    <a:lnTo>
                      <a:pt x="74" y="152"/>
                    </a:lnTo>
                    <a:lnTo>
                      <a:pt x="67" y="148"/>
                    </a:lnTo>
                    <a:lnTo>
                      <a:pt x="53" y="13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7" name="Freeform 176"/>
              <p:cNvSpPr>
                <a:spLocks noEditPoints="1"/>
              </p:cNvSpPr>
              <p:nvPr/>
            </p:nvSpPr>
            <p:spPr bwMode="auto">
              <a:xfrm>
                <a:off x="1404" y="4110"/>
                <a:ext cx="57" cy="51"/>
              </a:xfrm>
              <a:custGeom>
                <a:avLst/>
                <a:gdLst>
                  <a:gd name="T0" fmla="*/ 0 w 226"/>
                  <a:gd name="T1" fmla="*/ 0 h 206"/>
                  <a:gd name="T2" fmla="*/ 0 w 226"/>
                  <a:gd name="T3" fmla="*/ 0 h 206"/>
                  <a:gd name="T4" fmla="*/ 0 w 226"/>
                  <a:gd name="T5" fmla="*/ 0 h 206"/>
                  <a:gd name="T6" fmla="*/ 0 w 226"/>
                  <a:gd name="T7" fmla="*/ 0 h 206"/>
                  <a:gd name="T8" fmla="*/ 0 w 226"/>
                  <a:gd name="T9" fmla="*/ 0 h 206"/>
                  <a:gd name="T10" fmla="*/ 0 w 226"/>
                  <a:gd name="T11" fmla="*/ 0 h 206"/>
                  <a:gd name="T12" fmla="*/ 0 w 226"/>
                  <a:gd name="T13" fmla="*/ 0 h 206"/>
                  <a:gd name="T14" fmla="*/ 0 w 226"/>
                  <a:gd name="T15" fmla="*/ 0 h 206"/>
                  <a:gd name="T16" fmla="*/ 0 w 226"/>
                  <a:gd name="T17" fmla="*/ 0 h 206"/>
                  <a:gd name="T18" fmla="*/ 0 w 226"/>
                  <a:gd name="T19" fmla="*/ 0 h 206"/>
                  <a:gd name="T20" fmla="*/ 0 w 226"/>
                  <a:gd name="T21" fmla="*/ 0 h 206"/>
                  <a:gd name="T22" fmla="*/ 0 w 226"/>
                  <a:gd name="T23" fmla="*/ 0 h 206"/>
                  <a:gd name="T24" fmla="*/ 0 w 226"/>
                  <a:gd name="T25" fmla="*/ 0 h 206"/>
                  <a:gd name="T26" fmla="*/ 0 w 226"/>
                  <a:gd name="T27" fmla="*/ 0 h 206"/>
                  <a:gd name="T28" fmla="*/ 0 w 226"/>
                  <a:gd name="T29" fmla="*/ 0 h 206"/>
                  <a:gd name="T30" fmla="*/ 0 w 226"/>
                  <a:gd name="T31" fmla="*/ 0 h 206"/>
                  <a:gd name="T32" fmla="*/ 0 w 226"/>
                  <a:gd name="T33" fmla="*/ 0 h 206"/>
                  <a:gd name="T34" fmla="*/ 0 w 226"/>
                  <a:gd name="T35" fmla="*/ 0 h 206"/>
                  <a:gd name="T36" fmla="*/ 0 w 226"/>
                  <a:gd name="T37" fmla="*/ 0 h 206"/>
                  <a:gd name="T38" fmla="*/ 0 w 226"/>
                  <a:gd name="T39" fmla="*/ 0 h 206"/>
                  <a:gd name="T40" fmla="*/ 0 w 226"/>
                  <a:gd name="T41" fmla="*/ 0 h 206"/>
                  <a:gd name="T42" fmla="*/ 0 w 226"/>
                  <a:gd name="T43" fmla="*/ 0 h 206"/>
                  <a:gd name="T44" fmla="*/ 0 w 226"/>
                  <a:gd name="T45" fmla="*/ 0 h 206"/>
                  <a:gd name="T46" fmla="*/ 0 w 226"/>
                  <a:gd name="T47" fmla="*/ 0 h 206"/>
                  <a:gd name="T48" fmla="*/ 0 w 226"/>
                  <a:gd name="T49" fmla="*/ 0 h 206"/>
                  <a:gd name="T50" fmla="*/ 0 w 226"/>
                  <a:gd name="T51" fmla="*/ 0 h 206"/>
                  <a:gd name="T52" fmla="*/ 0 w 226"/>
                  <a:gd name="T53" fmla="*/ 0 h 206"/>
                  <a:gd name="T54" fmla="*/ 0 w 226"/>
                  <a:gd name="T55" fmla="*/ 0 h 206"/>
                  <a:gd name="T56" fmla="*/ 0 w 226"/>
                  <a:gd name="T57" fmla="*/ 0 h 206"/>
                  <a:gd name="T58" fmla="*/ 0 w 226"/>
                  <a:gd name="T59" fmla="*/ 0 h 206"/>
                  <a:gd name="T60" fmla="*/ 0 w 226"/>
                  <a:gd name="T61" fmla="*/ 0 h 206"/>
                  <a:gd name="T62" fmla="*/ 0 w 226"/>
                  <a:gd name="T63" fmla="*/ 0 h 206"/>
                  <a:gd name="T64" fmla="*/ 0 w 226"/>
                  <a:gd name="T65" fmla="*/ 0 h 206"/>
                  <a:gd name="T66" fmla="*/ 0 w 226"/>
                  <a:gd name="T67" fmla="*/ 0 h 206"/>
                  <a:gd name="T68" fmla="*/ 0 w 226"/>
                  <a:gd name="T69" fmla="*/ 0 h 206"/>
                  <a:gd name="T70" fmla="*/ 0 w 226"/>
                  <a:gd name="T71" fmla="*/ 0 h 206"/>
                  <a:gd name="T72" fmla="*/ 0 w 226"/>
                  <a:gd name="T73" fmla="*/ 0 h 206"/>
                  <a:gd name="T74" fmla="*/ 0 w 226"/>
                  <a:gd name="T75" fmla="*/ 0 h 206"/>
                  <a:gd name="T76" fmla="*/ 0 w 226"/>
                  <a:gd name="T77" fmla="*/ 0 h 206"/>
                  <a:gd name="T78" fmla="*/ 0 w 226"/>
                  <a:gd name="T79" fmla="*/ 0 h 206"/>
                  <a:gd name="T80" fmla="*/ 0 w 226"/>
                  <a:gd name="T81" fmla="*/ 0 h 206"/>
                  <a:gd name="T82" fmla="*/ 0 w 226"/>
                  <a:gd name="T83" fmla="*/ 0 h 206"/>
                  <a:gd name="T84" fmla="*/ 0 w 226"/>
                  <a:gd name="T85" fmla="*/ 0 h 206"/>
                  <a:gd name="T86" fmla="*/ 0 w 226"/>
                  <a:gd name="T87" fmla="*/ 0 h 206"/>
                  <a:gd name="T88" fmla="*/ 0 w 226"/>
                  <a:gd name="T89" fmla="*/ 0 h 206"/>
                  <a:gd name="T90" fmla="*/ 0 w 226"/>
                  <a:gd name="T91" fmla="*/ 0 h 206"/>
                  <a:gd name="T92" fmla="*/ 0 w 226"/>
                  <a:gd name="T93" fmla="*/ 0 h 206"/>
                  <a:gd name="T94" fmla="*/ 0 w 226"/>
                  <a:gd name="T95" fmla="*/ 0 h 206"/>
                  <a:gd name="T96" fmla="*/ 0 w 226"/>
                  <a:gd name="T97" fmla="*/ 0 h 206"/>
                  <a:gd name="T98" fmla="*/ 0 w 226"/>
                  <a:gd name="T99" fmla="*/ 0 h 206"/>
                  <a:gd name="T100" fmla="*/ 0 w 226"/>
                  <a:gd name="T101" fmla="*/ 0 h 206"/>
                  <a:gd name="T102" fmla="*/ 0 w 226"/>
                  <a:gd name="T103" fmla="*/ 0 h 206"/>
                  <a:gd name="T104" fmla="*/ 0 w 226"/>
                  <a:gd name="T105" fmla="*/ 0 h 206"/>
                  <a:gd name="T106" fmla="*/ 0 w 226"/>
                  <a:gd name="T107" fmla="*/ 0 h 206"/>
                  <a:gd name="T108" fmla="*/ 0 w 226"/>
                  <a:gd name="T109" fmla="*/ 0 h 206"/>
                  <a:gd name="T110" fmla="*/ 0 w 226"/>
                  <a:gd name="T111" fmla="*/ 0 h 206"/>
                  <a:gd name="T112" fmla="*/ 0 w 226"/>
                  <a:gd name="T113" fmla="*/ 0 h 206"/>
                  <a:gd name="T114" fmla="*/ 0 w 226"/>
                  <a:gd name="T115" fmla="*/ 0 h 206"/>
                  <a:gd name="T116" fmla="*/ 0 w 226"/>
                  <a:gd name="T117" fmla="*/ 0 h 206"/>
                  <a:gd name="T118" fmla="*/ 0 w 226"/>
                  <a:gd name="T119" fmla="*/ 0 h 2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6"/>
                  <a:gd name="T181" fmla="*/ 0 h 206"/>
                  <a:gd name="T182" fmla="*/ 226 w 226"/>
                  <a:gd name="T183" fmla="*/ 206 h 2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6" h="206">
                    <a:moveTo>
                      <a:pt x="79" y="111"/>
                    </a:moveTo>
                    <a:lnTo>
                      <a:pt x="110" y="80"/>
                    </a:lnTo>
                    <a:lnTo>
                      <a:pt x="117" y="71"/>
                    </a:lnTo>
                    <a:lnTo>
                      <a:pt x="119" y="62"/>
                    </a:lnTo>
                    <a:lnTo>
                      <a:pt x="119" y="58"/>
                    </a:lnTo>
                    <a:lnTo>
                      <a:pt x="118" y="54"/>
                    </a:lnTo>
                    <a:lnTo>
                      <a:pt x="112" y="45"/>
                    </a:lnTo>
                    <a:lnTo>
                      <a:pt x="103" y="39"/>
                    </a:lnTo>
                    <a:lnTo>
                      <a:pt x="95" y="37"/>
                    </a:lnTo>
                    <a:lnTo>
                      <a:pt x="91" y="38"/>
                    </a:lnTo>
                    <a:lnTo>
                      <a:pt x="86" y="40"/>
                    </a:lnTo>
                    <a:lnTo>
                      <a:pt x="77" y="47"/>
                    </a:lnTo>
                    <a:lnTo>
                      <a:pt x="46" y="78"/>
                    </a:lnTo>
                    <a:lnTo>
                      <a:pt x="79" y="111"/>
                    </a:lnTo>
                    <a:close/>
                    <a:moveTo>
                      <a:pt x="123" y="206"/>
                    </a:moveTo>
                    <a:lnTo>
                      <a:pt x="0" y="82"/>
                    </a:lnTo>
                    <a:lnTo>
                      <a:pt x="60" y="22"/>
                    </a:lnTo>
                    <a:lnTo>
                      <a:pt x="70" y="13"/>
                    </a:lnTo>
                    <a:lnTo>
                      <a:pt x="79" y="6"/>
                    </a:lnTo>
                    <a:lnTo>
                      <a:pt x="89" y="2"/>
                    </a:lnTo>
                    <a:lnTo>
                      <a:pt x="98" y="0"/>
                    </a:lnTo>
                    <a:lnTo>
                      <a:pt x="108" y="1"/>
                    </a:lnTo>
                    <a:lnTo>
                      <a:pt x="112" y="2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5" y="10"/>
                    </a:lnTo>
                    <a:lnTo>
                      <a:pt x="135" y="17"/>
                    </a:lnTo>
                    <a:lnTo>
                      <a:pt x="144" y="29"/>
                    </a:lnTo>
                    <a:lnTo>
                      <a:pt x="147" y="35"/>
                    </a:lnTo>
                    <a:lnTo>
                      <a:pt x="149" y="41"/>
                    </a:lnTo>
                    <a:lnTo>
                      <a:pt x="150" y="53"/>
                    </a:lnTo>
                    <a:lnTo>
                      <a:pt x="148" y="59"/>
                    </a:lnTo>
                    <a:lnTo>
                      <a:pt x="145" y="66"/>
                    </a:lnTo>
                    <a:lnTo>
                      <a:pt x="157" y="61"/>
                    </a:lnTo>
                    <a:lnTo>
                      <a:pt x="162" y="61"/>
                    </a:lnTo>
                    <a:lnTo>
                      <a:pt x="167" y="62"/>
                    </a:lnTo>
                    <a:lnTo>
                      <a:pt x="172" y="64"/>
                    </a:lnTo>
                    <a:lnTo>
                      <a:pt x="175" y="67"/>
                    </a:lnTo>
                    <a:lnTo>
                      <a:pt x="177" y="68"/>
                    </a:lnTo>
                    <a:lnTo>
                      <a:pt x="188" y="77"/>
                    </a:lnTo>
                    <a:lnTo>
                      <a:pt x="204" y="91"/>
                    </a:lnTo>
                    <a:lnTo>
                      <a:pt x="209" y="96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23" y="100"/>
                    </a:lnTo>
                    <a:lnTo>
                      <a:pt x="226" y="104"/>
                    </a:lnTo>
                    <a:lnTo>
                      <a:pt x="197" y="132"/>
                    </a:lnTo>
                    <a:lnTo>
                      <a:pt x="190" y="128"/>
                    </a:lnTo>
                    <a:lnTo>
                      <a:pt x="179" y="119"/>
                    </a:lnTo>
                    <a:lnTo>
                      <a:pt x="167" y="106"/>
                    </a:lnTo>
                    <a:lnTo>
                      <a:pt x="156" y="98"/>
                    </a:lnTo>
                    <a:lnTo>
                      <a:pt x="147" y="95"/>
                    </a:lnTo>
                    <a:lnTo>
                      <a:pt x="142" y="95"/>
                    </a:lnTo>
                    <a:lnTo>
                      <a:pt x="138" y="97"/>
                    </a:lnTo>
                    <a:lnTo>
                      <a:pt x="133" y="100"/>
                    </a:lnTo>
                    <a:lnTo>
                      <a:pt x="128" y="105"/>
                    </a:lnTo>
                    <a:lnTo>
                      <a:pt x="100" y="132"/>
                    </a:lnTo>
                    <a:lnTo>
                      <a:pt x="149" y="181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8" name="Freeform 177"/>
              <p:cNvSpPr>
                <a:spLocks/>
              </p:cNvSpPr>
              <p:nvPr/>
            </p:nvSpPr>
            <p:spPr bwMode="auto">
              <a:xfrm>
                <a:off x="1436" y="4073"/>
                <a:ext cx="51" cy="51"/>
              </a:xfrm>
              <a:custGeom>
                <a:avLst/>
                <a:gdLst>
                  <a:gd name="T0" fmla="*/ 0 w 202"/>
                  <a:gd name="T1" fmla="*/ 0 h 204"/>
                  <a:gd name="T2" fmla="*/ 0 w 202"/>
                  <a:gd name="T3" fmla="*/ 0 h 204"/>
                  <a:gd name="T4" fmla="*/ 0 w 202"/>
                  <a:gd name="T5" fmla="*/ 0 h 204"/>
                  <a:gd name="T6" fmla="*/ 0 w 202"/>
                  <a:gd name="T7" fmla="*/ 0 h 204"/>
                  <a:gd name="T8" fmla="*/ 0 w 202"/>
                  <a:gd name="T9" fmla="*/ 0 h 204"/>
                  <a:gd name="T10" fmla="*/ 0 w 202"/>
                  <a:gd name="T11" fmla="*/ 0 h 204"/>
                  <a:gd name="T12" fmla="*/ 0 w 202"/>
                  <a:gd name="T13" fmla="*/ 0 h 204"/>
                  <a:gd name="T14" fmla="*/ 0 w 202"/>
                  <a:gd name="T15" fmla="*/ 0 h 204"/>
                  <a:gd name="T16" fmla="*/ 0 w 202"/>
                  <a:gd name="T17" fmla="*/ 0 h 204"/>
                  <a:gd name="T18" fmla="*/ 0 w 202"/>
                  <a:gd name="T19" fmla="*/ 0 h 204"/>
                  <a:gd name="T20" fmla="*/ 0 w 202"/>
                  <a:gd name="T21" fmla="*/ 0 h 204"/>
                  <a:gd name="T22" fmla="*/ 0 w 202"/>
                  <a:gd name="T23" fmla="*/ 0 h 204"/>
                  <a:gd name="T24" fmla="*/ 0 w 202"/>
                  <a:gd name="T25" fmla="*/ 0 h 204"/>
                  <a:gd name="T26" fmla="*/ 0 w 202"/>
                  <a:gd name="T27" fmla="*/ 0 h 204"/>
                  <a:gd name="T28" fmla="*/ 0 w 202"/>
                  <a:gd name="T29" fmla="*/ 0 h 204"/>
                  <a:gd name="T30" fmla="*/ 0 w 202"/>
                  <a:gd name="T31" fmla="*/ 0 h 204"/>
                  <a:gd name="T32" fmla="*/ 0 w 202"/>
                  <a:gd name="T33" fmla="*/ 0 h 204"/>
                  <a:gd name="T34" fmla="*/ 0 w 202"/>
                  <a:gd name="T35" fmla="*/ 0 h 204"/>
                  <a:gd name="T36" fmla="*/ 0 w 202"/>
                  <a:gd name="T37" fmla="*/ 0 h 204"/>
                  <a:gd name="T38" fmla="*/ 0 w 202"/>
                  <a:gd name="T39" fmla="*/ 0 h 204"/>
                  <a:gd name="T40" fmla="*/ 0 w 202"/>
                  <a:gd name="T41" fmla="*/ 0 h 204"/>
                  <a:gd name="T42" fmla="*/ 0 w 202"/>
                  <a:gd name="T43" fmla="*/ 0 h 204"/>
                  <a:gd name="T44" fmla="*/ 0 w 202"/>
                  <a:gd name="T45" fmla="*/ 0 h 204"/>
                  <a:gd name="T46" fmla="*/ 0 w 202"/>
                  <a:gd name="T47" fmla="*/ 0 h 204"/>
                  <a:gd name="T48" fmla="*/ 0 w 202"/>
                  <a:gd name="T49" fmla="*/ 0 h 204"/>
                  <a:gd name="T50" fmla="*/ 0 w 202"/>
                  <a:gd name="T51" fmla="*/ 0 h 204"/>
                  <a:gd name="T52" fmla="*/ 0 w 202"/>
                  <a:gd name="T53" fmla="*/ 0 h 204"/>
                  <a:gd name="T54" fmla="*/ 0 w 202"/>
                  <a:gd name="T55" fmla="*/ 0 h 204"/>
                  <a:gd name="T56" fmla="*/ 0 w 202"/>
                  <a:gd name="T57" fmla="*/ 0 h 204"/>
                  <a:gd name="T58" fmla="*/ 0 w 202"/>
                  <a:gd name="T59" fmla="*/ 0 h 204"/>
                  <a:gd name="T60" fmla="*/ 0 w 202"/>
                  <a:gd name="T61" fmla="*/ 0 h 204"/>
                  <a:gd name="T62" fmla="*/ 0 w 202"/>
                  <a:gd name="T63" fmla="*/ 0 h 204"/>
                  <a:gd name="T64" fmla="*/ 0 w 202"/>
                  <a:gd name="T65" fmla="*/ 0 h 204"/>
                  <a:gd name="T66" fmla="*/ 0 w 202"/>
                  <a:gd name="T67" fmla="*/ 0 h 204"/>
                  <a:gd name="T68" fmla="*/ 0 w 202"/>
                  <a:gd name="T69" fmla="*/ 0 h 204"/>
                  <a:gd name="T70" fmla="*/ 0 w 202"/>
                  <a:gd name="T71" fmla="*/ 0 h 204"/>
                  <a:gd name="T72" fmla="*/ 0 w 202"/>
                  <a:gd name="T73" fmla="*/ 0 h 204"/>
                  <a:gd name="T74" fmla="*/ 0 w 202"/>
                  <a:gd name="T75" fmla="*/ 0 h 204"/>
                  <a:gd name="T76" fmla="*/ 0 w 202"/>
                  <a:gd name="T77" fmla="*/ 0 h 204"/>
                  <a:gd name="T78" fmla="*/ 0 w 202"/>
                  <a:gd name="T79" fmla="*/ 0 h 204"/>
                  <a:gd name="T80" fmla="*/ 0 w 202"/>
                  <a:gd name="T81" fmla="*/ 0 h 204"/>
                  <a:gd name="T82" fmla="*/ 0 w 202"/>
                  <a:gd name="T83" fmla="*/ 0 h 204"/>
                  <a:gd name="T84" fmla="*/ 0 w 202"/>
                  <a:gd name="T85" fmla="*/ 0 h 204"/>
                  <a:gd name="T86" fmla="*/ 0 w 202"/>
                  <a:gd name="T87" fmla="*/ 0 h 204"/>
                  <a:gd name="T88" fmla="*/ 0 w 202"/>
                  <a:gd name="T89" fmla="*/ 0 h 204"/>
                  <a:gd name="T90" fmla="*/ 0 w 202"/>
                  <a:gd name="T91" fmla="*/ 0 h 204"/>
                  <a:gd name="T92" fmla="*/ 0 w 202"/>
                  <a:gd name="T93" fmla="*/ 0 h 2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2"/>
                  <a:gd name="T142" fmla="*/ 0 h 204"/>
                  <a:gd name="T143" fmla="*/ 202 w 202"/>
                  <a:gd name="T144" fmla="*/ 204 h 2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2" h="204">
                    <a:moveTo>
                      <a:pt x="0" y="101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09" y="159"/>
                    </a:lnTo>
                    <a:lnTo>
                      <a:pt x="116" y="164"/>
                    </a:lnTo>
                    <a:lnTo>
                      <a:pt x="123" y="167"/>
                    </a:lnTo>
                    <a:lnTo>
                      <a:pt x="129" y="168"/>
                    </a:lnTo>
                    <a:lnTo>
                      <a:pt x="136" y="168"/>
                    </a:lnTo>
                    <a:lnTo>
                      <a:pt x="139" y="167"/>
                    </a:lnTo>
                    <a:lnTo>
                      <a:pt x="142" y="166"/>
                    </a:lnTo>
                    <a:lnTo>
                      <a:pt x="145" y="164"/>
                    </a:lnTo>
                    <a:lnTo>
                      <a:pt x="148" y="162"/>
                    </a:lnTo>
                    <a:lnTo>
                      <a:pt x="155" y="157"/>
                    </a:lnTo>
                    <a:lnTo>
                      <a:pt x="160" y="150"/>
                    </a:lnTo>
                    <a:lnTo>
                      <a:pt x="163" y="144"/>
                    </a:lnTo>
                    <a:lnTo>
                      <a:pt x="165" y="138"/>
                    </a:lnTo>
                    <a:lnTo>
                      <a:pt x="166" y="131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57" y="111"/>
                    </a:lnTo>
                    <a:lnTo>
                      <a:pt x="150" y="105"/>
                    </a:lnTo>
                    <a:lnTo>
                      <a:pt x="73" y="27"/>
                    </a:lnTo>
                    <a:lnTo>
                      <a:pt x="99" y="0"/>
                    </a:lnTo>
                    <a:lnTo>
                      <a:pt x="180" y="82"/>
                    </a:lnTo>
                    <a:lnTo>
                      <a:pt x="189" y="93"/>
                    </a:lnTo>
                    <a:lnTo>
                      <a:pt x="197" y="106"/>
                    </a:lnTo>
                    <a:lnTo>
                      <a:pt x="201" y="118"/>
                    </a:lnTo>
                    <a:lnTo>
                      <a:pt x="202" y="130"/>
                    </a:lnTo>
                    <a:lnTo>
                      <a:pt x="201" y="137"/>
                    </a:lnTo>
                    <a:lnTo>
                      <a:pt x="200" y="142"/>
                    </a:lnTo>
                    <a:lnTo>
                      <a:pt x="198" y="148"/>
                    </a:lnTo>
                    <a:lnTo>
                      <a:pt x="195" y="155"/>
                    </a:lnTo>
                    <a:lnTo>
                      <a:pt x="187" y="167"/>
                    </a:lnTo>
                    <a:lnTo>
                      <a:pt x="177" y="179"/>
                    </a:lnTo>
                    <a:lnTo>
                      <a:pt x="164" y="189"/>
                    </a:lnTo>
                    <a:lnTo>
                      <a:pt x="153" y="198"/>
                    </a:lnTo>
                    <a:lnTo>
                      <a:pt x="140" y="202"/>
                    </a:lnTo>
                    <a:lnTo>
                      <a:pt x="127" y="204"/>
                    </a:lnTo>
                    <a:lnTo>
                      <a:pt x="122" y="204"/>
                    </a:lnTo>
                    <a:lnTo>
                      <a:pt x="116" y="203"/>
                    </a:lnTo>
                    <a:lnTo>
                      <a:pt x="109" y="201"/>
                    </a:lnTo>
                    <a:lnTo>
                      <a:pt x="103" y="199"/>
                    </a:lnTo>
                    <a:lnTo>
                      <a:pt x="98" y="196"/>
                    </a:lnTo>
                    <a:lnTo>
                      <a:pt x="91" y="191"/>
                    </a:lnTo>
                    <a:lnTo>
                      <a:pt x="86" y="187"/>
                    </a:lnTo>
                    <a:lnTo>
                      <a:pt x="80" y="182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9" name="Freeform 178"/>
              <p:cNvSpPr>
                <a:spLocks noEditPoints="1"/>
              </p:cNvSpPr>
              <p:nvPr/>
            </p:nvSpPr>
            <p:spPr bwMode="auto">
              <a:xfrm>
                <a:off x="1492" y="4035"/>
                <a:ext cx="40" cy="40"/>
              </a:xfrm>
              <a:custGeom>
                <a:avLst/>
                <a:gdLst>
                  <a:gd name="T0" fmla="*/ 0 w 161"/>
                  <a:gd name="T1" fmla="*/ 0 h 163"/>
                  <a:gd name="T2" fmla="*/ 0 w 161"/>
                  <a:gd name="T3" fmla="*/ 0 h 163"/>
                  <a:gd name="T4" fmla="*/ 0 w 161"/>
                  <a:gd name="T5" fmla="*/ 0 h 163"/>
                  <a:gd name="T6" fmla="*/ 0 w 161"/>
                  <a:gd name="T7" fmla="*/ 0 h 163"/>
                  <a:gd name="T8" fmla="*/ 0 w 161"/>
                  <a:gd name="T9" fmla="*/ 0 h 163"/>
                  <a:gd name="T10" fmla="*/ 0 w 161"/>
                  <a:gd name="T11" fmla="*/ 0 h 163"/>
                  <a:gd name="T12" fmla="*/ 0 w 161"/>
                  <a:gd name="T13" fmla="*/ 0 h 163"/>
                  <a:gd name="T14" fmla="*/ 0 w 161"/>
                  <a:gd name="T15" fmla="*/ 0 h 163"/>
                  <a:gd name="T16" fmla="*/ 0 w 161"/>
                  <a:gd name="T17" fmla="*/ 0 h 163"/>
                  <a:gd name="T18" fmla="*/ 0 w 161"/>
                  <a:gd name="T19" fmla="*/ 0 h 163"/>
                  <a:gd name="T20" fmla="*/ 0 w 161"/>
                  <a:gd name="T21" fmla="*/ 0 h 163"/>
                  <a:gd name="T22" fmla="*/ 0 w 161"/>
                  <a:gd name="T23" fmla="*/ 0 h 163"/>
                  <a:gd name="T24" fmla="*/ 0 w 161"/>
                  <a:gd name="T25" fmla="*/ 0 h 163"/>
                  <a:gd name="T26" fmla="*/ 0 w 161"/>
                  <a:gd name="T27" fmla="*/ 0 h 163"/>
                  <a:gd name="T28" fmla="*/ 0 w 161"/>
                  <a:gd name="T29" fmla="*/ 0 h 163"/>
                  <a:gd name="T30" fmla="*/ 0 w 161"/>
                  <a:gd name="T31" fmla="*/ 0 h 163"/>
                  <a:gd name="T32" fmla="*/ 0 w 161"/>
                  <a:gd name="T33" fmla="*/ 0 h 163"/>
                  <a:gd name="T34" fmla="*/ 0 w 161"/>
                  <a:gd name="T35" fmla="*/ 0 h 163"/>
                  <a:gd name="T36" fmla="*/ 0 w 161"/>
                  <a:gd name="T37" fmla="*/ 0 h 163"/>
                  <a:gd name="T38" fmla="*/ 0 w 161"/>
                  <a:gd name="T39" fmla="*/ 0 h 163"/>
                  <a:gd name="T40" fmla="*/ 0 w 161"/>
                  <a:gd name="T41" fmla="*/ 0 h 163"/>
                  <a:gd name="T42" fmla="*/ 0 w 161"/>
                  <a:gd name="T43" fmla="*/ 0 h 163"/>
                  <a:gd name="T44" fmla="*/ 0 w 161"/>
                  <a:gd name="T45" fmla="*/ 0 h 163"/>
                  <a:gd name="T46" fmla="*/ 0 w 161"/>
                  <a:gd name="T47" fmla="*/ 0 h 163"/>
                  <a:gd name="T48" fmla="*/ 0 w 161"/>
                  <a:gd name="T49" fmla="*/ 0 h 163"/>
                  <a:gd name="T50" fmla="*/ 0 w 161"/>
                  <a:gd name="T51" fmla="*/ 0 h 163"/>
                  <a:gd name="T52" fmla="*/ 0 w 161"/>
                  <a:gd name="T53" fmla="*/ 0 h 163"/>
                  <a:gd name="T54" fmla="*/ 0 w 161"/>
                  <a:gd name="T55" fmla="*/ 0 h 163"/>
                  <a:gd name="T56" fmla="*/ 0 w 161"/>
                  <a:gd name="T57" fmla="*/ 0 h 163"/>
                  <a:gd name="T58" fmla="*/ 0 w 161"/>
                  <a:gd name="T59" fmla="*/ 0 h 163"/>
                  <a:gd name="T60" fmla="*/ 0 w 161"/>
                  <a:gd name="T61" fmla="*/ 0 h 163"/>
                  <a:gd name="T62" fmla="*/ 0 w 161"/>
                  <a:gd name="T63" fmla="*/ 0 h 163"/>
                  <a:gd name="T64" fmla="*/ 0 w 161"/>
                  <a:gd name="T65" fmla="*/ 0 h 163"/>
                  <a:gd name="T66" fmla="*/ 0 w 161"/>
                  <a:gd name="T67" fmla="*/ 0 h 163"/>
                  <a:gd name="T68" fmla="*/ 0 w 161"/>
                  <a:gd name="T69" fmla="*/ 0 h 163"/>
                  <a:gd name="T70" fmla="*/ 0 w 161"/>
                  <a:gd name="T71" fmla="*/ 0 h 163"/>
                  <a:gd name="T72" fmla="*/ 0 w 161"/>
                  <a:gd name="T73" fmla="*/ 0 h 163"/>
                  <a:gd name="T74" fmla="*/ 0 w 161"/>
                  <a:gd name="T75" fmla="*/ 0 h 163"/>
                  <a:gd name="T76" fmla="*/ 0 w 161"/>
                  <a:gd name="T77" fmla="*/ 0 h 163"/>
                  <a:gd name="T78" fmla="*/ 0 w 161"/>
                  <a:gd name="T79" fmla="*/ 0 h 163"/>
                  <a:gd name="T80" fmla="*/ 0 w 161"/>
                  <a:gd name="T81" fmla="*/ 0 h 163"/>
                  <a:gd name="T82" fmla="*/ 0 w 161"/>
                  <a:gd name="T83" fmla="*/ 0 h 163"/>
                  <a:gd name="T84" fmla="*/ 0 w 161"/>
                  <a:gd name="T85" fmla="*/ 0 h 163"/>
                  <a:gd name="T86" fmla="*/ 0 w 161"/>
                  <a:gd name="T87" fmla="*/ 0 h 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1"/>
                  <a:gd name="T133" fmla="*/ 0 h 163"/>
                  <a:gd name="T134" fmla="*/ 161 w 161"/>
                  <a:gd name="T135" fmla="*/ 163 h 1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1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5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3"/>
                    </a:lnTo>
                    <a:lnTo>
                      <a:pt x="35" y="68"/>
                    </a:lnTo>
                    <a:lnTo>
                      <a:pt x="39" y="73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4" y="89"/>
                    </a:lnTo>
                    <a:lnTo>
                      <a:pt x="74" y="87"/>
                    </a:lnTo>
                    <a:lnTo>
                      <a:pt x="78" y="85"/>
                    </a:lnTo>
                    <a:lnTo>
                      <a:pt x="83" y="81"/>
                    </a:lnTo>
                    <a:lnTo>
                      <a:pt x="89" y="72"/>
                    </a:lnTo>
                    <a:lnTo>
                      <a:pt x="91" y="62"/>
                    </a:lnTo>
                    <a:lnTo>
                      <a:pt x="90" y="56"/>
                    </a:lnTo>
                    <a:lnTo>
                      <a:pt x="88" y="52"/>
                    </a:lnTo>
                    <a:lnTo>
                      <a:pt x="85" y="47"/>
                    </a:lnTo>
                    <a:lnTo>
                      <a:pt x="80" y="42"/>
                    </a:lnTo>
                    <a:close/>
                    <a:moveTo>
                      <a:pt x="113" y="73"/>
                    </a:moveTo>
                    <a:lnTo>
                      <a:pt x="112" y="82"/>
                    </a:lnTo>
                    <a:lnTo>
                      <a:pt x="109" y="89"/>
                    </a:lnTo>
                    <a:lnTo>
                      <a:pt x="105" y="96"/>
                    </a:lnTo>
                    <a:lnTo>
                      <a:pt x="98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2"/>
                    </a:lnTo>
                    <a:lnTo>
                      <a:pt x="49" y="121"/>
                    </a:lnTo>
                    <a:lnTo>
                      <a:pt x="39" y="118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2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1" y="29"/>
                    </a:lnTo>
                    <a:lnTo>
                      <a:pt x="19" y="18"/>
                    </a:lnTo>
                    <a:lnTo>
                      <a:pt x="31" y="9"/>
                    </a:lnTo>
                    <a:lnTo>
                      <a:pt x="42" y="4"/>
                    </a:lnTo>
                    <a:lnTo>
                      <a:pt x="55" y="0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1" y="4"/>
                    </a:lnTo>
                    <a:lnTo>
                      <a:pt x="89" y="7"/>
                    </a:lnTo>
                    <a:lnTo>
                      <a:pt x="95" y="11"/>
                    </a:lnTo>
                    <a:lnTo>
                      <a:pt x="110" y="20"/>
                    </a:lnTo>
                    <a:lnTo>
                      <a:pt x="125" y="34"/>
                    </a:lnTo>
                    <a:lnTo>
                      <a:pt x="138" y="50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8"/>
                    </a:lnTo>
                    <a:lnTo>
                      <a:pt x="160" y="115"/>
                    </a:lnTo>
                    <a:lnTo>
                      <a:pt x="157" y="122"/>
                    </a:lnTo>
                    <a:lnTo>
                      <a:pt x="154" y="128"/>
                    </a:lnTo>
                    <a:lnTo>
                      <a:pt x="151" y="134"/>
                    </a:lnTo>
                    <a:lnTo>
                      <a:pt x="142" y="146"/>
                    </a:lnTo>
                    <a:lnTo>
                      <a:pt x="133" y="153"/>
                    </a:lnTo>
                    <a:lnTo>
                      <a:pt x="125" y="159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3" y="157"/>
                    </a:lnTo>
                    <a:lnTo>
                      <a:pt x="74" y="151"/>
                    </a:lnTo>
                    <a:lnTo>
                      <a:pt x="98" y="127"/>
                    </a:lnTo>
                    <a:lnTo>
                      <a:pt x="105" y="130"/>
                    </a:lnTo>
                    <a:lnTo>
                      <a:pt x="112" y="131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8" y="129"/>
                    </a:lnTo>
                    <a:lnTo>
                      <a:pt x="125" y="124"/>
                    </a:lnTo>
                    <a:lnTo>
                      <a:pt x="131" y="113"/>
                    </a:lnTo>
                    <a:lnTo>
                      <a:pt x="131" y="102"/>
                    </a:lnTo>
                    <a:lnTo>
                      <a:pt x="129" y="95"/>
                    </a:lnTo>
                    <a:lnTo>
                      <a:pt x="125" y="88"/>
                    </a:lnTo>
                    <a:lnTo>
                      <a:pt x="119" y="81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0" name="Freeform 179"/>
              <p:cNvSpPr>
                <a:spLocks noEditPoints="1"/>
              </p:cNvSpPr>
              <p:nvPr/>
            </p:nvSpPr>
            <p:spPr bwMode="auto">
              <a:xfrm>
                <a:off x="1519" y="4008"/>
                <a:ext cx="40" cy="41"/>
              </a:xfrm>
              <a:custGeom>
                <a:avLst/>
                <a:gdLst>
                  <a:gd name="T0" fmla="*/ 0 w 159"/>
                  <a:gd name="T1" fmla="*/ 0 h 160"/>
                  <a:gd name="T2" fmla="*/ 0 w 159"/>
                  <a:gd name="T3" fmla="*/ 0 h 160"/>
                  <a:gd name="T4" fmla="*/ 0 w 159"/>
                  <a:gd name="T5" fmla="*/ 0 h 160"/>
                  <a:gd name="T6" fmla="*/ 0 w 159"/>
                  <a:gd name="T7" fmla="*/ 0 h 160"/>
                  <a:gd name="T8" fmla="*/ 0 w 159"/>
                  <a:gd name="T9" fmla="*/ 0 h 160"/>
                  <a:gd name="T10" fmla="*/ 0 w 159"/>
                  <a:gd name="T11" fmla="*/ 0 h 160"/>
                  <a:gd name="T12" fmla="*/ 0 w 159"/>
                  <a:gd name="T13" fmla="*/ 0 h 160"/>
                  <a:gd name="T14" fmla="*/ 0 w 159"/>
                  <a:gd name="T15" fmla="*/ 0 h 160"/>
                  <a:gd name="T16" fmla="*/ 0 w 159"/>
                  <a:gd name="T17" fmla="*/ 0 h 160"/>
                  <a:gd name="T18" fmla="*/ 0 w 159"/>
                  <a:gd name="T19" fmla="*/ 0 h 160"/>
                  <a:gd name="T20" fmla="*/ 0 w 159"/>
                  <a:gd name="T21" fmla="*/ 0 h 160"/>
                  <a:gd name="T22" fmla="*/ 0 w 159"/>
                  <a:gd name="T23" fmla="*/ 0 h 160"/>
                  <a:gd name="T24" fmla="*/ 0 w 159"/>
                  <a:gd name="T25" fmla="*/ 0 h 160"/>
                  <a:gd name="T26" fmla="*/ 0 w 159"/>
                  <a:gd name="T27" fmla="*/ 0 h 160"/>
                  <a:gd name="T28" fmla="*/ 0 w 159"/>
                  <a:gd name="T29" fmla="*/ 0 h 160"/>
                  <a:gd name="T30" fmla="*/ 0 w 159"/>
                  <a:gd name="T31" fmla="*/ 0 h 160"/>
                  <a:gd name="T32" fmla="*/ 0 w 159"/>
                  <a:gd name="T33" fmla="*/ 0 h 160"/>
                  <a:gd name="T34" fmla="*/ 0 w 159"/>
                  <a:gd name="T35" fmla="*/ 0 h 160"/>
                  <a:gd name="T36" fmla="*/ 0 w 159"/>
                  <a:gd name="T37" fmla="*/ 0 h 160"/>
                  <a:gd name="T38" fmla="*/ 0 w 159"/>
                  <a:gd name="T39" fmla="*/ 0 h 160"/>
                  <a:gd name="T40" fmla="*/ 0 w 159"/>
                  <a:gd name="T41" fmla="*/ 0 h 160"/>
                  <a:gd name="T42" fmla="*/ 0 w 159"/>
                  <a:gd name="T43" fmla="*/ 0 h 160"/>
                  <a:gd name="T44" fmla="*/ 0 w 159"/>
                  <a:gd name="T45" fmla="*/ 0 h 160"/>
                  <a:gd name="T46" fmla="*/ 0 w 159"/>
                  <a:gd name="T47" fmla="*/ 0 h 160"/>
                  <a:gd name="T48" fmla="*/ 0 w 159"/>
                  <a:gd name="T49" fmla="*/ 0 h 160"/>
                  <a:gd name="T50" fmla="*/ 0 w 159"/>
                  <a:gd name="T51" fmla="*/ 0 h 160"/>
                  <a:gd name="T52" fmla="*/ 0 w 159"/>
                  <a:gd name="T53" fmla="*/ 0 h 160"/>
                  <a:gd name="T54" fmla="*/ 0 w 159"/>
                  <a:gd name="T55" fmla="*/ 0 h 160"/>
                  <a:gd name="T56" fmla="*/ 0 w 159"/>
                  <a:gd name="T57" fmla="*/ 0 h 160"/>
                  <a:gd name="T58" fmla="*/ 0 w 159"/>
                  <a:gd name="T59" fmla="*/ 0 h 160"/>
                  <a:gd name="T60" fmla="*/ 0 w 159"/>
                  <a:gd name="T61" fmla="*/ 0 h 160"/>
                  <a:gd name="T62" fmla="*/ 0 w 159"/>
                  <a:gd name="T63" fmla="*/ 0 h 160"/>
                  <a:gd name="T64" fmla="*/ 0 w 159"/>
                  <a:gd name="T65" fmla="*/ 0 h 160"/>
                  <a:gd name="T66" fmla="*/ 0 w 159"/>
                  <a:gd name="T67" fmla="*/ 0 h 160"/>
                  <a:gd name="T68" fmla="*/ 0 w 159"/>
                  <a:gd name="T69" fmla="*/ 0 h 160"/>
                  <a:gd name="T70" fmla="*/ 0 w 159"/>
                  <a:gd name="T71" fmla="*/ 0 h 160"/>
                  <a:gd name="T72" fmla="*/ 0 w 159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9"/>
                  <a:gd name="T112" fmla="*/ 0 h 160"/>
                  <a:gd name="T113" fmla="*/ 159 w 159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9" h="160">
                    <a:moveTo>
                      <a:pt x="61" y="98"/>
                    </a:moveTo>
                    <a:lnTo>
                      <a:pt x="72" y="108"/>
                    </a:lnTo>
                    <a:lnTo>
                      <a:pt x="80" y="116"/>
                    </a:lnTo>
                    <a:lnTo>
                      <a:pt x="88" y="121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5" y="116"/>
                    </a:lnTo>
                    <a:lnTo>
                      <a:pt x="127" y="111"/>
                    </a:lnTo>
                    <a:lnTo>
                      <a:pt x="127" y="104"/>
                    </a:lnTo>
                    <a:lnTo>
                      <a:pt x="125" y="97"/>
                    </a:lnTo>
                    <a:lnTo>
                      <a:pt x="121" y="90"/>
                    </a:lnTo>
                    <a:lnTo>
                      <a:pt x="116" y="80"/>
                    </a:lnTo>
                    <a:lnTo>
                      <a:pt x="98" y="61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3"/>
                    </a:lnTo>
                    <a:lnTo>
                      <a:pt x="49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6"/>
                    </a:lnTo>
                    <a:lnTo>
                      <a:pt x="32" y="59"/>
                    </a:lnTo>
                    <a:lnTo>
                      <a:pt x="34" y="62"/>
                    </a:lnTo>
                    <a:lnTo>
                      <a:pt x="38" y="71"/>
                    </a:lnTo>
                    <a:lnTo>
                      <a:pt x="44" y="79"/>
                    </a:lnTo>
                    <a:lnTo>
                      <a:pt x="51" y="89"/>
                    </a:lnTo>
                    <a:lnTo>
                      <a:pt x="61" y="98"/>
                    </a:lnTo>
                    <a:close/>
                    <a:moveTo>
                      <a:pt x="37" y="123"/>
                    </a:moveTo>
                    <a:lnTo>
                      <a:pt x="23" y="108"/>
                    </a:lnTo>
                    <a:lnTo>
                      <a:pt x="12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8"/>
                    </a:lnTo>
                    <a:lnTo>
                      <a:pt x="29" y="8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2"/>
                    </a:lnTo>
                    <a:lnTo>
                      <a:pt x="79" y="4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7" y="23"/>
                    </a:lnTo>
                    <a:lnTo>
                      <a:pt x="123" y="37"/>
                    </a:lnTo>
                    <a:lnTo>
                      <a:pt x="137" y="52"/>
                    </a:lnTo>
                    <a:lnTo>
                      <a:pt x="147" y="66"/>
                    </a:lnTo>
                    <a:lnTo>
                      <a:pt x="155" y="80"/>
                    </a:lnTo>
                    <a:lnTo>
                      <a:pt x="159" y="94"/>
                    </a:lnTo>
                    <a:lnTo>
                      <a:pt x="159" y="107"/>
                    </a:lnTo>
                    <a:lnTo>
                      <a:pt x="158" y="113"/>
                    </a:lnTo>
                    <a:lnTo>
                      <a:pt x="157" y="119"/>
                    </a:lnTo>
                    <a:lnTo>
                      <a:pt x="154" y="124"/>
                    </a:lnTo>
                    <a:lnTo>
                      <a:pt x="151" y="131"/>
                    </a:lnTo>
                    <a:lnTo>
                      <a:pt x="146" y="136"/>
                    </a:lnTo>
                    <a:lnTo>
                      <a:pt x="141" y="141"/>
                    </a:lnTo>
                    <a:lnTo>
                      <a:pt x="130" y="151"/>
                    </a:lnTo>
                    <a:lnTo>
                      <a:pt x="118" y="157"/>
                    </a:lnTo>
                    <a:lnTo>
                      <a:pt x="106" y="159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7"/>
                    </a:lnTo>
                    <a:lnTo>
                      <a:pt x="80" y="155"/>
                    </a:lnTo>
                    <a:lnTo>
                      <a:pt x="74" y="152"/>
                    </a:lnTo>
                    <a:lnTo>
                      <a:pt x="66" y="148"/>
                    </a:lnTo>
                    <a:lnTo>
                      <a:pt x="51" y="137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1" name="Freeform 180"/>
              <p:cNvSpPr>
                <a:spLocks noEditPoints="1"/>
              </p:cNvSpPr>
              <p:nvPr/>
            </p:nvSpPr>
            <p:spPr bwMode="auto">
              <a:xfrm>
                <a:off x="1663" y="4219"/>
                <a:ext cx="39" cy="49"/>
              </a:xfrm>
              <a:custGeom>
                <a:avLst/>
                <a:gdLst>
                  <a:gd name="T0" fmla="*/ 0 w 155"/>
                  <a:gd name="T1" fmla="*/ 0 h 198"/>
                  <a:gd name="T2" fmla="*/ 0 w 155"/>
                  <a:gd name="T3" fmla="*/ 0 h 198"/>
                  <a:gd name="T4" fmla="*/ 0 w 155"/>
                  <a:gd name="T5" fmla="*/ 0 h 198"/>
                  <a:gd name="T6" fmla="*/ 0 w 155"/>
                  <a:gd name="T7" fmla="*/ 0 h 198"/>
                  <a:gd name="T8" fmla="*/ 0 w 155"/>
                  <a:gd name="T9" fmla="*/ 0 h 198"/>
                  <a:gd name="T10" fmla="*/ 0 w 155"/>
                  <a:gd name="T11" fmla="*/ 0 h 198"/>
                  <a:gd name="T12" fmla="*/ 0 w 155"/>
                  <a:gd name="T13" fmla="*/ 0 h 198"/>
                  <a:gd name="T14" fmla="*/ 0 w 155"/>
                  <a:gd name="T15" fmla="*/ 0 h 198"/>
                  <a:gd name="T16" fmla="*/ 0 w 155"/>
                  <a:gd name="T17" fmla="*/ 0 h 198"/>
                  <a:gd name="T18" fmla="*/ 0 w 155"/>
                  <a:gd name="T19" fmla="*/ 0 h 198"/>
                  <a:gd name="T20" fmla="*/ 0 w 155"/>
                  <a:gd name="T21" fmla="*/ 0 h 198"/>
                  <a:gd name="T22" fmla="*/ 0 w 155"/>
                  <a:gd name="T23" fmla="*/ 0 h 198"/>
                  <a:gd name="T24" fmla="*/ 0 w 155"/>
                  <a:gd name="T25" fmla="*/ 0 h 198"/>
                  <a:gd name="T26" fmla="*/ 0 w 155"/>
                  <a:gd name="T27" fmla="*/ 0 h 198"/>
                  <a:gd name="T28" fmla="*/ 0 w 155"/>
                  <a:gd name="T29" fmla="*/ 0 h 198"/>
                  <a:gd name="T30" fmla="*/ 0 w 155"/>
                  <a:gd name="T31" fmla="*/ 0 h 198"/>
                  <a:gd name="T32" fmla="*/ 0 w 155"/>
                  <a:gd name="T33" fmla="*/ 0 h 198"/>
                  <a:gd name="T34" fmla="*/ 0 w 155"/>
                  <a:gd name="T35" fmla="*/ 0 h 198"/>
                  <a:gd name="T36" fmla="*/ 0 w 155"/>
                  <a:gd name="T37" fmla="*/ 0 h 198"/>
                  <a:gd name="T38" fmla="*/ 0 w 155"/>
                  <a:gd name="T39" fmla="*/ 0 h 198"/>
                  <a:gd name="T40" fmla="*/ 0 w 155"/>
                  <a:gd name="T41" fmla="*/ 0 h 198"/>
                  <a:gd name="T42" fmla="*/ 0 w 155"/>
                  <a:gd name="T43" fmla="*/ 0 h 198"/>
                  <a:gd name="T44" fmla="*/ 0 w 155"/>
                  <a:gd name="T45" fmla="*/ 0 h 198"/>
                  <a:gd name="T46" fmla="*/ 0 w 155"/>
                  <a:gd name="T47" fmla="*/ 0 h 198"/>
                  <a:gd name="T48" fmla="*/ 0 w 155"/>
                  <a:gd name="T49" fmla="*/ 0 h 198"/>
                  <a:gd name="T50" fmla="*/ 0 w 155"/>
                  <a:gd name="T51" fmla="*/ 0 h 198"/>
                  <a:gd name="T52" fmla="*/ 0 w 155"/>
                  <a:gd name="T53" fmla="*/ 0 h 198"/>
                  <a:gd name="T54" fmla="*/ 0 w 155"/>
                  <a:gd name="T55" fmla="*/ 0 h 198"/>
                  <a:gd name="T56" fmla="*/ 0 w 155"/>
                  <a:gd name="T57" fmla="*/ 0 h 198"/>
                  <a:gd name="T58" fmla="*/ 0 w 155"/>
                  <a:gd name="T59" fmla="*/ 0 h 198"/>
                  <a:gd name="T60" fmla="*/ 0 w 155"/>
                  <a:gd name="T61" fmla="*/ 0 h 198"/>
                  <a:gd name="T62" fmla="*/ 0 w 155"/>
                  <a:gd name="T63" fmla="*/ 0 h 198"/>
                  <a:gd name="T64" fmla="*/ 0 w 155"/>
                  <a:gd name="T65" fmla="*/ 0 h 198"/>
                  <a:gd name="T66" fmla="*/ 0 w 155"/>
                  <a:gd name="T67" fmla="*/ 0 h 198"/>
                  <a:gd name="T68" fmla="*/ 0 w 155"/>
                  <a:gd name="T69" fmla="*/ 0 h 198"/>
                  <a:gd name="T70" fmla="*/ 0 w 155"/>
                  <a:gd name="T71" fmla="*/ 0 h 198"/>
                  <a:gd name="T72" fmla="*/ 0 w 155"/>
                  <a:gd name="T73" fmla="*/ 0 h 198"/>
                  <a:gd name="T74" fmla="*/ 0 w 155"/>
                  <a:gd name="T75" fmla="*/ 0 h 198"/>
                  <a:gd name="T76" fmla="*/ 0 w 155"/>
                  <a:gd name="T77" fmla="*/ 0 h 198"/>
                  <a:gd name="T78" fmla="*/ 0 w 155"/>
                  <a:gd name="T79" fmla="*/ 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5"/>
                  <a:gd name="T121" fmla="*/ 0 h 198"/>
                  <a:gd name="T122" fmla="*/ 155 w 155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5" h="198">
                    <a:moveTo>
                      <a:pt x="83" y="106"/>
                    </a:moveTo>
                    <a:lnTo>
                      <a:pt x="108" y="81"/>
                    </a:lnTo>
                    <a:lnTo>
                      <a:pt x="115" y="72"/>
                    </a:lnTo>
                    <a:lnTo>
                      <a:pt x="118" y="63"/>
                    </a:lnTo>
                    <a:lnTo>
                      <a:pt x="118" y="58"/>
                    </a:lnTo>
                    <a:lnTo>
                      <a:pt x="116" y="54"/>
                    </a:lnTo>
                    <a:lnTo>
                      <a:pt x="114" y="49"/>
                    </a:lnTo>
                    <a:lnTo>
                      <a:pt x="110" y="44"/>
                    </a:lnTo>
                    <a:lnTo>
                      <a:pt x="100" y="38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8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47" y="71"/>
                    </a:lnTo>
                    <a:lnTo>
                      <a:pt x="83" y="106"/>
                    </a:lnTo>
                    <a:close/>
                    <a:moveTo>
                      <a:pt x="105" y="129"/>
                    </a:moveTo>
                    <a:lnTo>
                      <a:pt x="150" y="173"/>
                    </a:lnTo>
                    <a:lnTo>
                      <a:pt x="124" y="198"/>
                    </a:lnTo>
                    <a:lnTo>
                      <a:pt x="0" y="75"/>
                    </a:lnTo>
                    <a:lnTo>
                      <a:pt x="55" y="19"/>
                    </a:lnTo>
                    <a:lnTo>
                      <a:pt x="65" y="10"/>
                    </a:lnTo>
                    <a:lnTo>
                      <a:pt x="75" y="4"/>
                    </a:lnTo>
                    <a:lnTo>
                      <a:pt x="85" y="1"/>
                    </a:lnTo>
                    <a:lnTo>
                      <a:pt x="95" y="0"/>
                    </a:lnTo>
                    <a:lnTo>
                      <a:pt x="105" y="1"/>
                    </a:lnTo>
                    <a:lnTo>
                      <a:pt x="115" y="4"/>
                    </a:lnTo>
                    <a:lnTo>
                      <a:pt x="124" y="10"/>
                    </a:lnTo>
                    <a:lnTo>
                      <a:pt x="135" y="19"/>
                    </a:lnTo>
                    <a:lnTo>
                      <a:pt x="143" y="29"/>
                    </a:lnTo>
                    <a:lnTo>
                      <a:pt x="150" y="39"/>
                    </a:lnTo>
                    <a:lnTo>
                      <a:pt x="153" y="48"/>
                    </a:lnTo>
                    <a:lnTo>
                      <a:pt x="155" y="59"/>
                    </a:lnTo>
                    <a:lnTo>
                      <a:pt x="154" y="64"/>
                    </a:lnTo>
                    <a:lnTo>
                      <a:pt x="154" y="68"/>
                    </a:lnTo>
                    <a:lnTo>
                      <a:pt x="152" y="74"/>
                    </a:lnTo>
                    <a:lnTo>
                      <a:pt x="151" y="78"/>
                    </a:lnTo>
                    <a:lnTo>
                      <a:pt x="144" y="87"/>
                    </a:lnTo>
                    <a:lnTo>
                      <a:pt x="137" y="97"/>
                    </a:lnTo>
                    <a:lnTo>
                      <a:pt x="105" y="1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2" name="Freeform 181"/>
              <p:cNvSpPr>
                <a:spLocks noEditPoints="1"/>
              </p:cNvSpPr>
              <p:nvPr/>
            </p:nvSpPr>
            <p:spPr bwMode="auto">
              <a:xfrm>
                <a:off x="1705" y="4200"/>
                <a:ext cx="34" cy="34"/>
              </a:xfrm>
              <a:custGeom>
                <a:avLst/>
                <a:gdLst>
                  <a:gd name="T0" fmla="*/ 0 w 137"/>
                  <a:gd name="T1" fmla="*/ 0 h 136"/>
                  <a:gd name="T2" fmla="*/ 0 w 137"/>
                  <a:gd name="T3" fmla="*/ 0 h 136"/>
                  <a:gd name="T4" fmla="*/ 0 w 137"/>
                  <a:gd name="T5" fmla="*/ 0 h 136"/>
                  <a:gd name="T6" fmla="*/ 0 w 137"/>
                  <a:gd name="T7" fmla="*/ 0 h 136"/>
                  <a:gd name="T8" fmla="*/ 0 w 137"/>
                  <a:gd name="T9" fmla="*/ 0 h 136"/>
                  <a:gd name="T10" fmla="*/ 0 w 137"/>
                  <a:gd name="T11" fmla="*/ 0 h 136"/>
                  <a:gd name="T12" fmla="*/ 0 w 137"/>
                  <a:gd name="T13" fmla="*/ 0 h 136"/>
                  <a:gd name="T14" fmla="*/ 0 w 137"/>
                  <a:gd name="T15" fmla="*/ 0 h 136"/>
                  <a:gd name="T16" fmla="*/ 0 w 137"/>
                  <a:gd name="T17" fmla="*/ 0 h 136"/>
                  <a:gd name="T18" fmla="*/ 0 w 137"/>
                  <a:gd name="T19" fmla="*/ 0 h 136"/>
                  <a:gd name="T20" fmla="*/ 0 w 137"/>
                  <a:gd name="T21" fmla="*/ 0 h 136"/>
                  <a:gd name="T22" fmla="*/ 0 w 137"/>
                  <a:gd name="T23" fmla="*/ 0 h 136"/>
                  <a:gd name="T24" fmla="*/ 0 w 137"/>
                  <a:gd name="T25" fmla="*/ 0 h 136"/>
                  <a:gd name="T26" fmla="*/ 0 w 137"/>
                  <a:gd name="T27" fmla="*/ 0 h 136"/>
                  <a:gd name="T28" fmla="*/ 0 w 137"/>
                  <a:gd name="T29" fmla="*/ 0 h 136"/>
                  <a:gd name="T30" fmla="*/ 0 w 137"/>
                  <a:gd name="T31" fmla="*/ 0 h 136"/>
                  <a:gd name="T32" fmla="*/ 0 w 137"/>
                  <a:gd name="T33" fmla="*/ 0 h 136"/>
                  <a:gd name="T34" fmla="*/ 0 w 137"/>
                  <a:gd name="T35" fmla="*/ 0 h 136"/>
                  <a:gd name="T36" fmla="*/ 0 w 137"/>
                  <a:gd name="T37" fmla="*/ 0 h 136"/>
                  <a:gd name="T38" fmla="*/ 0 w 137"/>
                  <a:gd name="T39" fmla="*/ 0 h 136"/>
                  <a:gd name="T40" fmla="*/ 0 w 137"/>
                  <a:gd name="T41" fmla="*/ 0 h 136"/>
                  <a:gd name="T42" fmla="*/ 0 w 137"/>
                  <a:gd name="T43" fmla="*/ 0 h 136"/>
                  <a:gd name="T44" fmla="*/ 0 w 137"/>
                  <a:gd name="T45" fmla="*/ 0 h 136"/>
                  <a:gd name="T46" fmla="*/ 0 w 137"/>
                  <a:gd name="T47" fmla="*/ 0 h 136"/>
                  <a:gd name="T48" fmla="*/ 0 w 137"/>
                  <a:gd name="T49" fmla="*/ 0 h 136"/>
                  <a:gd name="T50" fmla="*/ 0 w 137"/>
                  <a:gd name="T51" fmla="*/ 0 h 136"/>
                  <a:gd name="T52" fmla="*/ 0 w 137"/>
                  <a:gd name="T53" fmla="*/ 0 h 136"/>
                  <a:gd name="T54" fmla="*/ 0 w 137"/>
                  <a:gd name="T55" fmla="*/ 0 h 136"/>
                  <a:gd name="T56" fmla="*/ 0 w 137"/>
                  <a:gd name="T57" fmla="*/ 0 h 136"/>
                  <a:gd name="T58" fmla="*/ 0 w 137"/>
                  <a:gd name="T59" fmla="*/ 0 h 136"/>
                  <a:gd name="T60" fmla="*/ 0 w 137"/>
                  <a:gd name="T61" fmla="*/ 0 h 136"/>
                  <a:gd name="T62" fmla="*/ 0 w 137"/>
                  <a:gd name="T63" fmla="*/ 0 h 136"/>
                  <a:gd name="T64" fmla="*/ 0 w 137"/>
                  <a:gd name="T65" fmla="*/ 0 h 136"/>
                  <a:gd name="T66" fmla="*/ 0 w 137"/>
                  <a:gd name="T67" fmla="*/ 0 h 136"/>
                  <a:gd name="T68" fmla="*/ 0 w 137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7"/>
                  <a:gd name="T106" fmla="*/ 0 h 136"/>
                  <a:gd name="T107" fmla="*/ 137 w 137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7" h="136">
                    <a:moveTo>
                      <a:pt x="104" y="69"/>
                    </a:moveTo>
                    <a:lnTo>
                      <a:pt x="128" y="44"/>
                    </a:lnTo>
                    <a:lnTo>
                      <a:pt x="133" y="54"/>
                    </a:lnTo>
                    <a:lnTo>
                      <a:pt x="136" y="63"/>
                    </a:lnTo>
                    <a:lnTo>
                      <a:pt x="137" y="73"/>
                    </a:lnTo>
                    <a:lnTo>
                      <a:pt x="137" y="77"/>
                    </a:lnTo>
                    <a:lnTo>
                      <a:pt x="136" y="82"/>
                    </a:lnTo>
                    <a:lnTo>
                      <a:pt x="134" y="92"/>
                    </a:lnTo>
                    <a:lnTo>
                      <a:pt x="132" y="96"/>
                    </a:lnTo>
                    <a:lnTo>
                      <a:pt x="129" y="101"/>
                    </a:lnTo>
                    <a:lnTo>
                      <a:pt x="124" y="110"/>
                    </a:lnTo>
                    <a:lnTo>
                      <a:pt x="117" y="118"/>
                    </a:lnTo>
                    <a:lnTo>
                      <a:pt x="106" y="127"/>
                    </a:lnTo>
                    <a:lnTo>
                      <a:pt x="96" y="133"/>
                    </a:lnTo>
                    <a:lnTo>
                      <a:pt x="84" y="136"/>
                    </a:lnTo>
                    <a:lnTo>
                      <a:pt x="72" y="136"/>
                    </a:lnTo>
                    <a:lnTo>
                      <a:pt x="66" y="135"/>
                    </a:lnTo>
                    <a:lnTo>
                      <a:pt x="60" y="134"/>
                    </a:lnTo>
                    <a:lnTo>
                      <a:pt x="48" y="130"/>
                    </a:lnTo>
                    <a:lnTo>
                      <a:pt x="42" y="126"/>
                    </a:lnTo>
                    <a:lnTo>
                      <a:pt x="36" y="122"/>
                    </a:lnTo>
                    <a:lnTo>
                      <a:pt x="30" y="117"/>
                    </a:lnTo>
                    <a:lnTo>
                      <a:pt x="24" y="112"/>
                    </a:lnTo>
                    <a:lnTo>
                      <a:pt x="14" y="100"/>
                    </a:lnTo>
                    <a:lnTo>
                      <a:pt x="7" y="89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1" y="53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9" y="31"/>
                    </a:lnTo>
                    <a:lnTo>
                      <a:pt x="13" y="25"/>
                    </a:lnTo>
                    <a:lnTo>
                      <a:pt x="18" y="20"/>
                    </a:lnTo>
                    <a:lnTo>
                      <a:pt x="28" y="12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6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8" y="32"/>
                    </a:lnTo>
                    <a:lnTo>
                      <a:pt x="57" y="93"/>
                    </a:lnTo>
                    <a:lnTo>
                      <a:pt x="67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6"/>
                    </a:lnTo>
                    <a:lnTo>
                      <a:pt x="102" y="90"/>
                    </a:lnTo>
                    <a:lnTo>
                      <a:pt x="105" y="83"/>
                    </a:lnTo>
                    <a:lnTo>
                      <a:pt x="105" y="76"/>
                    </a:lnTo>
                    <a:lnTo>
                      <a:pt x="104" y="69"/>
                    </a:lnTo>
                    <a:close/>
                    <a:moveTo>
                      <a:pt x="41" y="77"/>
                    </a:moveTo>
                    <a:lnTo>
                      <a:pt x="77" y="41"/>
                    </a:lnTo>
                    <a:lnTo>
                      <a:pt x="67" y="35"/>
                    </a:lnTo>
                    <a:lnTo>
                      <a:pt x="58" y="32"/>
                    </a:lnTo>
                    <a:lnTo>
                      <a:pt x="52" y="33"/>
                    </a:lnTo>
                    <a:lnTo>
                      <a:pt x="48" y="34"/>
                    </a:lnTo>
                    <a:lnTo>
                      <a:pt x="44" y="37"/>
                    </a:lnTo>
                    <a:lnTo>
                      <a:pt x="40" y="40"/>
                    </a:lnTo>
                    <a:lnTo>
                      <a:pt x="36" y="44"/>
                    </a:lnTo>
                    <a:lnTo>
                      <a:pt x="33" y="49"/>
                    </a:lnTo>
                    <a:lnTo>
                      <a:pt x="31" y="58"/>
                    </a:lnTo>
                    <a:lnTo>
                      <a:pt x="32" y="62"/>
                    </a:lnTo>
                    <a:lnTo>
                      <a:pt x="33" y="68"/>
                    </a:lnTo>
                    <a:lnTo>
                      <a:pt x="37" y="73"/>
                    </a:lnTo>
                    <a:lnTo>
                      <a:pt x="41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3" name="Freeform 182"/>
              <p:cNvSpPr>
                <a:spLocks noEditPoints="1"/>
              </p:cNvSpPr>
              <p:nvPr/>
            </p:nvSpPr>
            <p:spPr bwMode="auto">
              <a:xfrm>
                <a:off x="1732" y="4168"/>
                <a:ext cx="49" cy="40"/>
              </a:xfrm>
              <a:custGeom>
                <a:avLst/>
                <a:gdLst>
                  <a:gd name="T0" fmla="*/ 0 w 197"/>
                  <a:gd name="T1" fmla="*/ 0 h 160"/>
                  <a:gd name="T2" fmla="*/ 0 w 197"/>
                  <a:gd name="T3" fmla="*/ 0 h 160"/>
                  <a:gd name="T4" fmla="*/ 0 w 197"/>
                  <a:gd name="T5" fmla="*/ 0 h 160"/>
                  <a:gd name="T6" fmla="*/ 0 w 197"/>
                  <a:gd name="T7" fmla="*/ 0 h 160"/>
                  <a:gd name="T8" fmla="*/ 0 w 197"/>
                  <a:gd name="T9" fmla="*/ 0 h 160"/>
                  <a:gd name="T10" fmla="*/ 0 w 197"/>
                  <a:gd name="T11" fmla="*/ 0 h 160"/>
                  <a:gd name="T12" fmla="*/ 0 w 197"/>
                  <a:gd name="T13" fmla="*/ 0 h 160"/>
                  <a:gd name="T14" fmla="*/ 0 w 197"/>
                  <a:gd name="T15" fmla="*/ 0 h 160"/>
                  <a:gd name="T16" fmla="*/ 0 w 197"/>
                  <a:gd name="T17" fmla="*/ 0 h 160"/>
                  <a:gd name="T18" fmla="*/ 0 w 197"/>
                  <a:gd name="T19" fmla="*/ 0 h 160"/>
                  <a:gd name="T20" fmla="*/ 0 w 197"/>
                  <a:gd name="T21" fmla="*/ 0 h 160"/>
                  <a:gd name="T22" fmla="*/ 0 w 197"/>
                  <a:gd name="T23" fmla="*/ 0 h 160"/>
                  <a:gd name="T24" fmla="*/ 0 w 197"/>
                  <a:gd name="T25" fmla="*/ 0 h 160"/>
                  <a:gd name="T26" fmla="*/ 0 w 197"/>
                  <a:gd name="T27" fmla="*/ 0 h 160"/>
                  <a:gd name="T28" fmla="*/ 0 w 197"/>
                  <a:gd name="T29" fmla="*/ 0 h 160"/>
                  <a:gd name="T30" fmla="*/ 0 w 197"/>
                  <a:gd name="T31" fmla="*/ 0 h 160"/>
                  <a:gd name="T32" fmla="*/ 0 w 197"/>
                  <a:gd name="T33" fmla="*/ 0 h 160"/>
                  <a:gd name="T34" fmla="*/ 0 w 197"/>
                  <a:gd name="T35" fmla="*/ 0 h 160"/>
                  <a:gd name="T36" fmla="*/ 0 w 197"/>
                  <a:gd name="T37" fmla="*/ 0 h 160"/>
                  <a:gd name="T38" fmla="*/ 0 w 197"/>
                  <a:gd name="T39" fmla="*/ 0 h 160"/>
                  <a:gd name="T40" fmla="*/ 0 w 197"/>
                  <a:gd name="T41" fmla="*/ 0 h 160"/>
                  <a:gd name="T42" fmla="*/ 0 w 197"/>
                  <a:gd name="T43" fmla="*/ 0 h 160"/>
                  <a:gd name="T44" fmla="*/ 0 w 197"/>
                  <a:gd name="T45" fmla="*/ 0 h 160"/>
                  <a:gd name="T46" fmla="*/ 0 w 197"/>
                  <a:gd name="T47" fmla="*/ 0 h 160"/>
                  <a:gd name="T48" fmla="*/ 0 w 197"/>
                  <a:gd name="T49" fmla="*/ 0 h 160"/>
                  <a:gd name="T50" fmla="*/ 0 w 197"/>
                  <a:gd name="T51" fmla="*/ 0 h 160"/>
                  <a:gd name="T52" fmla="*/ 0 w 197"/>
                  <a:gd name="T53" fmla="*/ 0 h 160"/>
                  <a:gd name="T54" fmla="*/ 0 w 197"/>
                  <a:gd name="T55" fmla="*/ 0 h 160"/>
                  <a:gd name="T56" fmla="*/ 0 w 197"/>
                  <a:gd name="T57" fmla="*/ 0 h 160"/>
                  <a:gd name="T58" fmla="*/ 0 w 197"/>
                  <a:gd name="T59" fmla="*/ 0 h 160"/>
                  <a:gd name="T60" fmla="*/ 0 w 197"/>
                  <a:gd name="T61" fmla="*/ 0 h 160"/>
                  <a:gd name="T62" fmla="*/ 0 w 197"/>
                  <a:gd name="T63" fmla="*/ 0 h 160"/>
                  <a:gd name="T64" fmla="*/ 0 w 197"/>
                  <a:gd name="T65" fmla="*/ 0 h 160"/>
                  <a:gd name="T66" fmla="*/ 0 w 197"/>
                  <a:gd name="T67" fmla="*/ 0 h 160"/>
                  <a:gd name="T68" fmla="*/ 0 w 197"/>
                  <a:gd name="T69" fmla="*/ 0 h 160"/>
                  <a:gd name="T70" fmla="*/ 0 w 197"/>
                  <a:gd name="T71" fmla="*/ 0 h 160"/>
                  <a:gd name="T72" fmla="*/ 0 w 197"/>
                  <a:gd name="T73" fmla="*/ 0 h 160"/>
                  <a:gd name="T74" fmla="*/ 0 w 197"/>
                  <a:gd name="T75" fmla="*/ 0 h 160"/>
                  <a:gd name="T76" fmla="*/ 0 w 197"/>
                  <a:gd name="T77" fmla="*/ 0 h 160"/>
                  <a:gd name="T78" fmla="*/ 0 w 197"/>
                  <a:gd name="T79" fmla="*/ 0 h 160"/>
                  <a:gd name="T80" fmla="*/ 0 w 197"/>
                  <a:gd name="T81" fmla="*/ 0 h 160"/>
                  <a:gd name="T82" fmla="*/ 0 w 197"/>
                  <a:gd name="T83" fmla="*/ 0 h 160"/>
                  <a:gd name="T84" fmla="*/ 0 w 197"/>
                  <a:gd name="T85" fmla="*/ 0 h 160"/>
                  <a:gd name="T86" fmla="*/ 0 w 197"/>
                  <a:gd name="T87" fmla="*/ 0 h 160"/>
                  <a:gd name="T88" fmla="*/ 0 w 197"/>
                  <a:gd name="T89" fmla="*/ 0 h 160"/>
                  <a:gd name="T90" fmla="*/ 0 w 197"/>
                  <a:gd name="T91" fmla="*/ 0 h 160"/>
                  <a:gd name="T92" fmla="*/ 0 w 197"/>
                  <a:gd name="T93" fmla="*/ 0 h 160"/>
                  <a:gd name="T94" fmla="*/ 0 w 197"/>
                  <a:gd name="T95" fmla="*/ 0 h 160"/>
                  <a:gd name="T96" fmla="*/ 0 w 197"/>
                  <a:gd name="T97" fmla="*/ 0 h 160"/>
                  <a:gd name="T98" fmla="*/ 0 w 197"/>
                  <a:gd name="T99" fmla="*/ 0 h 160"/>
                  <a:gd name="T100" fmla="*/ 0 w 197"/>
                  <a:gd name="T101" fmla="*/ 0 h 160"/>
                  <a:gd name="T102" fmla="*/ 0 w 197"/>
                  <a:gd name="T103" fmla="*/ 0 h 160"/>
                  <a:gd name="T104" fmla="*/ 0 w 197"/>
                  <a:gd name="T105" fmla="*/ 0 h 160"/>
                  <a:gd name="T106" fmla="*/ 0 w 197"/>
                  <a:gd name="T107" fmla="*/ 0 h 160"/>
                  <a:gd name="T108" fmla="*/ 0 w 197"/>
                  <a:gd name="T109" fmla="*/ 0 h 160"/>
                  <a:gd name="T110" fmla="*/ 0 w 197"/>
                  <a:gd name="T111" fmla="*/ 0 h 160"/>
                  <a:gd name="T112" fmla="*/ 0 w 197"/>
                  <a:gd name="T113" fmla="*/ 0 h 160"/>
                  <a:gd name="T114" fmla="*/ 0 w 197"/>
                  <a:gd name="T115" fmla="*/ 0 h 160"/>
                  <a:gd name="T116" fmla="*/ 0 w 197"/>
                  <a:gd name="T117" fmla="*/ 0 h 160"/>
                  <a:gd name="T118" fmla="*/ 0 w 197"/>
                  <a:gd name="T119" fmla="*/ 0 h 160"/>
                  <a:gd name="T120" fmla="*/ 0 w 197"/>
                  <a:gd name="T121" fmla="*/ 0 h 160"/>
                  <a:gd name="T122" fmla="*/ 0 w 197"/>
                  <a:gd name="T123" fmla="*/ 0 h 160"/>
                  <a:gd name="T124" fmla="*/ 0 w 197"/>
                  <a:gd name="T125" fmla="*/ 0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7"/>
                  <a:gd name="T190" fmla="*/ 0 h 160"/>
                  <a:gd name="T191" fmla="*/ 197 w 197"/>
                  <a:gd name="T192" fmla="*/ 160 h 16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7" h="160">
                    <a:moveTo>
                      <a:pt x="49" y="110"/>
                    </a:moveTo>
                    <a:lnTo>
                      <a:pt x="56" y="116"/>
                    </a:lnTo>
                    <a:lnTo>
                      <a:pt x="63" y="122"/>
                    </a:lnTo>
                    <a:lnTo>
                      <a:pt x="69" y="125"/>
                    </a:lnTo>
                    <a:lnTo>
                      <a:pt x="75" y="126"/>
                    </a:lnTo>
                    <a:lnTo>
                      <a:pt x="82" y="126"/>
                    </a:lnTo>
                    <a:lnTo>
                      <a:pt x="87" y="125"/>
                    </a:lnTo>
                    <a:lnTo>
                      <a:pt x="92" y="123"/>
                    </a:lnTo>
                    <a:lnTo>
                      <a:pt x="97" y="118"/>
                    </a:lnTo>
                    <a:lnTo>
                      <a:pt x="105" y="108"/>
                    </a:lnTo>
                    <a:lnTo>
                      <a:pt x="106" y="96"/>
                    </a:lnTo>
                    <a:lnTo>
                      <a:pt x="104" y="90"/>
                    </a:lnTo>
                    <a:lnTo>
                      <a:pt x="101" y="84"/>
                    </a:lnTo>
                    <a:lnTo>
                      <a:pt x="96" y="76"/>
                    </a:lnTo>
                    <a:lnTo>
                      <a:pt x="90" y="70"/>
                    </a:lnTo>
                    <a:lnTo>
                      <a:pt x="76" y="59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2" y="56"/>
                    </a:lnTo>
                    <a:lnTo>
                      <a:pt x="47" y="59"/>
                    </a:lnTo>
                    <a:lnTo>
                      <a:pt x="41" y="64"/>
                    </a:lnTo>
                    <a:lnTo>
                      <a:pt x="37" y="68"/>
                    </a:lnTo>
                    <a:lnTo>
                      <a:pt x="35" y="73"/>
                    </a:lnTo>
                    <a:lnTo>
                      <a:pt x="34" y="85"/>
                    </a:lnTo>
                    <a:lnTo>
                      <a:pt x="36" y="91"/>
                    </a:lnTo>
                    <a:lnTo>
                      <a:pt x="39" y="97"/>
                    </a:lnTo>
                    <a:lnTo>
                      <a:pt x="44" y="104"/>
                    </a:lnTo>
                    <a:lnTo>
                      <a:pt x="49" y="110"/>
                    </a:lnTo>
                    <a:close/>
                    <a:moveTo>
                      <a:pt x="68" y="0"/>
                    </a:moveTo>
                    <a:lnTo>
                      <a:pt x="197" y="129"/>
                    </a:lnTo>
                    <a:lnTo>
                      <a:pt x="173" y="153"/>
                    </a:lnTo>
                    <a:lnTo>
                      <a:pt x="125" y="105"/>
                    </a:lnTo>
                    <a:lnTo>
                      <a:pt x="125" y="116"/>
                    </a:lnTo>
                    <a:lnTo>
                      <a:pt x="125" y="122"/>
                    </a:lnTo>
                    <a:lnTo>
                      <a:pt x="124" y="127"/>
                    </a:lnTo>
                    <a:lnTo>
                      <a:pt x="122" y="132"/>
                    </a:lnTo>
                    <a:lnTo>
                      <a:pt x="119" y="136"/>
                    </a:lnTo>
                    <a:lnTo>
                      <a:pt x="112" y="146"/>
                    </a:lnTo>
                    <a:lnTo>
                      <a:pt x="103" y="152"/>
                    </a:lnTo>
                    <a:lnTo>
                      <a:pt x="93" y="157"/>
                    </a:lnTo>
                    <a:lnTo>
                      <a:pt x="83" y="160"/>
                    </a:lnTo>
                    <a:lnTo>
                      <a:pt x="71" y="160"/>
                    </a:lnTo>
                    <a:lnTo>
                      <a:pt x="66" y="159"/>
                    </a:lnTo>
                    <a:lnTo>
                      <a:pt x="60" y="157"/>
                    </a:lnTo>
                    <a:lnTo>
                      <a:pt x="49" y="152"/>
                    </a:lnTo>
                    <a:lnTo>
                      <a:pt x="37" y="145"/>
                    </a:lnTo>
                    <a:lnTo>
                      <a:pt x="26" y="135"/>
                    </a:lnTo>
                    <a:lnTo>
                      <a:pt x="16" y="124"/>
                    </a:lnTo>
                    <a:lnTo>
                      <a:pt x="9" y="112"/>
                    </a:lnTo>
                    <a:lnTo>
                      <a:pt x="3" y="100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2" y="67"/>
                    </a:lnTo>
                    <a:lnTo>
                      <a:pt x="7" y="57"/>
                    </a:lnTo>
                    <a:lnTo>
                      <a:pt x="14" y="49"/>
                    </a:lnTo>
                    <a:lnTo>
                      <a:pt x="23" y="41"/>
                    </a:lnTo>
                    <a:lnTo>
                      <a:pt x="34" y="36"/>
                    </a:lnTo>
                    <a:lnTo>
                      <a:pt x="45" y="34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45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4" name="Freeform 183"/>
              <p:cNvSpPr>
                <a:spLocks/>
              </p:cNvSpPr>
              <p:nvPr/>
            </p:nvSpPr>
            <p:spPr bwMode="auto">
              <a:xfrm>
                <a:off x="1757" y="4140"/>
                <a:ext cx="43" cy="40"/>
              </a:xfrm>
              <a:custGeom>
                <a:avLst/>
                <a:gdLst>
                  <a:gd name="T0" fmla="*/ 0 w 173"/>
                  <a:gd name="T1" fmla="*/ 0 h 161"/>
                  <a:gd name="T2" fmla="*/ 0 w 173"/>
                  <a:gd name="T3" fmla="*/ 0 h 161"/>
                  <a:gd name="T4" fmla="*/ 0 w 173"/>
                  <a:gd name="T5" fmla="*/ 0 h 161"/>
                  <a:gd name="T6" fmla="*/ 0 w 173"/>
                  <a:gd name="T7" fmla="*/ 0 h 161"/>
                  <a:gd name="T8" fmla="*/ 0 w 173"/>
                  <a:gd name="T9" fmla="*/ 0 h 161"/>
                  <a:gd name="T10" fmla="*/ 0 w 173"/>
                  <a:gd name="T11" fmla="*/ 0 h 161"/>
                  <a:gd name="T12" fmla="*/ 0 w 173"/>
                  <a:gd name="T13" fmla="*/ 0 h 161"/>
                  <a:gd name="T14" fmla="*/ 0 w 173"/>
                  <a:gd name="T15" fmla="*/ 0 h 161"/>
                  <a:gd name="T16" fmla="*/ 0 w 173"/>
                  <a:gd name="T17" fmla="*/ 0 h 161"/>
                  <a:gd name="T18" fmla="*/ 0 w 173"/>
                  <a:gd name="T19" fmla="*/ 0 h 161"/>
                  <a:gd name="T20" fmla="*/ 0 w 173"/>
                  <a:gd name="T21" fmla="*/ 0 h 161"/>
                  <a:gd name="T22" fmla="*/ 0 w 173"/>
                  <a:gd name="T23" fmla="*/ 0 h 161"/>
                  <a:gd name="T24" fmla="*/ 0 w 173"/>
                  <a:gd name="T25" fmla="*/ 0 h 161"/>
                  <a:gd name="T26" fmla="*/ 0 w 173"/>
                  <a:gd name="T27" fmla="*/ 0 h 161"/>
                  <a:gd name="T28" fmla="*/ 0 w 173"/>
                  <a:gd name="T29" fmla="*/ 0 h 161"/>
                  <a:gd name="T30" fmla="*/ 0 w 173"/>
                  <a:gd name="T31" fmla="*/ 0 h 161"/>
                  <a:gd name="T32" fmla="*/ 0 w 173"/>
                  <a:gd name="T33" fmla="*/ 0 h 161"/>
                  <a:gd name="T34" fmla="*/ 0 w 173"/>
                  <a:gd name="T35" fmla="*/ 0 h 161"/>
                  <a:gd name="T36" fmla="*/ 0 w 173"/>
                  <a:gd name="T37" fmla="*/ 0 h 161"/>
                  <a:gd name="T38" fmla="*/ 0 w 173"/>
                  <a:gd name="T39" fmla="*/ 0 h 161"/>
                  <a:gd name="T40" fmla="*/ 0 w 173"/>
                  <a:gd name="T41" fmla="*/ 0 h 161"/>
                  <a:gd name="T42" fmla="*/ 0 w 173"/>
                  <a:gd name="T43" fmla="*/ 0 h 161"/>
                  <a:gd name="T44" fmla="*/ 0 w 173"/>
                  <a:gd name="T45" fmla="*/ 0 h 161"/>
                  <a:gd name="T46" fmla="*/ 0 w 173"/>
                  <a:gd name="T47" fmla="*/ 0 h 161"/>
                  <a:gd name="T48" fmla="*/ 0 w 173"/>
                  <a:gd name="T49" fmla="*/ 0 h 161"/>
                  <a:gd name="T50" fmla="*/ 0 w 173"/>
                  <a:gd name="T51" fmla="*/ 0 h 161"/>
                  <a:gd name="T52" fmla="*/ 0 w 173"/>
                  <a:gd name="T53" fmla="*/ 0 h 161"/>
                  <a:gd name="T54" fmla="*/ 0 w 173"/>
                  <a:gd name="T55" fmla="*/ 0 h 161"/>
                  <a:gd name="T56" fmla="*/ 0 w 173"/>
                  <a:gd name="T57" fmla="*/ 0 h 161"/>
                  <a:gd name="T58" fmla="*/ 0 w 173"/>
                  <a:gd name="T59" fmla="*/ 0 h 161"/>
                  <a:gd name="T60" fmla="*/ 0 w 173"/>
                  <a:gd name="T61" fmla="*/ 0 h 161"/>
                  <a:gd name="T62" fmla="*/ 0 w 173"/>
                  <a:gd name="T63" fmla="*/ 0 h 161"/>
                  <a:gd name="T64" fmla="*/ 0 w 173"/>
                  <a:gd name="T65" fmla="*/ 0 h 161"/>
                  <a:gd name="T66" fmla="*/ 0 w 173"/>
                  <a:gd name="T67" fmla="*/ 0 h 161"/>
                  <a:gd name="T68" fmla="*/ 0 w 173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3"/>
                  <a:gd name="T106" fmla="*/ 0 h 161"/>
                  <a:gd name="T107" fmla="*/ 173 w 173"/>
                  <a:gd name="T108" fmla="*/ 161 h 1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3" h="161">
                    <a:moveTo>
                      <a:pt x="83" y="0"/>
                    </a:moveTo>
                    <a:lnTo>
                      <a:pt x="173" y="91"/>
                    </a:lnTo>
                    <a:lnTo>
                      <a:pt x="150" y="115"/>
                    </a:lnTo>
                    <a:lnTo>
                      <a:pt x="140" y="105"/>
                    </a:lnTo>
                    <a:lnTo>
                      <a:pt x="140" y="116"/>
                    </a:lnTo>
                    <a:lnTo>
                      <a:pt x="139" y="122"/>
                    </a:lnTo>
                    <a:lnTo>
                      <a:pt x="138" y="127"/>
                    </a:lnTo>
                    <a:lnTo>
                      <a:pt x="132" y="137"/>
                    </a:lnTo>
                    <a:lnTo>
                      <a:pt x="125" y="146"/>
                    </a:lnTo>
                    <a:lnTo>
                      <a:pt x="116" y="152"/>
                    </a:lnTo>
                    <a:lnTo>
                      <a:pt x="109" y="157"/>
                    </a:lnTo>
                    <a:lnTo>
                      <a:pt x="102" y="160"/>
                    </a:lnTo>
                    <a:lnTo>
                      <a:pt x="94" y="161"/>
                    </a:lnTo>
                    <a:lnTo>
                      <a:pt x="87" y="160"/>
                    </a:lnTo>
                    <a:lnTo>
                      <a:pt x="83" y="158"/>
                    </a:lnTo>
                    <a:lnTo>
                      <a:pt x="78" y="157"/>
                    </a:lnTo>
                    <a:lnTo>
                      <a:pt x="71" y="151"/>
                    </a:lnTo>
                    <a:lnTo>
                      <a:pt x="64" y="144"/>
                    </a:lnTo>
                    <a:lnTo>
                      <a:pt x="0" y="82"/>
                    </a:lnTo>
                    <a:lnTo>
                      <a:pt x="26" y="57"/>
                    </a:lnTo>
                    <a:lnTo>
                      <a:pt x="81" y="112"/>
                    </a:lnTo>
                    <a:lnTo>
                      <a:pt x="89" y="120"/>
                    </a:lnTo>
                    <a:lnTo>
                      <a:pt x="97" y="123"/>
                    </a:lnTo>
                    <a:lnTo>
                      <a:pt x="101" y="123"/>
                    </a:lnTo>
                    <a:lnTo>
                      <a:pt x="105" y="122"/>
                    </a:lnTo>
                    <a:lnTo>
                      <a:pt x="109" y="120"/>
                    </a:lnTo>
                    <a:lnTo>
                      <a:pt x="112" y="116"/>
                    </a:lnTo>
                    <a:lnTo>
                      <a:pt x="120" y="108"/>
                    </a:lnTo>
                    <a:lnTo>
                      <a:pt x="122" y="97"/>
                    </a:lnTo>
                    <a:lnTo>
                      <a:pt x="121" y="93"/>
                    </a:lnTo>
                    <a:lnTo>
                      <a:pt x="120" y="88"/>
                    </a:lnTo>
                    <a:lnTo>
                      <a:pt x="116" y="84"/>
                    </a:lnTo>
                    <a:lnTo>
                      <a:pt x="112" y="78"/>
                    </a:lnTo>
                    <a:lnTo>
                      <a:pt x="58" y="25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5" name="Freeform 184"/>
              <p:cNvSpPr>
                <a:spLocks noEditPoints="1"/>
              </p:cNvSpPr>
              <p:nvPr/>
            </p:nvSpPr>
            <p:spPr bwMode="auto">
              <a:xfrm>
                <a:off x="1777" y="4118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3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7" y="22"/>
                    </a:lnTo>
                    <a:lnTo>
                      <a:pt x="23" y="47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7" y="32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6" name="Freeform 185"/>
              <p:cNvSpPr>
                <a:spLocks/>
              </p:cNvSpPr>
              <p:nvPr/>
            </p:nvSpPr>
            <p:spPr bwMode="auto">
              <a:xfrm>
                <a:off x="1799" y="4089"/>
                <a:ext cx="55" cy="52"/>
              </a:xfrm>
              <a:custGeom>
                <a:avLst/>
                <a:gdLst>
                  <a:gd name="T0" fmla="*/ 0 w 222"/>
                  <a:gd name="T1" fmla="*/ 0 h 209"/>
                  <a:gd name="T2" fmla="*/ 0 w 222"/>
                  <a:gd name="T3" fmla="*/ 0 h 209"/>
                  <a:gd name="T4" fmla="*/ 0 w 222"/>
                  <a:gd name="T5" fmla="*/ 0 h 209"/>
                  <a:gd name="T6" fmla="*/ 0 w 222"/>
                  <a:gd name="T7" fmla="*/ 0 h 209"/>
                  <a:gd name="T8" fmla="*/ 0 w 222"/>
                  <a:gd name="T9" fmla="*/ 0 h 209"/>
                  <a:gd name="T10" fmla="*/ 0 w 222"/>
                  <a:gd name="T11" fmla="*/ 0 h 209"/>
                  <a:gd name="T12" fmla="*/ 0 w 222"/>
                  <a:gd name="T13" fmla="*/ 0 h 209"/>
                  <a:gd name="T14" fmla="*/ 0 w 222"/>
                  <a:gd name="T15" fmla="*/ 0 h 209"/>
                  <a:gd name="T16" fmla="*/ 0 w 222"/>
                  <a:gd name="T17" fmla="*/ 0 h 209"/>
                  <a:gd name="T18" fmla="*/ 0 w 222"/>
                  <a:gd name="T19" fmla="*/ 0 h 209"/>
                  <a:gd name="T20" fmla="*/ 0 w 222"/>
                  <a:gd name="T21" fmla="*/ 0 h 209"/>
                  <a:gd name="T22" fmla="*/ 0 w 222"/>
                  <a:gd name="T23" fmla="*/ 0 h 209"/>
                  <a:gd name="T24" fmla="*/ 0 w 222"/>
                  <a:gd name="T25" fmla="*/ 0 h 209"/>
                  <a:gd name="T26" fmla="*/ 0 w 222"/>
                  <a:gd name="T27" fmla="*/ 0 h 209"/>
                  <a:gd name="T28" fmla="*/ 0 w 222"/>
                  <a:gd name="T29" fmla="*/ 0 h 209"/>
                  <a:gd name="T30" fmla="*/ 0 w 222"/>
                  <a:gd name="T31" fmla="*/ 0 h 209"/>
                  <a:gd name="T32" fmla="*/ 0 w 222"/>
                  <a:gd name="T33" fmla="*/ 0 h 209"/>
                  <a:gd name="T34" fmla="*/ 0 w 222"/>
                  <a:gd name="T35" fmla="*/ 0 h 209"/>
                  <a:gd name="T36" fmla="*/ 0 w 222"/>
                  <a:gd name="T37" fmla="*/ 0 h 209"/>
                  <a:gd name="T38" fmla="*/ 0 w 222"/>
                  <a:gd name="T39" fmla="*/ 0 h 209"/>
                  <a:gd name="T40" fmla="*/ 0 w 222"/>
                  <a:gd name="T41" fmla="*/ 0 h 209"/>
                  <a:gd name="T42" fmla="*/ 0 w 222"/>
                  <a:gd name="T43" fmla="*/ 0 h 209"/>
                  <a:gd name="T44" fmla="*/ 0 w 222"/>
                  <a:gd name="T45" fmla="*/ 0 h 209"/>
                  <a:gd name="T46" fmla="*/ 0 w 222"/>
                  <a:gd name="T47" fmla="*/ 0 h 209"/>
                  <a:gd name="T48" fmla="*/ 0 w 222"/>
                  <a:gd name="T49" fmla="*/ 0 h 209"/>
                  <a:gd name="T50" fmla="*/ 0 w 222"/>
                  <a:gd name="T51" fmla="*/ 0 h 209"/>
                  <a:gd name="T52" fmla="*/ 0 w 222"/>
                  <a:gd name="T53" fmla="*/ 0 h 209"/>
                  <a:gd name="T54" fmla="*/ 0 w 222"/>
                  <a:gd name="T55" fmla="*/ 0 h 209"/>
                  <a:gd name="T56" fmla="*/ 0 w 222"/>
                  <a:gd name="T57" fmla="*/ 0 h 209"/>
                  <a:gd name="T58" fmla="*/ 0 w 222"/>
                  <a:gd name="T59" fmla="*/ 0 h 209"/>
                  <a:gd name="T60" fmla="*/ 0 w 222"/>
                  <a:gd name="T61" fmla="*/ 0 h 209"/>
                  <a:gd name="T62" fmla="*/ 0 w 222"/>
                  <a:gd name="T63" fmla="*/ 0 h 209"/>
                  <a:gd name="T64" fmla="*/ 0 w 222"/>
                  <a:gd name="T65" fmla="*/ 0 h 209"/>
                  <a:gd name="T66" fmla="*/ 0 w 222"/>
                  <a:gd name="T67" fmla="*/ 0 h 209"/>
                  <a:gd name="T68" fmla="*/ 0 w 222"/>
                  <a:gd name="T69" fmla="*/ 0 h 209"/>
                  <a:gd name="T70" fmla="*/ 0 w 222"/>
                  <a:gd name="T71" fmla="*/ 0 h 209"/>
                  <a:gd name="T72" fmla="*/ 0 w 222"/>
                  <a:gd name="T73" fmla="*/ 0 h 209"/>
                  <a:gd name="T74" fmla="*/ 0 w 222"/>
                  <a:gd name="T75" fmla="*/ 0 h 209"/>
                  <a:gd name="T76" fmla="*/ 0 w 222"/>
                  <a:gd name="T77" fmla="*/ 0 h 209"/>
                  <a:gd name="T78" fmla="*/ 0 w 222"/>
                  <a:gd name="T79" fmla="*/ 0 h 209"/>
                  <a:gd name="T80" fmla="*/ 0 w 222"/>
                  <a:gd name="T81" fmla="*/ 0 h 209"/>
                  <a:gd name="T82" fmla="*/ 0 w 222"/>
                  <a:gd name="T83" fmla="*/ 0 h 209"/>
                  <a:gd name="T84" fmla="*/ 0 w 222"/>
                  <a:gd name="T85" fmla="*/ 0 h 209"/>
                  <a:gd name="T86" fmla="*/ 0 w 222"/>
                  <a:gd name="T87" fmla="*/ 0 h 209"/>
                  <a:gd name="T88" fmla="*/ 0 w 222"/>
                  <a:gd name="T89" fmla="*/ 0 h 209"/>
                  <a:gd name="T90" fmla="*/ 0 w 222"/>
                  <a:gd name="T91" fmla="*/ 0 h 209"/>
                  <a:gd name="T92" fmla="*/ 0 w 222"/>
                  <a:gd name="T93" fmla="*/ 0 h 209"/>
                  <a:gd name="T94" fmla="*/ 0 w 222"/>
                  <a:gd name="T95" fmla="*/ 0 h 209"/>
                  <a:gd name="T96" fmla="*/ 0 w 222"/>
                  <a:gd name="T97" fmla="*/ 0 h 209"/>
                  <a:gd name="T98" fmla="*/ 0 w 222"/>
                  <a:gd name="T99" fmla="*/ 0 h 209"/>
                  <a:gd name="T100" fmla="*/ 0 w 222"/>
                  <a:gd name="T101" fmla="*/ 0 h 209"/>
                  <a:gd name="T102" fmla="*/ 0 w 222"/>
                  <a:gd name="T103" fmla="*/ 0 h 209"/>
                  <a:gd name="T104" fmla="*/ 0 w 222"/>
                  <a:gd name="T105" fmla="*/ 0 h 209"/>
                  <a:gd name="T106" fmla="*/ 0 w 222"/>
                  <a:gd name="T107" fmla="*/ 0 h 209"/>
                  <a:gd name="T108" fmla="*/ 0 w 222"/>
                  <a:gd name="T109" fmla="*/ 0 h 209"/>
                  <a:gd name="T110" fmla="*/ 0 w 222"/>
                  <a:gd name="T111" fmla="*/ 0 h 209"/>
                  <a:gd name="T112" fmla="*/ 0 w 222"/>
                  <a:gd name="T113" fmla="*/ 0 h 209"/>
                  <a:gd name="T114" fmla="*/ 0 w 222"/>
                  <a:gd name="T115" fmla="*/ 0 h 209"/>
                  <a:gd name="T116" fmla="*/ 0 w 222"/>
                  <a:gd name="T117" fmla="*/ 0 h 209"/>
                  <a:gd name="T118" fmla="*/ 0 w 222"/>
                  <a:gd name="T119" fmla="*/ 0 h 209"/>
                  <a:gd name="T120" fmla="*/ 0 w 222"/>
                  <a:gd name="T121" fmla="*/ 0 h 209"/>
                  <a:gd name="T122" fmla="*/ 0 w 222"/>
                  <a:gd name="T123" fmla="*/ 0 h 2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2"/>
                  <a:gd name="T187" fmla="*/ 0 h 209"/>
                  <a:gd name="T188" fmla="*/ 222 w 222"/>
                  <a:gd name="T189" fmla="*/ 209 h 2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2" h="209">
                    <a:moveTo>
                      <a:pt x="91" y="209"/>
                    </a:moveTo>
                    <a:lnTo>
                      <a:pt x="0" y="117"/>
                    </a:lnTo>
                    <a:lnTo>
                      <a:pt x="22" y="94"/>
                    </a:lnTo>
                    <a:lnTo>
                      <a:pt x="33" y="104"/>
                    </a:lnTo>
                    <a:lnTo>
                      <a:pt x="33" y="93"/>
                    </a:lnTo>
                    <a:lnTo>
                      <a:pt x="35" y="83"/>
                    </a:lnTo>
                    <a:lnTo>
                      <a:pt x="37" y="78"/>
                    </a:lnTo>
                    <a:lnTo>
                      <a:pt x="39" y="74"/>
                    </a:lnTo>
                    <a:lnTo>
                      <a:pt x="46" y="65"/>
                    </a:lnTo>
                    <a:lnTo>
                      <a:pt x="55" y="58"/>
                    </a:lnTo>
                    <a:lnTo>
                      <a:pt x="64" y="54"/>
                    </a:lnTo>
                    <a:lnTo>
                      <a:pt x="74" y="53"/>
                    </a:lnTo>
                    <a:lnTo>
                      <a:pt x="85" y="54"/>
                    </a:lnTo>
                    <a:lnTo>
                      <a:pt x="85" y="42"/>
                    </a:lnTo>
                    <a:lnTo>
                      <a:pt x="85" y="37"/>
                    </a:lnTo>
                    <a:lnTo>
                      <a:pt x="87" y="31"/>
                    </a:lnTo>
                    <a:lnTo>
                      <a:pt x="88" y="27"/>
                    </a:lnTo>
                    <a:lnTo>
                      <a:pt x="91" y="22"/>
                    </a:lnTo>
                    <a:lnTo>
                      <a:pt x="94" y="18"/>
                    </a:lnTo>
                    <a:lnTo>
                      <a:pt x="97" y="13"/>
                    </a:lnTo>
                    <a:lnTo>
                      <a:pt x="105" y="7"/>
                    </a:lnTo>
                    <a:lnTo>
                      <a:pt x="112" y="3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5" y="1"/>
                    </a:lnTo>
                    <a:lnTo>
                      <a:pt x="144" y="3"/>
                    </a:lnTo>
                    <a:lnTo>
                      <a:pt x="151" y="7"/>
                    </a:lnTo>
                    <a:lnTo>
                      <a:pt x="158" y="13"/>
                    </a:lnTo>
                    <a:lnTo>
                      <a:pt x="222" y="78"/>
                    </a:lnTo>
                    <a:lnTo>
                      <a:pt x="197" y="102"/>
                    </a:lnTo>
                    <a:lnTo>
                      <a:pt x="138" y="43"/>
                    </a:lnTo>
                    <a:lnTo>
                      <a:pt x="132" y="38"/>
                    </a:lnTo>
                    <a:lnTo>
                      <a:pt x="125" y="36"/>
                    </a:lnTo>
                    <a:lnTo>
                      <a:pt x="122" y="37"/>
                    </a:lnTo>
                    <a:lnTo>
                      <a:pt x="117" y="38"/>
                    </a:lnTo>
                    <a:lnTo>
                      <a:pt x="114" y="40"/>
                    </a:lnTo>
                    <a:lnTo>
                      <a:pt x="111" y="43"/>
                    </a:lnTo>
                    <a:lnTo>
                      <a:pt x="106" y="50"/>
                    </a:lnTo>
                    <a:lnTo>
                      <a:pt x="105" y="58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09" y="72"/>
                    </a:lnTo>
                    <a:lnTo>
                      <a:pt x="113" y="76"/>
                    </a:lnTo>
                    <a:lnTo>
                      <a:pt x="169" y="131"/>
                    </a:lnTo>
                    <a:lnTo>
                      <a:pt x="145" y="155"/>
                    </a:lnTo>
                    <a:lnTo>
                      <a:pt x="86" y="96"/>
                    </a:lnTo>
                    <a:lnTo>
                      <a:pt x="79" y="91"/>
                    </a:lnTo>
                    <a:lnTo>
                      <a:pt x="72" y="89"/>
                    </a:lnTo>
                    <a:lnTo>
                      <a:pt x="69" y="89"/>
                    </a:lnTo>
                    <a:lnTo>
                      <a:pt x="65" y="91"/>
                    </a:lnTo>
                    <a:lnTo>
                      <a:pt x="61" y="93"/>
                    </a:lnTo>
                    <a:lnTo>
                      <a:pt x="58" y="95"/>
                    </a:lnTo>
                    <a:lnTo>
                      <a:pt x="55" y="99"/>
                    </a:lnTo>
                    <a:lnTo>
                      <a:pt x="53" y="103"/>
                    </a:lnTo>
                    <a:lnTo>
                      <a:pt x="52" y="112"/>
                    </a:lnTo>
                    <a:lnTo>
                      <a:pt x="52" y="116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7" y="124"/>
                    </a:lnTo>
                    <a:lnTo>
                      <a:pt x="60" y="128"/>
                    </a:lnTo>
                    <a:lnTo>
                      <a:pt x="115" y="184"/>
                    </a:lnTo>
                    <a:lnTo>
                      <a:pt x="91" y="20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7" name="Freeform 186"/>
              <p:cNvSpPr>
                <a:spLocks noEditPoints="1"/>
              </p:cNvSpPr>
              <p:nvPr/>
            </p:nvSpPr>
            <p:spPr bwMode="auto">
              <a:xfrm>
                <a:off x="1857" y="4036"/>
                <a:ext cx="40" cy="41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w 160"/>
                  <a:gd name="T77" fmla="*/ 0 h 162"/>
                  <a:gd name="T78" fmla="*/ 0 w 160"/>
                  <a:gd name="T79" fmla="*/ 0 h 162"/>
                  <a:gd name="T80" fmla="*/ 0 w 160"/>
                  <a:gd name="T81" fmla="*/ 0 h 162"/>
                  <a:gd name="T82" fmla="*/ 0 w 160"/>
                  <a:gd name="T83" fmla="*/ 0 h 162"/>
                  <a:gd name="T84" fmla="*/ 0 w 160"/>
                  <a:gd name="T85" fmla="*/ 0 h 162"/>
                  <a:gd name="T86" fmla="*/ 0 w 160"/>
                  <a:gd name="T87" fmla="*/ 0 h 162"/>
                  <a:gd name="T88" fmla="*/ 0 w 160"/>
                  <a:gd name="T89" fmla="*/ 0 h 162"/>
                  <a:gd name="T90" fmla="*/ 0 w 160"/>
                  <a:gd name="T91" fmla="*/ 0 h 1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2"/>
                  <a:gd name="T140" fmla="*/ 160 w 160"/>
                  <a:gd name="T141" fmla="*/ 162 h 1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2">
                    <a:moveTo>
                      <a:pt x="80" y="41"/>
                    </a:moveTo>
                    <a:lnTo>
                      <a:pt x="69" y="32"/>
                    </a:lnTo>
                    <a:lnTo>
                      <a:pt x="64" y="30"/>
                    </a:lnTo>
                    <a:lnTo>
                      <a:pt x="58" y="29"/>
                    </a:lnTo>
                    <a:lnTo>
                      <a:pt x="53" y="29"/>
                    </a:lnTo>
                    <a:lnTo>
                      <a:pt x="48" y="31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31" y="57"/>
                    </a:lnTo>
                    <a:lnTo>
                      <a:pt x="32" y="62"/>
                    </a:lnTo>
                    <a:lnTo>
                      <a:pt x="35" y="67"/>
                    </a:lnTo>
                    <a:lnTo>
                      <a:pt x="38" y="73"/>
                    </a:lnTo>
                    <a:lnTo>
                      <a:pt x="43" y="78"/>
                    </a:lnTo>
                    <a:lnTo>
                      <a:pt x="48" y="82"/>
                    </a:lnTo>
                    <a:lnTo>
                      <a:pt x="53" y="85"/>
                    </a:lnTo>
                    <a:lnTo>
                      <a:pt x="64" y="88"/>
                    </a:lnTo>
                    <a:lnTo>
                      <a:pt x="73" y="86"/>
                    </a:lnTo>
                    <a:lnTo>
                      <a:pt x="78" y="84"/>
                    </a:lnTo>
                    <a:lnTo>
                      <a:pt x="83" y="80"/>
                    </a:lnTo>
                    <a:lnTo>
                      <a:pt x="89" y="71"/>
                    </a:lnTo>
                    <a:lnTo>
                      <a:pt x="91" y="61"/>
                    </a:lnTo>
                    <a:lnTo>
                      <a:pt x="90" y="56"/>
                    </a:lnTo>
                    <a:lnTo>
                      <a:pt x="88" y="51"/>
                    </a:lnTo>
                    <a:lnTo>
                      <a:pt x="85" y="46"/>
                    </a:lnTo>
                    <a:lnTo>
                      <a:pt x="80" y="41"/>
                    </a:lnTo>
                    <a:close/>
                    <a:moveTo>
                      <a:pt x="112" y="73"/>
                    </a:moveTo>
                    <a:lnTo>
                      <a:pt x="111" y="81"/>
                    </a:lnTo>
                    <a:lnTo>
                      <a:pt x="109" y="88"/>
                    </a:lnTo>
                    <a:lnTo>
                      <a:pt x="104" y="96"/>
                    </a:lnTo>
                    <a:lnTo>
                      <a:pt x="97" y="103"/>
                    </a:lnTo>
                    <a:lnTo>
                      <a:pt x="89" y="112"/>
                    </a:lnTo>
                    <a:lnTo>
                      <a:pt x="78" y="117"/>
                    </a:lnTo>
                    <a:lnTo>
                      <a:pt x="69" y="120"/>
                    </a:lnTo>
                    <a:lnTo>
                      <a:pt x="58" y="121"/>
                    </a:lnTo>
                    <a:lnTo>
                      <a:pt x="53" y="121"/>
                    </a:lnTo>
                    <a:lnTo>
                      <a:pt x="49" y="120"/>
                    </a:lnTo>
                    <a:lnTo>
                      <a:pt x="38" y="117"/>
                    </a:lnTo>
                    <a:lnTo>
                      <a:pt x="29" y="112"/>
                    </a:lnTo>
                    <a:lnTo>
                      <a:pt x="19" y="103"/>
                    </a:lnTo>
                    <a:lnTo>
                      <a:pt x="11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1"/>
                    </a:lnTo>
                    <a:lnTo>
                      <a:pt x="1" y="49"/>
                    </a:lnTo>
                    <a:lnTo>
                      <a:pt x="5" y="39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8" y="19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95" y="10"/>
                    </a:lnTo>
                    <a:lnTo>
                      <a:pt x="109" y="20"/>
                    </a:lnTo>
                    <a:lnTo>
                      <a:pt x="124" y="34"/>
                    </a:lnTo>
                    <a:lnTo>
                      <a:pt x="139" y="49"/>
                    </a:lnTo>
                    <a:lnTo>
                      <a:pt x="149" y="64"/>
                    </a:lnTo>
                    <a:lnTo>
                      <a:pt x="156" y="79"/>
                    </a:lnTo>
                    <a:lnTo>
                      <a:pt x="160" y="94"/>
                    </a:lnTo>
                    <a:lnTo>
                      <a:pt x="160" y="107"/>
                    </a:lnTo>
                    <a:lnTo>
                      <a:pt x="159" y="115"/>
                    </a:lnTo>
                    <a:lnTo>
                      <a:pt x="158" y="121"/>
                    </a:lnTo>
                    <a:lnTo>
                      <a:pt x="151" y="134"/>
                    </a:lnTo>
                    <a:lnTo>
                      <a:pt x="141" y="145"/>
                    </a:lnTo>
                    <a:lnTo>
                      <a:pt x="132" y="153"/>
                    </a:lnTo>
                    <a:lnTo>
                      <a:pt x="124" y="158"/>
                    </a:lnTo>
                    <a:lnTo>
                      <a:pt x="115" y="161"/>
                    </a:lnTo>
                    <a:lnTo>
                      <a:pt x="107" y="162"/>
                    </a:lnTo>
                    <a:lnTo>
                      <a:pt x="98" y="162"/>
                    </a:lnTo>
                    <a:lnTo>
                      <a:pt x="94" y="161"/>
                    </a:lnTo>
                    <a:lnTo>
                      <a:pt x="90" y="160"/>
                    </a:lnTo>
                    <a:lnTo>
                      <a:pt x="86" y="159"/>
                    </a:lnTo>
                    <a:lnTo>
                      <a:pt x="82" y="157"/>
                    </a:lnTo>
                    <a:lnTo>
                      <a:pt x="77" y="154"/>
                    </a:lnTo>
                    <a:lnTo>
                      <a:pt x="73" y="151"/>
                    </a:lnTo>
                    <a:lnTo>
                      <a:pt x="97" y="126"/>
                    </a:lnTo>
                    <a:lnTo>
                      <a:pt x="105" y="130"/>
                    </a:lnTo>
                    <a:lnTo>
                      <a:pt x="111" y="131"/>
                    </a:lnTo>
                    <a:lnTo>
                      <a:pt x="114" y="130"/>
                    </a:lnTo>
                    <a:lnTo>
                      <a:pt x="116" y="130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8"/>
                    </a:lnTo>
                    <a:lnTo>
                      <a:pt x="130" y="114"/>
                    </a:lnTo>
                    <a:lnTo>
                      <a:pt x="131" y="107"/>
                    </a:lnTo>
                    <a:lnTo>
                      <a:pt x="130" y="101"/>
                    </a:lnTo>
                    <a:lnTo>
                      <a:pt x="128" y="95"/>
                    </a:lnTo>
                    <a:lnTo>
                      <a:pt x="124" y="88"/>
                    </a:lnTo>
                    <a:lnTo>
                      <a:pt x="112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8" name="Freeform 187"/>
              <p:cNvSpPr>
                <a:spLocks/>
              </p:cNvSpPr>
              <p:nvPr/>
            </p:nvSpPr>
            <p:spPr bwMode="auto">
              <a:xfrm>
                <a:off x="1881" y="4005"/>
                <a:ext cx="43" cy="45"/>
              </a:xfrm>
              <a:custGeom>
                <a:avLst/>
                <a:gdLst>
                  <a:gd name="T0" fmla="*/ 0 w 172"/>
                  <a:gd name="T1" fmla="*/ 0 h 181"/>
                  <a:gd name="T2" fmla="*/ 0 w 172"/>
                  <a:gd name="T3" fmla="*/ 0 h 181"/>
                  <a:gd name="T4" fmla="*/ 0 w 172"/>
                  <a:gd name="T5" fmla="*/ 0 h 181"/>
                  <a:gd name="T6" fmla="*/ 0 w 172"/>
                  <a:gd name="T7" fmla="*/ 0 h 181"/>
                  <a:gd name="T8" fmla="*/ 0 w 172"/>
                  <a:gd name="T9" fmla="*/ 0 h 181"/>
                  <a:gd name="T10" fmla="*/ 0 w 172"/>
                  <a:gd name="T11" fmla="*/ 0 h 181"/>
                  <a:gd name="T12" fmla="*/ 0 w 172"/>
                  <a:gd name="T13" fmla="*/ 0 h 181"/>
                  <a:gd name="T14" fmla="*/ 0 w 172"/>
                  <a:gd name="T15" fmla="*/ 0 h 181"/>
                  <a:gd name="T16" fmla="*/ 0 w 172"/>
                  <a:gd name="T17" fmla="*/ 0 h 181"/>
                  <a:gd name="T18" fmla="*/ 0 w 172"/>
                  <a:gd name="T19" fmla="*/ 0 h 181"/>
                  <a:gd name="T20" fmla="*/ 0 w 172"/>
                  <a:gd name="T21" fmla="*/ 0 h 181"/>
                  <a:gd name="T22" fmla="*/ 0 w 172"/>
                  <a:gd name="T23" fmla="*/ 0 h 181"/>
                  <a:gd name="T24" fmla="*/ 0 w 172"/>
                  <a:gd name="T25" fmla="*/ 0 h 181"/>
                  <a:gd name="T26" fmla="*/ 0 w 172"/>
                  <a:gd name="T27" fmla="*/ 0 h 181"/>
                  <a:gd name="T28" fmla="*/ 0 w 172"/>
                  <a:gd name="T29" fmla="*/ 0 h 181"/>
                  <a:gd name="T30" fmla="*/ 0 w 172"/>
                  <a:gd name="T31" fmla="*/ 0 h 181"/>
                  <a:gd name="T32" fmla="*/ 0 w 172"/>
                  <a:gd name="T33" fmla="*/ 0 h 181"/>
                  <a:gd name="T34" fmla="*/ 0 w 172"/>
                  <a:gd name="T35" fmla="*/ 0 h 181"/>
                  <a:gd name="T36" fmla="*/ 0 w 172"/>
                  <a:gd name="T37" fmla="*/ 0 h 181"/>
                  <a:gd name="T38" fmla="*/ 0 w 172"/>
                  <a:gd name="T39" fmla="*/ 0 h 181"/>
                  <a:gd name="T40" fmla="*/ 0 w 172"/>
                  <a:gd name="T41" fmla="*/ 0 h 181"/>
                  <a:gd name="T42" fmla="*/ 0 w 172"/>
                  <a:gd name="T43" fmla="*/ 0 h 181"/>
                  <a:gd name="T44" fmla="*/ 0 w 172"/>
                  <a:gd name="T45" fmla="*/ 0 h 181"/>
                  <a:gd name="T46" fmla="*/ 0 w 172"/>
                  <a:gd name="T47" fmla="*/ 0 h 181"/>
                  <a:gd name="T48" fmla="*/ 0 w 172"/>
                  <a:gd name="T49" fmla="*/ 0 h 181"/>
                  <a:gd name="T50" fmla="*/ 0 w 172"/>
                  <a:gd name="T51" fmla="*/ 0 h 181"/>
                  <a:gd name="T52" fmla="*/ 0 w 172"/>
                  <a:gd name="T53" fmla="*/ 0 h 181"/>
                  <a:gd name="T54" fmla="*/ 0 w 172"/>
                  <a:gd name="T55" fmla="*/ 0 h 181"/>
                  <a:gd name="T56" fmla="*/ 0 w 172"/>
                  <a:gd name="T57" fmla="*/ 0 h 181"/>
                  <a:gd name="T58" fmla="*/ 0 w 172"/>
                  <a:gd name="T59" fmla="*/ 0 h 181"/>
                  <a:gd name="T60" fmla="*/ 0 w 172"/>
                  <a:gd name="T61" fmla="*/ 0 h 181"/>
                  <a:gd name="T62" fmla="*/ 0 w 172"/>
                  <a:gd name="T63" fmla="*/ 0 h 181"/>
                  <a:gd name="T64" fmla="*/ 0 w 172"/>
                  <a:gd name="T65" fmla="*/ 0 h 181"/>
                  <a:gd name="T66" fmla="*/ 0 w 172"/>
                  <a:gd name="T67" fmla="*/ 0 h 181"/>
                  <a:gd name="T68" fmla="*/ 0 w 172"/>
                  <a:gd name="T69" fmla="*/ 0 h 181"/>
                  <a:gd name="T70" fmla="*/ 0 w 172"/>
                  <a:gd name="T71" fmla="*/ 0 h 181"/>
                  <a:gd name="T72" fmla="*/ 0 w 172"/>
                  <a:gd name="T73" fmla="*/ 0 h 181"/>
                  <a:gd name="T74" fmla="*/ 0 w 172"/>
                  <a:gd name="T75" fmla="*/ 0 h 181"/>
                  <a:gd name="T76" fmla="*/ 0 w 172"/>
                  <a:gd name="T77" fmla="*/ 0 h 181"/>
                  <a:gd name="T78" fmla="*/ 0 w 172"/>
                  <a:gd name="T79" fmla="*/ 0 h 181"/>
                  <a:gd name="T80" fmla="*/ 0 w 172"/>
                  <a:gd name="T81" fmla="*/ 0 h 181"/>
                  <a:gd name="T82" fmla="*/ 0 w 172"/>
                  <a:gd name="T83" fmla="*/ 0 h 181"/>
                  <a:gd name="T84" fmla="*/ 0 w 172"/>
                  <a:gd name="T85" fmla="*/ 0 h 181"/>
                  <a:gd name="T86" fmla="*/ 0 w 172"/>
                  <a:gd name="T87" fmla="*/ 0 h 181"/>
                  <a:gd name="T88" fmla="*/ 0 w 172"/>
                  <a:gd name="T89" fmla="*/ 0 h 181"/>
                  <a:gd name="T90" fmla="*/ 0 w 172"/>
                  <a:gd name="T91" fmla="*/ 0 h 181"/>
                  <a:gd name="T92" fmla="*/ 0 w 172"/>
                  <a:gd name="T93" fmla="*/ 0 h 181"/>
                  <a:gd name="T94" fmla="*/ 0 w 172"/>
                  <a:gd name="T95" fmla="*/ 0 h 181"/>
                  <a:gd name="T96" fmla="*/ 0 w 172"/>
                  <a:gd name="T97" fmla="*/ 0 h 181"/>
                  <a:gd name="T98" fmla="*/ 0 w 172"/>
                  <a:gd name="T99" fmla="*/ 0 h 181"/>
                  <a:gd name="T100" fmla="*/ 0 w 172"/>
                  <a:gd name="T101" fmla="*/ 0 h 181"/>
                  <a:gd name="T102" fmla="*/ 0 w 172"/>
                  <a:gd name="T103" fmla="*/ 0 h 181"/>
                  <a:gd name="T104" fmla="*/ 0 w 172"/>
                  <a:gd name="T105" fmla="*/ 0 h 181"/>
                  <a:gd name="T106" fmla="*/ 0 w 172"/>
                  <a:gd name="T107" fmla="*/ 0 h 181"/>
                  <a:gd name="T108" fmla="*/ 0 w 172"/>
                  <a:gd name="T109" fmla="*/ 0 h 181"/>
                  <a:gd name="T110" fmla="*/ 0 w 172"/>
                  <a:gd name="T111" fmla="*/ 0 h 181"/>
                  <a:gd name="T112" fmla="*/ 0 w 172"/>
                  <a:gd name="T113" fmla="*/ 0 h 181"/>
                  <a:gd name="T114" fmla="*/ 0 w 172"/>
                  <a:gd name="T115" fmla="*/ 0 h 181"/>
                  <a:gd name="T116" fmla="*/ 0 w 172"/>
                  <a:gd name="T117" fmla="*/ 0 h 181"/>
                  <a:gd name="T118" fmla="*/ 0 w 172"/>
                  <a:gd name="T119" fmla="*/ 0 h 1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2"/>
                  <a:gd name="T181" fmla="*/ 0 h 181"/>
                  <a:gd name="T182" fmla="*/ 172 w 172"/>
                  <a:gd name="T183" fmla="*/ 181 h 1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2" h="181">
                    <a:moveTo>
                      <a:pt x="73" y="166"/>
                    </a:moveTo>
                    <a:lnTo>
                      <a:pt x="97" y="143"/>
                    </a:lnTo>
                    <a:lnTo>
                      <a:pt x="102" y="146"/>
                    </a:lnTo>
                    <a:lnTo>
                      <a:pt x="106" y="148"/>
                    </a:lnTo>
                    <a:lnTo>
                      <a:pt x="114" y="149"/>
                    </a:lnTo>
                    <a:lnTo>
                      <a:pt x="119" y="149"/>
                    </a:lnTo>
                    <a:lnTo>
                      <a:pt x="123" y="147"/>
                    </a:lnTo>
                    <a:lnTo>
                      <a:pt x="127" y="145"/>
                    </a:lnTo>
                    <a:lnTo>
                      <a:pt x="131" y="141"/>
                    </a:lnTo>
                    <a:lnTo>
                      <a:pt x="139" y="131"/>
                    </a:lnTo>
                    <a:lnTo>
                      <a:pt x="141" y="121"/>
                    </a:lnTo>
                    <a:lnTo>
                      <a:pt x="140" y="115"/>
                    </a:lnTo>
                    <a:lnTo>
                      <a:pt x="138" y="110"/>
                    </a:lnTo>
                    <a:lnTo>
                      <a:pt x="130" y="99"/>
                    </a:lnTo>
                    <a:lnTo>
                      <a:pt x="120" y="92"/>
                    </a:lnTo>
                    <a:lnTo>
                      <a:pt x="109" y="89"/>
                    </a:lnTo>
                    <a:lnTo>
                      <a:pt x="104" y="89"/>
                    </a:lnTo>
                    <a:lnTo>
                      <a:pt x="99" y="91"/>
                    </a:lnTo>
                    <a:lnTo>
                      <a:pt x="93" y="93"/>
                    </a:lnTo>
                    <a:lnTo>
                      <a:pt x="88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81" y="115"/>
                    </a:lnTo>
                    <a:lnTo>
                      <a:pt x="81" y="122"/>
                    </a:lnTo>
                    <a:lnTo>
                      <a:pt x="58" y="143"/>
                    </a:lnTo>
                    <a:lnTo>
                      <a:pt x="0" y="70"/>
                    </a:lnTo>
                    <a:lnTo>
                      <a:pt x="70" y="0"/>
                    </a:lnTo>
                    <a:lnTo>
                      <a:pt x="91" y="21"/>
                    </a:lnTo>
                    <a:lnTo>
                      <a:pt x="38" y="73"/>
                    </a:lnTo>
                    <a:lnTo>
                      <a:pt x="60" y="101"/>
                    </a:lnTo>
                    <a:lnTo>
                      <a:pt x="61" y="94"/>
                    </a:lnTo>
                    <a:lnTo>
                      <a:pt x="64" y="87"/>
                    </a:lnTo>
                    <a:lnTo>
                      <a:pt x="68" y="80"/>
                    </a:lnTo>
                    <a:lnTo>
                      <a:pt x="73" y="73"/>
                    </a:lnTo>
                    <a:lnTo>
                      <a:pt x="83" y="66"/>
                    </a:lnTo>
                    <a:lnTo>
                      <a:pt x="93" y="60"/>
                    </a:lnTo>
                    <a:lnTo>
                      <a:pt x="103" y="57"/>
                    </a:lnTo>
                    <a:lnTo>
                      <a:pt x="113" y="56"/>
                    </a:lnTo>
                    <a:lnTo>
                      <a:pt x="124" y="57"/>
                    </a:lnTo>
                    <a:lnTo>
                      <a:pt x="134" y="60"/>
                    </a:lnTo>
                    <a:lnTo>
                      <a:pt x="144" y="66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68" y="94"/>
                    </a:lnTo>
                    <a:lnTo>
                      <a:pt x="171" y="105"/>
                    </a:lnTo>
                    <a:lnTo>
                      <a:pt x="172" y="116"/>
                    </a:lnTo>
                    <a:lnTo>
                      <a:pt x="170" y="128"/>
                    </a:lnTo>
                    <a:lnTo>
                      <a:pt x="169" y="133"/>
                    </a:lnTo>
                    <a:lnTo>
                      <a:pt x="166" y="139"/>
                    </a:lnTo>
                    <a:lnTo>
                      <a:pt x="160" y="150"/>
                    </a:lnTo>
                    <a:lnTo>
                      <a:pt x="156" y="155"/>
                    </a:lnTo>
                    <a:lnTo>
                      <a:pt x="151" y="161"/>
                    </a:lnTo>
                    <a:lnTo>
                      <a:pt x="142" y="169"/>
                    </a:lnTo>
                    <a:lnTo>
                      <a:pt x="131" y="175"/>
                    </a:lnTo>
                    <a:lnTo>
                      <a:pt x="122" y="179"/>
                    </a:lnTo>
                    <a:lnTo>
                      <a:pt x="111" y="181"/>
                    </a:lnTo>
                    <a:lnTo>
                      <a:pt x="102" y="181"/>
                    </a:lnTo>
                    <a:lnTo>
                      <a:pt x="92" y="178"/>
                    </a:lnTo>
                    <a:lnTo>
                      <a:pt x="83" y="173"/>
                    </a:lnTo>
                    <a:lnTo>
                      <a:pt x="73" y="16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9" name="Freeform 188"/>
              <p:cNvSpPr>
                <a:spLocks/>
              </p:cNvSpPr>
              <p:nvPr/>
            </p:nvSpPr>
            <p:spPr bwMode="auto">
              <a:xfrm>
                <a:off x="2090" y="4170"/>
                <a:ext cx="38" cy="37"/>
              </a:xfrm>
              <a:custGeom>
                <a:avLst/>
                <a:gdLst>
                  <a:gd name="T0" fmla="*/ 0 w 150"/>
                  <a:gd name="T1" fmla="*/ 0 h 150"/>
                  <a:gd name="T2" fmla="*/ 0 w 150"/>
                  <a:gd name="T3" fmla="*/ 0 h 150"/>
                  <a:gd name="T4" fmla="*/ 0 w 150"/>
                  <a:gd name="T5" fmla="*/ 0 h 150"/>
                  <a:gd name="T6" fmla="*/ 0 w 150"/>
                  <a:gd name="T7" fmla="*/ 0 h 150"/>
                  <a:gd name="T8" fmla="*/ 0 w 150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0"/>
                  <a:gd name="T17" fmla="*/ 150 w 150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0">
                    <a:moveTo>
                      <a:pt x="125" y="150"/>
                    </a:moveTo>
                    <a:lnTo>
                      <a:pt x="0" y="26"/>
                    </a:lnTo>
                    <a:lnTo>
                      <a:pt x="25" y="0"/>
                    </a:lnTo>
                    <a:lnTo>
                      <a:pt x="150" y="124"/>
                    </a:lnTo>
                    <a:lnTo>
                      <a:pt x="125" y="15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0" name="Freeform 189"/>
              <p:cNvSpPr>
                <a:spLocks/>
              </p:cNvSpPr>
              <p:nvPr/>
            </p:nvSpPr>
            <p:spPr bwMode="auto">
              <a:xfrm>
                <a:off x="2107" y="4158"/>
                <a:ext cx="39" cy="32"/>
              </a:xfrm>
              <a:custGeom>
                <a:avLst/>
                <a:gdLst>
                  <a:gd name="T0" fmla="*/ 0 w 157"/>
                  <a:gd name="T1" fmla="*/ 0 h 131"/>
                  <a:gd name="T2" fmla="*/ 0 w 157"/>
                  <a:gd name="T3" fmla="*/ 0 h 131"/>
                  <a:gd name="T4" fmla="*/ 0 w 157"/>
                  <a:gd name="T5" fmla="*/ 0 h 131"/>
                  <a:gd name="T6" fmla="*/ 0 w 157"/>
                  <a:gd name="T7" fmla="*/ 0 h 131"/>
                  <a:gd name="T8" fmla="*/ 0 w 157"/>
                  <a:gd name="T9" fmla="*/ 0 h 131"/>
                  <a:gd name="T10" fmla="*/ 0 w 157"/>
                  <a:gd name="T11" fmla="*/ 0 h 131"/>
                  <a:gd name="T12" fmla="*/ 0 w 157"/>
                  <a:gd name="T13" fmla="*/ 0 h 131"/>
                  <a:gd name="T14" fmla="*/ 0 w 157"/>
                  <a:gd name="T15" fmla="*/ 0 h 131"/>
                  <a:gd name="T16" fmla="*/ 0 w 157"/>
                  <a:gd name="T17" fmla="*/ 0 h 131"/>
                  <a:gd name="T18" fmla="*/ 0 w 157"/>
                  <a:gd name="T19" fmla="*/ 0 h 131"/>
                  <a:gd name="T20" fmla="*/ 0 w 157"/>
                  <a:gd name="T21" fmla="*/ 0 h 131"/>
                  <a:gd name="T22" fmla="*/ 0 w 157"/>
                  <a:gd name="T23" fmla="*/ 0 h 131"/>
                  <a:gd name="T24" fmla="*/ 0 w 157"/>
                  <a:gd name="T25" fmla="*/ 0 h 131"/>
                  <a:gd name="T26" fmla="*/ 0 w 157"/>
                  <a:gd name="T27" fmla="*/ 0 h 131"/>
                  <a:gd name="T28" fmla="*/ 0 w 157"/>
                  <a:gd name="T29" fmla="*/ 0 h 131"/>
                  <a:gd name="T30" fmla="*/ 0 w 157"/>
                  <a:gd name="T31" fmla="*/ 0 h 131"/>
                  <a:gd name="T32" fmla="*/ 0 w 157"/>
                  <a:gd name="T33" fmla="*/ 0 h 131"/>
                  <a:gd name="T34" fmla="*/ 0 w 157"/>
                  <a:gd name="T35" fmla="*/ 0 h 131"/>
                  <a:gd name="T36" fmla="*/ 0 w 157"/>
                  <a:gd name="T37" fmla="*/ 0 h 131"/>
                  <a:gd name="T38" fmla="*/ 0 w 157"/>
                  <a:gd name="T39" fmla="*/ 0 h 131"/>
                  <a:gd name="T40" fmla="*/ 0 w 157"/>
                  <a:gd name="T41" fmla="*/ 0 h 131"/>
                  <a:gd name="T42" fmla="*/ 0 w 157"/>
                  <a:gd name="T43" fmla="*/ 0 h 131"/>
                  <a:gd name="T44" fmla="*/ 0 w 157"/>
                  <a:gd name="T45" fmla="*/ 0 h 131"/>
                  <a:gd name="T46" fmla="*/ 0 w 157"/>
                  <a:gd name="T47" fmla="*/ 0 h 131"/>
                  <a:gd name="T48" fmla="*/ 0 w 157"/>
                  <a:gd name="T49" fmla="*/ 0 h 131"/>
                  <a:gd name="T50" fmla="*/ 0 w 157"/>
                  <a:gd name="T51" fmla="*/ 0 h 131"/>
                  <a:gd name="T52" fmla="*/ 0 w 157"/>
                  <a:gd name="T53" fmla="*/ 0 h 131"/>
                  <a:gd name="T54" fmla="*/ 0 w 157"/>
                  <a:gd name="T55" fmla="*/ 0 h 131"/>
                  <a:gd name="T56" fmla="*/ 0 w 157"/>
                  <a:gd name="T57" fmla="*/ 0 h 1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1"/>
                  <a:gd name="T89" fmla="*/ 157 w 157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1">
                    <a:moveTo>
                      <a:pt x="157" y="102"/>
                    </a:moveTo>
                    <a:lnTo>
                      <a:pt x="148" y="112"/>
                    </a:lnTo>
                    <a:lnTo>
                      <a:pt x="143" y="117"/>
                    </a:lnTo>
                    <a:lnTo>
                      <a:pt x="136" y="124"/>
                    </a:lnTo>
                    <a:lnTo>
                      <a:pt x="129" y="129"/>
                    </a:lnTo>
                    <a:lnTo>
                      <a:pt x="118" y="131"/>
                    </a:lnTo>
                    <a:lnTo>
                      <a:pt x="114" y="131"/>
                    </a:lnTo>
                    <a:lnTo>
                      <a:pt x="111" y="130"/>
                    </a:lnTo>
                    <a:lnTo>
                      <a:pt x="109" y="129"/>
                    </a:lnTo>
                    <a:lnTo>
                      <a:pt x="106" y="127"/>
                    </a:lnTo>
                    <a:lnTo>
                      <a:pt x="100" y="122"/>
                    </a:lnTo>
                    <a:lnTo>
                      <a:pt x="92" y="116"/>
                    </a:lnTo>
                    <a:lnTo>
                      <a:pt x="43" y="66"/>
                    </a:lnTo>
                    <a:lnTo>
                      <a:pt x="30" y="78"/>
                    </a:lnTo>
                    <a:lnTo>
                      <a:pt x="13" y="61"/>
                    </a:lnTo>
                    <a:lnTo>
                      <a:pt x="26" y="49"/>
                    </a:lnTo>
                    <a:lnTo>
                      <a:pt x="0" y="24"/>
                    </a:lnTo>
                    <a:lnTo>
                      <a:pt x="25" y="0"/>
                    </a:lnTo>
                    <a:lnTo>
                      <a:pt x="50" y="24"/>
                    </a:lnTo>
                    <a:lnTo>
                      <a:pt x="64" y="11"/>
                    </a:lnTo>
                    <a:lnTo>
                      <a:pt x="82" y="28"/>
                    </a:lnTo>
                    <a:lnTo>
                      <a:pt x="67" y="42"/>
                    </a:lnTo>
                    <a:lnTo>
                      <a:pt x="119" y="93"/>
                    </a:lnTo>
                    <a:lnTo>
                      <a:pt x="122" y="95"/>
                    </a:lnTo>
                    <a:lnTo>
                      <a:pt x="124" y="96"/>
                    </a:lnTo>
                    <a:lnTo>
                      <a:pt x="127" y="94"/>
                    </a:lnTo>
                    <a:lnTo>
                      <a:pt x="131" y="91"/>
                    </a:lnTo>
                    <a:lnTo>
                      <a:pt x="138" y="84"/>
                    </a:lnTo>
                    <a:lnTo>
                      <a:pt x="157" y="10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1" name="Freeform 190"/>
              <p:cNvSpPr>
                <a:spLocks noEditPoints="1"/>
              </p:cNvSpPr>
              <p:nvPr/>
            </p:nvSpPr>
            <p:spPr bwMode="auto">
              <a:xfrm>
                <a:off x="2131" y="4139"/>
                <a:ext cx="40" cy="37"/>
              </a:xfrm>
              <a:custGeom>
                <a:avLst/>
                <a:gdLst>
                  <a:gd name="T0" fmla="*/ 0 w 159"/>
                  <a:gd name="T1" fmla="*/ 0 h 147"/>
                  <a:gd name="T2" fmla="*/ 0 w 159"/>
                  <a:gd name="T3" fmla="*/ 0 h 147"/>
                  <a:gd name="T4" fmla="*/ 0 w 159"/>
                  <a:gd name="T5" fmla="*/ 0 h 147"/>
                  <a:gd name="T6" fmla="*/ 0 w 159"/>
                  <a:gd name="T7" fmla="*/ 0 h 147"/>
                  <a:gd name="T8" fmla="*/ 0 w 159"/>
                  <a:gd name="T9" fmla="*/ 0 h 147"/>
                  <a:gd name="T10" fmla="*/ 0 w 159"/>
                  <a:gd name="T11" fmla="*/ 0 h 147"/>
                  <a:gd name="T12" fmla="*/ 0 w 159"/>
                  <a:gd name="T13" fmla="*/ 0 h 147"/>
                  <a:gd name="T14" fmla="*/ 0 w 159"/>
                  <a:gd name="T15" fmla="*/ 0 h 147"/>
                  <a:gd name="T16" fmla="*/ 0 w 159"/>
                  <a:gd name="T17" fmla="*/ 0 h 147"/>
                  <a:gd name="T18" fmla="*/ 0 w 159"/>
                  <a:gd name="T19" fmla="*/ 0 h 147"/>
                  <a:gd name="T20" fmla="*/ 0 w 159"/>
                  <a:gd name="T21" fmla="*/ 0 h 147"/>
                  <a:gd name="T22" fmla="*/ 0 w 159"/>
                  <a:gd name="T23" fmla="*/ 0 h 147"/>
                  <a:gd name="T24" fmla="*/ 0 w 159"/>
                  <a:gd name="T25" fmla="*/ 0 h 147"/>
                  <a:gd name="T26" fmla="*/ 0 w 159"/>
                  <a:gd name="T27" fmla="*/ 0 h 147"/>
                  <a:gd name="T28" fmla="*/ 0 w 159"/>
                  <a:gd name="T29" fmla="*/ 0 h 147"/>
                  <a:gd name="T30" fmla="*/ 0 w 159"/>
                  <a:gd name="T31" fmla="*/ 0 h 147"/>
                  <a:gd name="T32" fmla="*/ 0 w 159"/>
                  <a:gd name="T33" fmla="*/ 0 h 147"/>
                  <a:gd name="T34" fmla="*/ 0 w 159"/>
                  <a:gd name="T35" fmla="*/ 0 h 147"/>
                  <a:gd name="T36" fmla="*/ 0 w 159"/>
                  <a:gd name="T37" fmla="*/ 0 h 147"/>
                  <a:gd name="T38" fmla="*/ 0 w 159"/>
                  <a:gd name="T39" fmla="*/ 0 h 147"/>
                  <a:gd name="T40" fmla="*/ 0 w 159"/>
                  <a:gd name="T41" fmla="*/ 0 h 147"/>
                  <a:gd name="T42" fmla="*/ 0 w 159"/>
                  <a:gd name="T43" fmla="*/ 0 h 147"/>
                  <a:gd name="T44" fmla="*/ 0 w 159"/>
                  <a:gd name="T45" fmla="*/ 0 h 147"/>
                  <a:gd name="T46" fmla="*/ 0 w 159"/>
                  <a:gd name="T47" fmla="*/ 0 h 147"/>
                  <a:gd name="T48" fmla="*/ 0 w 159"/>
                  <a:gd name="T49" fmla="*/ 0 h 147"/>
                  <a:gd name="T50" fmla="*/ 0 w 159"/>
                  <a:gd name="T51" fmla="*/ 0 h 147"/>
                  <a:gd name="T52" fmla="*/ 0 w 159"/>
                  <a:gd name="T53" fmla="*/ 0 h 147"/>
                  <a:gd name="T54" fmla="*/ 0 w 159"/>
                  <a:gd name="T55" fmla="*/ 0 h 147"/>
                  <a:gd name="T56" fmla="*/ 0 w 159"/>
                  <a:gd name="T57" fmla="*/ 0 h 147"/>
                  <a:gd name="T58" fmla="*/ 0 w 159"/>
                  <a:gd name="T59" fmla="*/ 0 h 147"/>
                  <a:gd name="T60" fmla="*/ 0 w 159"/>
                  <a:gd name="T61" fmla="*/ 0 h 147"/>
                  <a:gd name="T62" fmla="*/ 0 w 159"/>
                  <a:gd name="T63" fmla="*/ 0 h 147"/>
                  <a:gd name="T64" fmla="*/ 0 w 159"/>
                  <a:gd name="T65" fmla="*/ 0 h 147"/>
                  <a:gd name="T66" fmla="*/ 0 w 159"/>
                  <a:gd name="T67" fmla="*/ 0 h 147"/>
                  <a:gd name="T68" fmla="*/ 0 w 159"/>
                  <a:gd name="T69" fmla="*/ 0 h 147"/>
                  <a:gd name="T70" fmla="*/ 0 w 159"/>
                  <a:gd name="T71" fmla="*/ 0 h 147"/>
                  <a:gd name="T72" fmla="*/ 0 w 159"/>
                  <a:gd name="T73" fmla="*/ 0 h 147"/>
                  <a:gd name="T74" fmla="*/ 0 w 159"/>
                  <a:gd name="T75" fmla="*/ 0 h 147"/>
                  <a:gd name="T76" fmla="*/ 0 w 159"/>
                  <a:gd name="T77" fmla="*/ 0 h 147"/>
                  <a:gd name="T78" fmla="*/ 0 w 159"/>
                  <a:gd name="T79" fmla="*/ 0 h 147"/>
                  <a:gd name="T80" fmla="*/ 0 w 159"/>
                  <a:gd name="T81" fmla="*/ 0 h 147"/>
                  <a:gd name="T82" fmla="*/ 0 w 159"/>
                  <a:gd name="T83" fmla="*/ 0 h 147"/>
                  <a:gd name="T84" fmla="*/ 0 w 159"/>
                  <a:gd name="T85" fmla="*/ 0 h 147"/>
                  <a:gd name="T86" fmla="*/ 0 w 159"/>
                  <a:gd name="T87" fmla="*/ 0 h 147"/>
                  <a:gd name="T88" fmla="*/ 0 w 159"/>
                  <a:gd name="T89" fmla="*/ 0 h 1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47"/>
                  <a:gd name="T137" fmla="*/ 159 w 159"/>
                  <a:gd name="T138" fmla="*/ 147 h 1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47">
                    <a:moveTo>
                      <a:pt x="120" y="90"/>
                    </a:moveTo>
                    <a:lnTo>
                      <a:pt x="121" y="102"/>
                    </a:lnTo>
                    <a:lnTo>
                      <a:pt x="120" y="108"/>
                    </a:lnTo>
                    <a:lnTo>
                      <a:pt x="118" y="113"/>
                    </a:lnTo>
                    <a:lnTo>
                      <a:pt x="116" y="118"/>
                    </a:lnTo>
                    <a:lnTo>
                      <a:pt x="115" y="122"/>
                    </a:lnTo>
                    <a:lnTo>
                      <a:pt x="113" y="125"/>
                    </a:lnTo>
                    <a:lnTo>
                      <a:pt x="104" y="134"/>
                    </a:lnTo>
                    <a:lnTo>
                      <a:pt x="98" y="141"/>
                    </a:lnTo>
                    <a:lnTo>
                      <a:pt x="90" y="145"/>
                    </a:lnTo>
                    <a:lnTo>
                      <a:pt x="84" y="147"/>
                    </a:lnTo>
                    <a:lnTo>
                      <a:pt x="77" y="147"/>
                    </a:lnTo>
                    <a:lnTo>
                      <a:pt x="69" y="146"/>
                    </a:lnTo>
                    <a:lnTo>
                      <a:pt x="62" y="144"/>
                    </a:lnTo>
                    <a:lnTo>
                      <a:pt x="54" y="140"/>
                    </a:lnTo>
                    <a:lnTo>
                      <a:pt x="47" y="133"/>
                    </a:lnTo>
                    <a:lnTo>
                      <a:pt x="42" y="126"/>
                    </a:lnTo>
                    <a:lnTo>
                      <a:pt x="38" y="120"/>
                    </a:lnTo>
                    <a:lnTo>
                      <a:pt x="35" y="112"/>
                    </a:lnTo>
                    <a:lnTo>
                      <a:pt x="34" y="105"/>
                    </a:lnTo>
                    <a:lnTo>
                      <a:pt x="35" y="97"/>
                    </a:lnTo>
                    <a:lnTo>
                      <a:pt x="39" y="90"/>
                    </a:lnTo>
                    <a:lnTo>
                      <a:pt x="43" y="82"/>
                    </a:lnTo>
                    <a:lnTo>
                      <a:pt x="49" y="73"/>
                    </a:lnTo>
                    <a:lnTo>
                      <a:pt x="60" y="59"/>
                    </a:lnTo>
                    <a:lnTo>
                      <a:pt x="66" y="50"/>
                    </a:lnTo>
                    <a:lnTo>
                      <a:pt x="68" y="44"/>
                    </a:lnTo>
                    <a:lnTo>
                      <a:pt x="67" y="40"/>
                    </a:lnTo>
                    <a:lnTo>
                      <a:pt x="65" y="37"/>
                    </a:lnTo>
                    <a:lnTo>
                      <a:pt x="59" y="33"/>
                    </a:lnTo>
                    <a:lnTo>
                      <a:pt x="52" y="33"/>
                    </a:lnTo>
                    <a:lnTo>
                      <a:pt x="46" y="35"/>
                    </a:lnTo>
                    <a:lnTo>
                      <a:pt x="39" y="41"/>
                    </a:lnTo>
                    <a:lnTo>
                      <a:pt x="33" y="49"/>
                    </a:lnTo>
                    <a:lnTo>
                      <a:pt x="31" y="55"/>
                    </a:lnTo>
                    <a:lnTo>
                      <a:pt x="31" y="61"/>
                    </a:lnTo>
                    <a:lnTo>
                      <a:pt x="33" y="65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13" y="92"/>
                    </a:lnTo>
                    <a:lnTo>
                      <a:pt x="12" y="91"/>
                    </a:lnTo>
                    <a:lnTo>
                      <a:pt x="6" y="84"/>
                    </a:lnTo>
                    <a:lnTo>
                      <a:pt x="2" y="75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7" y="3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4" y="10"/>
                    </a:lnTo>
                    <a:lnTo>
                      <a:pt x="138" y="61"/>
                    </a:lnTo>
                    <a:lnTo>
                      <a:pt x="142" y="66"/>
                    </a:lnTo>
                    <a:lnTo>
                      <a:pt x="146" y="69"/>
                    </a:lnTo>
                    <a:lnTo>
                      <a:pt x="150" y="70"/>
                    </a:lnTo>
                    <a:lnTo>
                      <a:pt x="156" y="69"/>
                    </a:lnTo>
                    <a:lnTo>
                      <a:pt x="159" y="73"/>
                    </a:lnTo>
                    <a:lnTo>
                      <a:pt x="134" y="98"/>
                    </a:lnTo>
                    <a:lnTo>
                      <a:pt x="126" y="95"/>
                    </a:lnTo>
                    <a:lnTo>
                      <a:pt x="120" y="90"/>
                    </a:lnTo>
                    <a:close/>
                    <a:moveTo>
                      <a:pt x="86" y="57"/>
                    </a:moveTo>
                    <a:lnTo>
                      <a:pt x="81" y="67"/>
                    </a:lnTo>
                    <a:lnTo>
                      <a:pt x="77" y="74"/>
                    </a:lnTo>
                    <a:lnTo>
                      <a:pt x="69" y="85"/>
                    </a:lnTo>
                    <a:lnTo>
                      <a:pt x="66" y="92"/>
                    </a:lnTo>
                    <a:lnTo>
                      <a:pt x="65" y="98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7"/>
                    </a:lnTo>
                    <a:lnTo>
                      <a:pt x="70" y="109"/>
                    </a:lnTo>
                    <a:lnTo>
                      <a:pt x="76" y="113"/>
                    </a:lnTo>
                    <a:lnTo>
                      <a:pt x="82" y="114"/>
                    </a:lnTo>
                    <a:lnTo>
                      <a:pt x="87" y="112"/>
                    </a:lnTo>
                    <a:lnTo>
                      <a:pt x="94" y="108"/>
                    </a:lnTo>
                    <a:lnTo>
                      <a:pt x="101" y="97"/>
                    </a:lnTo>
                    <a:lnTo>
                      <a:pt x="103" y="92"/>
                    </a:lnTo>
                    <a:lnTo>
                      <a:pt x="104" y="87"/>
                    </a:lnTo>
                    <a:lnTo>
                      <a:pt x="103" y="82"/>
                    </a:lnTo>
                    <a:lnTo>
                      <a:pt x="102" y="76"/>
                    </a:lnTo>
                    <a:lnTo>
                      <a:pt x="99" y="71"/>
                    </a:lnTo>
                    <a:lnTo>
                      <a:pt x="95" y="66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2" name="Freeform 191"/>
              <p:cNvSpPr>
                <a:spLocks/>
              </p:cNvSpPr>
              <p:nvPr/>
            </p:nvSpPr>
            <p:spPr bwMode="auto">
              <a:xfrm>
                <a:off x="2146" y="4115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9"/>
                  <a:gd name="T17" fmla="*/ 148 w 14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9">
                    <a:moveTo>
                      <a:pt x="124" y="149"/>
                    </a:moveTo>
                    <a:lnTo>
                      <a:pt x="0" y="24"/>
                    </a:lnTo>
                    <a:lnTo>
                      <a:pt x="24" y="0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3" name="Freeform 192"/>
              <p:cNvSpPr>
                <a:spLocks noEditPoints="1"/>
              </p:cNvSpPr>
              <p:nvPr/>
            </p:nvSpPr>
            <p:spPr bwMode="auto">
              <a:xfrm>
                <a:off x="2160" y="4101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2" y="48"/>
                    </a:moveTo>
                    <a:lnTo>
                      <a:pt x="0" y="26"/>
                    </a:lnTo>
                    <a:lnTo>
                      <a:pt x="24" y="0"/>
                    </a:lnTo>
                    <a:lnTo>
                      <a:pt x="47" y="23"/>
                    </a:lnTo>
                    <a:lnTo>
                      <a:pt x="22" y="48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6" y="33"/>
                    </a:lnTo>
                    <a:lnTo>
                      <a:pt x="148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4" name="Freeform 193"/>
              <p:cNvSpPr>
                <a:spLocks noEditPoints="1"/>
              </p:cNvSpPr>
              <p:nvPr/>
            </p:nvSpPr>
            <p:spPr bwMode="auto">
              <a:xfrm>
                <a:off x="2184" y="4086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9"/>
                  <a:gd name="T133" fmla="*/ 0 h 149"/>
                  <a:gd name="T134" fmla="*/ 159 w 159"/>
                  <a:gd name="T135" fmla="*/ 149 h 1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9" h="149">
                    <a:moveTo>
                      <a:pt x="119" y="92"/>
                    </a:moveTo>
                    <a:lnTo>
                      <a:pt x="120" y="104"/>
                    </a:lnTo>
                    <a:lnTo>
                      <a:pt x="120" y="109"/>
                    </a:lnTo>
                    <a:lnTo>
                      <a:pt x="119" y="112"/>
                    </a:lnTo>
                    <a:lnTo>
                      <a:pt x="118" y="114"/>
                    </a:lnTo>
                    <a:lnTo>
                      <a:pt x="116" y="120"/>
                    </a:lnTo>
                    <a:lnTo>
                      <a:pt x="113" y="126"/>
                    </a:lnTo>
                    <a:lnTo>
                      <a:pt x="104" y="136"/>
                    </a:lnTo>
                    <a:lnTo>
                      <a:pt x="97" y="142"/>
                    </a:lnTo>
                    <a:lnTo>
                      <a:pt x="90" y="146"/>
                    </a:lnTo>
                    <a:lnTo>
                      <a:pt x="83" y="148"/>
                    </a:lnTo>
                    <a:lnTo>
                      <a:pt x="77" y="149"/>
                    </a:lnTo>
                    <a:lnTo>
                      <a:pt x="69" y="148"/>
                    </a:lnTo>
                    <a:lnTo>
                      <a:pt x="62" y="145"/>
                    </a:lnTo>
                    <a:lnTo>
                      <a:pt x="55" y="140"/>
                    </a:lnTo>
                    <a:lnTo>
                      <a:pt x="47" y="134"/>
                    </a:lnTo>
                    <a:lnTo>
                      <a:pt x="42" y="128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4" y="107"/>
                    </a:lnTo>
                    <a:lnTo>
                      <a:pt x="36" y="103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3" y="84"/>
                    </a:lnTo>
                    <a:lnTo>
                      <a:pt x="49" y="74"/>
                    </a:lnTo>
                    <a:lnTo>
                      <a:pt x="66" y="51"/>
                    </a:lnTo>
                    <a:lnTo>
                      <a:pt x="68" y="44"/>
                    </a:lnTo>
                    <a:lnTo>
                      <a:pt x="67" y="41"/>
                    </a:lnTo>
                    <a:lnTo>
                      <a:pt x="64" y="38"/>
                    </a:lnTo>
                    <a:lnTo>
                      <a:pt x="59" y="34"/>
                    </a:lnTo>
                    <a:lnTo>
                      <a:pt x="52" y="33"/>
                    </a:lnTo>
                    <a:lnTo>
                      <a:pt x="49" y="34"/>
                    </a:lnTo>
                    <a:lnTo>
                      <a:pt x="46" y="36"/>
                    </a:lnTo>
                    <a:lnTo>
                      <a:pt x="39" y="42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31" y="63"/>
                    </a:lnTo>
                    <a:lnTo>
                      <a:pt x="32" y="67"/>
                    </a:lnTo>
                    <a:lnTo>
                      <a:pt x="34" y="69"/>
                    </a:lnTo>
                    <a:lnTo>
                      <a:pt x="37" y="71"/>
                    </a:lnTo>
                    <a:lnTo>
                      <a:pt x="13" y="94"/>
                    </a:lnTo>
                    <a:lnTo>
                      <a:pt x="12" y="92"/>
                    </a:lnTo>
                    <a:lnTo>
                      <a:pt x="6" y="85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1" y="8"/>
                    </a:lnTo>
                    <a:lnTo>
                      <a:pt x="84" y="10"/>
                    </a:lnTo>
                    <a:lnTo>
                      <a:pt x="137" y="63"/>
                    </a:lnTo>
                    <a:lnTo>
                      <a:pt x="142" y="68"/>
                    </a:lnTo>
                    <a:lnTo>
                      <a:pt x="146" y="70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3" y="100"/>
                    </a:lnTo>
                    <a:lnTo>
                      <a:pt x="126" y="97"/>
                    </a:lnTo>
                    <a:lnTo>
                      <a:pt x="119" y="92"/>
                    </a:lnTo>
                    <a:close/>
                    <a:moveTo>
                      <a:pt x="85" y="58"/>
                    </a:moveTo>
                    <a:lnTo>
                      <a:pt x="77" y="75"/>
                    </a:lnTo>
                    <a:lnTo>
                      <a:pt x="69" y="87"/>
                    </a:lnTo>
                    <a:lnTo>
                      <a:pt x="66" y="93"/>
                    </a:lnTo>
                    <a:lnTo>
                      <a:pt x="65" y="99"/>
                    </a:lnTo>
                    <a:lnTo>
                      <a:pt x="66" y="105"/>
                    </a:lnTo>
                    <a:lnTo>
                      <a:pt x="70" y="111"/>
                    </a:lnTo>
                    <a:lnTo>
                      <a:pt x="76" y="114"/>
                    </a:lnTo>
                    <a:lnTo>
                      <a:pt x="82" y="115"/>
                    </a:lnTo>
                    <a:lnTo>
                      <a:pt x="87" y="113"/>
                    </a:lnTo>
                    <a:lnTo>
                      <a:pt x="94" y="109"/>
                    </a:lnTo>
                    <a:lnTo>
                      <a:pt x="98" y="104"/>
                    </a:lnTo>
                    <a:lnTo>
                      <a:pt x="101" y="98"/>
                    </a:lnTo>
                    <a:lnTo>
                      <a:pt x="103" y="88"/>
                    </a:lnTo>
                    <a:lnTo>
                      <a:pt x="103" y="82"/>
                    </a:lnTo>
                    <a:lnTo>
                      <a:pt x="101" y="77"/>
                    </a:lnTo>
                    <a:lnTo>
                      <a:pt x="98" y="72"/>
                    </a:lnTo>
                    <a:lnTo>
                      <a:pt x="94" y="67"/>
                    </a:lnTo>
                    <a:lnTo>
                      <a:pt x="85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5" name="Freeform 194"/>
              <p:cNvSpPr>
                <a:spLocks noEditPoints="1"/>
              </p:cNvSpPr>
              <p:nvPr/>
            </p:nvSpPr>
            <p:spPr bwMode="auto">
              <a:xfrm>
                <a:off x="2225" y="4035"/>
                <a:ext cx="40" cy="40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0"/>
                  <a:gd name="T115" fmla="*/ 0 h 162"/>
                  <a:gd name="T116" fmla="*/ 160 w 160"/>
                  <a:gd name="T117" fmla="*/ 162 h 1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0" h="162">
                    <a:moveTo>
                      <a:pt x="62" y="100"/>
                    </a:moveTo>
                    <a:lnTo>
                      <a:pt x="72" y="109"/>
                    </a:lnTo>
                    <a:lnTo>
                      <a:pt x="81" y="118"/>
                    </a:lnTo>
                    <a:lnTo>
                      <a:pt x="90" y="123"/>
                    </a:lnTo>
                    <a:lnTo>
                      <a:pt x="98" y="127"/>
                    </a:lnTo>
                    <a:lnTo>
                      <a:pt x="104" y="129"/>
                    </a:lnTo>
                    <a:lnTo>
                      <a:pt x="111" y="129"/>
                    </a:lnTo>
                    <a:lnTo>
                      <a:pt x="117" y="127"/>
                    </a:lnTo>
                    <a:lnTo>
                      <a:pt x="122" y="123"/>
                    </a:lnTo>
                    <a:lnTo>
                      <a:pt x="127" y="118"/>
                    </a:lnTo>
                    <a:lnTo>
                      <a:pt x="129" y="112"/>
                    </a:lnTo>
                    <a:lnTo>
                      <a:pt x="129" y="106"/>
                    </a:lnTo>
                    <a:lnTo>
                      <a:pt x="127" y="99"/>
                    </a:lnTo>
                    <a:lnTo>
                      <a:pt x="122" y="91"/>
                    </a:lnTo>
                    <a:lnTo>
                      <a:pt x="117" y="82"/>
                    </a:lnTo>
                    <a:lnTo>
                      <a:pt x="99" y="63"/>
                    </a:lnTo>
                    <a:lnTo>
                      <a:pt x="80" y="45"/>
                    </a:lnTo>
                    <a:lnTo>
                      <a:pt x="63" y="35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9"/>
                    </a:lnTo>
                    <a:lnTo>
                      <a:pt x="35" y="45"/>
                    </a:lnTo>
                    <a:lnTo>
                      <a:pt x="33" y="50"/>
                    </a:lnTo>
                    <a:lnTo>
                      <a:pt x="33" y="57"/>
                    </a:lnTo>
                    <a:lnTo>
                      <a:pt x="34" y="61"/>
                    </a:lnTo>
                    <a:lnTo>
                      <a:pt x="35" y="64"/>
                    </a:lnTo>
                    <a:lnTo>
                      <a:pt x="39" y="72"/>
                    </a:lnTo>
                    <a:lnTo>
                      <a:pt x="44" y="81"/>
                    </a:lnTo>
                    <a:lnTo>
                      <a:pt x="53" y="90"/>
                    </a:lnTo>
                    <a:lnTo>
                      <a:pt x="62" y="100"/>
                    </a:lnTo>
                    <a:close/>
                    <a:moveTo>
                      <a:pt x="37" y="125"/>
                    </a:moveTo>
                    <a:lnTo>
                      <a:pt x="23" y="109"/>
                    </a:lnTo>
                    <a:lnTo>
                      <a:pt x="13" y="95"/>
                    </a:lnTo>
                    <a:lnTo>
                      <a:pt x="5" y="81"/>
                    </a:lnTo>
                    <a:lnTo>
                      <a:pt x="1" y="67"/>
                    </a:lnTo>
                    <a:lnTo>
                      <a:pt x="0" y="54"/>
                    </a:lnTo>
                    <a:lnTo>
                      <a:pt x="1" y="48"/>
                    </a:lnTo>
                    <a:lnTo>
                      <a:pt x="3" y="42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8" y="19"/>
                    </a:lnTo>
                    <a:lnTo>
                      <a:pt x="30" y="10"/>
                    </a:lnTo>
                    <a:lnTo>
                      <a:pt x="41" y="4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8" y="9"/>
                    </a:lnTo>
                    <a:lnTo>
                      <a:pt x="95" y="13"/>
                    </a:lnTo>
                    <a:lnTo>
                      <a:pt x="109" y="24"/>
                    </a:lnTo>
                    <a:lnTo>
                      <a:pt x="125" y="37"/>
                    </a:lnTo>
                    <a:lnTo>
                      <a:pt x="138" y="53"/>
                    </a:lnTo>
                    <a:lnTo>
                      <a:pt x="149" y="68"/>
                    </a:lnTo>
                    <a:lnTo>
                      <a:pt x="156" y="82"/>
                    </a:lnTo>
                    <a:lnTo>
                      <a:pt x="160" y="95"/>
                    </a:lnTo>
                    <a:lnTo>
                      <a:pt x="160" y="108"/>
                    </a:lnTo>
                    <a:lnTo>
                      <a:pt x="159" y="114"/>
                    </a:lnTo>
                    <a:lnTo>
                      <a:pt x="158" y="121"/>
                    </a:lnTo>
                    <a:lnTo>
                      <a:pt x="155" y="126"/>
                    </a:lnTo>
                    <a:lnTo>
                      <a:pt x="152" y="132"/>
                    </a:lnTo>
                    <a:lnTo>
                      <a:pt x="148" y="138"/>
                    </a:lnTo>
                    <a:lnTo>
                      <a:pt x="142" y="143"/>
                    </a:lnTo>
                    <a:lnTo>
                      <a:pt x="131" y="152"/>
                    </a:lnTo>
                    <a:lnTo>
                      <a:pt x="119" y="159"/>
                    </a:lnTo>
                    <a:lnTo>
                      <a:pt x="107" y="161"/>
                    </a:lnTo>
                    <a:lnTo>
                      <a:pt x="100" y="162"/>
                    </a:lnTo>
                    <a:lnTo>
                      <a:pt x="94" y="161"/>
                    </a:lnTo>
                    <a:lnTo>
                      <a:pt x="88" y="159"/>
                    </a:lnTo>
                    <a:lnTo>
                      <a:pt x="81" y="157"/>
                    </a:lnTo>
                    <a:lnTo>
                      <a:pt x="74" y="153"/>
                    </a:lnTo>
                    <a:lnTo>
                      <a:pt x="67" y="149"/>
                    </a:lnTo>
                    <a:lnTo>
                      <a:pt x="53" y="13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6" name="Freeform 195"/>
              <p:cNvSpPr>
                <a:spLocks/>
              </p:cNvSpPr>
              <p:nvPr/>
            </p:nvSpPr>
            <p:spPr bwMode="auto">
              <a:xfrm>
                <a:off x="2250" y="4008"/>
                <a:ext cx="45" cy="46"/>
              </a:xfrm>
              <a:custGeom>
                <a:avLst/>
                <a:gdLst>
                  <a:gd name="T0" fmla="*/ 0 w 181"/>
                  <a:gd name="T1" fmla="*/ 0 h 185"/>
                  <a:gd name="T2" fmla="*/ 0 w 181"/>
                  <a:gd name="T3" fmla="*/ 0 h 185"/>
                  <a:gd name="T4" fmla="*/ 0 w 181"/>
                  <a:gd name="T5" fmla="*/ 0 h 185"/>
                  <a:gd name="T6" fmla="*/ 0 w 181"/>
                  <a:gd name="T7" fmla="*/ 0 h 185"/>
                  <a:gd name="T8" fmla="*/ 0 w 181"/>
                  <a:gd name="T9" fmla="*/ 0 h 185"/>
                  <a:gd name="T10" fmla="*/ 0 w 181"/>
                  <a:gd name="T11" fmla="*/ 0 h 185"/>
                  <a:gd name="T12" fmla="*/ 0 w 181"/>
                  <a:gd name="T13" fmla="*/ 0 h 185"/>
                  <a:gd name="T14" fmla="*/ 0 w 181"/>
                  <a:gd name="T15" fmla="*/ 0 h 185"/>
                  <a:gd name="T16" fmla="*/ 0 w 181"/>
                  <a:gd name="T17" fmla="*/ 0 h 185"/>
                  <a:gd name="T18" fmla="*/ 0 w 181"/>
                  <a:gd name="T19" fmla="*/ 0 h 185"/>
                  <a:gd name="T20" fmla="*/ 0 w 181"/>
                  <a:gd name="T21" fmla="*/ 0 h 185"/>
                  <a:gd name="T22" fmla="*/ 0 w 181"/>
                  <a:gd name="T23" fmla="*/ 0 h 185"/>
                  <a:gd name="T24" fmla="*/ 0 w 181"/>
                  <a:gd name="T25" fmla="*/ 0 h 185"/>
                  <a:gd name="T26" fmla="*/ 0 w 181"/>
                  <a:gd name="T27" fmla="*/ 0 h 185"/>
                  <a:gd name="T28" fmla="*/ 0 w 181"/>
                  <a:gd name="T29" fmla="*/ 0 h 185"/>
                  <a:gd name="T30" fmla="*/ 0 w 181"/>
                  <a:gd name="T31" fmla="*/ 0 h 185"/>
                  <a:gd name="T32" fmla="*/ 0 w 181"/>
                  <a:gd name="T33" fmla="*/ 0 h 185"/>
                  <a:gd name="T34" fmla="*/ 0 w 181"/>
                  <a:gd name="T35" fmla="*/ 0 h 185"/>
                  <a:gd name="T36" fmla="*/ 0 w 181"/>
                  <a:gd name="T37" fmla="*/ 0 h 185"/>
                  <a:gd name="T38" fmla="*/ 0 w 181"/>
                  <a:gd name="T39" fmla="*/ 0 h 185"/>
                  <a:gd name="T40" fmla="*/ 0 w 181"/>
                  <a:gd name="T41" fmla="*/ 0 h 185"/>
                  <a:gd name="T42" fmla="*/ 0 w 181"/>
                  <a:gd name="T43" fmla="*/ 0 h 185"/>
                  <a:gd name="T44" fmla="*/ 0 w 181"/>
                  <a:gd name="T45" fmla="*/ 0 h 185"/>
                  <a:gd name="T46" fmla="*/ 0 w 181"/>
                  <a:gd name="T47" fmla="*/ 0 h 185"/>
                  <a:gd name="T48" fmla="*/ 0 w 181"/>
                  <a:gd name="T49" fmla="*/ 0 h 185"/>
                  <a:gd name="T50" fmla="*/ 0 w 181"/>
                  <a:gd name="T51" fmla="*/ 0 h 185"/>
                  <a:gd name="T52" fmla="*/ 0 w 181"/>
                  <a:gd name="T53" fmla="*/ 0 h 185"/>
                  <a:gd name="T54" fmla="*/ 0 w 181"/>
                  <a:gd name="T55" fmla="*/ 0 h 185"/>
                  <a:gd name="T56" fmla="*/ 0 w 181"/>
                  <a:gd name="T57" fmla="*/ 0 h 185"/>
                  <a:gd name="T58" fmla="*/ 0 w 181"/>
                  <a:gd name="T59" fmla="*/ 0 h 185"/>
                  <a:gd name="T60" fmla="*/ 0 w 181"/>
                  <a:gd name="T61" fmla="*/ 0 h 185"/>
                  <a:gd name="T62" fmla="*/ 0 w 181"/>
                  <a:gd name="T63" fmla="*/ 0 h 185"/>
                  <a:gd name="T64" fmla="*/ 0 w 181"/>
                  <a:gd name="T65" fmla="*/ 0 h 185"/>
                  <a:gd name="T66" fmla="*/ 0 w 181"/>
                  <a:gd name="T67" fmla="*/ 0 h 185"/>
                  <a:gd name="T68" fmla="*/ 0 w 181"/>
                  <a:gd name="T69" fmla="*/ 0 h 185"/>
                  <a:gd name="T70" fmla="*/ 0 w 181"/>
                  <a:gd name="T71" fmla="*/ 0 h 185"/>
                  <a:gd name="T72" fmla="*/ 0 w 181"/>
                  <a:gd name="T73" fmla="*/ 0 h 185"/>
                  <a:gd name="T74" fmla="*/ 0 w 181"/>
                  <a:gd name="T75" fmla="*/ 0 h 185"/>
                  <a:gd name="T76" fmla="*/ 0 w 181"/>
                  <a:gd name="T77" fmla="*/ 0 h 185"/>
                  <a:gd name="T78" fmla="*/ 0 w 181"/>
                  <a:gd name="T79" fmla="*/ 0 h 185"/>
                  <a:gd name="T80" fmla="*/ 0 w 181"/>
                  <a:gd name="T81" fmla="*/ 0 h 185"/>
                  <a:gd name="T82" fmla="*/ 0 w 181"/>
                  <a:gd name="T83" fmla="*/ 0 h 185"/>
                  <a:gd name="T84" fmla="*/ 0 w 181"/>
                  <a:gd name="T85" fmla="*/ 0 h 185"/>
                  <a:gd name="T86" fmla="*/ 0 w 181"/>
                  <a:gd name="T87" fmla="*/ 0 h 185"/>
                  <a:gd name="T88" fmla="*/ 0 w 181"/>
                  <a:gd name="T89" fmla="*/ 0 h 185"/>
                  <a:gd name="T90" fmla="*/ 0 w 181"/>
                  <a:gd name="T91" fmla="*/ 0 h 185"/>
                  <a:gd name="T92" fmla="*/ 0 w 181"/>
                  <a:gd name="T93" fmla="*/ 0 h 185"/>
                  <a:gd name="T94" fmla="*/ 0 w 181"/>
                  <a:gd name="T95" fmla="*/ 0 h 185"/>
                  <a:gd name="T96" fmla="*/ 0 w 181"/>
                  <a:gd name="T97" fmla="*/ 0 h 185"/>
                  <a:gd name="T98" fmla="*/ 0 w 181"/>
                  <a:gd name="T99" fmla="*/ 0 h 185"/>
                  <a:gd name="T100" fmla="*/ 0 w 181"/>
                  <a:gd name="T101" fmla="*/ 0 h 185"/>
                  <a:gd name="T102" fmla="*/ 0 w 181"/>
                  <a:gd name="T103" fmla="*/ 0 h 185"/>
                  <a:gd name="T104" fmla="*/ 0 w 181"/>
                  <a:gd name="T105" fmla="*/ 0 h 185"/>
                  <a:gd name="T106" fmla="*/ 0 w 181"/>
                  <a:gd name="T107" fmla="*/ 0 h 185"/>
                  <a:gd name="T108" fmla="*/ 0 w 181"/>
                  <a:gd name="T109" fmla="*/ 0 h 185"/>
                  <a:gd name="T110" fmla="*/ 0 w 181"/>
                  <a:gd name="T111" fmla="*/ 0 h 185"/>
                  <a:gd name="T112" fmla="*/ 0 w 181"/>
                  <a:gd name="T113" fmla="*/ 0 h 185"/>
                  <a:gd name="T114" fmla="*/ 0 w 181"/>
                  <a:gd name="T115" fmla="*/ 0 h 185"/>
                  <a:gd name="T116" fmla="*/ 0 w 181"/>
                  <a:gd name="T117" fmla="*/ 0 h 185"/>
                  <a:gd name="T118" fmla="*/ 0 w 181"/>
                  <a:gd name="T119" fmla="*/ 0 h 185"/>
                  <a:gd name="T120" fmla="*/ 0 w 181"/>
                  <a:gd name="T121" fmla="*/ 0 h 185"/>
                  <a:gd name="T122" fmla="*/ 0 w 181"/>
                  <a:gd name="T123" fmla="*/ 0 h 185"/>
                  <a:gd name="T124" fmla="*/ 0 w 181"/>
                  <a:gd name="T125" fmla="*/ 0 h 18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85"/>
                  <a:gd name="T191" fmla="*/ 181 w 181"/>
                  <a:gd name="T192" fmla="*/ 185 h 18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85">
                    <a:moveTo>
                      <a:pt x="96" y="185"/>
                    </a:moveTo>
                    <a:lnTo>
                      <a:pt x="88" y="176"/>
                    </a:lnTo>
                    <a:lnTo>
                      <a:pt x="82" y="168"/>
                    </a:lnTo>
                    <a:lnTo>
                      <a:pt x="77" y="158"/>
                    </a:lnTo>
                    <a:lnTo>
                      <a:pt x="75" y="149"/>
                    </a:lnTo>
                    <a:lnTo>
                      <a:pt x="73" y="128"/>
                    </a:lnTo>
                    <a:lnTo>
                      <a:pt x="74" y="122"/>
                    </a:lnTo>
                    <a:lnTo>
                      <a:pt x="74" y="116"/>
                    </a:lnTo>
                    <a:lnTo>
                      <a:pt x="76" y="103"/>
                    </a:lnTo>
                    <a:lnTo>
                      <a:pt x="81" y="83"/>
                    </a:lnTo>
                    <a:lnTo>
                      <a:pt x="84" y="67"/>
                    </a:lnTo>
                    <a:lnTo>
                      <a:pt x="84" y="60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0" y="47"/>
                    </a:lnTo>
                    <a:lnTo>
                      <a:pt x="74" y="41"/>
                    </a:lnTo>
                    <a:lnTo>
                      <a:pt x="66" y="35"/>
                    </a:lnTo>
                    <a:lnTo>
                      <a:pt x="56" y="33"/>
                    </a:lnTo>
                    <a:lnTo>
                      <a:pt x="52" y="34"/>
                    </a:lnTo>
                    <a:lnTo>
                      <a:pt x="48" y="35"/>
                    </a:lnTo>
                    <a:lnTo>
                      <a:pt x="43" y="38"/>
                    </a:lnTo>
                    <a:lnTo>
                      <a:pt x="38" y="41"/>
                    </a:lnTo>
                    <a:lnTo>
                      <a:pt x="32" y="51"/>
                    </a:lnTo>
                    <a:lnTo>
                      <a:pt x="31" y="56"/>
                    </a:lnTo>
                    <a:lnTo>
                      <a:pt x="30" y="60"/>
                    </a:lnTo>
                    <a:lnTo>
                      <a:pt x="31" y="66"/>
                    </a:lnTo>
                    <a:lnTo>
                      <a:pt x="34" y="72"/>
                    </a:lnTo>
                    <a:lnTo>
                      <a:pt x="37" y="77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20" y="105"/>
                    </a:lnTo>
                    <a:lnTo>
                      <a:pt x="12" y="95"/>
                    </a:lnTo>
                    <a:lnTo>
                      <a:pt x="6" y="84"/>
                    </a:lnTo>
                    <a:lnTo>
                      <a:pt x="1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20"/>
                    </a:lnTo>
                    <a:lnTo>
                      <a:pt x="30" y="12"/>
                    </a:lnTo>
                    <a:lnTo>
                      <a:pt x="41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1" y="4"/>
                    </a:lnTo>
                    <a:lnTo>
                      <a:pt x="90" y="8"/>
                    </a:lnTo>
                    <a:lnTo>
                      <a:pt x="99" y="16"/>
                    </a:lnTo>
                    <a:lnTo>
                      <a:pt x="105" y="23"/>
                    </a:lnTo>
                    <a:lnTo>
                      <a:pt x="109" y="30"/>
                    </a:lnTo>
                    <a:lnTo>
                      <a:pt x="112" y="38"/>
                    </a:lnTo>
                    <a:lnTo>
                      <a:pt x="114" y="46"/>
                    </a:lnTo>
                    <a:lnTo>
                      <a:pt x="115" y="55"/>
                    </a:lnTo>
                    <a:lnTo>
                      <a:pt x="114" y="64"/>
                    </a:lnTo>
                    <a:lnTo>
                      <a:pt x="111" y="85"/>
                    </a:lnTo>
                    <a:lnTo>
                      <a:pt x="105" y="115"/>
                    </a:lnTo>
                    <a:lnTo>
                      <a:pt x="104" y="127"/>
                    </a:lnTo>
                    <a:lnTo>
                      <a:pt x="105" y="131"/>
                    </a:lnTo>
                    <a:lnTo>
                      <a:pt x="105" y="133"/>
                    </a:lnTo>
                    <a:lnTo>
                      <a:pt x="106" y="135"/>
                    </a:lnTo>
                    <a:lnTo>
                      <a:pt x="160" y="80"/>
                    </a:lnTo>
                    <a:lnTo>
                      <a:pt x="181" y="100"/>
                    </a:lnTo>
                    <a:lnTo>
                      <a:pt x="96" y="18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7" name="Freeform 196"/>
              <p:cNvSpPr>
                <a:spLocks/>
              </p:cNvSpPr>
              <p:nvPr/>
            </p:nvSpPr>
            <p:spPr bwMode="auto">
              <a:xfrm>
                <a:off x="2332" y="4274"/>
                <a:ext cx="47" cy="48"/>
              </a:xfrm>
              <a:custGeom>
                <a:avLst/>
                <a:gdLst>
                  <a:gd name="T0" fmla="*/ 0 w 191"/>
                  <a:gd name="T1" fmla="*/ 0 h 191"/>
                  <a:gd name="T2" fmla="*/ 0 w 191"/>
                  <a:gd name="T3" fmla="*/ 0 h 191"/>
                  <a:gd name="T4" fmla="*/ 0 w 191"/>
                  <a:gd name="T5" fmla="*/ 0 h 191"/>
                  <a:gd name="T6" fmla="*/ 0 w 191"/>
                  <a:gd name="T7" fmla="*/ 0 h 191"/>
                  <a:gd name="T8" fmla="*/ 0 w 191"/>
                  <a:gd name="T9" fmla="*/ 0 h 191"/>
                  <a:gd name="T10" fmla="*/ 0 w 191"/>
                  <a:gd name="T11" fmla="*/ 0 h 191"/>
                  <a:gd name="T12" fmla="*/ 0 w 191"/>
                  <a:gd name="T13" fmla="*/ 0 h 191"/>
                  <a:gd name="T14" fmla="*/ 0 w 191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191"/>
                  <a:gd name="T26" fmla="*/ 191 w 191"/>
                  <a:gd name="T27" fmla="*/ 191 h 19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191">
                    <a:moveTo>
                      <a:pt x="167" y="191"/>
                    </a:moveTo>
                    <a:lnTo>
                      <a:pt x="0" y="110"/>
                    </a:lnTo>
                    <a:lnTo>
                      <a:pt x="28" y="82"/>
                    </a:lnTo>
                    <a:lnTo>
                      <a:pt x="148" y="148"/>
                    </a:lnTo>
                    <a:lnTo>
                      <a:pt x="82" y="29"/>
                    </a:lnTo>
                    <a:lnTo>
                      <a:pt x="109" y="0"/>
                    </a:lnTo>
                    <a:lnTo>
                      <a:pt x="191" y="167"/>
                    </a:lnTo>
                    <a:lnTo>
                      <a:pt x="167" y="19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8" name="Freeform 197"/>
              <p:cNvSpPr>
                <a:spLocks noEditPoints="1"/>
              </p:cNvSpPr>
              <p:nvPr/>
            </p:nvSpPr>
            <p:spPr bwMode="auto">
              <a:xfrm>
                <a:off x="2374" y="4264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6"/>
                  <a:gd name="T97" fmla="*/ 0 h 135"/>
                  <a:gd name="T98" fmla="*/ 136 w 136"/>
                  <a:gd name="T99" fmla="*/ 135 h 1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6" h="135">
                    <a:moveTo>
                      <a:pt x="104" y="68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5" y="134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9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5" y="100"/>
                    </a:lnTo>
                    <a:lnTo>
                      <a:pt x="8" y="88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2" y="47"/>
                    </a:lnTo>
                    <a:lnTo>
                      <a:pt x="4" y="42"/>
                    </a:lnTo>
                    <a:lnTo>
                      <a:pt x="10" y="30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5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6" y="2"/>
                    </a:lnTo>
                    <a:lnTo>
                      <a:pt x="81" y="5"/>
                    </a:lnTo>
                    <a:lnTo>
                      <a:pt x="88" y="7"/>
                    </a:lnTo>
                    <a:lnTo>
                      <a:pt x="94" y="10"/>
                    </a:lnTo>
                    <a:lnTo>
                      <a:pt x="100" y="14"/>
                    </a:lnTo>
                    <a:lnTo>
                      <a:pt x="112" y="25"/>
                    </a:lnTo>
                    <a:lnTo>
                      <a:pt x="118" y="32"/>
                    </a:lnTo>
                    <a:lnTo>
                      <a:pt x="57" y="92"/>
                    </a:lnTo>
                    <a:lnTo>
                      <a:pt x="62" y="97"/>
                    </a:lnTo>
                    <a:lnTo>
                      <a:pt x="68" y="101"/>
                    </a:lnTo>
                    <a:lnTo>
                      <a:pt x="73" y="103"/>
                    </a:lnTo>
                    <a:lnTo>
                      <a:pt x="78" y="103"/>
                    </a:lnTo>
                    <a:lnTo>
                      <a:pt x="84" y="103"/>
                    </a:lnTo>
                    <a:lnTo>
                      <a:pt x="88" y="102"/>
                    </a:lnTo>
                    <a:lnTo>
                      <a:pt x="93" y="98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6" y="83"/>
                    </a:lnTo>
                    <a:lnTo>
                      <a:pt x="106" y="75"/>
                    </a:lnTo>
                    <a:lnTo>
                      <a:pt x="104" y="68"/>
                    </a:lnTo>
                    <a:close/>
                    <a:moveTo>
                      <a:pt x="40" y="76"/>
                    </a:moveTo>
                    <a:lnTo>
                      <a:pt x="77" y="40"/>
                    </a:lnTo>
                    <a:lnTo>
                      <a:pt x="68" y="34"/>
                    </a:lnTo>
                    <a:lnTo>
                      <a:pt x="57" y="31"/>
                    </a:lnTo>
                    <a:lnTo>
                      <a:pt x="53" y="32"/>
                    </a:lnTo>
                    <a:lnTo>
                      <a:pt x="49" y="33"/>
                    </a:lnTo>
                    <a:lnTo>
                      <a:pt x="43" y="36"/>
                    </a:lnTo>
                    <a:lnTo>
                      <a:pt x="39" y="39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32" y="62"/>
                    </a:lnTo>
                    <a:lnTo>
                      <a:pt x="34" y="66"/>
                    </a:lnTo>
                    <a:lnTo>
                      <a:pt x="37" y="71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9" name="Freeform 198"/>
              <p:cNvSpPr>
                <a:spLocks/>
              </p:cNvSpPr>
              <p:nvPr/>
            </p:nvSpPr>
            <p:spPr bwMode="auto">
              <a:xfrm>
                <a:off x="2396" y="4235"/>
                <a:ext cx="44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w 174"/>
                  <a:gd name="T69" fmla="*/ 0 h 161"/>
                  <a:gd name="T70" fmla="*/ 0 w 174"/>
                  <a:gd name="T71" fmla="*/ 0 h 1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61"/>
                  <a:gd name="T110" fmla="*/ 174 w 174"/>
                  <a:gd name="T111" fmla="*/ 161 h 1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61">
                    <a:moveTo>
                      <a:pt x="92" y="161"/>
                    </a:moveTo>
                    <a:lnTo>
                      <a:pt x="0" y="69"/>
                    </a:lnTo>
                    <a:lnTo>
                      <a:pt x="24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2" y="24"/>
                    </a:lnTo>
                    <a:lnTo>
                      <a:pt x="49" y="15"/>
                    </a:lnTo>
                    <a:lnTo>
                      <a:pt x="57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5"/>
                    </a:lnTo>
                    <a:lnTo>
                      <a:pt x="103" y="10"/>
                    </a:lnTo>
                    <a:lnTo>
                      <a:pt x="112" y="16"/>
                    </a:lnTo>
                    <a:lnTo>
                      <a:pt x="174" y="78"/>
                    </a:lnTo>
                    <a:lnTo>
                      <a:pt x="150" y="104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8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6" y="73"/>
                    </a:lnTo>
                    <a:lnTo>
                      <a:pt x="58" y="77"/>
                    </a:lnTo>
                    <a:lnTo>
                      <a:pt x="62" y="82"/>
                    </a:lnTo>
                    <a:lnTo>
                      <a:pt x="116" y="136"/>
                    </a:lnTo>
                    <a:lnTo>
                      <a:pt x="92" y="16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0" name="Freeform 199"/>
              <p:cNvSpPr>
                <a:spLocks noEditPoints="1"/>
              </p:cNvSpPr>
              <p:nvPr/>
            </p:nvSpPr>
            <p:spPr bwMode="auto">
              <a:xfrm>
                <a:off x="2428" y="4209"/>
                <a:ext cx="34" cy="34"/>
              </a:xfrm>
              <a:custGeom>
                <a:avLst/>
                <a:gdLst>
                  <a:gd name="T0" fmla="*/ 0 w 135"/>
                  <a:gd name="T1" fmla="*/ 0 h 136"/>
                  <a:gd name="T2" fmla="*/ 0 w 135"/>
                  <a:gd name="T3" fmla="*/ 0 h 136"/>
                  <a:gd name="T4" fmla="*/ 0 w 135"/>
                  <a:gd name="T5" fmla="*/ 0 h 136"/>
                  <a:gd name="T6" fmla="*/ 0 w 135"/>
                  <a:gd name="T7" fmla="*/ 0 h 136"/>
                  <a:gd name="T8" fmla="*/ 0 w 135"/>
                  <a:gd name="T9" fmla="*/ 0 h 136"/>
                  <a:gd name="T10" fmla="*/ 0 w 135"/>
                  <a:gd name="T11" fmla="*/ 0 h 136"/>
                  <a:gd name="T12" fmla="*/ 0 w 135"/>
                  <a:gd name="T13" fmla="*/ 0 h 136"/>
                  <a:gd name="T14" fmla="*/ 0 w 135"/>
                  <a:gd name="T15" fmla="*/ 0 h 136"/>
                  <a:gd name="T16" fmla="*/ 0 w 135"/>
                  <a:gd name="T17" fmla="*/ 0 h 136"/>
                  <a:gd name="T18" fmla="*/ 0 w 135"/>
                  <a:gd name="T19" fmla="*/ 0 h 136"/>
                  <a:gd name="T20" fmla="*/ 0 w 135"/>
                  <a:gd name="T21" fmla="*/ 0 h 136"/>
                  <a:gd name="T22" fmla="*/ 0 w 135"/>
                  <a:gd name="T23" fmla="*/ 0 h 136"/>
                  <a:gd name="T24" fmla="*/ 0 w 135"/>
                  <a:gd name="T25" fmla="*/ 0 h 136"/>
                  <a:gd name="T26" fmla="*/ 0 w 135"/>
                  <a:gd name="T27" fmla="*/ 0 h 136"/>
                  <a:gd name="T28" fmla="*/ 0 w 135"/>
                  <a:gd name="T29" fmla="*/ 0 h 136"/>
                  <a:gd name="T30" fmla="*/ 0 w 135"/>
                  <a:gd name="T31" fmla="*/ 0 h 136"/>
                  <a:gd name="T32" fmla="*/ 0 w 135"/>
                  <a:gd name="T33" fmla="*/ 0 h 136"/>
                  <a:gd name="T34" fmla="*/ 0 w 135"/>
                  <a:gd name="T35" fmla="*/ 0 h 136"/>
                  <a:gd name="T36" fmla="*/ 0 w 135"/>
                  <a:gd name="T37" fmla="*/ 0 h 136"/>
                  <a:gd name="T38" fmla="*/ 0 w 135"/>
                  <a:gd name="T39" fmla="*/ 0 h 136"/>
                  <a:gd name="T40" fmla="*/ 0 w 135"/>
                  <a:gd name="T41" fmla="*/ 0 h 136"/>
                  <a:gd name="T42" fmla="*/ 0 w 135"/>
                  <a:gd name="T43" fmla="*/ 0 h 136"/>
                  <a:gd name="T44" fmla="*/ 0 w 135"/>
                  <a:gd name="T45" fmla="*/ 0 h 136"/>
                  <a:gd name="T46" fmla="*/ 0 w 135"/>
                  <a:gd name="T47" fmla="*/ 0 h 136"/>
                  <a:gd name="T48" fmla="*/ 0 w 135"/>
                  <a:gd name="T49" fmla="*/ 0 h 136"/>
                  <a:gd name="T50" fmla="*/ 0 w 135"/>
                  <a:gd name="T51" fmla="*/ 0 h 136"/>
                  <a:gd name="T52" fmla="*/ 0 w 135"/>
                  <a:gd name="T53" fmla="*/ 0 h 136"/>
                  <a:gd name="T54" fmla="*/ 0 w 135"/>
                  <a:gd name="T55" fmla="*/ 0 h 136"/>
                  <a:gd name="T56" fmla="*/ 0 w 135"/>
                  <a:gd name="T57" fmla="*/ 0 h 136"/>
                  <a:gd name="T58" fmla="*/ 0 w 135"/>
                  <a:gd name="T59" fmla="*/ 0 h 136"/>
                  <a:gd name="T60" fmla="*/ 0 w 135"/>
                  <a:gd name="T61" fmla="*/ 0 h 136"/>
                  <a:gd name="T62" fmla="*/ 0 w 135"/>
                  <a:gd name="T63" fmla="*/ 0 h 136"/>
                  <a:gd name="T64" fmla="*/ 0 w 135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6"/>
                  <a:gd name="T101" fmla="*/ 135 w 135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6">
                    <a:moveTo>
                      <a:pt x="103" y="68"/>
                    </a:moveTo>
                    <a:lnTo>
                      <a:pt x="126" y="44"/>
                    </a:lnTo>
                    <a:lnTo>
                      <a:pt x="131" y="54"/>
                    </a:lnTo>
                    <a:lnTo>
                      <a:pt x="134" y="63"/>
                    </a:lnTo>
                    <a:lnTo>
                      <a:pt x="135" y="73"/>
                    </a:lnTo>
                    <a:lnTo>
                      <a:pt x="135" y="82"/>
                    </a:lnTo>
                    <a:lnTo>
                      <a:pt x="133" y="92"/>
                    </a:lnTo>
                    <a:lnTo>
                      <a:pt x="128" y="100"/>
                    </a:lnTo>
                    <a:lnTo>
                      <a:pt x="123" y="110"/>
                    </a:lnTo>
                    <a:lnTo>
                      <a:pt x="116" y="118"/>
                    </a:lnTo>
                    <a:lnTo>
                      <a:pt x="105" y="127"/>
                    </a:lnTo>
                    <a:lnTo>
                      <a:pt x="95" y="132"/>
                    </a:lnTo>
                    <a:lnTo>
                      <a:pt x="83" y="135"/>
                    </a:lnTo>
                    <a:lnTo>
                      <a:pt x="71" y="136"/>
                    </a:lnTo>
                    <a:lnTo>
                      <a:pt x="60" y="134"/>
                    </a:lnTo>
                    <a:lnTo>
                      <a:pt x="47" y="129"/>
                    </a:lnTo>
                    <a:lnTo>
                      <a:pt x="35" y="121"/>
                    </a:lnTo>
                    <a:lnTo>
                      <a:pt x="24" y="112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3"/>
                    </a:lnTo>
                    <a:lnTo>
                      <a:pt x="1" y="46"/>
                    </a:lnTo>
                    <a:lnTo>
                      <a:pt x="3" y="41"/>
                    </a:lnTo>
                    <a:lnTo>
                      <a:pt x="9" y="30"/>
                    </a:lnTo>
                    <a:lnTo>
                      <a:pt x="18" y="20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5" y="2"/>
                    </a:lnTo>
                    <a:lnTo>
                      <a:pt x="81" y="4"/>
                    </a:lnTo>
                    <a:lnTo>
                      <a:pt x="87" y="7"/>
                    </a:lnTo>
                    <a:lnTo>
                      <a:pt x="92" y="10"/>
                    </a:lnTo>
                    <a:lnTo>
                      <a:pt x="99" y="15"/>
                    </a:lnTo>
                    <a:lnTo>
                      <a:pt x="110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1" y="98"/>
                    </a:lnTo>
                    <a:lnTo>
                      <a:pt x="67" y="101"/>
                    </a:lnTo>
                    <a:lnTo>
                      <a:pt x="72" y="103"/>
                    </a:lnTo>
                    <a:lnTo>
                      <a:pt x="77" y="103"/>
                    </a:lnTo>
                    <a:lnTo>
                      <a:pt x="82" y="103"/>
                    </a:lnTo>
                    <a:lnTo>
                      <a:pt x="85" y="103"/>
                    </a:lnTo>
                    <a:lnTo>
                      <a:pt x="87" y="102"/>
                    </a:lnTo>
                    <a:lnTo>
                      <a:pt x="91" y="99"/>
                    </a:lnTo>
                    <a:lnTo>
                      <a:pt x="97" y="95"/>
                    </a:lnTo>
                    <a:lnTo>
                      <a:pt x="101" y="90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8"/>
                    </a:lnTo>
                    <a:close/>
                    <a:moveTo>
                      <a:pt x="40" y="77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1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8"/>
                    </a:lnTo>
                    <a:lnTo>
                      <a:pt x="30" y="57"/>
                    </a:lnTo>
                    <a:lnTo>
                      <a:pt x="31" y="62"/>
                    </a:lnTo>
                    <a:lnTo>
                      <a:pt x="33" y="66"/>
                    </a:lnTo>
                    <a:lnTo>
                      <a:pt x="35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1" name="Freeform 200"/>
              <p:cNvSpPr>
                <a:spLocks/>
              </p:cNvSpPr>
              <p:nvPr/>
            </p:nvSpPr>
            <p:spPr bwMode="auto">
              <a:xfrm>
                <a:off x="2450" y="4180"/>
                <a:ext cx="42" cy="4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0 h 171"/>
                  <a:gd name="T4" fmla="*/ 0 w 171"/>
                  <a:gd name="T5" fmla="*/ 0 h 171"/>
                  <a:gd name="T6" fmla="*/ 0 w 171"/>
                  <a:gd name="T7" fmla="*/ 0 h 171"/>
                  <a:gd name="T8" fmla="*/ 0 w 171"/>
                  <a:gd name="T9" fmla="*/ 0 h 171"/>
                  <a:gd name="T10" fmla="*/ 0 w 171"/>
                  <a:gd name="T11" fmla="*/ 0 h 171"/>
                  <a:gd name="T12" fmla="*/ 0 w 171"/>
                  <a:gd name="T13" fmla="*/ 0 h 171"/>
                  <a:gd name="T14" fmla="*/ 0 w 171"/>
                  <a:gd name="T15" fmla="*/ 0 h 171"/>
                  <a:gd name="T16" fmla="*/ 0 w 171"/>
                  <a:gd name="T17" fmla="*/ 0 h 171"/>
                  <a:gd name="T18" fmla="*/ 0 w 171"/>
                  <a:gd name="T19" fmla="*/ 0 h 171"/>
                  <a:gd name="T20" fmla="*/ 0 w 171"/>
                  <a:gd name="T21" fmla="*/ 0 h 1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1"/>
                  <a:gd name="T34" fmla="*/ 0 h 171"/>
                  <a:gd name="T35" fmla="*/ 171 w 171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1" h="171">
                    <a:moveTo>
                      <a:pt x="90" y="171"/>
                    </a:moveTo>
                    <a:lnTo>
                      <a:pt x="71" y="152"/>
                    </a:lnTo>
                    <a:lnTo>
                      <a:pt x="68" y="48"/>
                    </a:lnTo>
                    <a:lnTo>
                      <a:pt x="20" y="96"/>
                    </a:lnTo>
                    <a:lnTo>
                      <a:pt x="0" y="76"/>
                    </a:lnTo>
                    <a:lnTo>
                      <a:pt x="77" y="0"/>
                    </a:lnTo>
                    <a:lnTo>
                      <a:pt x="97" y="20"/>
                    </a:lnTo>
                    <a:lnTo>
                      <a:pt x="99" y="120"/>
                    </a:lnTo>
                    <a:lnTo>
                      <a:pt x="150" y="68"/>
                    </a:lnTo>
                    <a:lnTo>
                      <a:pt x="171" y="89"/>
                    </a:lnTo>
                    <a:lnTo>
                      <a:pt x="90" y="17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2" name="Freeform 201"/>
              <p:cNvSpPr>
                <a:spLocks/>
              </p:cNvSpPr>
              <p:nvPr/>
            </p:nvSpPr>
            <p:spPr bwMode="auto">
              <a:xfrm>
                <a:off x="2475" y="4153"/>
                <a:ext cx="43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4"/>
                  <a:gd name="T103" fmla="*/ 0 h 161"/>
                  <a:gd name="T104" fmla="*/ 174 w 174"/>
                  <a:gd name="T105" fmla="*/ 161 h 1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4" h="161">
                    <a:moveTo>
                      <a:pt x="83" y="0"/>
                    </a:moveTo>
                    <a:lnTo>
                      <a:pt x="174" y="92"/>
                    </a:lnTo>
                    <a:lnTo>
                      <a:pt x="150" y="116"/>
                    </a:lnTo>
                    <a:lnTo>
                      <a:pt x="140" y="106"/>
                    </a:lnTo>
                    <a:lnTo>
                      <a:pt x="140" y="117"/>
                    </a:lnTo>
                    <a:lnTo>
                      <a:pt x="139" y="123"/>
                    </a:lnTo>
                    <a:lnTo>
                      <a:pt x="137" y="125"/>
                    </a:lnTo>
                    <a:lnTo>
                      <a:pt x="136" y="127"/>
                    </a:lnTo>
                    <a:lnTo>
                      <a:pt x="131" y="137"/>
                    </a:lnTo>
                    <a:lnTo>
                      <a:pt x="124" y="146"/>
                    </a:lnTo>
                    <a:lnTo>
                      <a:pt x="116" y="153"/>
                    </a:lnTo>
                    <a:lnTo>
                      <a:pt x="109" y="157"/>
                    </a:lnTo>
                    <a:lnTo>
                      <a:pt x="102" y="161"/>
                    </a:lnTo>
                    <a:lnTo>
                      <a:pt x="94" y="161"/>
                    </a:lnTo>
                    <a:lnTo>
                      <a:pt x="86" y="160"/>
                    </a:lnTo>
                    <a:lnTo>
                      <a:pt x="78" y="156"/>
                    </a:lnTo>
                    <a:lnTo>
                      <a:pt x="71" y="152"/>
                    </a:lnTo>
                    <a:lnTo>
                      <a:pt x="63" y="145"/>
                    </a:lnTo>
                    <a:lnTo>
                      <a:pt x="0" y="83"/>
                    </a:lnTo>
                    <a:lnTo>
                      <a:pt x="25" y="57"/>
                    </a:lnTo>
                    <a:lnTo>
                      <a:pt x="80" y="113"/>
                    </a:lnTo>
                    <a:lnTo>
                      <a:pt x="89" y="120"/>
                    </a:lnTo>
                    <a:lnTo>
                      <a:pt x="97" y="124"/>
                    </a:lnTo>
                    <a:lnTo>
                      <a:pt x="101" y="124"/>
                    </a:lnTo>
                    <a:lnTo>
                      <a:pt x="105" y="123"/>
                    </a:lnTo>
                    <a:lnTo>
                      <a:pt x="109" y="120"/>
                    </a:lnTo>
                    <a:lnTo>
                      <a:pt x="112" y="117"/>
                    </a:lnTo>
                    <a:lnTo>
                      <a:pt x="118" y="108"/>
                    </a:lnTo>
                    <a:lnTo>
                      <a:pt x="122" y="98"/>
                    </a:lnTo>
                    <a:lnTo>
                      <a:pt x="121" y="93"/>
                    </a:lnTo>
                    <a:lnTo>
                      <a:pt x="118" y="89"/>
                    </a:lnTo>
                    <a:lnTo>
                      <a:pt x="112" y="79"/>
                    </a:lnTo>
                    <a:lnTo>
                      <a:pt x="57" y="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3" name="Freeform 202"/>
              <p:cNvSpPr>
                <a:spLocks noEditPoints="1"/>
              </p:cNvSpPr>
              <p:nvPr/>
            </p:nvSpPr>
            <p:spPr bwMode="auto">
              <a:xfrm>
                <a:off x="2507" y="4131"/>
                <a:ext cx="34" cy="33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0 h 136"/>
                  <a:gd name="T4" fmla="*/ 0 w 136"/>
                  <a:gd name="T5" fmla="*/ 0 h 136"/>
                  <a:gd name="T6" fmla="*/ 0 w 136"/>
                  <a:gd name="T7" fmla="*/ 0 h 136"/>
                  <a:gd name="T8" fmla="*/ 0 w 136"/>
                  <a:gd name="T9" fmla="*/ 0 h 136"/>
                  <a:gd name="T10" fmla="*/ 0 w 136"/>
                  <a:gd name="T11" fmla="*/ 0 h 136"/>
                  <a:gd name="T12" fmla="*/ 0 w 136"/>
                  <a:gd name="T13" fmla="*/ 0 h 136"/>
                  <a:gd name="T14" fmla="*/ 0 w 136"/>
                  <a:gd name="T15" fmla="*/ 0 h 136"/>
                  <a:gd name="T16" fmla="*/ 0 w 136"/>
                  <a:gd name="T17" fmla="*/ 0 h 136"/>
                  <a:gd name="T18" fmla="*/ 0 w 136"/>
                  <a:gd name="T19" fmla="*/ 0 h 136"/>
                  <a:gd name="T20" fmla="*/ 0 w 136"/>
                  <a:gd name="T21" fmla="*/ 0 h 136"/>
                  <a:gd name="T22" fmla="*/ 0 w 136"/>
                  <a:gd name="T23" fmla="*/ 0 h 136"/>
                  <a:gd name="T24" fmla="*/ 0 w 136"/>
                  <a:gd name="T25" fmla="*/ 0 h 136"/>
                  <a:gd name="T26" fmla="*/ 0 w 136"/>
                  <a:gd name="T27" fmla="*/ 0 h 136"/>
                  <a:gd name="T28" fmla="*/ 0 w 136"/>
                  <a:gd name="T29" fmla="*/ 0 h 136"/>
                  <a:gd name="T30" fmla="*/ 0 w 136"/>
                  <a:gd name="T31" fmla="*/ 0 h 136"/>
                  <a:gd name="T32" fmla="*/ 0 w 136"/>
                  <a:gd name="T33" fmla="*/ 0 h 136"/>
                  <a:gd name="T34" fmla="*/ 0 w 136"/>
                  <a:gd name="T35" fmla="*/ 0 h 136"/>
                  <a:gd name="T36" fmla="*/ 0 w 136"/>
                  <a:gd name="T37" fmla="*/ 0 h 136"/>
                  <a:gd name="T38" fmla="*/ 0 w 136"/>
                  <a:gd name="T39" fmla="*/ 0 h 136"/>
                  <a:gd name="T40" fmla="*/ 0 w 136"/>
                  <a:gd name="T41" fmla="*/ 0 h 136"/>
                  <a:gd name="T42" fmla="*/ 0 w 136"/>
                  <a:gd name="T43" fmla="*/ 0 h 136"/>
                  <a:gd name="T44" fmla="*/ 0 w 136"/>
                  <a:gd name="T45" fmla="*/ 0 h 136"/>
                  <a:gd name="T46" fmla="*/ 0 w 136"/>
                  <a:gd name="T47" fmla="*/ 0 h 136"/>
                  <a:gd name="T48" fmla="*/ 0 w 136"/>
                  <a:gd name="T49" fmla="*/ 0 h 136"/>
                  <a:gd name="T50" fmla="*/ 0 w 136"/>
                  <a:gd name="T51" fmla="*/ 0 h 136"/>
                  <a:gd name="T52" fmla="*/ 0 w 136"/>
                  <a:gd name="T53" fmla="*/ 0 h 136"/>
                  <a:gd name="T54" fmla="*/ 0 w 136"/>
                  <a:gd name="T55" fmla="*/ 0 h 136"/>
                  <a:gd name="T56" fmla="*/ 0 w 136"/>
                  <a:gd name="T57" fmla="*/ 0 h 136"/>
                  <a:gd name="T58" fmla="*/ 0 w 136"/>
                  <a:gd name="T59" fmla="*/ 0 h 136"/>
                  <a:gd name="T60" fmla="*/ 0 w 136"/>
                  <a:gd name="T61" fmla="*/ 0 h 136"/>
                  <a:gd name="T62" fmla="*/ 0 w 136"/>
                  <a:gd name="T63" fmla="*/ 0 h 136"/>
                  <a:gd name="T64" fmla="*/ 0 w 136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6"/>
                  <a:gd name="T100" fmla="*/ 0 h 136"/>
                  <a:gd name="T101" fmla="*/ 136 w 136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6" h="136">
                    <a:moveTo>
                      <a:pt x="103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3" y="109"/>
                    </a:lnTo>
                    <a:lnTo>
                      <a:pt x="116" y="118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3" y="134"/>
                    </a:lnTo>
                    <a:lnTo>
                      <a:pt x="72" y="136"/>
                    </a:lnTo>
                    <a:lnTo>
                      <a:pt x="60" y="133"/>
                    </a:lnTo>
                    <a:lnTo>
                      <a:pt x="47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4" y="100"/>
                    </a:lnTo>
                    <a:lnTo>
                      <a:pt x="6" y="88"/>
                    </a:lnTo>
                    <a:lnTo>
                      <a:pt x="2" y="75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3" y="42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2"/>
                    </a:lnTo>
                    <a:lnTo>
                      <a:pt x="68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4" y="83"/>
                    </a:lnTo>
                    <a:lnTo>
                      <a:pt x="106" y="75"/>
                    </a:lnTo>
                    <a:lnTo>
                      <a:pt x="103" y="69"/>
                    </a:lnTo>
                    <a:close/>
                    <a:moveTo>
                      <a:pt x="40" y="76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1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4" name="Freeform 203"/>
              <p:cNvSpPr>
                <a:spLocks/>
              </p:cNvSpPr>
              <p:nvPr/>
            </p:nvSpPr>
            <p:spPr bwMode="auto">
              <a:xfrm>
                <a:off x="252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9"/>
                  <a:gd name="T17" fmla="*/ 149 w 149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9">
                    <a:moveTo>
                      <a:pt x="124" y="149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149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5" name="Freeform 204"/>
              <p:cNvSpPr>
                <a:spLocks noEditPoints="1"/>
              </p:cNvSpPr>
              <p:nvPr/>
            </p:nvSpPr>
            <p:spPr bwMode="auto">
              <a:xfrm>
                <a:off x="2547" y="4089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49"/>
                  <a:gd name="T143" fmla="*/ 159 w 159"/>
                  <a:gd name="T144" fmla="*/ 149 h 14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49">
                    <a:moveTo>
                      <a:pt x="120" y="91"/>
                    </a:moveTo>
                    <a:lnTo>
                      <a:pt x="121" y="103"/>
                    </a:lnTo>
                    <a:lnTo>
                      <a:pt x="121" y="108"/>
                    </a:lnTo>
                    <a:lnTo>
                      <a:pt x="120" y="112"/>
                    </a:lnTo>
                    <a:lnTo>
                      <a:pt x="119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9" y="130"/>
                    </a:lnTo>
                    <a:lnTo>
                      <a:pt x="105" y="135"/>
                    </a:lnTo>
                    <a:lnTo>
                      <a:pt x="97" y="141"/>
                    </a:lnTo>
                    <a:lnTo>
                      <a:pt x="91" y="145"/>
                    </a:lnTo>
                    <a:lnTo>
                      <a:pt x="84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5" y="140"/>
                    </a:lnTo>
                    <a:lnTo>
                      <a:pt x="48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5" y="106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4" y="83"/>
                    </a:lnTo>
                    <a:lnTo>
                      <a:pt x="50" y="74"/>
                    </a:lnTo>
                    <a:lnTo>
                      <a:pt x="61" y="60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1" y="56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7" y="84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5"/>
                    </a:lnTo>
                    <a:lnTo>
                      <a:pt x="38" y="8"/>
                    </a:lnTo>
                    <a:lnTo>
                      <a:pt x="47" y="4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138" y="62"/>
                    </a:lnTo>
                    <a:lnTo>
                      <a:pt x="143" y="66"/>
                    </a:lnTo>
                    <a:lnTo>
                      <a:pt x="147" y="69"/>
                    </a:lnTo>
                    <a:lnTo>
                      <a:pt x="150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4" y="99"/>
                    </a:lnTo>
                    <a:lnTo>
                      <a:pt x="130" y="98"/>
                    </a:lnTo>
                    <a:lnTo>
                      <a:pt x="127" y="97"/>
                    </a:lnTo>
                    <a:lnTo>
                      <a:pt x="120" y="91"/>
                    </a:lnTo>
                    <a:close/>
                    <a:moveTo>
                      <a:pt x="86" y="58"/>
                    </a:moveTo>
                    <a:lnTo>
                      <a:pt x="82" y="67"/>
                    </a:lnTo>
                    <a:lnTo>
                      <a:pt x="80" y="72"/>
                    </a:lnTo>
                    <a:lnTo>
                      <a:pt x="77" y="75"/>
                    </a:lnTo>
                    <a:lnTo>
                      <a:pt x="70" y="85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0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8" y="113"/>
                    </a:lnTo>
                    <a:lnTo>
                      <a:pt x="94" y="108"/>
                    </a:lnTo>
                    <a:lnTo>
                      <a:pt x="98" y="103"/>
                    </a:lnTo>
                    <a:lnTo>
                      <a:pt x="102" y="98"/>
                    </a:lnTo>
                    <a:lnTo>
                      <a:pt x="104" y="87"/>
                    </a:lnTo>
                    <a:lnTo>
                      <a:pt x="104" y="82"/>
                    </a:lnTo>
                    <a:lnTo>
                      <a:pt x="102" y="77"/>
                    </a:lnTo>
                    <a:lnTo>
                      <a:pt x="98" y="72"/>
                    </a:lnTo>
                    <a:lnTo>
                      <a:pt x="94" y="66"/>
                    </a:lnTo>
                    <a:lnTo>
                      <a:pt x="86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0598" name="Freeform 205"/>
            <p:cNvSpPr>
              <a:spLocks noEditPoints="1"/>
            </p:cNvSpPr>
            <p:nvPr/>
          </p:nvSpPr>
          <p:spPr bwMode="auto">
            <a:xfrm>
              <a:off x="2589" y="4036"/>
              <a:ext cx="40" cy="41"/>
            </a:xfrm>
            <a:custGeom>
              <a:avLst/>
              <a:gdLst>
                <a:gd name="T0" fmla="*/ 0 w 159"/>
                <a:gd name="T1" fmla="*/ 0 h 163"/>
                <a:gd name="T2" fmla="*/ 0 w 159"/>
                <a:gd name="T3" fmla="*/ 0 h 163"/>
                <a:gd name="T4" fmla="*/ 0 w 159"/>
                <a:gd name="T5" fmla="*/ 0 h 163"/>
                <a:gd name="T6" fmla="*/ 0 w 159"/>
                <a:gd name="T7" fmla="*/ 0 h 163"/>
                <a:gd name="T8" fmla="*/ 0 w 159"/>
                <a:gd name="T9" fmla="*/ 0 h 163"/>
                <a:gd name="T10" fmla="*/ 0 w 159"/>
                <a:gd name="T11" fmla="*/ 0 h 163"/>
                <a:gd name="T12" fmla="*/ 0 w 159"/>
                <a:gd name="T13" fmla="*/ 0 h 163"/>
                <a:gd name="T14" fmla="*/ 0 w 159"/>
                <a:gd name="T15" fmla="*/ 0 h 163"/>
                <a:gd name="T16" fmla="*/ 0 w 159"/>
                <a:gd name="T17" fmla="*/ 0 h 163"/>
                <a:gd name="T18" fmla="*/ 0 w 159"/>
                <a:gd name="T19" fmla="*/ 0 h 163"/>
                <a:gd name="T20" fmla="*/ 0 w 159"/>
                <a:gd name="T21" fmla="*/ 0 h 163"/>
                <a:gd name="T22" fmla="*/ 0 w 159"/>
                <a:gd name="T23" fmla="*/ 0 h 163"/>
                <a:gd name="T24" fmla="*/ 0 w 159"/>
                <a:gd name="T25" fmla="*/ 0 h 163"/>
                <a:gd name="T26" fmla="*/ 0 w 159"/>
                <a:gd name="T27" fmla="*/ 0 h 163"/>
                <a:gd name="T28" fmla="*/ 0 w 159"/>
                <a:gd name="T29" fmla="*/ 0 h 163"/>
                <a:gd name="T30" fmla="*/ 0 w 159"/>
                <a:gd name="T31" fmla="*/ 0 h 163"/>
                <a:gd name="T32" fmla="*/ 0 w 159"/>
                <a:gd name="T33" fmla="*/ 0 h 163"/>
                <a:gd name="T34" fmla="*/ 0 w 159"/>
                <a:gd name="T35" fmla="*/ 0 h 163"/>
                <a:gd name="T36" fmla="*/ 0 w 159"/>
                <a:gd name="T37" fmla="*/ 0 h 163"/>
                <a:gd name="T38" fmla="*/ 0 w 159"/>
                <a:gd name="T39" fmla="*/ 0 h 163"/>
                <a:gd name="T40" fmla="*/ 0 w 159"/>
                <a:gd name="T41" fmla="*/ 0 h 163"/>
                <a:gd name="T42" fmla="*/ 0 w 159"/>
                <a:gd name="T43" fmla="*/ 0 h 163"/>
                <a:gd name="T44" fmla="*/ 0 w 159"/>
                <a:gd name="T45" fmla="*/ 0 h 163"/>
                <a:gd name="T46" fmla="*/ 0 w 159"/>
                <a:gd name="T47" fmla="*/ 0 h 163"/>
                <a:gd name="T48" fmla="*/ 0 w 159"/>
                <a:gd name="T49" fmla="*/ 0 h 163"/>
                <a:gd name="T50" fmla="*/ 0 w 159"/>
                <a:gd name="T51" fmla="*/ 0 h 163"/>
                <a:gd name="T52" fmla="*/ 0 w 159"/>
                <a:gd name="T53" fmla="*/ 0 h 163"/>
                <a:gd name="T54" fmla="*/ 0 w 159"/>
                <a:gd name="T55" fmla="*/ 0 h 163"/>
                <a:gd name="T56" fmla="*/ 0 w 159"/>
                <a:gd name="T57" fmla="*/ 0 h 163"/>
                <a:gd name="T58" fmla="*/ 0 w 159"/>
                <a:gd name="T59" fmla="*/ 0 h 163"/>
                <a:gd name="T60" fmla="*/ 0 w 159"/>
                <a:gd name="T61" fmla="*/ 0 h 163"/>
                <a:gd name="T62" fmla="*/ 0 w 159"/>
                <a:gd name="T63" fmla="*/ 0 h 163"/>
                <a:gd name="T64" fmla="*/ 0 w 159"/>
                <a:gd name="T65" fmla="*/ 0 h 163"/>
                <a:gd name="T66" fmla="*/ 0 w 159"/>
                <a:gd name="T67" fmla="*/ 0 h 163"/>
                <a:gd name="T68" fmla="*/ 0 w 159"/>
                <a:gd name="T69" fmla="*/ 0 h 163"/>
                <a:gd name="T70" fmla="*/ 0 w 159"/>
                <a:gd name="T71" fmla="*/ 0 h 163"/>
                <a:gd name="T72" fmla="*/ 0 w 159"/>
                <a:gd name="T73" fmla="*/ 0 h 163"/>
                <a:gd name="T74" fmla="*/ 0 w 159"/>
                <a:gd name="T75" fmla="*/ 0 h 163"/>
                <a:gd name="T76" fmla="*/ 0 w 159"/>
                <a:gd name="T77" fmla="*/ 0 h 163"/>
                <a:gd name="T78" fmla="*/ 0 w 159"/>
                <a:gd name="T79" fmla="*/ 0 h 163"/>
                <a:gd name="T80" fmla="*/ 0 w 159"/>
                <a:gd name="T81" fmla="*/ 0 h 163"/>
                <a:gd name="T82" fmla="*/ 0 w 159"/>
                <a:gd name="T83" fmla="*/ 0 h 163"/>
                <a:gd name="T84" fmla="*/ 0 w 159"/>
                <a:gd name="T85" fmla="*/ 0 h 163"/>
                <a:gd name="T86" fmla="*/ 0 w 159"/>
                <a:gd name="T87" fmla="*/ 0 h 1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3"/>
                <a:gd name="T134" fmla="*/ 159 w 159"/>
                <a:gd name="T135" fmla="*/ 163 h 1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3">
                  <a:moveTo>
                    <a:pt x="80" y="41"/>
                  </a:moveTo>
                  <a:lnTo>
                    <a:pt x="69" y="33"/>
                  </a:lnTo>
                  <a:lnTo>
                    <a:pt x="58" y="30"/>
                  </a:lnTo>
                  <a:lnTo>
                    <a:pt x="48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31" y="57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8" y="82"/>
                  </a:lnTo>
                  <a:lnTo>
                    <a:pt x="53" y="85"/>
                  </a:lnTo>
                  <a:lnTo>
                    <a:pt x="63" y="88"/>
                  </a:lnTo>
                  <a:lnTo>
                    <a:pt x="73" y="87"/>
                  </a:lnTo>
                  <a:lnTo>
                    <a:pt x="78" y="84"/>
                  </a:lnTo>
                  <a:lnTo>
                    <a:pt x="82" y="81"/>
                  </a:lnTo>
                  <a:lnTo>
                    <a:pt x="89" y="71"/>
                  </a:lnTo>
                  <a:lnTo>
                    <a:pt x="91" y="62"/>
                  </a:lnTo>
                  <a:lnTo>
                    <a:pt x="90" y="57"/>
                  </a:lnTo>
                  <a:lnTo>
                    <a:pt x="88" y="51"/>
                  </a:lnTo>
                  <a:lnTo>
                    <a:pt x="84" y="46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1" y="81"/>
                  </a:lnTo>
                  <a:lnTo>
                    <a:pt x="109" y="89"/>
                  </a:lnTo>
                  <a:lnTo>
                    <a:pt x="103" y="97"/>
                  </a:lnTo>
                  <a:lnTo>
                    <a:pt x="97" y="104"/>
                  </a:lnTo>
                  <a:lnTo>
                    <a:pt x="89" y="112"/>
                  </a:lnTo>
                  <a:lnTo>
                    <a:pt x="78" y="117"/>
                  </a:lnTo>
                  <a:lnTo>
                    <a:pt x="69" y="121"/>
                  </a:lnTo>
                  <a:lnTo>
                    <a:pt x="58" y="122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38" y="117"/>
                  </a:lnTo>
                  <a:lnTo>
                    <a:pt x="29" y="112"/>
                  </a:lnTo>
                  <a:lnTo>
                    <a:pt x="19" y="104"/>
                  </a:lnTo>
                  <a:lnTo>
                    <a:pt x="11" y="94"/>
                  </a:lnTo>
                  <a:lnTo>
                    <a:pt x="4" y="83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1" y="28"/>
                  </a:lnTo>
                  <a:lnTo>
                    <a:pt x="19" y="19"/>
                  </a:lnTo>
                  <a:lnTo>
                    <a:pt x="30" y="9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9" y="21"/>
                  </a:lnTo>
                  <a:lnTo>
                    <a:pt x="124" y="33"/>
                  </a:lnTo>
                  <a:lnTo>
                    <a:pt x="138" y="49"/>
                  </a:lnTo>
                  <a:lnTo>
                    <a:pt x="149" y="64"/>
                  </a:lnTo>
                  <a:lnTo>
                    <a:pt x="156" y="80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5"/>
                  </a:lnTo>
                  <a:lnTo>
                    <a:pt x="157" y="121"/>
                  </a:lnTo>
                  <a:lnTo>
                    <a:pt x="151" y="134"/>
                  </a:lnTo>
                  <a:lnTo>
                    <a:pt x="140" y="145"/>
                  </a:lnTo>
                  <a:lnTo>
                    <a:pt x="133" y="153"/>
                  </a:lnTo>
                  <a:lnTo>
                    <a:pt x="125" y="158"/>
                  </a:lnTo>
                  <a:lnTo>
                    <a:pt x="115" y="161"/>
                  </a:lnTo>
                  <a:lnTo>
                    <a:pt x="107" y="163"/>
                  </a:lnTo>
                  <a:lnTo>
                    <a:pt x="98" y="163"/>
                  </a:lnTo>
                  <a:lnTo>
                    <a:pt x="90" y="161"/>
                  </a:lnTo>
                  <a:lnTo>
                    <a:pt x="81" y="157"/>
                  </a:lnTo>
                  <a:lnTo>
                    <a:pt x="74" y="151"/>
                  </a:lnTo>
                  <a:lnTo>
                    <a:pt x="98" y="126"/>
                  </a:lnTo>
                  <a:lnTo>
                    <a:pt x="105" y="131"/>
                  </a:lnTo>
                  <a:lnTo>
                    <a:pt x="111" y="131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25" y="123"/>
                  </a:lnTo>
                  <a:lnTo>
                    <a:pt x="130" y="114"/>
                  </a:lnTo>
                  <a:lnTo>
                    <a:pt x="130" y="102"/>
                  </a:lnTo>
                  <a:lnTo>
                    <a:pt x="128" y="96"/>
                  </a:lnTo>
                  <a:lnTo>
                    <a:pt x="125" y="88"/>
                  </a:lnTo>
                  <a:lnTo>
                    <a:pt x="119" y="81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599" name="Freeform 206"/>
            <p:cNvSpPr>
              <a:spLocks noEditPoints="1"/>
            </p:cNvSpPr>
            <p:nvPr/>
          </p:nvSpPr>
          <p:spPr bwMode="auto">
            <a:xfrm>
              <a:off x="2617" y="4008"/>
              <a:ext cx="40" cy="41"/>
            </a:xfrm>
            <a:custGeom>
              <a:avLst/>
              <a:gdLst>
                <a:gd name="T0" fmla="*/ 0 w 160"/>
                <a:gd name="T1" fmla="*/ 0 h 163"/>
                <a:gd name="T2" fmla="*/ 0 w 160"/>
                <a:gd name="T3" fmla="*/ 0 h 163"/>
                <a:gd name="T4" fmla="*/ 0 w 160"/>
                <a:gd name="T5" fmla="*/ 0 h 163"/>
                <a:gd name="T6" fmla="*/ 0 w 160"/>
                <a:gd name="T7" fmla="*/ 0 h 163"/>
                <a:gd name="T8" fmla="*/ 0 w 160"/>
                <a:gd name="T9" fmla="*/ 0 h 163"/>
                <a:gd name="T10" fmla="*/ 0 w 160"/>
                <a:gd name="T11" fmla="*/ 0 h 163"/>
                <a:gd name="T12" fmla="*/ 0 w 160"/>
                <a:gd name="T13" fmla="*/ 0 h 163"/>
                <a:gd name="T14" fmla="*/ 0 w 160"/>
                <a:gd name="T15" fmla="*/ 0 h 163"/>
                <a:gd name="T16" fmla="*/ 0 w 160"/>
                <a:gd name="T17" fmla="*/ 0 h 163"/>
                <a:gd name="T18" fmla="*/ 0 w 160"/>
                <a:gd name="T19" fmla="*/ 0 h 163"/>
                <a:gd name="T20" fmla="*/ 0 w 160"/>
                <a:gd name="T21" fmla="*/ 0 h 163"/>
                <a:gd name="T22" fmla="*/ 0 w 160"/>
                <a:gd name="T23" fmla="*/ 0 h 163"/>
                <a:gd name="T24" fmla="*/ 0 w 160"/>
                <a:gd name="T25" fmla="*/ 0 h 163"/>
                <a:gd name="T26" fmla="*/ 0 w 160"/>
                <a:gd name="T27" fmla="*/ 0 h 163"/>
                <a:gd name="T28" fmla="*/ 0 w 160"/>
                <a:gd name="T29" fmla="*/ 0 h 163"/>
                <a:gd name="T30" fmla="*/ 0 w 160"/>
                <a:gd name="T31" fmla="*/ 0 h 163"/>
                <a:gd name="T32" fmla="*/ 0 w 160"/>
                <a:gd name="T33" fmla="*/ 0 h 163"/>
                <a:gd name="T34" fmla="*/ 0 w 160"/>
                <a:gd name="T35" fmla="*/ 0 h 163"/>
                <a:gd name="T36" fmla="*/ 0 w 160"/>
                <a:gd name="T37" fmla="*/ 0 h 163"/>
                <a:gd name="T38" fmla="*/ 0 w 160"/>
                <a:gd name="T39" fmla="*/ 0 h 163"/>
                <a:gd name="T40" fmla="*/ 0 w 160"/>
                <a:gd name="T41" fmla="*/ 0 h 163"/>
                <a:gd name="T42" fmla="*/ 0 w 160"/>
                <a:gd name="T43" fmla="*/ 0 h 163"/>
                <a:gd name="T44" fmla="*/ 0 w 160"/>
                <a:gd name="T45" fmla="*/ 0 h 163"/>
                <a:gd name="T46" fmla="*/ 0 w 160"/>
                <a:gd name="T47" fmla="*/ 0 h 163"/>
                <a:gd name="T48" fmla="*/ 0 w 160"/>
                <a:gd name="T49" fmla="*/ 0 h 163"/>
                <a:gd name="T50" fmla="*/ 0 w 160"/>
                <a:gd name="T51" fmla="*/ 0 h 163"/>
                <a:gd name="T52" fmla="*/ 0 w 160"/>
                <a:gd name="T53" fmla="*/ 0 h 163"/>
                <a:gd name="T54" fmla="*/ 0 w 160"/>
                <a:gd name="T55" fmla="*/ 0 h 163"/>
                <a:gd name="T56" fmla="*/ 0 w 160"/>
                <a:gd name="T57" fmla="*/ 0 h 163"/>
                <a:gd name="T58" fmla="*/ 0 w 160"/>
                <a:gd name="T59" fmla="*/ 0 h 163"/>
                <a:gd name="T60" fmla="*/ 0 w 160"/>
                <a:gd name="T61" fmla="*/ 0 h 163"/>
                <a:gd name="T62" fmla="*/ 0 w 160"/>
                <a:gd name="T63" fmla="*/ 0 h 163"/>
                <a:gd name="T64" fmla="*/ 0 w 160"/>
                <a:gd name="T65" fmla="*/ 0 h 163"/>
                <a:gd name="T66" fmla="*/ 0 w 160"/>
                <a:gd name="T67" fmla="*/ 0 h 163"/>
                <a:gd name="T68" fmla="*/ 0 w 160"/>
                <a:gd name="T69" fmla="*/ 0 h 163"/>
                <a:gd name="T70" fmla="*/ 0 w 160"/>
                <a:gd name="T71" fmla="*/ 0 h 163"/>
                <a:gd name="T72" fmla="*/ 0 w 160"/>
                <a:gd name="T73" fmla="*/ 0 h 163"/>
                <a:gd name="T74" fmla="*/ 0 w 160"/>
                <a:gd name="T75" fmla="*/ 0 h 163"/>
                <a:gd name="T76" fmla="*/ 0 w 160"/>
                <a:gd name="T77" fmla="*/ 0 h 163"/>
                <a:gd name="T78" fmla="*/ 0 w 160"/>
                <a:gd name="T79" fmla="*/ 0 h 163"/>
                <a:gd name="T80" fmla="*/ 0 w 160"/>
                <a:gd name="T81" fmla="*/ 0 h 163"/>
                <a:gd name="T82" fmla="*/ 0 w 160"/>
                <a:gd name="T83" fmla="*/ 0 h 163"/>
                <a:gd name="T84" fmla="*/ 0 w 160"/>
                <a:gd name="T85" fmla="*/ 0 h 163"/>
                <a:gd name="T86" fmla="*/ 0 w 160"/>
                <a:gd name="T87" fmla="*/ 0 h 163"/>
                <a:gd name="T88" fmla="*/ 0 w 160"/>
                <a:gd name="T89" fmla="*/ 0 h 163"/>
                <a:gd name="T90" fmla="*/ 0 w 160"/>
                <a:gd name="T91" fmla="*/ 0 h 163"/>
                <a:gd name="T92" fmla="*/ 0 w 160"/>
                <a:gd name="T93" fmla="*/ 0 h 163"/>
                <a:gd name="T94" fmla="*/ 0 w 160"/>
                <a:gd name="T95" fmla="*/ 0 h 163"/>
                <a:gd name="T96" fmla="*/ 0 w 160"/>
                <a:gd name="T97" fmla="*/ 0 h 1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0"/>
                <a:gd name="T148" fmla="*/ 0 h 163"/>
                <a:gd name="T149" fmla="*/ 160 w 160"/>
                <a:gd name="T150" fmla="*/ 163 h 1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0" h="163">
                  <a:moveTo>
                    <a:pt x="80" y="121"/>
                  </a:moveTo>
                  <a:lnTo>
                    <a:pt x="85" y="127"/>
                  </a:lnTo>
                  <a:lnTo>
                    <a:pt x="92" y="130"/>
                  </a:lnTo>
                  <a:lnTo>
                    <a:pt x="102" y="133"/>
                  </a:lnTo>
                  <a:lnTo>
                    <a:pt x="108" y="133"/>
                  </a:lnTo>
                  <a:lnTo>
                    <a:pt x="113" y="131"/>
                  </a:lnTo>
                  <a:lnTo>
                    <a:pt x="117" y="129"/>
                  </a:lnTo>
                  <a:lnTo>
                    <a:pt x="122" y="124"/>
                  </a:lnTo>
                  <a:lnTo>
                    <a:pt x="125" y="120"/>
                  </a:lnTo>
                  <a:lnTo>
                    <a:pt x="128" y="116"/>
                  </a:lnTo>
                  <a:lnTo>
                    <a:pt x="130" y="105"/>
                  </a:lnTo>
                  <a:lnTo>
                    <a:pt x="128" y="100"/>
                  </a:lnTo>
                  <a:lnTo>
                    <a:pt x="125" y="95"/>
                  </a:lnTo>
                  <a:lnTo>
                    <a:pt x="122" y="90"/>
                  </a:lnTo>
                  <a:lnTo>
                    <a:pt x="117" y="84"/>
                  </a:lnTo>
                  <a:lnTo>
                    <a:pt x="108" y="77"/>
                  </a:lnTo>
                  <a:lnTo>
                    <a:pt x="97" y="74"/>
                  </a:lnTo>
                  <a:lnTo>
                    <a:pt x="92" y="75"/>
                  </a:lnTo>
                  <a:lnTo>
                    <a:pt x="86" y="76"/>
                  </a:lnTo>
                  <a:lnTo>
                    <a:pt x="82" y="78"/>
                  </a:lnTo>
                  <a:lnTo>
                    <a:pt x="78" y="82"/>
                  </a:lnTo>
                  <a:lnTo>
                    <a:pt x="72" y="91"/>
                  </a:lnTo>
                  <a:lnTo>
                    <a:pt x="70" y="101"/>
                  </a:lnTo>
                  <a:lnTo>
                    <a:pt x="71" y="106"/>
                  </a:lnTo>
                  <a:lnTo>
                    <a:pt x="73" y="112"/>
                  </a:lnTo>
                  <a:lnTo>
                    <a:pt x="76" y="117"/>
                  </a:lnTo>
                  <a:lnTo>
                    <a:pt x="80" y="121"/>
                  </a:lnTo>
                  <a:close/>
                  <a:moveTo>
                    <a:pt x="48" y="90"/>
                  </a:moveTo>
                  <a:lnTo>
                    <a:pt x="48" y="85"/>
                  </a:lnTo>
                  <a:lnTo>
                    <a:pt x="48" y="81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2" y="74"/>
                  </a:lnTo>
                  <a:lnTo>
                    <a:pt x="56" y="65"/>
                  </a:lnTo>
                  <a:lnTo>
                    <a:pt x="62" y="58"/>
                  </a:lnTo>
                  <a:lnTo>
                    <a:pt x="72" y="52"/>
                  </a:lnTo>
                  <a:lnTo>
                    <a:pt x="81" y="45"/>
                  </a:lnTo>
                  <a:lnTo>
                    <a:pt x="91" y="42"/>
                  </a:lnTo>
                  <a:lnTo>
                    <a:pt x="101" y="41"/>
                  </a:lnTo>
                  <a:lnTo>
                    <a:pt x="112" y="43"/>
                  </a:lnTo>
                  <a:lnTo>
                    <a:pt x="122" y="46"/>
                  </a:lnTo>
                  <a:lnTo>
                    <a:pt x="127" y="48"/>
                  </a:lnTo>
                  <a:lnTo>
                    <a:pt x="132" y="52"/>
                  </a:lnTo>
                  <a:lnTo>
                    <a:pt x="141" y="59"/>
                  </a:lnTo>
                  <a:lnTo>
                    <a:pt x="150" y="70"/>
                  </a:lnTo>
                  <a:lnTo>
                    <a:pt x="155" y="80"/>
                  </a:lnTo>
                  <a:lnTo>
                    <a:pt x="159" y="91"/>
                  </a:lnTo>
                  <a:lnTo>
                    <a:pt x="160" y="101"/>
                  </a:lnTo>
                  <a:lnTo>
                    <a:pt x="159" y="113"/>
                  </a:lnTo>
                  <a:lnTo>
                    <a:pt x="155" y="123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1" y="132"/>
                  </a:lnTo>
                  <a:lnTo>
                    <a:pt x="150" y="134"/>
                  </a:lnTo>
                  <a:lnTo>
                    <a:pt x="141" y="144"/>
                  </a:lnTo>
                  <a:lnTo>
                    <a:pt x="130" y="154"/>
                  </a:lnTo>
                  <a:lnTo>
                    <a:pt x="118" y="160"/>
                  </a:lnTo>
                  <a:lnTo>
                    <a:pt x="105" y="162"/>
                  </a:lnTo>
                  <a:lnTo>
                    <a:pt x="99" y="163"/>
                  </a:lnTo>
                  <a:lnTo>
                    <a:pt x="93" y="162"/>
                  </a:lnTo>
                  <a:lnTo>
                    <a:pt x="86" y="161"/>
                  </a:lnTo>
                  <a:lnTo>
                    <a:pt x="79" y="159"/>
                  </a:lnTo>
                  <a:lnTo>
                    <a:pt x="65" y="152"/>
                  </a:lnTo>
                  <a:lnTo>
                    <a:pt x="52" y="142"/>
                  </a:lnTo>
                  <a:lnTo>
                    <a:pt x="37" y="130"/>
                  </a:lnTo>
                  <a:lnTo>
                    <a:pt x="23" y="114"/>
                  </a:lnTo>
                  <a:lnTo>
                    <a:pt x="12" y="98"/>
                  </a:lnTo>
                  <a:lnTo>
                    <a:pt x="5" y="83"/>
                  </a:lnTo>
                  <a:lnTo>
                    <a:pt x="1" y="68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2"/>
                  </a:lnTo>
                  <a:lnTo>
                    <a:pt x="9" y="29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7" y="12"/>
                  </a:lnTo>
                  <a:lnTo>
                    <a:pt x="62" y="37"/>
                  </a:lnTo>
                  <a:lnTo>
                    <a:pt x="56" y="33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4"/>
                  </a:lnTo>
                  <a:lnTo>
                    <a:pt x="36" y="39"/>
                  </a:lnTo>
                  <a:lnTo>
                    <a:pt x="32" y="44"/>
                  </a:lnTo>
                  <a:lnTo>
                    <a:pt x="29" y="49"/>
                  </a:lnTo>
                  <a:lnTo>
                    <a:pt x="29" y="55"/>
                  </a:lnTo>
                  <a:lnTo>
                    <a:pt x="29" y="60"/>
                  </a:lnTo>
                  <a:lnTo>
                    <a:pt x="32" y="67"/>
                  </a:lnTo>
                  <a:lnTo>
                    <a:pt x="36" y="75"/>
                  </a:lnTo>
                  <a:lnTo>
                    <a:pt x="41" y="82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0" name="Freeform 207"/>
            <p:cNvSpPr>
              <a:spLocks/>
            </p:cNvSpPr>
            <p:nvPr/>
          </p:nvSpPr>
          <p:spPr bwMode="auto">
            <a:xfrm>
              <a:off x="2846" y="4147"/>
              <a:ext cx="37" cy="37"/>
            </a:xfrm>
            <a:custGeom>
              <a:avLst/>
              <a:gdLst>
                <a:gd name="T0" fmla="*/ 0 w 150"/>
                <a:gd name="T1" fmla="*/ 0 h 150"/>
                <a:gd name="T2" fmla="*/ 0 w 150"/>
                <a:gd name="T3" fmla="*/ 0 h 150"/>
                <a:gd name="T4" fmla="*/ 0 w 150"/>
                <a:gd name="T5" fmla="*/ 0 h 150"/>
                <a:gd name="T6" fmla="*/ 0 w 150"/>
                <a:gd name="T7" fmla="*/ 0 h 150"/>
                <a:gd name="T8" fmla="*/ 0 w 150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50"/>
                <a:gd name="T17" fmla="*/ 150 w 1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50">
                  <a:moveTo>
                    <a:pt x="124" y="150"/>
                  </a:moveTo>
                  <a:lnTo>
                    <a:pt x="0" y="26"/>
                  </a:lnTo>
                  <a:lnTo>
                    <a:pt x="25" y="0"/>
                  </a:lnTo>
                  <a:lnTo>
                    <a:pt x="150" y="12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1" name="Freeform 208"/>
            <p:cNvSpPr>
              <a:spLocks/>
            </p:cNvSpPr>
            <p:nvPr/>
          </p:nvSpPr>
          <p:spPr bwMode="auto">
            <a:xfrm>
              <a:off x="2868" y="4133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2" y="147"/>
                  </a:moveTo>
                  <a:lnTo>
                    <a:pt x="0" y="56"/>
                  </a:lnTo>
                  <a:lnTo>
                    <a:pt x="23" y="33"/>
                  </a:lnTo>
                  <a:lnTo>
                    <a:pt x="39" y="49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3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76" y="25"/>
                  </a:lnTo>
                  <a:lnTo>
                    <a:pt x="68" y="33"/>
                  </a:lnTo>
                  <a:lnTo>
                    <a:pt x="64" y="38"/>
                  </a:lnTo>
                  <a:lnTo>
                    <a:pt x="60" y="43"/>
                  </a:lnTo>
                  <a:lnTo>
                    <a:pt x="58" y="49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4" y="69"/>
                  </a:lnTo>
                  <a:lnTo>
                    <a:pt x="69" y="74"/>
                  </a:lnTo>
                  <a:lnTo>
                    <a:pt x="117" y="122"/>
                  </a:lnTo>
                  <a:lnTo>
                    <a:pt x="92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2" name="Freeform 209"/>
            <p:cNvSpPr>
              <a:spLocks noEditPoints="1"/>
            </p:cNvSpPr>
            <p:nvPr/>
          </p:nvSpPr>
          <p:spPr bwMode="auto">
            <a:xfrm>
              <a:off x="2889" y="4113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w 159"/>
                <a:gd name="T89" fmla="*/ 0 h 148"/>
                <a:gd name="T90" fmla="*/ 0 w 159"/>
                <a:gd name="T91" fmla="*/ 0 h 148"/>
                <a:gd name="T92" fmla="*/ 0 w 159"/>
                <a:gd name="T93" fmla="*/ 0 h 1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9"/>
                <a:gd name="T142" fmla="*/ 0 h 148"/>
                <a:gd name="T143" fmla="*/ 159 w 159"/>
                <a:gd name="T144" fmla="*/ 148 h 1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9" h="148">
                  <a:moveTo>
                    <a:pt x="120" y="91"/>
                  </a:moveTo>
                  <a:lnTo>
                    <a:pt x="121" y="102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19"/>
                  </a:lnTo>
                  <a:lnTo>
                    <a:pt x="113" y="124"/>
                  </a:lnTo>
                  <a:lnTo>
                    <a:pt x="109" y="130"/>
                  </a:lnTo>
                  <a:lnTo>
                    <a:pt x="104" y="135"/>
                  </a:lnTo>
                  <a:lnTo>
                    <a:pt x="98" y="140"/>
                  </a:lnTo>
                  <a:lnTo>
                    <a:pt x="91" y="144"/>
                  </a:lnTo>
                  <a:lnTo>
                    <a:pt x="84" y="146"/>
                  </a:lnTo>
                  <a:lnTo>
                    <a:pt x="77" y="148"/>
                  </a:lnTo>
                  <a:lnTo>
                    <a:pt x="69" y="146"/>
                  </a:lnTo>
                  <a:lnTo>
                    <a:pt x="62" y="143"/>
                  </a:lnTo>
                  <a:lnTo>
                    <a:pt x="56" y="140"/>
                  </a:lnTo>
                  <a:lnTo>
                    <a:pt x="48" y="134"/>
                  </a:lnTo>
                  <a:lnTo>
                    <a:pt x="42" y="126"/>
                  </a:lnTo>
                  <a:lnTo>
                    <a:pt x="38" y="120"/>
                  </a:lnTo>
                  <a:lnTo>
                    <a:pt x="36" y="113"/>
                  </a:lnTo>
                  <a:lnTo>
                    <a:pt x="36" y="105"/>
                  </a:lnTo>
                  <a:lnTo>
                    <a:pt x="37" y="98"/>
                  </a:lnTo>
                  <a:lnTo>
                    <a:pt x="40" y="91"/>
                  </a:lnTo>
                  <a:lnTo>
                    <a:pt x="44" y="82"/>
                  </a:lnTo>
                  <a:lnTo>
                    <a:pt x="50" y="74"/>
                  </a:lnTo>
                  <a:lnTo>
                    <a:pt x="60" y="60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40"/>
                  </a:lnTo>
                  <a:lnTo>
                    <a:pt x="65" y="37"/>
                  </a:lnTo>
                  <a:lnTo>
                    <a:pt x="60" y="33"/>
                  </a:lnTo>
                  <a:lnTo>
                    <a:pt x="54" y="33"/>
                  </a:lnTo>
                  <a:lnTo>
                    <a:pt x="47" y="35"/>
                  </a:lnTo>
                  <a:lnTo>
                    <a:pt x="40" y="41"/>
                  </a:lnTo>
                  <a:lnTo>
                    <a:pt x="34" y="48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7" y="69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6" y="41"/>
                  </a:lnTo>
                  <a:lnTo>
                    <a:pt x="11" y="33"/>
                  </a:lnTo>
                  <a:lnTo>
                    <a:pt x="20" y="23"/>
                  </a:lnTo>
                  <a:lnTo>
                    <a:pt x="29" y="15"/>
                  </a:lnTo>
                  <a:lnTo>
                    <a:pt x="38" y="8"/>
                  </a:lnTo>
                  <a:lnTo>
                    <a:pt x="47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138" y="62"/>
                  </a:lnTo>
                  <a:lnTo>
                    <a:pt x="146" y="69"/>
                  </a:lnTo>
                  <a:lnTo>
                    <a:pt x="151" y="71"/>
                  </a:lnTo>
                  <a:lnTo>
                    <a:pt x="156" y="69"/>
                  </a:lnTo>
                  <a:lnTo>
                    <a:pt x="159" y="74"/>
                  </a:lnTo>
                  <a:lnTo>
                    <a:pt x="134" y="99"/>
                  </a:lnTo>
                  <a:lnTo>
                    <a:pt x="131" y="98"/>
                  </a:lnTo>
                  <a:lnTo>
                    <a:pt x="126" y="96"/>
                  </a:lnTo>
                  <a:lnTo>
                    <a:pt x="120" y="91"/>
                  </a:lnTo>
                  <a:close/>
                  <a:moveTo>
                    <a:pt x="86" y="57"/>
                  </a:moveTo>
                  <a:lnTo>
                    <a:pt x="82" y="66"/>
                  </a:lnTo>
                  <a:lnTo>
                    <a:pt x="80" y="71"/>
                  </a:lnTo>
                  <a:lnTo>
                    <a:pt x="78" y="74"/>
                  </a:lnTo>
                  <a:lnTo>
                    <a:pt x="70" y="85"/>
                  </a:lnTo>
                  <a:lnTo>
                    <a:pt x="67" y="93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4"/>
                  </a:lnTo>
                  <a:lnTo>
                    <a:pt x="68" y="106"/>
                  </a:lnTo>
                  <a:lnTo>
                    <a:pt x="72" y="110"/>
                  </a:lnTo>
                  <a:lnTo>
                    <a:pt x="77" y="113"/>
                  </a:lnTo>
                  <a:lnTo>
                    <a:pt x="82" y="114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98" y="103"/>
                  </a:lnTo>
                  <a:lnTo>
                    <a:pt x="101" y="98"/>
                  </a:lnTo>
                  <a:lnTo>
                    <a:pt x="104" y="87"/>
                  </a:lnTo>
                  <a:lnTo>
                    <a:pt x="103" y="81"/>
                  </a:lnTo>
                  <a:lnTo>
                    <a:pt x="102" y="76"/>
                  </a:lnTo>
                  <a:lnTo>
                    <a:pt x="99" y="71"/>
                  </a:lnTo>
                  <a:lnTo>
                    <a:pt x="95" y="66"/>
                  </a:lnTo>
                  <a:lnTo>
                    <a:pt x="86" y="5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3" name="Freeform 210"/>
            <p:cNvSpPr>
              <a:spLocks/>
            </p:cNvSpPr>
            <p:nvPr/>
          </p:nvSpPr>
          <p:spPr bwMode="auto">
            <a:xfrm>
              <a:off x="2912" y="4086"/>
              <a:ext cx="43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w 174"/>
                <a:gd name="T73" fmla="*/ 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160"/>
                <a:gd name="T113" fmla="*/ 174 w 174"/>
                <a:gd name="T114" fmla="*/ 160 h 1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160">
                  <a:moveTo>
                    <a:pt x="91" y="160"/>
                  </a:moveTo>
                  <a:lnTo>
                    <a:pt x="0" y="69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2" y="23"/>
                  </a:lnTo>
                  <a:lnTo>
                    <a:pt x="45" y="18"/>
                  </a:lnTo>
                  <a:lnTo>
                    <a:pt x="49" y="14"/>
                  </a:lnTo>
                  <a:lnTo>
                    <a:pt x="58" y="7"/>
                  </a:lnTo>
                  <a:lnTo>
                    <a:pt x="65" y="3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1" y="16"/>
                  </a:lnTo>
                  <a:lnTo>
                    <a:pt x="174" y="78"/>
                  </a:lnTo>
                  <a:lnTo>
                    <a:pt x="149" y="102"/>
                  </a:lnTo>
                  <a:lnTo>
                    <a:pt x="93" y="48"/>
                  </a:lnTo>
                  <a:lnTo>
                    <a:pt x="85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2" y="43"/>
                  </a:lnTo>
                  <a:lnTo>
                    <a:pt x="55" y="53"/>
                  </a:lnTo>
                  <a:lnTo>
                    <a:pt x="53" y="57"/>
                  </a:lnTo>
                  <a:lnTo>
                    <a:pt x="53" y="62"/>
                  </a:lnTo>
                  <a:lnTo>
                    <a:pt x="53" y="68"/>
                  </a:lnTo>
                  <a:lnTo>
                    <a:pt x="55" y="72"/>
                  </a:lnTo>
                  <a:lnTo>
                    <a:pt x="59" y="77"/>
                  </a:lnTo>
                  <a:lnTo>
                    <a:pt x="62" y="81"/>
                  </a:lnTo>
                  <a:lnTo>
                    <a:pt x="117" y="135"/>
                  </a:lnTo>
                  <a:lnTo>
                    <a:pt x="91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4" name="Freeform 211"/>
            <p:cNvSpPr>
              <a:spLocks noEditPoints="1"/>
            </p:cNvSpPr>
            <p:nvPr/>
          </p:nvSpPr>
          <p:spPr bwMode="auto">
            <a:xfrm>
              <a:off x="2956" y="4035"/>
              <a:ext cx="40" cy="41"/>
            </a:xfrm>
            <a:custGeom>
              <a:avLst/>
              <a:gdLst>
                <a:gd name="T0" fmla="*/ 0 w 159"/>
                <a:gd name="T1" fmla="*/ 0 h 162"/>
                <a:gd name="T2" fmla="*/ 0 w 159"/>
                <a:gd name="T3" fmla="*/ 0 h 162"/>
                <a:gd name="T4" fmla="*/ 0 w 159"/>
                <a:gd name="T5" fmla="*/ 0 h 162"/>
                <a:gd name="T6" fmla="*/ 0 w 159"/>
                <a:gd name="T7" fmla="*/ 0 h 162"/>
                <a:gd name="T8" fmla="*/ 0 w 159"/>
                <a:gd name="T9" fmla="*/ 0 h 162"/>
                <a:gd name="T10" fmla="*/ 0 w 159"/>
                <a:gd name="T11" fmla="*/ 0 h 162"/>
                <a:gd name="T12" fmla="*/ 0 w 159"/>
                <a:gd name="T13" fmla="*/ 0 h 162"/>
                <a:gd name="T14" fmla="*/ 0 w 159"/>
                <a:gd name="T15" fmla="*/ 0 h 162"/>
                <a:gd name="T16" fmla="*/ 0 w 159"/>
                <a:gd name="T17" fmla="*/ 0 h 162"/>
                <a:gd name="T18" fmla="*/ 0 w 159"/>
                <a:gd name="T19" fmla="*/ 0 h 162"/>
                <a:gd name="T20" fmla="*/ 0 w 159"/>
                <a:gd name="T21" fmla="*/ 0 h 162"/>
                <a:gd name="T22" fmla="*/ 0 w 159"/>
                <a:gd name="T23" fmla="*/ 0 h 162"/>
                <a:gd name="T24" fmla="*/ 0 w 159"/>
                <a:gd name="T25" fmla="*/ 0 h 162"/>
                <a:gd name="T26" fmla="*/ 0 w 159"/>
                <a:gd name="T27" fmla="*/ 0 h 162"/>
                <a:gd name="T28" fmla="*/ 0 w 159"/>
                <a:gd name="T29" fmla="*/ 0 h 162"/>
                <a:gd name="T30" fmla="*/ 0 w 159"/>
                <a:gd name="T31" fmla="*/ 0 h 162"/>
                <a:gd name="T32" fmla="*/ 0 w 159"/>
                <a:gd name="T33" fmla="*/ 0 h 162"/>
                <a:gd name="T34" fmla="*/ 0 w 159"/>
                <a:gd name="T35" fmla="*/ 0 h 162"/>
                <a:gd name="T36" fmla="*/ 0 w 159"/>
                <a:gd name="T37" fmla="*/ 0 h 162"/>
                <a:gd name="T38" fmla="*/ 0 w 159"/>
                <a:gd name="T39" fmla="*/ 0 h 162"/>
                <a:gd name="T40" fmla="*/ 0 w 159"/>
                <a:gd name="T41" fmla="*/ 0 h 162"/>
                <a:gd name="T42" fmla="*/ 0 w 159"/>
                <a:gd name="T43" fmla="*/ 0 h 162"/>
                <a:gd name="T44" fmla="*/ 0 w 159"/>
                <a:gd name="T45" fmla="*/ 0 h 162"/>
                <a:gd name="T46" fmla="*/ 0 w 159"/>
                <a:gd name="T47" fmla="*/ 0 h 162"/>
                <a:gd name="T48" fmla="*/ 0 w 159"/>
                <a:gd name="T49" fmla="*/ 0 h 162"/>
                <a:gd name="T50" fmla="*/ 0 w 159"/>
                <a:gd name="T51" fmla="*/ 0 h 162"/>
                <a:gd name="T52" fmla="*/ 0 w 159"/>
                <a:gd name="T53" fmla="*/ 0 h 162"/>
                <a:gd name="T54" fmla="*/ 0 w 159"/>
                <a:gd name="T55" fmla="*/ 0 h 162"/>
                <a:gd name="T56" fmla="*/ 0 w 159"/>
                <a:gd name="T57" fmla="*/ 0 h 162"/>
                <a:gd name="T58" fmla="*/ 0 w 159"/>
                <a:gd name="T59" fmla="*/ 0 h 162"/>
                <a:gd name="T60" fmla="*/ 0 w 159"/>
                <a:gd name="T61" fmla="*/ 0 h 162"/>
                <a:gd name="T62" fmla="*/ 0 w 159"/>
                <a:gd name="T63" fmla="*/ 0 h 162"/>
                <a:gd name="T64" fmla="*/ 0 w 159"/>
                <a:gd name="T65" fmla="*/ 0 h 162"/>
                <a:gd name="T66" fmla="*/ 0 w 159"/>
                <a:gd name="T67" fmla="*/ 0 h 162"/>
                <a:gd name="T68" fmla="*/ 0 w 159"/>
                <a:gd name="T69" fmla="*/ 0 h 162"/>
                <a:gd name="T70" fmla="*/ 0 w 159"/>
                <a:gd name="T71" fmla="*/ 0 h 162"/>
                <a:gd name="T72" fmla="*/ 0 w 159"/>
                <a:gd name="T73" fmla="*/ 0 h 162"/>
                <a:gd name="T74" fmla="*/ 0 w 159"/>
                <a:gd name="T75" fmla="*/ 0 h 162"/>
                <a:gd name="T76" fmla="*/ 0 w 159"/>
                <a:gd name="T77" fmla="*/ 0 h 162"/>
                <a:gd name="T78" fmla="*/ 0 w 159"/>
                <a:gd name="T79" fmla="*/ 0 h 162"/>
                <a:gd name="T80" fmla="*/ 0 w 159"/>
                <a:gd name="T81" fmla="*/ 0 h 162"/>
                <a:gd name="T82" fmla="*/ 0 w 159"/>
                <a:gd name="T83" fmla="*/ 0 h 162"/>
                <a:gd name="T84" fmla="*/ 0 w 159"/>
                <a:gd name="T85" fmla="*/ 0 h 162"/>
                <a:gd name="T86" fmla="*/ 0 w 159"/>
                <a:gd name="T87" fmla="*/ 0 h 1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2"/>
                <a:gd name="T134" fmla="*/ 159 w 159"/>
                <a:gd name="T135" fmla="*/ 162 h 1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2">
                  <a:moveTo>
                    <a:pt x="80" y="41"/>
                  </a:moveTo>
                  <a:lnTo>
                    <a:pt x="69" y="32"/>
                  </a:lnTo>
                  <a:lnTo>
                    <a:pt x="58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2" y="33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30" y="56"/>
                  </a:lnTo>
                  <a:lnTo>
                    <a:pt x="31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7" y="82"/>
                  </a:lnTo>
                  <a:lnTo>
                    <a:pt x="52" y="85"/>
                  </a:lnTo>
                  <a:lnTo>
                    <a:pt x="63" y="88"/>
                  </a:lnTo>
                  <a:lnTo>
                    <a:pt x="73" y="86"/>
                  </a:lnTo>
                  <a:lnTo>
                    <a:pt x="78" y="84"/>
                  </a:lnTo>
                  <a:lnTo>
                    <a:pt x="81" y="80"/>
                  </a:lnTo>
                  <a:lnTo>
                    <a:pt x="87" y="71"/>
                  </a:lnTo>
                  <a:lnTo>
                    <a:pt x="89" y="61"/>
                  </a:lnTo>
                  <a:lnTo>
                    <a:pt x="88" y="55"/>
                  </a:lnTo>
                  <a:lnTo>
                    <a:pt x="86" y="50"/>
                  </a:lnTo>
                  <a:lnTo>
                    <a:pt x="83" y="45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0" y="81"/>
                  </a:lnTo>
                  <a:lnTo>
                    <a:pt x="107" y="88"/>
                  </a:lnTo>
                  <a:lnTo>
                    <a:pt x="103" y="96"/>
                  </a:lnTo>
                  <a:lnTo>
                    <a:pt x="97" y="103"/>
                  </a:lnTo>
                  <a:lnTo>
                    <a:pt x="87" y="111"/>
                  </a:lnTo>
                  <a:lnTo>
                    <a:pt x="78" y="117"/>
                  </a:lnTo>
                  <a:lnTo>
                    <a:pt x="68" y="120"/>
                  </a:lnTo>
                  <a:lnTo>
                    <a:pt x="58" y="121"/>
                  </a:lnTo>
                  <a:lnTo>
                    <a:pt x="48" y="120"/>
                  </a:lnTo>
                  <a:lnTo>
                    <a:pt x="38" y="117"/>
                  </a:lnTo>
                  <a:lnTo>
                    <a:pt x="33" y="113"/>
                  </a:lnTo>
                  <a:lnTo>
                    <a:pt x="28" y="110"/>
                  </a:lnTo>
                  <a:lnTo>
                    <a:pt x="19" y="103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0" y="28"/>
                  </a:lnTo>
                  <a:lnTo>
                    <a:pt x="19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6"/>
                  </a:lnTo>
                  <a:lnTo>
                    <a:pt x="94" y="10"/>
                  </a:lnTo>
                  <a:lnTo>
                    <a:pt x="108" y="20"/>
                  </a:lnTo>
                  <a:lnTo>
                    <a:pt x="123" y="33"/>
                  </a:lnTo>
                  <a:lnTo>
                    <a:pt x="137" y="48"/>
                  </a:lnTo>
                  <a:lnTo>
                    <a:pt x="147" y="64"/>
                  </a:lnTo>
                  <a:lnTo>
                    <a:pt x="155" y="79"/>
                  </a:lnTo>
                  <a:lnTo>
                    <a:pt x="159" y="93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21"/>
                  </a:lnTo>
                  <a:lnTo>
                    <a:pt x="150" y="132"/>
                  </a:lnTo>
                  <a:lnTo>
                    <a:pt x="140" y="145"/>
                  </a:lnTo>
                  <a:lnTo>
                    <a:pt x="132" y="153"/>
                  </a:lnTo>
                  <a:lnTo>
                    <a:pt x="123" y="158"/>
                  </a:lnTo>
                  <a:lnTo>
                    <a:pt x="115" y="161"/>
                  </a:lnTo>
                  <a:lnTo>
                    <a:pt x="106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1" y="156"/>
                  </a:lnTo>
                  <a:lnTo>
                    <a:pt x="74" y="150"/>
                  </a:lnTo>
                  <a:lnTo>
                    <a:pt x="97" y="126"/>
                  </a:lnTo>
                  <a:lnTo>
                    <a:pt x="104" y="129"/>
                  </a:lnTo>
                  <a:lnTo>
                    <a:pt x="110" y="130"/>
                  </a:lnTo>
                  <a:lnTo>
                    <a:pt x="114" y="129"/>
                  </a:lnTo>
                  <a:lnTo>
                    <a:pt x="117" y="128"/>
                  </a:lnTo>
                  <a:lnTo>
                    <a:pt x="123" y="123"/>
                  </a:lnTo>
                  <a:lnTo>
                    <a:pt x="129" y="112"/>
                  </a:lnTo>
                  <a:lnTo>
                    <a:pt x="129" y="101"/>
                  </a:lnTo>
                  <a:lnTo>
                    <a:pt x="127" y="94"/>
                  </a:lnTo>
                  <a:lnTo>
                    <a:pt x="123" y="87"/>
                  </a:lnTo>
                  <a:lnTo>
                    <a:pt x="118" y="80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5" name="Freeform 212"/>
            <p:cNvSpPr>
              <a:spLocks noEditPoints="1"/>
            </p:cNvSpPr>
            <p:nvPr/>
          </p:nvSpPr>
          <p:spPr bwMode="auto">
            <a:xfrm>
              <a:off x="2982" y="4008"/>
              <a:ext cx="42" cy="42"/>
            </a:xfrm>
            <a:custGeom>
              <a:avLst/>
              <a:gdLst>
                <a:gd name="T0" fmla="*/ 0 w 167"/>
                <a:gd name="T1" fmla="*/ 0 h 167"/>
                <a:gd name="T2" fmla="*/ 0 w 167"/>
                <a:gd name="T3" fmla="*/ 0 h 167"/>
                <a:gd name="T4" fmla="*/ 0 w 167"/>
                <a:gd name="T5" fmla="*/ 0 h 167"/>
                <a:gd name="T6" fmla="*/ 0 w 167"/>
                <a:gd name="T7" fmla="*/ 0 h 167"/>
                <a:gd name="T8" fmla="*/ 0 w 167"/>
                <a:gd name="T9" fmla="*/ 0 h 167"/>
                <a:gd name="T10" fmla="*/ 0 w 167"/>
                <a:gd name="T11" fmla="*/ 0 h 167"/>
                <a:gd name="T12" fmla="*/ 0 w 167"/>
                <a:gd name="T13" fmla="*/ 0 h 167"/>
                <a:gd name="T14" fmla="*/ 0 w 167"/>
                <a:gd name="T15" fmla="*/ 0 h 167"/>
                <a:gd name="T16" fmla="*/ 0 w 167"/>
                <a:gd name="T17" fmla="*/ 0 h 167"/>
                <a:gd name="T18" fmla="*/ 0 w 167"/>
                <a:gd name="T19" fmla="*/ 0 h 167"/>
                <a:gd name="T20" fmla="*/ 0 w 167"/>
                <a:gd name="T21" fmla="*/ 0 h 167"/>
                <a:gd name="T22" fmla="*/ 0 w 167"/>
                <a:gd name="T23" fmla="*/ 0 h 167"/>
                <a:gd name="T24" fmla="*/ 0 w 167"/>
                <a:gd name="T25" fmla="*/ 0 h 167"/>
                <a:gd name="T26" fmla="*/ 0 w 167"/>
                <a:gd name="T27" fmla="*/ 0 h 167"/>
                <a:gd name="T28" fmla="*/ 0 w 167"/>
                <a:gd name="T29" fmla="*/ 0 h 167"/>
                <a:gd name="T30" fmla="*/ 0 w 167"/>
                <a:gd name="T31" fmla="*/ 0 h 167"/>
                <a:gd name="T32" fmla="*/ 0 w 167"/>
                <a:gd name="T33" fmla="*/ 0 h 167"/>
                <a:gd name="T34" fmla="*/ 0 w 167"/>
                <a:gd name="T35" fmla="*/ 0 h 167"/>
                <a:gd name="T36" fmla="*/ 0 w 167"/>
                <a:gd name="T37" fmla="*/ 0 h 167"/>
                <a:gd name="T38" fmla="*/ 0 w 167"/>
                <a:gd name="T39" fmla="*/ 0 h 167"/>
                <a:gd name="T40" fmla="*/ 0 w 167"/>
                <a:gd name="T41" fmla="*/ 0 h 167"/>
                <a:gd name="T42" fmla="*/ 0 w 167"/>
                <a:gd name="T43" fmla="*/ 0 h 167"/>
                <a:gd name="T44" fmla="*/ 0 w 167"/>
                <a:gd name="T45" fmla="*/ 0 h 167"/>
                <a:gd name="T46" fmla="*/ 0 w 167"/>
                <a:gd name="T47" fmla="*/ 0 h 167"/>
                <a:gd name="T48" fmla="*/ 0 w 167"/>
                <a:gd name="T49" fmla="*/ 0 h 167"/>
                <a:gd name="T50" fmla="*/ 0 w 167"/>
                <a:gd name="T51" fmla="*/ 0 h 167"/>
                <a:gd name="T52" fmla="*/ 0 w 167"/>
                <a:gd name="T53" fmla="*/ 0 h 167"/>
                <a:gd name="T54" fmla="*/ 0 w 167"/>
                <a:gd name="T55" fmla="*/ 0 h 167"/>
                <a:gd name="T56" fmla="*/ 0 w 167"/>
                <a:gd name="T57" fmla="*/ 0 h 167"/>
                <a:gd name="T58" fmla="*/ 0 w 167"/>
                <a:gd name="T59" fmla="*/ 0 h 167"/>
                <a:gd name="T60" fmla="*/ 0 w 167"/>
                <a:gd name="T61" fmla="*/ 0 h 167"/>
                <a:gd name="T62" fmla="*/ 0 w 167"/>
                <a:gd name="T63" fmla="*/ 0 h 167"/>
                <a:gd name="T64" fmla="*/ 0 w 167"/>
                <a:gd name="T65" fmla="*/ 0 h 167"/>
                <a:gd name="T66" fmla="*/ 0 w 167"/>
                <a:gd name="T67" fmla="*/ 0 h 167"/>
                <a:gd name="T68" fmla="*/ 0 w 167"/>
                <a:gd name="T69" fmla="*/ 0 h 167"/>
                <a:gd name="T70" fmla="*/ 0 w 167"/>
                <a:gd name="T71" fmla="*/ 0 h 167"/>
                <a:gd name="T72" fmla="*/ 0 w 167"/>
                <a:gd name="T73" fmla="*/ 0 h 167"/>
                <a:gd name="T74" fmla="*/ 0 w 167"/>
                <a:gd name="T75" fmla="*/ 0 h 167"/>
                <a:gd name="T76" fmla="*/ 0 w 167"/>
                <a:gd name="T77" fmla="*/ 0 h 167"/>
                <a:gd name="T78" fmla="*/ 0 w 167"/>
                <a:gd name="T79" fmla="*/ 0 h 167"/>
                <a:gd name="T80" fmla="*/ 0 w 167"/>
                <a:gd name="T81" fmla="*/ 0 h 167"/>
                <a:gd name="T82" fmla="*/ 0 w 167"/>
                <a:gd name="T83" fmla="*/ 0 h 167"/>
                <a:gd name="T84" fmla="*/ 0 w 167"/>
                <a:gd name="T85" fmla="*/ 0 h 167"/>
                <a:gd name="T86" fmla="*/ 0 w 167"/>
                <a:gd name="T87" fmla="*/ 0 h 167"/>
                <a:gd name="T88" fmla="*/ 0 w 167"/>
                <a:gd name="T89" fmla="*/ 0 h 167"/>
                <a:gd name="T90" fmla="*/ 0 w 167"/>
                <a:gd name="T91" fmla="*/ 0 h 167"/>
                <a:gd name="T92" fmla="*/ 0 w 167"/>
                <a:gd name="T93" fmla="*/ 0 h 167"/>
                <a:gd name="T94" fmla="*/ 0 w 167"/>
                <a:gd name="T95" fmla="*/ 0 h 167"/>
                <a:gd name="T96" fmla="*/ 0 w 167"/>
                <a:gd name="T97" fmla="*/ 0 h 167"/>
                <a:gd name="T98" fmla="*/ 0 w 167"/>
                <a:gd name="T99" fmla="*/ 0 h 167"/>
                <a:gd name="T100" fmla="*/ 0 w 167"/>
                <a:gd name="T101" fmla="*/ 0 h 167"/>
                <a:gd name="T102" fmla="*/ 0 w 167"/>
                <a:gd name="T103" fmla="*/ 0 h 167"/>
                <a:gd name="T104" fmla="*/ 0 w 167"/>
                <a:gd name="T105" fmla="*/ 0 h 167"/>
                <a:gd name="T106" fmla="*/ 0 w 167"/>
                <a:gd name="T107" fmla="*/ 0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7"/>
                <a:gd name="T163" fmla="*/ 0 h 167"/>
                <a:gd name="T164" fmla="*/ 167 w 1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7" h="167">
                  <a:moveTo>
                    <a:pt x="88" y="124"/>
                  </a:moveTo>
                  <a:lnTo>
                    <a:pt x="92" y="129"/>
                  </a:lnTo>
                  <a:lnTo>
                    <a:pt x="97" y="132"/>
                  </a:lnTo>
                  <a:lnTo>
                    <a:pt x="106" y="134"/>
                  </a:lnTo>
                  <a:lnTo>
                    <a:pt x="111" y="133"/>
                  </a:lnTo>
                  <a:lnTo>
                    <a:pt x="115" y="131"/>
                  </a:lnTo>
                  <a:lnTo>
                    <a:pt x="125" y="124"/>
                  </a:lnTo>
                  <a:lnTo>
                    <a:pt x="131" y="115"/>
                  </a:lnTo>
                  <a:lnTo>
                    <a:pt x="134" y="105"/>
                  </a:lnTo>
                  <a:lnTo>
                    <a:pt x="133" y="101"/>
                  </a:lnTo>
                  <a:lnTo>
                    <a:pt x="132" y="96"/>
                  </a:lnTo>
                  <a:lnTo>
                    <a:pt x="126" y="87"/>
                  </a:lnTo>
                  <a:lnTo>
                    <a:pt x="116" y="81"/>
                  </a:lnTo>
                  <a:lnTo>
                    <a:pt x="107" y="78"/>
                  </a:lnTo>
                  <a:lnTo>
                    <a:pt x="101" y="79"/>
                  </a:lnTo>
                  <a:lnTo>
                    <a:pt x="96" y="81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84" y="92"/>
                  </a:lnTo>
                  <a:lnTo>
                    <a:pt x="81" y="96"/>
                  </a:lnTo>
                  <a:lnTo>
                    <a:pt x="79" y="105"/>
                  </a:lnTo>
                  <a:lnTo>
                    <a:pt x="80" y="111"/>
                  </a:lnTo>
                  <a:lnTo>
                    <a:pt x="81" y="116"/>
                  </a:lnTo>
                  <a:lnTo>
                    <a:pt x="84" y="120"/>
                  </a:lnTo>
                  <a:lnTo>
                    <a:pt x="88" y="124"/>
                  </a:lnTo>
                  <a:close/>
                  <a:moveTo>
                    <a:pt x="37" y="71"/>
                  </a:moveTo>
                  <a:lnTo>
                    <a:pt x="41" y="74"/>
                  </a:lnTo>
                  <a:lnTo>
                    <a:pt x="44" y="76"/>
                  </a:lnTo>
                  <a:lnTo>
                    <a:pt x="49" y="77"/>
                  </a:lnTo>
                  <a:lnTo>
                    <a:pt x="53" y="78"/>
                  </a:lnTo>
                  <a:lnTo>
                    <a:pt x="57" y="77"/>
                  </a:lnTo>
                  <a:lnTo>
                    <a:pt x="60" y="75"/>
                  </a:lnTo>
                  <a:lnTo>
                    <a:pt x="69" y="68"/>
                  </a:lnTo>
                  <a:lnTo>
                    <a:pt x="75" y="60"/>
                  </a:lnTo>
                  <a:lnTo>
                    <a:pt x="77" y="53"/>
                  </a:lnTo>
                  <a:lnTo>
                    <a:pt x="77" y="48"/>
                  </a:lnTo>
                  <a:lnTo>
                    <a:pt x="76" y="45"/>
                  </a:lnTo>
                  <a:lnTo>
                    <a:pt x="72" y="38"/>
                  </a:lnTo>
                  <a:lnTo>
                    <a:pt x="65" y="33"/>
                  </a:lnTo>
                  <a:lnTo>
                    <a:pt x="57" y="31"/>
                  </a:lnTo>
                  <a:lnTo>
                    <a:pt x="53" y="33"/>
                  </a:lnTo>
                  <a:lnTo>
                    <a:pt x="49" y="35"/>
                  </a:lnTo>
                  <a:lnTo>
                    <a:pt x="40" y="40"/>
                  </a:lnTo>
                  <a:lnTo>
                    <a:pt x="34" y="48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3" y="64"/>
                  </a:lnTo>
                  <a:lnTo>
                    <a:pt x="35" y="67"/>
                  </a:lnTo>
                  <a:lnTo>
                    <a:pt x="37" y="71"/>
                  </a:lnTo>
                  <a:close/>
                  <a:moveTo>
                    <a:pt x="52" y="103"/>
                  </a:moveTo>
                  <a:lnTo>
                    <a:pt x="41" y="105"/>
                  </a:lnTo>
                  <a:lnTo>
                    <a:pt x="36" y="105"/>
                  </a:lnTo>
                  <a:lnTo>
                    <a:pt x="32" y="104"/>
                  </a:lnTo>
                  <a:lnTo>
                    <a:pt x="27" y="103"/>
                  </a:lnTo>
                  <a:lnTo>
                    <a:pt x="22" y="101"/>
                  </a:lnTo>
                  <a:lnTo>
                    <a:pt x="14" y="94"/>
                  </a:lnTo>
                  <a:lnTo>
                    <a:pt x="8" y="85"/>
                  </a:lnTo>
                  <a:lnTo>
                    <a:pt x="2" y="77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49"/>
                  </a:lnTo>
                  <a:lnTo>
                    <a:pt x="5" y="40"/>
                  </a:lnTo>
                  <a:lnTo>
                    <a:pt x="12" y="30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50" y="2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0" y="10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5" y="31"/>
                  </a:lnTo>
                  <a:lnTo>
                    <a:pt x="106" y="42"/>
                  </a:lnTo>
                  <a:lnTo>
                    <a:pt x="106" y="47"/>
                  </a:lnTo>
                  <a:lnTo>
                    <a:pt x="104" y="53"/>
                  </a:lnTo>
                  <a:lnTo>
                    <a:pt x="116" y="49"/>
                  </a:lnTo>
                  <a:lnTo>
                    <a:pt x="123" y="49"/>
                  </a:lnTo>
                  <a:lnTo>
                    <a:pt x="128" y="50"/>
                  </a:lnTo>
                  <a:lnTo>
                    <a:pt x="134" y="53"/>
                  </a:lnTo>
                  <a:lnTo>
                    <a:pt x="139" y="55"/>
                  </a:lnTo>
                  <a:lnTo>
                    <a:pt x="146" y="59"/>
                  </a:lnTo>
                  <a:lnTo>
                    <a:pt x="151" y="63"/>
                  </a:lnTo>
                  <a:lnTo>
                    <a:pt x="158" y="73"/>
                  </a:lnTo>
                  <a:lnTo>
                    <a:pt x="164" y="82"/>
                  </a:lnTo>
                  <a:lnTo>
                    <a:pt x="166" y="92"/>
                  </a:lnTo>
                  <a:lnTo>
                    <a:pt x="167" y="102"/>
                  </a:lnTo>
                  <a:lnTo>
                    <a:pt x="165" y="113"/>
                  </a:lnTo>
                  <a:lnTo>
                    <a:pt x="161" y="123"/>
                  </a:lnTo>
                  <a:lnTo>
                    <a:pt x="153" y="134"/>
                  </a:lnTo>
                  <a:lnTo>
                    <a:pt x="145" y="144"/>
                  </a:lnTo>
                  <a:lnTo>
                    <a:pt x="134" y="154"/>
                  </a:lnTo>
                  <a:lnTo>
                    <a:pt x="124" y="160"/>
                  </a:lnTo>
                  <a:lnTo>
                    <a:pt x="113" y="164"/>
                  </a:lnTo>
                  <a:lnTo>
                    <a:pt x="102" y="167"/>
                  </a:lnTo>
                  <a:lnTo>
                    <a:pt x="93" y="167"/>
                  </a:lnTo>
                  <a:lnTo>
                    <a:pt x="82" y="163"/>
                  </a:lnTo>
                  <a:lnTo>
                    <a:pt x="78" y="161"/>
                  </a:lnTo>
                  <a:lnTo>
                    <a:pt x="73" y="158"/>
                  </a:lnTo>
                  <a:lnTo>
                    <a:pt x="65" y="151"/>
                  </a:lnTo>
                  <a:lnTo>
                    <a:pt x="55" y="140"/>
                  </a:lnTo>
                  <a:lnTo>
                    <a:pt x="51" y="129"/>
                  </a:lnTo>
                  <a:lnTo>
                    <a:pt x="50" y="117"/>
                  </a:lnTo>
                  <a:lnTo>
                    <a:pt x="51" y="111"/>
                  </a:lnTo>
                  <a:lnTo>
                    <a:pt x="52" y="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6" name="Freeform 213"/>
            <p:cNvSpPr>
              <a:spLocks noEditPoints="1"/>
            </p:cNvSpPr>
            <p:nvPr/>
          </p:nvSpPr>
          <p:spPr bwMode="auto">
            <a:xfrm>
              <a:off x="3089" y="4269"/>
              <a:ext cx="49" cy="49"/>
            </a:xfrm>
            <a:custGeom>
              <a:avLst/>
              <a:gdLst>
                <a:gd name="T0" fmla="*/ 0 w 199"/>
                <a:gd name="T1" fmla="*/ 0 h 198"/>
                <a:gd name="T2" fmla="*/ 0 w 199"/>
                <a:gd name="T3" fmla="*/ 0 h 198"/>
                <a:gd name="T4" fmla="*/ 0 w 199"/>
                <a:gd name="T5" fmla="*/ 0 h 198"/>
                <a:gd name="T6" fmla="*/ 0 w 199"/>
                <a:gd name="T7" fmla="*/ 0 h 198"/>
                <a:gd name="T8" fmla="*/ 0 w 199"/>
                <a:gd name="T9" fmla="*/ 0 h 198"/>
                <a:gd name="T10" fmla="*/ 0 w 199"/>
                <a:gd name="T11" fmla="*/ 0 h 198"/>
                <a:gd name="T12" fmla="*/ 0 w 199"/>
                <a:gd name="T13" fmla="*/ 0 h 198"/>
                <a:gd name="T14" fmla="*/ 0 w 199"/>
                <a:gd name="T15" fmla="*/ 0 h 198"/>
                <a:gd name="T16" fmla="*/ 0 w 199"/>
                <a:gd name="T17" fmla="*/ 0 h 198"/>
                <a:gd name="T18" fmla="*/ 0 w 199"/>
                <a:gd name="T19" fmla="*/ 0 h 198"/>
                <a:gd name="T20" fmla="*/ 0 w 199"/>
                <a:gd name="T21" fmla="*/ 0 h 198"/>
                <a:gd name="T22" fmla="*/ 0 w 199"/>
                <a:gd name="T23" fmla="*/ 0 h 198"/>
                <a:gd name="T24" fmla="*/ 0 w 199"/>
                <a:gd name="T25" fmla="*/ 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9"/>
                <a:gd name="T40" fmla="*/ 0 h 198"/>
                <a:gd name="T41" fmla="*/ 199 w 199"/>
                <a:gd name="T42" fmla="*/ 198 h 1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9" h="198">
                  <a:moveTo>
                    <a:pt x="41" y="39"/>
                  </a:moveTo>
                  <a:lnTo>
                    <a:pt x="76" y="109"/>
                  </a:lnTo>
                  <a:lnTo>
                    <a:pt x="110" y="75"/>
                  </a:lnTo>
                  <a:lnTo>
                    <a:pt x="41" y="39"/>
                  </a:lnTo>
                  <a:close/>
                  <a:moveTo>
                    <a:pt x="0" y="30"/>
                  </a:moveTo>
                  <a:lnTo>
                    <a:pt x="30" y="0"/>
                  </a:lnTo>
                  <a:lnTo>
                    <a:pt x="199" y="79"/>
                  </a:lnTo>
                  <a:lnTo>
                    <a:pt x="172" y="106"/>
                  </a:lnTo>
                  <a:lnTo>
                    <a:pt x="139" y="89"/>
                  </a:lnTo>
                  <a:lnTo>
                    <a:pt x="90" y="136"/>
                  </a:lnTo>
                  <a:lnTo>
                    <a:pt x="108" y="170"/>
                  </a:lnTo>
                  <a:lnTo>
                    <a:pt x="81" y="19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7" name="Freeform 214"/>
            <p:cNvSpPr>
              <a:spLocks/>
            </p:cNvSpPr>
            <p:nvPr/>
          </p:nvSpPr>
          <p:spPr bwMode="auto">
            <a:xfrm>
              <a:off x="3120" y="4247"/>
              <a:ext cx="29" cy="37"/>
            </a:xfrm>
            <a:custGeom>
              <a:avLst/>
              <a:gdLst>
                <a:gd name="T0" fmla="*/ 0 w 116"/>
                <a:gd name="T1" fmla="*/ 0 h 146"/>
                <a:gd name="T2" fmla="*/ 0 w 116"/>
                <a:gd name="T3" fmla="*/ 0 h 146"/>
                <a:gd name="T4" fmla="*/ 0 w 116"/>
                <a:gd name="T5" fmla="*/ 0 h 146"/>
                <a:gd name="T6" fmla="*/ 0 w 116"/>
                <a:gd name="T7" fmla="*/ 0 h 146"/>
                <a:gd name="T8" fmla="*/ 0 w 116"/>
                <a:gd name="T9" fmla="*/ 0 h 146"/>
                <a:gd name="T10" fmla="*/ 0 w 116"/>
                <a:gd name="T11" fmla="*/ 0 h 146"/>
                <a:gd name="T12" fmla="*/ 0 w 116"/>
                <a:gd name="T13" fmla="*/ 0 h 146"/>
                <a:gd name="T14" fmla="*/ 0 w 116"/>
                <a:gd name="T15" fmla="*/ 0 h 146"/>
                <a:gd name="T16" fmla="*/ 0 w 116"/>
                <a:gd name="T17" fmla="*/ 0 h 146"/>
                <a:gd name="T18" fmla="*/ 0 w 116"/>
                <a:gd name="T19" fmla="*/ 0 h 146"/>
                <a:gd name="T20" fmla="*/ 0 w 116"/>
                <a:gd name="T21" fmla="*/ 0 h 146"/>
                <a:gd name="T22" fmla="*/ 0 w 116"/>
                <a:gd name="T23" fmla="*/ 0 h 146"/>
                <a:gd name="T24" fmla="*/ 0 w 116"/>
                <a:gd name="T25" fmla="*/ 0 h 146"/>
                <a:gd name="T26" fmla="*/ 0 w 116"/>
                <a:gd name="T27" fmla="*/ 0 h 146"/>
                <a:gd name="T28" fmla="*/ 0 w 116"/>
                <a:gd name="T29" fmla="*/ 0 h 146"/>
                <a:gd name="T30" fmla="*/ 0 w 116"/>
                <a:gd name="T31" fmla="*/ 0 h 146"/>
                <a:gd name="T32" fmla="*/ 0 w 116"/>
                <a:gd name="T33" fmla="*/ 0 h 146"/>
                <a:gd name="T34" fmla="*/ 0 w 116"/>
                <a:gd name="T35" fmla="*/ 0 h 146"/>
                <a:gd name="T36" fmla="*/ 0 w 116"/>
                <a:gd name="T37" fmla="*/ 0 h 146"/>
                <a:gd name="T38" fmla="*/ 0 w 116"/>
                <a:gd name="T39" fmla="*/ 0 h 146"/>
                <a:gd name="T40" fmla="*/ 0 w 116"/>
                <a:gd name="T41" fmla="*/ 0 h 146"/>
                <a:gd name="T42" fmla="*/ 0 w 116"/>
                <a:gd name="T43" fmla="*/ 0 h 146"/>
                <a:gd name="T44" fmla="*/ 0 w 116"/>
                <a:gd name="T45" fmla="*/ 0 h 146"/>
                <a:gd name="T46" fmla="*/ 0 w 116"/>
                <a:gd name="T47" fmla="*/ 0 h 146"/>
                <a:gd name="T48" fmla="*/ 0 w 116"/>
                <a:gd name="T49" fmla="*/ 0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146"/>
                <a:gd name="T77" fmla="*/ 116 w 116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146">
                  <a:moveTo>
                    <a:pt x="92" y="146"/>
                  </a:moveTo>
                  <a:lnTo>
                    <a:pt x="0" y="56"/>
                  </a:lnTo>
                  <a:lnTo>
                    <a:pt x="22" y="33"/>
                  </a:lnTo>
                  <a:lnTo>
                    <a:pt x="38" y="48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5" y="23"/>
                  </a:lnTo>
                  <a:lnTo>
                    <a:pt x="37" y="18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1" y="0"/>
                  </a:lnTo>
                  <a:lnTo>
                    <a:pt x="75" y="25"/>
                  </a:lnTo>
                  <a:lnTo>
                    <a:pt x="66" y="33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7" y="54"/>
                  </a:lnTo>
                  <a:lnTo>
                    <a:pt x="57" y="59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7" y="74"/>
                  </a:lnTo>
                  <a:lnTo>
                    <a:pt x="116" y="122"/>
                  </a:lnTo>
                  <a:lnTo>
                    <a:pt x="92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8" name="Freeform 215"/>
            <p:cNvSpPr>
              <a:spLocks noEditPoints="1"/>
            </p:cNvSpPr>
            <p:nvPr/>
          </p:nvSpPr>
          <p:spPr bwMode="auto">
            <a:xfrm>
              <a:off x="3142" y="4222"/>
              <a:ext cx="44" cy="49"/>
            </a:xfrm>
            <a:custGeom>
              <a:avLst/>
              <a:gdLst>
                <a:gd name="T0" fmla="*/ 0 w 177"/>
                <a:gd name="T1" fmla="*/ 0 h 198"/>
                <a:gd name="T2" fmla="*/ 0 w 177"/>
                <a:gd name="T3" fmla="*/ 0 h 198"/>
                <a:gd name="T4" fmla="*/ 0 w 177"/>
                <a:gd name="T5" fmla="*/ 0 h 198"/>
                <a:gd name="T6" fmla="*/ 0 w 177"/>
                <a:gd name="T7" fmla="*/ 0 h 198"/>
                <a:gd name="T8" fmla="*/ 0 w 177"/>
                <a:gd name="T9" fmla="*/ 0 h 198"/>
                <a:gd name="T10" fmla="*/ 0 w 177"/>
                <a:gd name="T11" fmla="*/ 0 h 198"/>
                <a:gd name="T12" fmla="*/ 0 w 177"/>
                <a:gd name="T13" fmla="*/ 0 h 198"/>
                <a:gd name="T14" fmla="*/ 0 w 177"/>
                <a:gd name="T15" fmla="*/ 0 h 198"/>
                <a:gd name="T16" fmla="*/ 0 w 177"/>
                <a:gd name="T17" fmla="*/ 0 h 198"/>
                <a:gd name="T18" fmla="*/ 0 w 177"/>
                <a:gd name="T19" fmla="*/ 0 h 198"/>
                <a:gd name="T20" fmla="*/ 0 w 177"/>
                <a:gd name="T21" fmla="*/ 0 h 198"/>
                <a:gd name="T22" fmla="*/ 0 w 177"/>
                <a:gd name="T23" fmla="*/ 0 h 198"/>
                <a:gd name="T24" fmla="*/ 0 w 177"/>
                <a:gd name="T25" fmla="*/ 0 h 198"/>
                <a:gd name="T26" fmla="*/ 0 w 177"/>
                <a:gd name="T27" fmla="*/ 0 h 198"/>
                <a:gd name="T28" fmla="*/ 0 w 177"/>
                <a:gd name="T29" fmla="*/ 0 h 198"/>
                <a:gd name="T30" fmla="*/ 0 w 177"/>
                <a:gd name="T31" fmla="*/ 0 h 198"/>
                <a:gd name="T32" fmla="*/ 0 w 177"/>
                <a:gd name="T33" fmla="*/ 0 h 198"/>
                <a:gd name="T34" fmla="*/ 0 w 177"/>
                <a:gd name="T35" fmla="*/ 0 h 198"/>
                <a:gd name="T36" fmla="*/ 0 w 177"/>
                <a:gd name="T37" fmla="*/ 0 h 198"/>
                <a:gd name="T38" fmla="*/ 0 w 177"/>
                <a:gd name="T39" fmla="*/ 0 h 198"/>
                <a:gd name="T40" fmla="*/ 0 w 177"/>
                <a:gd name="T41" fmla="*/ 0 h 198"/>
                <a:gd name="T42" fmla="*/ 0 w 177"/>
                <a:gd name="T43" fmla="*/ 0 h 198"/>
                <a:gd name="T44" fmla="*/ 0 w 177"/>
                <a:gd name="T45" fmla="*/ 0 h 198"/>
                <a:gd name="T46" fmla="*/ 0 w 177"/>
                <a:gd name="T47" fmla="*/ 0 h 198"/>
                <a:gd name="T48" fmla="*/ 0 w 177"/>
                <a:gd name="T49" fmla="*/ 0 h 198"/>
                <a:gd name="T50" fmla="*/ 0 w 177"/>
                <a:gd name="T51" fmla="*/ 0 h 198"/>
                <a:gd name="T52" fmla="*/ 0 w 177"/>
                <a:gd name="T53" fmla="*/ 0 h 198"/>
                <a:gd name="T54" fmla="*/ 0 w 177"/>
                <a:gd name="T55" fmla="*/ 0 h 198"/>
                <a:gd name="T56" fmla="*/ 0 w 177"/>
                <a:gd name="T57" fmla="*/ 0 h 198"/>
                <a:gd name="T58" fmla="*/ 0 w 177"/>
                <a:gd name="T59" fmla="*/ 0 h 198"/>
                <a:gd name="T60" fmla="*/ 0 w 177"/>
                <a:gd name="T61" fmla="*/ 0 h 198"/>
                <a:gd name="T62" fmla="*/ 0 w 177"/>
                <a:gd name="T63" fmla="*/ 0 h 198"/>
                <a:gd name="T64" fmla="*/ 0 w 177"/>
                <a:gd name="T65" fmla="*/ 0 h 198"/>
                <a:gd name="T66" fmla="*/ 0 w 177"/>
                <a:gd name="T67" fmla="*/ 0 h 198"/>
                <a:gd name="T68" fmla="*/ 0 w 177"/>
                <a:gd name="T69" fmla="*/ 0 h 198"/>
                <a:gd name="T70" fmla="*/ 0 w 177"/>
                <a:gd name="T71" fmla="*/ 0 h 198"/>
                <a:gd name="T72" fmla="*/ 0 w 177"/>
                <a:gd name="T73" fmla="*/ 0 h 198"/>
                <a:gd name="T74" fmla="*/ 0 w 177"/>
                <a:gd name="T75" fmla="*/ 0 h 198"/>
                <a:gd name="T76" fmla="*/ 0 w 177"/>
                <a:gd name="T77" fmla="*/ 0 h 198"/>
                <a:gd name="T78" fmla="*/ 0 w 177"/>
                <a:gd name="T79" fmla="*/ 0 h 198"/>
                <a:gd name="T80" fmla="*/ 0 w 177"/>
                <a:gd name="T81" fmla="*/ 0 h 198"/>
                <a:gd name="T82" fmla="*/ 0 w 177"/>
                <a:gd name="T83" fmla="*/ 0 h 198"/>
                <a:gd name="T84" fmla="*/ 0 w 177"/>
                <a:gd name="T85" fmla="*/ 0 h 198"/>
                <a:gd name="T86" fmla="*/ 0 w 177"/>
                <a:gd name="T87" fmla="*/ 0 h 198"/>
                <a:gd name="T88" fmla="*/ 0 w 177"/>
                <a:gd name="T89" fmla="*/ 0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7"/>
                <a:gd name="T136" fmla="*/ 0 h 198"/>
                <a:gd name="T137" fmla="*/ 177 w 177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7" h="198">
                  <a:moveTo>
                    <a:pt x="49" y="109"/>
                  </a:moveTo>
                  <a:lnTo>
                    <a:pt x="55" y="114"/>
                  </a:lnTo>
                  <a:lnTo>
                    <a:pt x="62" y="119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0" y="120"/>
                  </a:lnTo>
                  <a:lnTo>
                    <a:pt x="96" y="115"/>
                  </a:lnTo>
                  <a:lnTo>
                    <a:pt x="102" y="105"/>
                  </a:lnTo>
                  <a:lnTo>
                    <a:pt x="104" y="93"/>
                  </a:lnTo>
                  <a:lnTo>
                    <a:pt x="102" y="88"/>
                  </a:lnTo>
                  <a:lnTo>
                    <a:pt x="99" y="82"/>
                  </a:lnTo>
                  <a:lnTo>
                    <a:pt x="95" y="75"/>
                  </a:lnTo>
                  <a:lnTo>
                    <a:pt x="88" y="68"/>
                  </a:lnTo>
                  <a:lnTo>
                    <a:pt x="82" y="63"/>
                  </a:lnTo>
                  <a:lnTo>
                    <a:pt x="76" y="59"/>
                  </a:lnTo>
                  <a:lnTo>
                    <a:pt x="69" y="55"/>
                  </a:lnTo>
                  <a:lnTo>
                    <a:pt x="64" y="54"/>
                  </a:lnTo>
                  <a:lnTo>
                    <a:pt x="58" y="54"/>
                  </a:lnTo>
                  <a:lnTo>
                    <a:pt x="52" y="55"/>
                  </a:lnTo>
                  <a:lnTo>
                    <a:pt x="47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84"/>
                  </a:lnTo>
                  <a:lnTo>
                    <a:pt x="35" y="90"/>
                  </a:lnTo>
                  <a:lnTo>
                    <a:pt x="39" y="96"/>
                  </a:lnTo>
                  <a:lnTo>
                    <a:pt x="43" y="103"/>
                  </a:lnTo>
                  <a:lnTo>
                    <a:pt x="49" y="109"/>
                  </a:lnTo>
                  <a:close/>
                  <a:moveTo>
                    <a:pt x="83" y="187"/>
                  </a:moveTo>
                  <a:lnTo>
                    <a:pt x="109" y="161"/>
                  </a:lnTo>
                  <a:lnTo>
                    <a:pt x="116" y="163"/>
                  </a:lnTo>
                  <a:lnTo>
                    <a:pt x="121" y="162"/>
                  </a:lnTo>
                  <a:lnTo>
                    <a:pt x="127" y="160"/>
                  </a:lnTo>
                  <a:lnTo>
                    <a:pt x="134" y="155"/>
                  </a:lnTo>
                  <a:lnTo>
                    <a:pt x="139" y="149"/>
                  </a:lnTo>
                  <a:lnTo>
                    <a:pt x="142" y="143"/>
                  </a:lnTo>
                  <a:lnTo>
                    <a:pt x="144" y="139"/>
                  </a:lnTo>
                  <a:lnTo>
                    <a:pt x="144" y="133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31" y="111"/>
                  </a:lnTo>
                  <a:lnTo>
                    <a:pt x="123" y="104"/>
                  </a:lnTo>
                  <a:lnTo>
                    <a:pt x="124" y="113"/>
                  </a:lnTo>
                  <a:lnTo>
                    <a:pt x="123" y="124"/>
                  </a:lnTo>
                  <a:lnTo>
                    <a:pt x="118" y="132"/>
                  </a:lnTo>
                  <a:lnTo>
                    <a:pt x="110" y="142"/>
                  </a:lnTo>
                  <a:lnTo>
                    <a:pt x="101" y="149"/>
                  </a:lnTo>
                  <a:lnTo>
                    <a:pt x="91" y="155"/>
                  </a:lnTo>
                  <a:lnTo>
                    <a:pt x="81" y="158"/>
                  </a:lnTo>
                  <a:lnTo>
                    <a:pt x="69" y="158"/>
                  </a:lnTo>
                  <a:lnTo>
                    <a:pt x="64" y="157"/>
                  </a:lnTo>
                  <a:lnTo>
                    <a:pt x="58" y="156"/>
                  </a:lnTo>
                  <a:lnTo>
                    <a:pt x="47" y="151"/>
                  </a:lnTo>
                  <a:lnTo>
                    <a:pt x="44" y="149"/>
                  </a:lnTo>
                  <a:lnTo>
                    <a:pt x="42" y="148"/>
                  </a:lnTo>
                  <a:lnTo>
                    <a:pt x="35" y="144"/>
                  </a:lnTo>
                  <a:lnTo>
                    <a:pt x="25" y="134"/>
                  </a:lnTo>
                  <a:lnTo>
                    <a:pt x="15" y="123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6"/>
                  </a:lnTo>
                  <a:lnTo>
                    <a:pt x="8" y="56"/>
                  </a:lnTo>
                  <a:lnTo>
                    <a:pt x="15" y="47"/>
                  </a:lnTo>
                  <a:lnTo>
                    <a:pt x="25" y="40"/>
                  </a:lnTo>
                  <a:lnTo>
                    <a:pt x="34" y="35"/>
                  </a:lnTo>
                  <a:lnTo>
                    <a:pt x="45" y="33"/>
                  </a:lnTo>
                  <a:lnTo>
                    <a:pt x="55" y="35"/>
                  </a:lnTo>
                  <a:lnTo>
                    <a:pt x="45" y="24"/>
                  </a:lnTo>
                  <a:lnTo>
                    <a:pt x="68" y="0"/>
                  </a:lnTo>
                  <a:lnTo>
                    <a:pt x="154" y="86"/>
                  </a:lnTo>
                  <a:lnTo>
                    <a:pt x="165" y="99"/>
                  </a:lnTo>
                  <a:lnTo>
                    <a:pt x="173" y="109"/>
                  </a:lnTo>
                  <a:lnTo>
                    <a:pt x="176" y="121"/>
                  </a:lnTo>
                  <a:lnTo>
                    <a:pt x="177" y="133"/>
                  </a:lnTo>
                  <a:lnTo>
                    <a:pt x="174" y="143"/>
                  </a:lnTo>
                  <a:lnTo>
                    <a:pt x="169" y="153"/>
                  </a:lnTo>
                  <a:lnTo>
                    <a:pt x="161" y="164"/>
                  </a:lnTo>
                  <a:lnTo>
                    <a:pt x="151" y="176"/>
                  </a:lnTo>
                  <a:lnTo>
                    <a:pt x="142" y="184"/>
                  </a:lnTo>
                  <a:lnTo>
                    <a:pt x="133" y="190"/>
                  </a:lnTo>
                  <a:lnTo>
                    <a:pt x="124" y="195"/>
                  </a:lnTo>
                  <a:lnTo>
                    <a:pt x="115" y="197"/>
                  </a:lnTo>
                  <a:lnTo>
                    <a:pt x="106" y="198"/>
                  </a:lnTo>
                  <a:lnTo>
                    <a:pt x="102" y="198"/>
                  </a:lnTo>
                  <a:lnTo>
                    <a:pt x="98" y="197"/>
                  </a:lnTo>
                  <a:lnTo>
                    <a:pt x="90" y="193"/>
                  </a:lnTo>
                  <a:lnTo>
                    <a:pt x="83" y="1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9" name="Freeform 216"/>
            <p:cNvSpPr>
              <a:spLocks noEditPoints="1"/>
            </p:cNvSpPr>
            <p:nvPr/>
          </p:nvSpPr>
          <p:spPr bwMode="auto">
            <a:xfrm>
              <a:off x="3171" y="4199"/>
              <a:ext cx="34" cy="34"/>
            </a:xfrm>
            <a:custGeom>
              <a:avLst/>
              <a:gdLst>
                <a:gd name="T0" fmla="*/ 0 w 137"/>
                <a:gd name="T1" fmla="*/ 0 h 135"/>
                <a:gd name="T2" fmla="*/ 0 w 137"/>
                <a:gd name="T3" fmla="*/ 0 h 135"/>
                <a:gd name="T4" fmla="*/ 0 w 137"/>
                <a:gd name="T5" fmla="*/ 0 h 135"/>
                <a:gd name="T6" fmla="*/ 0 w 137"/>
                <a:gd name="T7" fmla="*/ 0 h 135"/>
                <a:gd name="T8" fmla="*/ 0 w 137"/>
                <a:gd name="T9" fmla="*/ 0 h 135"/>
                <a:gd name="T10" fmla="*/ 0 w 137"/>
                <a:gd name="T11" fmla="*/ 0 h 135"/>
                <a:gd name="T12" fmla="*/ 0 w 137"/>
                <a:gd name="T13" fmla="*/ 0 h 135"/>
                <a:gd name="T14" fmla="*/ 0 w 137"/>
                <a:gd name="T15" fmla="*/ 0 h 135"/>
                <a:gd name="T16" fmla="*/ 0 w 137"/>
                <a:gd name="T17" fmla="*/ 0 h 135"/>
                <a:gd name="T18" fmla="*/ 0 w 137"/>
                <a:gd name="T19" fmla="*/ 0 h 135"/>
                <a:gd name="T20" fmla="*/ 0 w 137"/>
                <a:gd name="T21" fmla="*/ 0 h 135"/>
                <a:gd name="T22" fmla="*/ 0 w 137"/>
                <a:gd name="T23" fmla="*/ 0 h 135"/>
                <a:gd name="T24" fmla="*/ 0 w 137"/>
                <a:gd name="T25" fmla="*/ 0 h 135"/>
                <a:gd name="T26" fmla="*/ 0 w 137"/>
                <a:gd name="T27" fmla="*/ 0 h 135"/>
                <a:gd name="T28" fmla="*/ 0 w 137"/>
                <a:gd name="T29" fmla="*/ 0 h 135"/>
                <a:gd name="T30" fmla="*/ 0 w 137"/>
                <a:gd name="T31" fmla="*/ 0 h 135"/>
                <a:gd name="T32" fmla="*/ 0 w 137"/>
                <a:gd name="T33" fmla="*/ 0 h 135"/>
                <a:gd name="T34" fmla="*/ 0 w 137"/>
                <a:gd name="T35" fmla="*/ 0 h 135"/>
                <a:gd name="T36" fmla="*/ 0 w 137"/>
                <a:gd name="T37" fmla="*/ 0 h 135"/>
                <a:gd name="T38" fmla="*/ 0 w 137"/>
                <a:gd name="T39" fmla="*/ 0 h 135"/>
                <a:gd name="T40" fmla="*/ 0 w 137"/>
                <a:gd name="T41" fmla="*/ 0 h 135"/>
                <a:gd name="T42" fmla="*/ 0 w 137"/>
                <a:gd name="T43" fmla="*/ 0 h 135"/>
                <a:gd name="T44" fmla="*/ 0 w 137"/>
                <a:gd name="T45" fmla="*/ 0 h 135"/>
                <a:gd name="T46" fmla="*/ 0 w 137"/>
                <a:gd name="T47" fmla="*/ 0 h 135"/>
                <a:gd name="T48" fmla="*/ 0 w 137"/>
                <a:gd name="T49" fmla="*/ 0 h 135"/>
                <a:gd name="T50" fmla="*/ 0 w 137"/>
                <a:gd name="T51" fmla="*/ 0 h 135"/>
                <a:gd name="T52" fmla="*/ 0 w 137"/>
                <a:gd name="T53" fmla="*/ 0 h 135"/>
                <a:gd name="T54" fmla="*/ 0 w 137"/>
                <a:gd name="T55" fmla="*/ 0 h 135"/>
                <a:gd name="T56" fmla="*/ 0 w 137"/>
                <a:gd name="T57" fmla="*/ 0 h 135"/>
                <a:gd name="T58" fmla="*/ 0 w 137"/>
                <a:gd name="T59" fmla="*/ 0 h 135"/>
                <a:gd name="T60" fmla="*/ 0 w 137"/>
                <a:gd name="T61" fmla="*/ 0 h 135"/>
                <a:gd name="T62" fmla="*/ 0 w 137"/>
                <a:gd name="T63" fmla="*/ 0 h 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135"/>
                <a:gd name="T98" fmla="*/ 137 w 137"/>
                <a:gd name="T99" fmla="*/ 135 h 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135">
                  <a:moveTo>
                    <a:pt x="104" y="68"/>
                  </a:moveTo>
                  <a:lnTo>
                    <a:pt x="128" y="44"/>
                  </a:lnTo>
                  <a:lnTo>
                    <a:pt x="132" y="53"/>
                  </a:lnTo>
                  <a:lnTo>
                    <a:pt x="136" y="62"/>
                  </a:lnTo>
                  <a:lnTo>
                    <a:pt x="137" y="72"/>
                  </a:lnTo>
                  <a:lnTo>
                    <a:pt x="136" y="81"/>
                  </a:lnTo>
                  <a:lnTo>
                    <a:pt x="134" y="91"/>
                  </a:lnTo>
                  <a:lnTo>
                    <a:pt x="129" y="100"/>
                  </a:lnTo>
                  <a:lnTo>
                    <a:pt x="124" y="108"/>
                  </a:lnTo>
                  <a:lnTo>
                    <a:pt x="117" y="117"/>
                  </a:lnTo>
                  <a:lnTo>
                    <a:pt x="106" y="125"/>
                  </a:lnTo>
                  <a:lnTo>
                    <a:pt x="96" y="132"/>
                  </a:lnTo>
                  <a:lnTo>
                    <a:pt x="84" y="135"/>
                  </a:lnTo>
                  <a:lnTo>
                    <a:pt x="72" y="135"/>
                  </a:lnTo>
                  <a:lnTo>
                    <a:pt x="60" y="133"/>
                  </a:lnTo>
                  <a:lnTo>
                    <a:pt x="48" y="129"/>
                  </a:lnTo>
                  <a:lnTo>
                    <a:pt x="35" y="121"/>
                  </a:lnTo>
                  <a:lnTo>
                    <a:pt x="24" y="111"/>
                  </a:lnTo>
                  <a:lnTo>
                    <a:pt x="14" y="99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3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1"/>
                  </a:lnTo>
                  <a:lnTo>
                    <a:pt x="9" y="29"/>
                  </a:lnTo>
                  <a:lnTo>
                    <a:pt x="17" y="20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1" y="1"/>
                  </a:lnTo>
                  <a:lnTo>
                    <a:pt x="63" y="0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9"/>
                  </a:lnTo>
                  <a:lnTo>
                    <a:pt x="100" y="14"/>
                  </a:lnTo>
                  <a:lnTo>
                    <a:pt x="111" y="24"/>
                  </a:lnTo>
                  <a:lnTo>
                    <a:pt x="118" y="31"/>
                  </a:lnTo>
                  <a:lnTo>
                    <a:pt x="56" y="92"/>
                  </a:lnTo>
                  <a:lnTo>
                    <a:pt x="67" y="100"/>
                  </a:lnTo>
                  <a:lnTo>
                    <a:pt x="78" y="103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7" y="101"/>
                  </a:lnTo>
                  <a:lnTo>
                    <a:pt x="92" y="98"/>
                  </a:lnTo>
                  <a:lnTo>
                    <a:pt x="97" y="95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5" y="76"/>
                  </a:lnTo>
                  <a:lnTo>
                    <a:pt x="104" y="68"/>
                  </a:lnTo>
                  <a:close/>
                  <a:moveTo>
                    <a:pt x="40" y="76"/>
                  </a:moveTo>
                  <a:lnTo>
                    <a:pt x="77" y="40"/>
                  </a:lnTo>
                  <a:lnTo>
                    <a:pt x="67" y="34"/>
                  </a:lnTo>
                  <a:lnTo>
                    <a:pt x="56" y="30"/>
                  </a:lnTo>
                  <a:lnTo>
                    <a:pt x="52" y="31"/>
                  </a:lnTo>
                  <a:lnTo>
                    <a:pt x="48" y="33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3" y="47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3" y="66"/>
                  </a:lnTo>
                  <a:lnTo>
                    <a:pt x="36" y="72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0" name="Freeform 217"/>
            <p:cNvSpPr>
              <a:spLocks/>
            </p:cNvSpPr>
            <p:nvPr/>
          </p:nvSpPr>
          <p:spPr bwMode="auto">
            <a:xfrm>
              <a:off x="3193" y="4171"/>
              <a:ext cx="44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4"/>
                <a:gd name="T109" fmla="*/ 0 h 160"/>
                <a:gd name="T110" fmla="*/ 174 w 174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4" h="160">
                  <a:moveTo>
                    <a:pt x="92" y="160"/>
                  </a:moveTo>
                  <a:lnTo>
                    <a:pt x="0" y="68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8" y="34"/>
                  </a:lnTo>
                  <a:lnTo>
                    <a:pt x="40" y="28"/>
                  </a:lnTo>
                  <a:lnTo>
                    <a:pt x="42" y="23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6" y="3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2" y="16"/>
                  </a:lnTo>
                  <a:lnTo>
                    <a:pt x="174" y="78"/>
                  </a:lnTo>
                  <a:lnTo>
                    <a:pt x="150" y="103"/>
                  </a:lnTo>
                  <a:lnTo>
                    <a:pt x="94" y="47"/>
                  </a:lnTo>
                  <a:lnTo>
                    <a:pt x="86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53"/>
                  </a:lnTo>
                  <a:lnTo>
                    <a:pt x="54" y="58"/>
                  </a:lnTo>
                  <a:lnTo>
                    <a:pt x="53" y="62"/>
                  </a:lnTo>
                  <a:lnTo>
                    <a:pt x="54" y="67"/>
                  </a:lnTo>
                  <a:lnTo>
                    <a:pt x="56" y="73"/>
                  </a:lnTo>
                  <a:lnTo>
                    <a:pt x="58" y="77"/>
                  </a:lnTo>
                  <a:lnTo>
                    <a:pt x="62" y="81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1" name="Freeform 218"/>
            <p:cNvSpPr>
              <a:spLocks/>
            </p:cNvSpPr>
            <p:nvPr/>
          </p:nvSpPr>
          <p:spPr bwMode="auto">
            <a:xfrm>
              <a:off x="3215" y="4147"/>
              <a:ext cx="39" cy="33"/>
            </a:xfrm>
            <a:custGeom>
              <a:avLst/>
              <a:gdLst>
                <a:gd name="T0" fmla="*/ 0 w 155"/>
                <a:gd name="T1" fmla="*/ 0 h 131"/>
                <a:gd name="T2" fmla="*/ 0 w 155"/>
                <a:gd name="T3" fmla="*/ 0 h 131"/>
                <a:gd name="T4" fmla="*/ 0 w 155"/>
                <a:gd name="T5" fmla="*/ 0 h 131"/>
                <a:gd name="T6" fmla="*/ 0 w 155"/>
                <a:gd name="T7" fmla="*/ 0 h 131"/>
                <a:gd name="T8" fmla="*/ 0 w 155"/>
                <a:gd name="T9" fmla="*/ 0 h 131"/>
                <a:gd name="T10" fmla="*/ 0 w 155"/>
                <a:gd name="T11" fmla="*/ 0 h 131"/>
                <a:gd name="T12" fmla="*/ 0 w 155"/>
                <a:gd name="T13" fmla="*/ 0 h 131"/>
                <a:gd name="T14" fmla="*/ 0 w 155"/>
                <a:gd name="T15" fmla="*/ 0 h 131"/>
                <a:gd name="T16" fmla="*/ 0 w 155"/>
                <a:gd name="T17" fmla="*/ 0 h 131"/>
                <a:gd name="T18" fmla="*/ 0 w 155"/>
                <a:gd name="T19" fmla="*/ 0 h 131"/>
                <a:gd name="T20" fmla="*/ 0 w 155"/>
                <a:gd name="T21" fmla="*/ 0 h 131"/>
                <a:gd name="T22" fmla="*/ 0 w 155"/>
                <a:gd name="T23" fmla="*/ 0 h 131"/>
                <a:gd name="T24" fmla="*/ 0 w 155"/>
                <a:gd name="T25" fmla="*/ 0 h 131"/>
                <a:gd name="T26" fmla="*/ 0 w 155"/>
                <a:gd name="T27" fmla="*/ 0 h 131"/>
                <a:gd name="T28" fmla="*/ 0 w 155"/>
                <a:gd name="T29" fmla="*/ 0 h 131"/>
                <a:gd name="T30" fmla="*/ 0 w 155"/>
                <a:gd name="T31" fmla="*/ 0 h 131"/>
                <a:gd name="T32" fmla="*/ 0 w 155"/>
                <a:gd name="T33" fmla="*/ 0 h 131"/>
                <a:gd name="T34" fmla="*/ 0 w 155"/>
                <a:gd name="T35" fmla="*/ 0 h 131"/>
                <a:gd name="T36" fmla="*/ 0 w 155"/>
                <a:gd name="T37" fmla="*/ 0 h 131"/>
                <a:gd name="T38" fmla="*/ 0 w 155"/>
                <a:gd name="T39" fmla="*/ 0 h 131"/>
                <a:gd name="T40" fmla="*/ 0 w 155"/>
                <a:gd name="T41" fmla="*/ 0 h 131"/>
                <a:gd name="T42" fmla="*/ 0 w 155"/>
                <a:gd name="T43" fmla="*/ 0 h 131"/>
                <a:gd name="T44" fmla="*/ 0 w 155"/>
                <a:gd name="T45" fmla="*/ 0 h 131"/>
                <a:gd name="T46" fmla="*/ 0 w 155"/>
                <a:gd name="T47" fmla="*/ 0 h 131"/>
                <a:gd name="T48" fmla="*/ 0 w 155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131"/>
                <a:gd name="T77" fmla="*/ 155 w 155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131">
                  <a:moveTo>
                    <a:pt x="155" y="102"/>
                  </a:moveTo>
                  <a:lnTo>
                    <a:pt x="141" y="117"/>
                  </a:lnTo>
                  <a:lnTo>
                    <a:pt x="127" y="128"/>
                  </a:lnTo>
                  <a:lnTo>
                    <a:pt x="121" y="131"/>
                  </a:lnTo>
                  <a:lnTo>
                    <a:pt x="116" y="131"/>
                  </a:lnTo>
                  <a:lnTo>
                    <a:pt x="110" y="130"/>
                  </a:lnTo>
                  <a:lnTo>
                    <a:pt x="104" y="127"/>
                  </a:lnTo>
                  <a:lnTo>
                    <a:pt x="91" y="115"/>
                  </a:lnTo>
                  <a:lnTo>
                    <a:pt x="41" y="65"/>
                  </a:lnTo>
                  <a:lnTo>
                    <a:pt x="29" y="78"/>
                  </a:lnTo>
                  <a:lnTo>
                    <a:pt x="12" y="61"/>
                  </a:lnTo>
                  <a:lnTo>
                    <a:pt x="24" y="49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63" y="9"/>
                  </a:lnTo>
                  <a:lnTo>
                    <a:pt x="80" y="27"/>
                  </a:lnTo>
                  <a:lnTo>
                    <a:pt x="65" y="41"/>
                  </a:lnTo>
                  <a:lnTo>
                    <a:pt x="116" y="93"/>
                  </a:lnTo>
                  <a:lnTo>
                    <a:pt x="119" y="95"/>
                  </a:lnTo>
                  <a:lnTo>
                    <a:pt x="122" y="96"/>
                  </a:lnTo>
                  <a:lnTo>
                    <a:pt x="125" y="94"/>
                  </a:lnTo>
                  <a:lnTo>
                    <a:pt x="130" y="90"/>
                  </a:lnTo>
                  <a:lnTo>
                    <a:pt x="136" y="83"/>
                  </a:lnTo>
                  <a:lnTo>
                    <a:pt x="155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2" name="Freeform 219"/>
            <p:cNvSpPr>
              <a:spLocks noEditPoints="1"/>
            </p:cNvSpPr>
            <p:nvPr/>
          </p:nvSpPr>
          <p:spPr bwMode="auto">
            <a:xfrm>
              <a:off x="3229" y="4130"/>
              <a:ext cx="37" cy="37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0 h 148"/>
                <a:gd name="T4" fmla="*/ 0 w 148"/>
                <a:gd name="T5" fmla="*/ 0 h 148"/>
                <a:gd name="T6" fmla="*/ 0 w 148"/>
                <a:gd name="T7" fmla="*/ 0 h 148"/>
                <a:gd name="T8" fmla="*/ 0 w 148"/>
                <a:gd name="T9" fmla="*/ 0 h 148"/>
                <a:gd name="T10" fmla="*/ 0 w 148"/>
                <a:gd name="T11" fmla="*/ 0 h 148"/>
                <a:gd name="T12" fmla="*/ 0 w 148"/>
                <a:gd name="T13" fmla="*/ 0 h 148"/>
                <a:gd name="T14" fmla="*/ 0 w 148"/>
                <a:gd name="T15" fmla="*/ 0 h 148"/>
                <a:gd name="T16" fmla="*/ 0 w 148"/>
                <a:gd name="T17" fmla="*/ 0 h 148"/>
                <a:gd name="T18" fmla="*/ 0 w 148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48"/>
                <a:gd name="T32" fmla="*/ 148 w 148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48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3"/>
                  </a:lnTo>
                  <a:lnTo>
                    <a:pt x="22" y="47"/>
                  </a:lnTo>
                  <a:close/>
                  <a:moveTo>
                    <a:pt x="124" y="148"/>
                  </a:moveTo>
                  <a:lnTo>
                    <a:pt x="32" y="57"/>
                  </a:lnTo>
                  <a:lnTo>
                    <a:pt x="57" y="32"/>
                  </a:lnTo>
                  <a:lnTo>
                    <a:pt x="148" y="124"/>
                  </a:lnTo>
                  <a:lnTo>
                    <a:pt x="124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3" name="Freeform 220"/>
            <p:cNvSpPr>
              <a:spLocks/>
            </p:cNvSpPr>
            <p:nvPr/>
          </p:nvSpPr>
          <p:spPr bwMode="auto">
            <a:xfrm>
              <a:off x="3250" y="4114"/>
              <a:ext cx="43" cy="40"/>
            </a:xfrm>
            <a:custGeom>
              <a:avLst/>
              <a:gdLst>
                <a:gd name="T0" fmla="*/ 0 w 173"/>
                <a:gd name="T1" fmla="*/ 0 h 160"/>
                <a:gd name="T2" fmla="*/ 0 w 173"/>
                <a:gd name="T3" fmla="*/ 0 h 160"/>
                <a:gd name="T4" fmla="*/ 0 w 173"/>
                <a:gd name="T5" fmla="*/ 0 h 160"/>
                <a:gd name="T6" fmla="*/ 0 w 173"/>
                <a:gd name="T7" fmla="*/ 0 h 160"/>
                <a:gd name="T8" fmla="*/ 0 w 173"/>
                <a:gd name="T9" fmla="*/ 0 h 160"/>
                <a:gd name="T10" fmla="*/ 0 w 173"/>
                <a:gd name="T11" fmla="*/ 0 h 160"/>
                <a:gd name="T12" fmla="*/ 0 w 173"/>
                <a:gd name="T13" fmla="*/ 0 h 160"/>
                <a:gd name="T14" fmla="*/ 0 w 173"/>
                <a:gd name="T15" fmla="*/ 0 h 160"/>
                <a:gd name="T16" fmla="*/ 0 w 173"/>
                <a:gd name="T17" fmla="*/ 0 h 160"/>
                <a:gd name="T18" fmla="*/ 0 w 173"/>
                <a:gd name="T19" fmla="*/ 0 h 160"/>
                <a:gd name="T20" fmla="*/ 0 w 173"/>
                <a:gd name="T21" fmla="*/ 0 h 160"/>
                <a:gd name="T22" fmla="*/ 0 w 173"/>
                <a:gd name="T23" fmla="*/ 0 h 160"/>
                <a:gd name="T24" fmla="*/ 0 w 173"/>
                <a:gd name="T25" fmla="*/ 0 h 160"/>
                <a:gd name="T26" fmla="*/ 0 w 173"/>
                <a:gd name="T27" fmla="*/ 0 h 160"/>
                <a:gd name="T28" fmla="*/ 0 w 173"/>
                <a:gd name="T29" fmla="*/ 0 h 160"/>
                <a:gd name="T30" fmla="*/ 0 w 173"/>
                <a:gd name="T31" fmla="*/ 0 h 160"/>
                <a:gd name="T32" fmla="*/ 0 w 173"/>
                <a:gd name="T33" fmla="*/ 0 h 160"/>
                <a:gd name="T34" fmla="*/ 0 w 173"/>
                <a:gd name="T35" fmla="*/ 0 h 160"/>
                <a:gd name="T36" fmla="*/ 0 w 173"/>
                <a:gd name="T37" fmla="*/ 0 h 160"/>
                <a:gd name="T38" fmla="*/ 0 w 173"/>
                <a:gd name="T39" fmla="*/ 0 h 160"/>
                <a:gd name="T40" fmla="*/ 0 w 173"/>
                <a:gd name="T41" fmla="*/ 0 h 160"/>
                <a:gd name="T42" fmla="*/ 0 w 173"/>
                <a:gd name="T43" fmla="*/ 0 h 160"/>
                <a:gd name="T44" fmla="*/ 0 w 173"/>
                <a:gd name="T45" fmla="*/ 0 h 160"/>
                <a:gd name="T46" fmla="*/ 0 w 173"/>
                <a:gd name="T47" fmla="*/ 0 h 160"/>
                <a:gd name="T48" fmla="*/ 0 w 173"/>
                <a:gd name="T49" fmla="*/ 0 h 160"/>
                <a:gd name="T50" fmla="*/ 0 w 173"/>
                <a:gd name="T51" fmla="*/ 0 h 160"/>
                <a:gd name="T52" fmla="*/ 0 w 173"/>
                <a:gd name="T53" fmla="*/ 0 h 160"/>
                <a:gd name="T54" fmla="*/ 0 w 173"/>
                <a:gd name="T55" fmla="*/ 0 h 160"/>
                <a:gd name="T56" fmla="*/ 0 w 173"/>
                <a:gd name="T57" fmla="*/ 0 h 160"/>
                <a:gd name="T58" fmla="*/ 0 w 173"/>
                <a:gd name="T59" fmla="*/ 0 h 160"/>
                <a:gd name="T60" fmla="*/ 0 w 173"/>
                <a:gd name="T61" fmla="*/ 0 h 160"/>
                <a:gd name="T62" fmla="*/ 0 w 173"/>
                <a:gd name="T63" fmla="*/ 0 h 160"/>
                <a:gd name="T64" fmla="*/ 0 w 173"/>
                <a:gd name="T65" fmla="*/ 0 h 160"/>
                <a:gd name="T66" fmla="*/ 0 w 173"/>
                <a:gd name="T67" fmla="*/ 0 h 160"/>
                <a:gd name="T68" fmla="*/ 0 w 173"/>
                <a:gd name="T69" fmla="*/ 0 h 160"/>
                <a:gd name="T70" fmla="*/ 0 w 173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3"/>
                <a:gd name="T109" fmla="*/ 0 h 160"/>
                <a:gd name="T110" fmla="*/ 173 w 173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3" h="160">
                  <a:moveTo>
                    <a:pt x="92" y="160"/>
                  </a:moveTo>
                  <a:lnTo>
                    <a:pt x="0" y="70"/>
                  </a:lnTo>
                  <a:lnTo>
                    <a:pt x="23" y="45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6" y="39"/>
                  </a:lnTo>
                  <a:lnTo>
                    <a:pt x="37" y="34"/>
                  </a:lnTo>
                  <a:lnTo>
                    <a:pt x="39" y="29"/>
                  </a:lnTo>
                  <a:lnTo>
                    <a:pt x="42" y="24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4" y="4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3" y="9"/>
                  </a:lnTo>
                  <a:lnTo>
                    <a:pt x="111" y="17"/>
                  </a:lnTo>
                  <a:lnTo>
                    <a:pt x="173" y="79"/>
                  </a:lnTo>
                  <a:lnTo>
                    <a:pt x="149" y="103"/>
                  </a:lnTo>
                  <a:lnTo>
                    <a:pt x="94" y="48"/>
                  </a:lnTo>
                  <a:lnTo>
                    <a:pt x="84" y="41"/>
                  </a:lnTo>
                  <a:lnTo>
                    <a:pt x="77" y="38"/>
                  </a:lnTo>
                  <a:lnTo>
                    <a:pt x="73" y="38"/>
                  </a:lnTo>
                  <a:lnTo>
                    <a:pt x="69" y="39"/>
                  </a:lnTo>
                  <a:lnTo>
                    <a:pt x="64" y="41"/>
                  </a:lnTo>
                  <a:lnTo>
                    <a:pt x="61" y="44"/>
                  </a:lnTo>
                  <a:lnTo>
                    <a:pt x="55" y="53"/>
                  </a:lnTo>
                  <a:lnTo>
                    <a:pt x="53" y="58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5" y="73"/>
                  </a:lnTo>
                  <a:lnTo>
                    <a:pt x="58" y="77"/>
                  </a:lnTo>
                  <a:lnTo>
                    <a:pt x="62" y="82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4" name="Freeform 221"/>
            <p:cNvSpPr>
              <a:spLocks noEditPoints="1"/>
            </p:cNvSpPr>
            <p:nvPr/>
          </p:nvSpPr>
          <p:spPr bwMode="auto">
            <a:xfrm>
              <a:off x="3281" y="4088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48"/>
                <a:gd name="T134" fmla="*/ 159 w 159"/>
                <a:gd name="T135" fmla="*/ 148 h 1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48">
                  <a:moveTo>
                    <a:pt x="120" y="91"/>
                  </a:moveTo>
                  <a:lnTo>
                    <a:pt x="121" y="103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20"/>
                  </a:lnTo>
                  <a:lnTo>
                    <a:pt x="112" y="125"/>
                  </a:lnTo>
                  <a:lnTo>
                    <a:pt x="104" y="136"/>
                  </a:lnTo>
                  <a:lnTo>
                    <a:pt x="98" y="142"/>
                  </a:lnTo>
                  <a:lnTo>
                    <a:pt x="90" y="146"/>
                  </a:lnTo>
                  <a:lnTo>
                    <a:pt x="84" y="148"/>
                  </a:lnTo>
                  <a:lnTo>
                    <a:pt x="77" y="148"/>
                  </a:lnTo>
                  <a:lnTo>
                    <a:pt x="69" y="147"/>
                  </a:lnTo>
                  <a:lnTo>
                    <a:pt x="62" y="145"/>
                  </a:lnTo>
                  <a:lnTo>
                    <a:pt x="55" y="141"/>
                  </a:lnTo>
                  <a:lnTo>
                    <a:pt x="48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5" y="113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6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49" y="74"/>
                  </a:lnTo>
                  <a:lnTo>
                    <a:pt x="66" y="51"/>
                  </a:lnTo>
                  <a:lnTo>
                    <a:pt x="68" y="44"/>
                  </a:lnTo>
                  <a:lnTo>
                    <a:pt x="67" y="41"/>
                  </a:lnTo>
                  <a:lnTo>
                    <a:pt x="65" y="37"/>
                  </a:lnTo>
                  <a:lnTo>
                    <a:pt x="59" y="34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6" y="35"/>
                  </a:lnTo>
                  <a:lnTo>
                    <a:pt x="39" y="42"/>
                  </a:lnTo>
                  <a:lnTo>
                    <a:pt x="33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13" y="93"/>
                  </a:lnTo>
                  <a:lnTo>
                    <a:pt x="12" y="91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2"/>
                  </a:lnTo>
                  <a:lnTo>
                    <a:pt x="11" y="33"/>
                  </a:lnTo>
                  <a:lnTo>
                    <a:pt x="19" y="24"/>
                  </a:lnTo>
                  <a:lnTo>
                    <a:pt x="28" y="15"/>
                  </a:lnTo>
                  <a:lnTo>
                    <a:pt x="38" y="9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138" y="63"/>
                  </a:lnTo>
                  <a:lnTo>
                    <a:pt x="142" y="67"/>
                  </a:lnTo>
                  <a:lnTo>
                    <a:pt x="146" y="70"/>
                  </a:lnTo>
                  <a:lnTo>
                    <a:pt x="150" y="71"/>
                  </a:lnTo>
                  <a:lnTo>
                    <a:pt x="156" y="70"/>
                  </a:lnTo>
                  <a:lnTo>
                    <a:pt x="159" y="74"/>
                  </a:lnTo>
                  <a:lnTo>
                    <a:pt x="134" y="100"/>
                  </a:lnTo>
                  <a:lnTo>
                    <a:pt x="126" y="97"/>
                  </a:lnTo>
                  <a:lnTo>
                    <a:pt x="120" y="91"/>
                  </a:lnTo>
                  <a:close/>
                  <a:moveTo>
                    <a:pt x="86" y="59"/>
                  </a:moveTo>
                  <a:lnTo>
                    <a:pt x="77" y="75"/>
                  </a:lnTo>
                  <a:lnTo>
                    <a:pt x="69" y="86"/>
                  </a:lnTo>
                  <a:lnTo>
                    <a:pt x="67" y="93"/>
                  </a:lnTo>
                  <a:lnTo>
                    <a:pt x="66" y="99"/>
                  </a:lnTo>
                  <a:lnTo>
                    <a:pt x="67" y="105"/>
                  </a:lnTo>
                  <a:lnTo>
                    <a:pt x="71" y="110"/>
                  </a:lnTo>
                  <a:lnTo>
                    <a:pt x="77" y="114"/>
                  </a:lnTo>
                  <a:lnTo>
                    <a:pt x="82" y="115"/>
                  </a:lnTo>
                  <a:lnTo>
                    <a:pt x="88" y="113"/>
                  </a:lnTo>
                  <a:lnTo>
                    <a:pt x="93" y="109"/>
                  </a:lnTo>
                  <a:lnTo>
                    <a:pt x="98" y="104"/>
                  </a:lnTo>
                  <a:lnTo>
                    <a:pt x="101" y="99"/>
                  </a:lnTo>
                  <a:lnTo>
                    <a:pt x="104" y="88"/>
                  </a:lnTo>
                  <a:lnTo>
                    <a:pt x="103" y="83"/>
                  </a:lnTo>
                  <a:lnTo>
                    <a:pt x="102" y="78"/>
                  </a:lnTo>
                  <a:lnTo>
                    <a:pt x="99" y="72"/>
                  </a:lnTo>
                  <a:lnTo>
                    <a:pt x="94" y="67"/>
                  </a:lnTo>
                  <a:lnTo>
                    <a:pt x="86" y="5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5" name="Freeform 222"/>
            <p:cNvSpPr>
              <a:spLocks noEditPoints="1"/>
            </p:cNvSpPr>
            <p:nvPr/>
          </p:nvSpPr>
          <p:spPr bwMode="auto">
            <a:xfrm>
              <a:off x="3322" y="4035"/>
              <a:ext cx="40" cy="40"/>
            </a:xfrm>
            <a:custGeom>
              <a:avLst/>
              <a:gdLst>
                <a:gd name="T0" fmla="*/ 0 w 161"/>
                <a:gd name="T1" fmla="*/ 0 h 160"/>
                <a:gd name="T2" fmla="*/ 0 w 161"/>
                <a:gd name="T3" fmla="*/ 0 h 160"/>
                <a:gd name="T4" fmla="*/ 0 w 161"/>
                <a:gd name="T5" fmla="*/ 0 h 160"/>
                <a:gd name="T6" fmla="*/ 0 w 161"/>
                <a:gd name="T7" fmla="*/ 0 h 160"/>
                <a:gd name="T8" fmla="*/ 0 w 161"/>
                <a:gd name="T9" fmla="*/ 0 h 160"/>
                <a:gd name="T10" fmla="*/ 0 w 161"/>
                <a:gd name="T11" fmla="*/ 0 h 160"/>
                <a:gd name="T12" fmla="*/ 0 w 161"/>
                <a:gd name="T13" fmla="*/ 0 h 160"/>
                <a:gd name="T14" fmla="*/ 0 w 161"/>
                <a:gd name="T15" fmla="*/ 0 h 160"/>
                <a:gd name="T16" fmla="*/ 0 w 161"/>
                <a:gd name="T17" fmla="*/ 0 h 160"/>
                <a:gd name="T18" fmla="*/ 0 w 161"/>
                <a:gd name="T19" fmla="*/ 0 h 160"/>
                <a:gd name="T20" fmla="*/ 0 w 161"/>
                <a:gd name="T21" fmla="*/ 0 h 160"/>
                <a:gd name="T22" fmla="*/ 0 w 161"/>
                <a:gd name="T23" fmla="*/ 0 h 160"/>
                <a:gd name="T24" fmla="*/ 0 w 161"/>
                <a:gd name="T25" fmla="*/ 0 h 160"/>
                <a:gd name="T26" fmla="*/ 0 w 161"/>
                <a:gd name="T27" fmla="*/ 0 h 160"/>
                <a:gd name="T28" fmla="*/ 0 w 161"/>
                <a:gd name="T29" fmla="*/ 0 h 160"/>
                <a:gd name="T30" fmla="*/ 0 w 161"/>
                <a:gd name="T31" fmla="*/ 0 h 160"/>
                <a:gd name="T32" fmla="*/ 0 w 161"/>
                <a:gd name="T33" fmla="*/ 0 h 160"/>
                <a:gd name="T34" fmla="*/ 0 w 161"/>
                <a:gd name="T35" fmla="*/ 0 h 160"/>
                <a:gd name="T36" fmla="*/ 0 w 161"/>
                <a:gd name="T37" fmla="*/ 0 h 160"/>
                <a:gd name="T38" fmla="*/ 0 w 161"/>
                <a:gd name="T39" fmla="*/ 0 h 160"/>
                <a:gd name="T40" fmla="*/ 0 w 161"/>
                <a:gd name="T41" fmla="*/ 0 h 160"/>
                <a:gd name="T42" fmla="*/ 0 w 161"/>
                <a:gd name="T43" fmla="*/ 0 h 160"/>
                <a:gd name="T44" fmla="*/ 0 w 161"/>
                <a:gd name="T45" fmla="*/ 0 h 160"/>
                <a:gd name="T46" fmla="*/ 0 w 161"/>
                <a:gd name="T47" fmla="*/ 0 h 160"/>
                <a:gd name="T48" fmla="*/ 0 w 161"/>
                <a:gd name="T49" fmla="*/ 0 h 160"/>
                <a:gd name="T50" fmla="*/ 0 w 161"/>
                <a:gd name="T51" fmla="*/ 0 h 160"/>
                <a:gd name="T52" fmla="*/ 0 w 161"/>
                <a:gd name="T53" fmla="*/ 0 h 160"/>
                <a:gd name="T54" fmla="*/ 0 w 161"/>
                <a:gd name="T55" fmla="*/ 0 h 160"/>
                <a:gd name="T56" fmla="*/ 0 w 161"/>
                <a:gd name="T57" fmla="*/ 0 h 160"/>
                <a:gd name="T58" fmla="*/ 0 w 161"/>
                <a:gd name="T59" fmla="*/ 0 h 160"/>
                <a:gd name="T60" fmla="*/ 0 w 161"/>
                <a:gd name="T61" fmla="*/ 0 h 160"/>
                <a:gd name="T62" fmla="*/ 0 w 161"/>
                <a:gd name="T63" fmla="*/ 0 h 160"/>
                <a:gd name="T64" fmla="*/ 0 w 161"/>
                <a:gd name="T65" fmla="*/ 0 h 160"/>
                <a:gd name="T66" fmla="*/ 0 w 161"/>
                <a:gd name="T67" fmla="*/ 0 h 160"/>
                <a:gd name="T68" fmla="*/ 0 w 161"/>
                <a:gd name="T69" fmla="*/ 0 h 160"/>
                <a:gd name="T70" fmla="*/ 0 w 161"/>
                <a:gd name="T71" fmla="*/ 0 h 160"/>
                <a:gd name="T72" fmla="*/ 0 w 161"/>
                <a:gd name="T73" fmla="*/ 0 h 160"/>
                <a:gd name="T74" fmla="*/ 0 w 161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1"/>
                <a:gd name="T115" fmla="*/ 0 h 160"/>
                <a:gd name="T116" fmla="*/ 161 w 161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1" h="160">
                  <a:moveTo>
                    <a:pt x="61" y="99"/>
                  </a:moveTo>
                  <a:lnTo>
                    <a:pt x="72" y="108"/>
                  </a:lnTo>
                  <a:lnTo>
                    <a:pt x="81" y="116"/>
                  </a:lnTo>
                  <a:lnTo>
                    <a:pt x="90" y="122"/>
                  </a:lnTo>
                  <a:lnTo>
                    <a:pt x="97" y="126"/>
                  </a:lnTo>
                  <a:lnTo>
                    <a:pt x="105" y="128"/>
                  </a:lnTo>
                  <a:lnTo>
                    <a:pt x="111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6" y="117"/>
                  </a:lnTo>
                  <a:lnTo>
                    <a:pt x="128" y="110"/>
                  </a:lnTo>
                  <a:lnTo>
                    <a:pt x="128" y="104"/>
                  </a:lnTo>
                  <a:lnTo>
                    <a:pt x="127" y="101"/>
                  </a:lnTo>
                  <a:lnTo>
                    <a:pt x="126" y="97"/>
                  </a:lnTo>
                  <a:lnTo>
                    <a:pt x="123" y="89"/>
                  </a:lnTo>
                  <a:lnTo>
                    <a:pt x="116" y="81"/>
                  </a:lnTo>
                  <a:lnTo>
                    <a:pt x="99" y="61"/>
                  </a:lnTo>
                  <a:lnTo>
                    <a:pt x="89" y="51"/>
                  </a:lnTo>
                  <a:lnTo>
                    <a:pt x="79" y="44"/>
                  </a:lnTo>
                  <a:lnTo>
                    <a:pt x="71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2" y="49"/>
                  </a:lnTo>
                  <a:lnTo>
                    <a:pt x="32" y="55"/>
                  </a:lnTo>
                  <a:lnTo>
                    <a:pt x="34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52" y="88"/>
                  </a:lnTo>
                  <a:lnTo>
                    <a:pt x="61" y="99"/>
                  </a:lnTo>
                  <a:close/>
                  <a:moveTo>
                    <a:pt x="37" y="123"/>
                  </a:moveTo>
                  <a:lnTo>
                    <a:pt x="23" y="108"/>
                  </a:lnTo>
                  <a:lnTo>
                    <a:pt x="12" y="93"/>
                  </a:lnTo>
                  <a:lnTo>
                    <a:pt x="4" y="80"/>
                  </a:lnTo>
                  <a:lnTo>
                    <a:pt x="1" y="66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80" y="4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9" y="23"/>
                  </a:lnTo>
                  <a:lnTo>
                    <a:pt x="124" y="36"/>
                  </a:lnTo>
                  <a:lnTo>
                    <a:pt x="137" y="51"/>
                  </a:lnTo>
                  <a:lnTo>
                    <a:pt x="149" y="66"/>
                  </a:lnTo>
                  <a:lnTo>
                    <a:pt x="155" y="81"/>
                  </a:lnTo>
                  <a:lnTo>
                    <a:pt x="159" y="93"/>
                  </a:lnTo>
                  <a:lnTo>
                    <a:pt x="161" y="107"/>
                  </a:lnTo>
                  <a:lnTo>
                    <a:pt x="159" y="112"/>
                  </a:lnTo>
                  <a:lnTo>
                    <a:pt x="157" y="119"/>
                  </a:lnTo>
                  <a:lnTo>
                    <a:pt x="154" y="125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31" y="151"/>
                  </a:lnTo>
                  <a:lnTo>
                    <a:pt x="119" y="158"/>
                  </a:lnTo>
                  <a:lnTo>
                    <a:pt x="107" y="160"/>
                  </a:lnTo>
                  <a:lnTo>
                    <a:pt x="100" y="160"/>
                  </a:lnTo>
                  <a:lnTo>
                    <a:pt x="94" y="159"/>
                  </a:lnTo>
                  <a:lnTo>
                    <a:pt x="88" y="158"/>
                  </a:lnTo>
                  <a:lnTo>
                    <a:pt x="80" y="156"/>
                  </a:lnTo>
                  <a:lnTo>
                    <a:pt x="74" y="151"/>
                  </a:lnTo>
                  <a:lnTo>
                    <a:pt x="67" y="148"/>
                  </a:lnTo>
                  <a:lnTo>
                    <a:pt x="52" y="137"/>
                  </a:lnTo>
                  <a:lnTo>
                    <a:pt x="37" y="12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6" name="Freeform 223"/>
            <p:cNvSpPr>
              <a:spLocks/>
            </p:cNvSpPr>
            <p:nvPr/>
          </p:nvSpPr>
          <p:spPr bwMode="auto">
            <a:xfrm>
              <a:off x="3350" y="4009"/>
              <a:ext cx="38" cy="36"/>
            </a:xfrm>
            <a:custGeom>
              <a:avLst/>
              <a:gdLst>
                <a:gd name="T0" fmla="*/ 0 w 152"/>
                <a:gd name="T1" fmla="*/ 0 h 145"/>
                <a:gd name="T2" fmla="*/ 0 w 152"/>
                <a:gd name="T3" fmla="*/ 0 h 145"/>
                <a:gd name="T4" fmla="*/ 0 w 152"/>
                <a:gd name="T5" fmla="*/ 0 h 145"/>
                <a:gd name="T6" fmla="*/ 0 w 152"/>
                <a:gd name="T7" fmla="*/ 0 h 145"/>
                <a:gd name="T8" fmla="*/ 0 w 152"/>
                <a:gd name="T9" fmla="*/ 0 h 145"/>
                <a:gd name="T10" fmla="*/ 0 w 152"/>
                <a:gd name="T11" fmla="*/ 0 h 145"/>
                <a:gd name="T12" fmla="*/ 0 w 152"/>
                <a:gd name="T13" fmla="*/ 0 h 145"/>
                <a:gd name="T14" fmla="*/ 0 w 152"/>
                <a:gd name="T15" fmla="*/ 0 h 145"/>
                <a:gd name="T16" fmla="*/ 0 w 152"/>
                <a:gd name="T17" fmla="*/ 0 h 145"/>
                <a:gd name="T18" fmla="*/ 0 w 152"/>
                <a:gd name="T19" fmla="*/ 0 h 145"/>
                <a:gd name="T20" fmla="*/ 0 w 152"/>
                <a:gd name="T21" fmla="*/ 0 h 145"/>
                <a:gd name="T22" fmla="*/ 0 w 152"/>
                <a:gd name="T23" fmla="*/ 0 h 145"/>
                <a:gd name="T24" fmla="*/ 0 w 152"/>
                <a:gd name="T25" fmla="*/ 0 h 145"/>
                <a:gd name="T26" fmla="*/ 0 w 152"/>
                <a:gd name="T27" fmla="*/ 0 h 145"/>
                <a:gd name="T28" fmla="*/ 0 w 152"/>
                <a:gd name="T29" fmla="*/ 0 h 145"/>
                <a:gd name="T30" fmla="*/ 0 w 152"/>
                <a:gd name="T31" fmla="*/ 0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2"/>
                <a:gd name="T49" fmla="*/ 0 h 145"/>
                <a:gd name="T50" fmla="*/ 152 w 152"/>
                <a:gd name="T51" fmla="*/ 145 h 1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2" h="145">
                  <a:moveTo>
                    <a:pt x="128" y="145"/>
                  </a:moveTo>
                  <a:lnTo>
                    <a:pt x="45" y="61"/>
                  </a:lnTo>
                  <a:lnTo>
                    <a:pt x="17" y="90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8" y="64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1" y="19"/>
                  </a:lnTo>
                  <a:lnTo>
                    <a:pt x="32" y="0"/>
                  </a:lnTo>
                  <a:lnTo>
                    <a:pt x="152" y="120"/>
                  </a:lnTo>
                  <a:lnTo>
                    <a:pt x="128" y="14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7" name="Freeform 224"/>
            <p:cNvSpPr>
              <a:spLocks noEditPoints="1"/>
            </p:cNvSpPr>
            <p:nvPr/>
          </p:nvSpPr>
          <p:spPr bwMode="auto">
            <a:xfrm>
              <a:off x="3644" y="4250"/>
              <a:ext cx="51" cy="51"/>
            </a:xfrm>
            <a:custGeom>
              <a:avLst/>
              <a:gdLst>
                <a:gd name="T0" fmla="*/ 0 w 205"/>
                <a:gd name="T1" fmla="*/ 0 h 204"/>
                <a:gd name="T2" fmla="*/ 0 w 205"/>
                <a:gd name="T3" fmla="*/ 0 h 204"/>
                <a:gd name="T4" fmla="*/ 0 w 205"/>
                <a:gd name="T5" fmla="*/ 0 h 204"/>
                <a:gd name="T6" fmla="*/ 0 w 205"/>
                <a:gd name="T7" fmla="*/ 0 h 204"/>
                <a:gd name="T8" fmla="*/ 0 w 205"/>
                <a:gd name="T9" fmla="*/ 0 h 204"/>
                <a:gd name="T10" fmla="*/ 0 w 205"/>
                <a:gd name="T11" fmla="*/ 0 h 204"/>
                <a:gd name="T12" fmla="*/ 0 w 205"/>
                <a:gd name="T13" fmla="*/ 0 h 204"/>
                <a:gd name="T14" fmla="*/ 0 w 205"/>
                <a:gd name="T15" fmla="*/ 0 h 204"/>
                <a:gd name="T16" fmla="*/ 0 w 205"/>
                <a:gd name="T17" fmla="*/ 0 h 204"/>
                <a:gd name="T18" fmla="*/ 0 w 205"/>
                <a:gd name="T19" fmla="*/ 0 h 204"/>
                <a:gd name="T20" fmla="*/ 0 w 205"/>
                <a:gd name="T21" fmla="*/ 0 h 204"/>
                <a:gd name="T22" fmla="*/ 0 w 205"/>
                <a:gd name="T23" fmla="*/ 0 h 204"/>
                <a:gd name="T24" fmla="*/ 0 w 205"/>
                <a:gd name="T25" fmla="*/ 0 h 204"/>
                <a:gd name="T26" fmla="*/ 0 w 205"/>
                <a:gd name="T27" fmla="*/ 0 h 204"/>
                <a:gd name="T28" fmla="*/ 0 w 205"/>
                <a:gd name="T29" fmla="*/ 0 h 204"/>
                <a:gd name="T30" fmla="*/ 0 w 205"/>
                <a:gd name="T31" fmla="*/ 0 h 204"/>
                <a:gd name="T32" fmla="*/ 0 w 205"/>
                <a:gd name="T33" fmla="*/ 0 h 204"/>
                <a:gd name="T34" fmla="*/ 0 w 205"/>
                <a:gd name="T35" fmla="*/ 0 h 204"/>
                <a:gd name="T36" fmla="*/ 0 w 205"/>
                <a:gd name="T37" fmla="*/ 0 h 204"/>
                <a:gd name="T38" fmla="*/ 0 w 205"/>
                <a:gd name="T39" fmla="*/ 0 h 204"/>
                <a:gd name="T40" fmla="*/ 0 w 205"/>
                <a:gd name="T41" fmla="*/ 0 h 204"/>
                <a:gd name="T42" fmla="*/ 0 w 205"/>
                <a:gd name="T43" fmla="*/ 0 h 204"/>
                <a:gd name="T44" fmla="*/ 0 w 205"/>
                <a:gd name="T45" fmla="*/ 0 h 204"/>
                <a:gd name="T46" fmla="*/ 0 w 205"/>
                <a:gd name="T47" fmla="*/ 0 h 204"/>
                <a:gd name="T48" fmla="*/ 0 w 205"/>
                <a:gd name="T49" fmla="*/ 0 h 204"/>
                <a:gd name="T50" fmla="*/ 0 w 205"/>
                <a:gd name="T51" fmla="*/ 0 h 204"/>
                <a:gd name="T52" fmla="*/ 0 w 205"/>
                <a:gd name="T53" fmla="*/ 0 h 204"/>
                <a:gd name="T54" fmla="*/ 0 w 205"/>
                <a:gd name="T55" fmla="*/ 0 h 204"/>
                <a:gd name="T56" fmla="*/ 0 w 205"/>
                <a:gd name="T57" fmla="*/ 0 h 204"/>
                <a:gd name="T58" fmla="*/ 0 w 205"/>
                <a:gd name="T59" fmla="*/ 0 h 204"/>
                <a:gd name="T60" fmla="*/ 0 w 205"/>
                <a:gd name="T61" fmla="*/ 0 h 204"/>
                <a:gd name="T62" fmla="*/ 0 w 205"/>
                <a:gd name="T63" fmla="*/ 0 h 204"/>
                <a:gd name="T64" fmla="*/ 0 w 205"/>
                <a:gd name="T65" fmla="*/ 0 h 204"/>
                <a:gd name="T66" fmla="*/ 0 w 205"/>
                <a:gd name="T67" fmla="*/ 0 h 204"/>
                <a:gd name="T68" fmla="*/ 0 w 205"/>
                <a:gd name="T69" fmla="*/ 0 h 204"/>
                <a:gd name="T70" fmla="*/ 0 w 205"/>
                <a:gd name="T71" fmla="*/ 0 h 204"/>
                <a:gd name="T72" fmla="*/ 0 w 205"/>
                <a:gd name="T73" fmla="*/ 0 h 204"/>
                <a:gd name="T74" fmla="*/ 0 w 205"/>
                <a:gd name="T75" fmla="*/ 0 h 204"/>
                <a:gd name="T76" fmla="*/ 0 w 205"/>
                <a:gd name="T77" fmla="*/ 0 h 204"/>
                <a:gd name="T78" fmla="*/ 0 w 205"/>
                <a:gd name="T79" fmla="*/ 0 h 204"/>
                <a:gd name="T80" fmla="*/ 0 w 205"/>
                <a:gd name="T81" fmla="*/ 0 h 204"/>
                <a:gd name="T82" fmla="*/ 0 w 205"/>
                <a:gd name="T83" fmla="*/ 0 h 204"/>
                <a:gd name="T84" fmla="*/ 0 w 205"/>
                <a:gd name="T85" fmla="*/ 0 h 204"/>
                <a:gd name="T86" fmla="*/ 0 w 205"/>
                <a:gd name="T87" fmla="*/ 0 h 204"/>
                <a:gd name="T88" fmla="*/ 0 w 205"/>
                <a:gd name="T89" fmla="*/ 0 h 204"/>
                <a:gd name="T90" fmla="*/ 0 w 205"/>
                <a:gd name="T91" fmla="*/ 0 h 204"/>
                <a:gd name="T92" fmla="*/ 0 w 205"/>
                <a:gd name="T93" fmla="*/ 0 h 204"/>
                <a:gd name="T94" fmla="*/ 0 w 205"/>
                <a:gd name="T95" fmla="*/ 0 h 204"/>
                <a:gd name="T96" fmla="*/ 0 w 205"/>
                <a:gd name="T97" fmla="*/ 0 h 204"/>
                <a:gd name="T98" fmla="*/ 0 w 205"/>
                <a:gd name="T99" fmla="*/ 0 h 204"/>
                <a:gd name="T100" fmla="*/ 0 w 205"/>
                <a:gd name="T101" fmla="*/ 0 h 204"/>
                <a:gd name="T102" fmla="*/ 0 w 205"/>
                <a:gd name="T103" fmla="*/ 0 h 204"/>
                <a:gd name="T104" fmla="*/ 0 w 205"/>
                <a:gd name="T105" fmla="*/ 0 h 204"/>
                <a:gd name="T106" fmla="*/ 0 w 205"/>
                <a:gd name="T107" fmla="*/ 0 h 204"/>
                <a:gd name="T108" fmla="*/ 0 w 205"/>
                <a:gd name="T109" fmla="*/ 0 h 204"/>
                <a:gd name="T110" fmla="*/ 0 w 205"/>
                <a:gd name="T111" fmla="*/ 0 h 204"/>
                <a:gd name="T112" fmla="*/ 0 w 205"/>
                <a:gd name="T113" fmla="*/ 0 h 204"/>
                <a:gd name="T114" fmla="*/ 0 w 205"/>
                <a:gd name="T115" fmla="*/ 0 h 204"/>
                <a:gd name="T116" fmla="*/ 0 w 205"/>
                <a:gd name="T117" fmla="*/ 0 h 204"/>
                <a:gd name="T118" fmla="*/ 0 w 205"/>
                <a:gd name="T119" fmla="*/ 0 h 204"/>
                <a:gd name="T120" fmla="*/ 0 w 205"/>
                <a:gd name="T121" fmla="*/ 0 h 204"/>
                <a:gd name="T122" fmla="*/ 0 w 205"/>
                <a:gd name="T123" fmla="*/ 0 h 2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5"/>
                <a:gd name="T187" fmla="*/ 0 h 204"/>
                <a:gd name="T188" fmla="*/ 205 w 205"/>
                <a:gd name="T189" fmla="*/ 204 h 2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5" h="204">
                  <a:moveTo>
                    <a:pt x="127" y="157"/>
                  </a:moveTo>
                  <a:lnTo>
                    <a:pt x="156" y="127"/>
                  </a:lnTo>
                  <a:lnTo>
                    <a:pt x="165" y="116"/>
                  </a:lnTo>
                  <a:lnTo>
                    <a:pt x="168" y="112"/>
                  </a:lnTo>
                  <a:lnTo>
                    <a:pt x="169" y="107"/>
                  </a:lnTo>
                  <a:lnTo>
                    <a:pt x="169" y="103"/>
                  </a:lnTo>
                  <a:lnTo>
                    <a:pt x="168" y="99"/>
                  </a:lnTo>
                  <a:lnTo>
                    <a:pt x="165" y="94"/>
                  </a:lnTo>
                  <a:lnTo>
                    <a:pt x="162" y="90"/>
                  </a:lnTo>
                  <a:lnTo>
                    <a:pt x="152" y="84"/>
                  </a:lnTo>
                  <a:lnTo>
                    <a:pt x="144" y="83"/>
                  </a:lnTo>
                  <a:lnTo>
                    <a:pt x="140" y="84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4" y="95"/>
                  </a:lnTo>
                  <a:lnTo>
                    <a:pt x="94" y="124"/>
                  </a:lnTo>
                  <a:lnTo>
                    <a:pt x="127" y="157"/>
                  </a:lnTo>
                  <a:close/>
                  <a:moveTo>
                    <a:pt x="73" y="103"/>
                  </a:moveTo>
                  <a:lnTo>
                    <a:pt x="102" y="75"/>
                  </a:lnTo>
                  <a:lnTo>
                    <a:pt x="109" y="66"/>
                  </a:lnTo>
                  <a:lnTo>
                    <a:pt x="112" y="58"/>
                  </a:lnTo>
                  <a:lnTo>
                    <a:pt x="113" y="54"/>
                  </a:lnTo>
                  <a:lnTo>
                    <a:pt x="112" y="51"/>
                  </a:lnTo>
                  <a:lnTo>
                    <a:pt x="110" y="47"/>
                  </a:lnTo>
                  <a:lnTo>
                    <a:pt x="107" y="44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4" y="42"/>
                  </a:lnTo>
                  <a:lnTo>
                    <a:pt x="75" y="48"/>
                  </a:lnTo>
                  <a:lnTo>
                    <a:pt x="47" y="77"/>
                  </a:lnTo>
                  <a:lnTo>
                    <a:pt x="73" y="103"/>
                  </a:lnTo>
                  <a:close/>
                  <a:moveTo>
                    <a:pt x="125" y="204"/>
                  </a:moveTo>
                  <a:lnTo>
                    <a:pt x="0" y="81"/>
                  </a:lnTo>
                  <a:lnTo>
                    <a:pt x="58" y="22"/>
                  </a:lnTo>
                  <a:lnTo>
                    <a:pt x="68" y="13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2" y="8"/>
                  </a:lnTo>
                  <a:lnTo>
                    <a:pt x="129" y="14"/>
                  </a:lnTo>
                  <a:lnTo>
                    <a:pt x="137" y="24"/>
                  </a:lnTo>
                  <a:lnTo>
                    <a:pt x="142" y="34"/>
                  </a:lnTo>
                  <a:lnTo>
                    <a:pt x="143" y="44"/>
                  </a:lnTo>
                  <a:lnTo>
                    <a:pt x="141" y="55"/>
                  </a:lnTo>
                  <a:lnTo>
                    <a:pt x="153" y="51"/>
                  </a:lnTo>
                  <a:lnTo>
                    <a:pt x="160" y="51"/>
                  </a:lnTo>
                  <a:lnTo>
                    <a:pt x="166" y="51"/>
                  </a:lnTo>
                  <a:lnTo>
                    <a:pt x="172" y="53"/>
                  </a:lnTo>
                  <a:lnTo>
                    <a:pt x="178" y="56"/>
                  </a:lnTo>
                  <a:lnTo>
                    <a:pt x="183" y="61"/>
                  </a:lnTo>
                  <a:lnTo>
                    <a:pt x="189" y="65"/>
                  </a:lnTo>
                  <a:lnTo>
                    <a:pt x="197" y="74"/>
                  </a:lnTo>
                  <a:lnTo>
                    <a:pt x="202" y="84"/>
                  </a:lnTo>
                  <a:lnTo>
                    <a:pt x="205" y="94"/>
                  </a:lnTo>
                  <a:lnTo>
                    <a:pt x="205" y="104"/>
                  </a:lnTo>
                  <a:lnTo>
                    <a:pt x="203" y="114"/>
                  </a:lnTo>
                  <a:lnTo>
                    <a:pt x="198" y="125"/>
                  </a:lnTo>
                  <a:lnTo>
                    <a:pt x="191" y="137"/>
                  </a:lnTo>
                  <a:lnTo>
                    <a:pt x="181" y="147"/>
                  </a:lnTo>
                  <a:lnTo>
                    <a:pt x="125" y="20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8" name="Freeform 225"/>
            <p:cNvSpPr>
              <a:spLocks/>
            </p:cNvSpPr>
            <p:nvPr/>
          </p:nvSpPr>
          <p:spPr bwMode="auto">
            <a:xfrm>
              <a:off x="3684" y="4232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1" y="147"/>
                  </a:moveTo>
                  <a:lnTo>
                    <a:pt x="0" y="56"/>
                  </a:lnTo>
                  <a:lnTo>
                    <a:pt x="23" y="32"/>
                  </a:lnTo>
                  <a:lnTo>
                    <a:pt x="39" y="48"/>
                  </a:lnTo>
                  <a:lnTo>
                    <a:pt x="36" y="35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63" y="38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8" y="53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3" y="68"/>
                  </a:lnTo>
                  <a:lnTo>
                    <a:pt x="68" y="74"/>
                  </a:lnTo>
                  <a:lnTo>
                    <a:pt x="117" y="122"/>
                  </a:lnTo>
                  <a:lnTo>
                    <a:pt x="91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9" name="Freeform 226"/>
            <p:cNvSpPr>
              <a:spLocks noEditPoints="1"/>
            </p:cNvSpPr>
            <p:nvPr/>
          </p:nvSpPr>
          <p:spPr bwMode="auto">
            <a:xfrm>
              <a:off x="3706" y="4212"/>
              <a:ext cx="40" cy="37"/>
            </a:xfrm>
            <a:custGeom>
              <a:avLst/>
              <a:gdLst>
                <a:gd name="T0" fmla="*/ 0 w 160"/>
                <a:gd name="T1" fmla="*/ 0 h 148"/>
                <a:gd name="T2" fmla="*/ 0 w 160"/>
                <a:gd name="T3" fmla="*/ 0 h 148"/>
                <a:gd name="T4" fmla="*/ 0 w 160"/>
                <a:gd name="T5" fmla="*/ 0 h 148"/>
                <a:gd name="T6" fmla="*/ 0 w 160"/>
                <a:gd name="T7" fmla="*/ 0 h 148"/>
                <a:gd name="T8" fmla="*/ 0 w 160"/>
                <a:gd name="T9" fmla="*/ 0 h 148"/>
                <a:gd name="T10" fmla="*/ 0 w 160"/>
                <a:gd name="T11" fmla="*/ 0 h 148"/>
                <a:gd name="T12" fmla="*/ 0 w 160"/>
                <a:gd name="T13" fmla="*/ 0 h 148"/>
                <a:gd name="T14" fmla="*/ 0 w 160"/>
                <a:gd name="T15" fmla="*/ 0 h 148"/>
                <a:gd name="T16" fmla="*/ 0 w 160"/>
                <a:gd name="T17" fmla="*/ 0 h 148"/>
                <a:gd name="T18" fmla="*/ 0 w 160"/>
                <a:gd name="T19" fmla="*/ 0 h 148"/>
                <a:gd name="T20" fmla="*/ 0 w 160"/>
                <a:gd name="T21" fmla="*/ 0 h 148"/>
                <a:gd name="T22" fmla="*/ 0 w 160"/>
                <a:gd name="T23" fmla="*/ 0 h 148"/>
                <a:gd name="T24" fmla="*/ 0 w 160"/>
                <a:gd name="T25" fmla="*/ 0 h 148"/>
                <a:gd name="T26" fmla="*/ 0 w 160"/>
                <a:gd name="T27" fmla="*/ 0 h 148"/>
                <a:gd name="T28" fmla="*/ 0 w 160"/>
                <a:gd name="T29" fmla="*/ 0 h 148"/>
                <a:gd name="T30" fmla="*/ 0 w 160"/>
                <a:gd name="T31" fmla="*/ 0 h 148"/>
                <a:gd name="T32" fmla="*/ 0 w 160"/>
                <a:gd name="T33" fmla="*/ 0 h 148"/>
                <a:gd name="T34" fmla="*/ 0 w 160"/>
                <a:gd name="T35" fmla="*/ 0 h 148"/>
                <a:gd name="T36" fmla="*/ 0 w 160"/>
                <a:gd name="T37" fmla="*/ 0 h 148"/>
                <a:gd name="T38" fmla="*/ 0 w 160"/>
                <a:gd name="T39" fmla="*/ 0 h 148"/>
                <a:gd name="T40" fmla="*/ 0 w 160"/>
                <a:gd name="T41" fmla="*/ 0 h 148"/>
                <a:gd name="T42" fmla="*/ 0 w 160"/>
                <a:gd name="T43" fmla="*/ 0 h 148"/>
                <a:gd name="T44" fmla="*/ 0 w 160"/>
                <a:gd name="T45" fmla="*/ 0 h 148"/>
                <a:gd name="T46" fmla="*/ 0 w 160"/>
                <a:gd name="T47" fmla="*/ 0 h 148"/>
                <a:gd name="T48" fmla="*/ 0 w 160"/>
                <a:gd name="T49" fmla="*/ 0 h 148"/>
                <a:gd name="T50" fmla="*/ 0 w 160"/>
                <a:gd name="T51" fmla="*/ 0 h 148"/>
                <a:gd name="T52" fmla="*/ 0 w 160"/>
                <a:gd name="T53" fmla="*/ 0 h 148"/>
                <a:gd name="T54" fmla="*/ 0 w 160"/>
                <a:gd name="T55" fmla="*/ 0 h 148"/>
                <a:gd name="T56" fmla="*/ 0 w 160"/>
                <a:gd name="T57" fmla="*/ 0 h 148"/>
                <a:gd name="T58" fmla="*/ 0 w 160"/>
                <a:gd name="T59" fmla="*/ 0 h 148"/>
                <a:gd name="T60" fmla="*/ 0 w 160"/>
                <a:gd name="T61" fmla="*/ 0 h 148"/>
                <a:gd name="T62" fmla="*/ 0 w 160"/>
                <a:gd name="T63" fmla="*/ 0 h 148"/>
                <a:gd name="T64" fmla="*/ 0 w 160"/>
                <a:gd name="T65" fmla="*/ 0 h 148"/>
                <a:gd name="T66" fmla="*/ 0 w 160"/>
                <a:gd name="T67" fmla="*/ 0 h 148"/>
                <a:gd name="T68" fmla="*/ 0 w 160"/>
                <a:gd name="T69" fmla="*/ 0 h 148"/>
                <a:gd name="T70" fmla="*/ 0 w 160"/>
                <a:gd name="T71" fmla="*/ 0 h 148"/>
                <a:gd name="T72" fmla="*/ 0 w 160"/>
                <a:gd name="T73" fmla="*/ 0 h 148"/>
                <a:gd name="T74" fmla="*/ 0 w 160"/>
                <a:gd name="T75" fmla="*/ 0 h 148"/>
                <a:gd name="T76" fmla="*/ 0 w 160"/>
                <a:gd name="T77" fmla="*/ 0 h 148"/>
                <a:gd name="T78" fmla="*/ 0 w 160"/>
                <a:gd name="T79" fmla="*/ 0 h 148"/>
                <a:gd name="T80" fmla="*/ 0 w 160"/>
                <a:gd name="T81" fmla="*/ 0 h 148"/>
                <a:gd name="T82" fmla="*/ 0 w 160"/>
                <a:gd name="T83" fmla="*/ 0 h 148"/>
                <a:gd name="T84" fmla="*/ 0 w 160"/>
                <a:gd name="T85" fmla="*/ 0 h 1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48"/>
                <a:gd name="T131" fmla="*/ 160 w 160"/>
                <a:gd name="T132" fmla="*/ 148 h 1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48">
                  <a:moveTo>
                    <a:pt x="121" y="91"/>
                  </a:moveTo>
                  <a:lnTo>
                    <a:pt x="122" y="103"/>
                  </a:lnTo>
                  <a:lnTo>
                    <a:pt x="121" y="109"/>
                  </a:lnTo>
                  <a:lnTo>
                    <a:pt x="118" y="114"/>
                  </a:lnTo>
                  <a:lnTo>
                    <a:pt x="116" y="120"/>
                  </a:lnTo>
                  <a:lnTo>
                    <a:pt x="115" y="123"/>
                  </a:lnTo>
                  <a:lnTo>
                    <a:pt x="113" y="125"/>
                  </a:lnTo>
                  <a:lnTo>
                    <a:pt x="105" y="135"/>
                  </a:lnTo>
                  <a:lnTo>
                    <a:pt x="98" y="142"/>
                  </a:lnTo>
                  <a:lnTo>
                    <a:pt x="91" y="146"/>
                  </a:lnTo>
                  <a:lnTo>
                    <a:pt x="85" y="148"/>
                  </a:lnTo>
                  <a:lnTo>
                    <a:pt x="77" y="148"/>
                  </a:lnTo>
                  <a:lnTo>
                    <a:pt x="70" y="147"/>
                  </a:lnTo>
                  <a:lnTo>
                    <a:pt x="63" y="145"/>
                  </a:lnTo>
                  <a:lnTo>
                    <a:pt x="56" y="141"/>
                  </a:lnTo>
                  <a:lnTo>
                    <a:pt x="49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6" y="113"/>
                  </a:lnTo>
                  <a:lnTo>
                    <a:pt x="36" y="106"/>
                  </a:lnTo>
                  <a:lnTo>
                    <a:pt x="37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50" y="74"/>
                  </a:lnTo>
                  <a:lnTo>
                    <a:pt x="67" y="51"/>
                  </a:lnTo>
                  <a:lnTo>
                    <a:pt x="69" y="44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59" y="34"/>
                  </a:lnTo>
                  <a:lnTo>
                    <a:pt x="53" y="33"/>
                  </a:lnTo>
                  <a:lnTo>
                    <a:pt x="47" y="36"/>
                  </a:lnTo>
                  <a:lnTo>
                    <a:pt x="39" y="42"/>
                  </a:lnTo>
                  <a:lnTo>
                    <a:pt x="34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14" y="93"/>
                  </a:lnTo>
                  <a:lnTo>
                    <a:pt x="13" y="91"/>
                  </a:lnTo>
                  <a:lnTo>
                    <a:pt x="7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6" y="42"/>
                  </a:lnTo>
                  <a:lnTo>
                    <a:pt x="12" y="33"/>
                  </a:lnTo>
                  <a:lnTo>
                    <a:pt x="19" y="24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8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138" y="63"/>
                  </a:lnTo>
                  <a:lnTo>
                    <a:pt x="143" y="67"/>
                  </a:lnTo>
                  <a:lnTo>
                    <a:pt x="147" y="70"/>
                  </a:lnTo>
                  <a:lnTo>
                    <a:pt x="151" y="71"/>
                  </a:lnTo>
                  <a:lnTo>
                    <a:pt x="156" y="70"/>
                  </a:lnTo>
                  <a:lnTo>
                    <a:pt x="160" y="74"/>
                  </a:lnTo>
                  <a:lnTo>
                    <a:pt x="134" y="100"/>
                  </a:lnTo>
                  <a:lnTo>
                    <a:pt x="127" y="96"/>
                  </a:lnTo>
                  <a:lnTo>
                    <a:pt x="121" y="91"/>
                  </a:lnTo>
                  <a:close/>
                  <a:moveTo>
                    <a:pt x="87" y="58"/>
                  </a:moveTo>
                  <a:lnTo>
                    <a:pt x="77" y="75"/>
                  </a:lnTo>
                  <a:lnTo>
                    <a:pt x="70" y="86"/>
                  </a:lnTo>
                  <a:lnTo>
                    <a:pt x="67" y="93"/>
                  </a:lnTo>
                  <a:lnTo>
                    <a:pt x="66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9" y="108"/>
                  </a:lnTo>
                  <a:lnTo>
                    <a:pt x="71" y="110"/>
                  </a:lnTo>
                  <a:lnTo>
                    <a:pt x="76" y="114"/>
                  </a:lnTo>
                  <a:lnTo>
                    <a:pt x="83" y="115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102" y="99"/>
                  </a:lnTo>
                  <a:lnTo>
                    <a:pt x="104" y="93"/>
                  </a:lnTo>
                  <a:lnTo>
                    <a:pt x="105" y="88"/>
                  </a:lnTo>
                  <a:lnTo>
                    <a:pt x="104" y="83"/>
                  </a:lnTo>
                  <a:lnTo>
                    <a:pt x="103" y="77"/>
                  </a:lnTo>
                  <a:lnTo>
                    <a:pt x="99" y="72"/>
                  </a:lnTo>
                  <a:lnTo>
                    <a:pt x="95" y="67"/>
                  </a:lnTo>
                  <a:lnTo>
                    <a:pt x="87" y="5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0" name="Freeform 227"/>
            <p:cNvSpPr>
              <a:spLocks/>
            </p:cNvSpPr>
            <p:nvPr/>
          </p:nvSpPr>
          <p:spPr bwMode="auto">
            <a:xfrm>
              <a:off x="3732" y="4186"/>
              <a:ext cx="36" cy="35"/>
            </a:xfrm>
            <a:custGeom>
              <a:avLst/>
              <a:gdLst>
                <a:gd name="T0" fmla="*/ 0 w 140"/>
                <a:gd name="T1" fmla="*/ 0 h 139"/>
                <a:gd name="T2" fmla="*/ 0 w 140"/>
                <a:gd name="T3" fmla="*/ 0 h 139"/>
                <a:gd name="T4" fmla="*/ 0 w 140"/>
                <a:gd name="T5" fmla="*/ 0 h 139"/>
                <a:gd name="T6" fmla="*/ 0 w 140"/>
                <a:gd name="T7" fmla="*/ 0 h 139"/>
                <a:gd name="T8" fmla="*/ 0 w 140"/>
                <a:gd name="T9" fmla="*/ 0 h 139"/>
                <a:gd name="T10" fmla="*/ 0 w 140"/>
                <a:gd name="T11" fmla="*/ 0 h 139"/>
                <a:gd name="T12" fmla="*/ 0 w 140"/>
                <a:gd name="T13" fmla="*/ 0 h 139"/>
                <a:gd name="T14" fmla="*/ 0 w 140"/>
                <a:gd name="T15" fmla="*/ 0 h 139"/>
                <a:gd name="T16" fmla="*/ 0 w 140"/>
                <a:gd name="T17" fmla="*/ 0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0 h 139"/>
                <a:gd name="T24" fmla="*/ 0 w 140"/>
                <a:gd name="T25" fmla="*/ 0 h 139"/>
                <a:gd name="T26" fmla="*/ 0 w 140"/>
                <a:gd name="T27" fmla="*/ 0 h 139"/>
                <a:gd name="T28" fmla="*/ 0 w 140"/>
                <a:gd name="T29" fmla="*/ 0 h 139"/>
                <a:gd name="T30" fmla="*/ 0 w 140"/>
                <a:gd name="T31" fmla="*/ 0 h 139"/>
                <a:gd name="T32" fmla="*/ 0 w 140"/>
                <a:gd name="T33" fmla="*/ 0 h 139"/>
                <a:gd name="T34" fmla="*/ 0 w 140"/>
                <a:gd name="T35" fmla="*/ 0 h 139"/>
                <a:gd name="T36" fmla="*/ 0 w 140"/>
                <a:gd name="T37" fmla="*/ 0 h 139"/>
                <a:gd name="T38" fmla="*/ 0 w 140"/>
                <a:gd name="T39" fmla="*/ 0 h 139"/>
                <a:gd name="T40" fmla="*/ 0 w 140"/>
                <a:gd name="T41" fmla="*/ 0 h 139"/>
                <a:gd name="T42" fmla="*/ 0 w 140"/>
                <a:gd name="T43" fmla="*/ 0 h 139"/>
                <a:gd name="T44" fmla="*/ 0 w 140"/>
                <a:gd name="T45" fmla="*/ 0 h 139"/>
                <a:gd name="T46" fmla="*/ 0 w 140"/>
                <a:gd name="T47" fmla="*/ 0 h 139"/>
                <a:gd name="T48" fmla="*/ 0 w 140"/>
                <a:gd name="T49" fmla="*/ 0 h 139"/>
                <a:gd name="T50" fmla="*/ 0 w 140"/>
                <a:gd name="T51" fmla="*/ 0 h 139"/>
                <a:gd name="T52" fmla="*/ 0 w 140"/>
                <a:gd name="T53" fmla="*/ 0 h 139"/>
                <a:gd name="T54" fmla="*/ 0 w 140"/>
                <a:gd name="T55" fmla="*/ 0 h 139"/>
                <a:gd name="T56" fmla="*/ 0 w 140"/>
                <a:gd name="T57" fmla="*/ 0 h 139"/>
                <a:gd name="T58" fmla="*/ 0 w 140"/>
                <a:gd name="T59" fmla="*/ 0 h 139"/>
                <a:gd name="T60" fmla="*/ 0 w 140"/>
                <a:gd name="T61" fmla="*/ 0 h 139"/>
                <a:gd name="T62" fmla="*/ 0 w 140"/>
                <a:gd name="T63" fmla="*/ 0 h 139"/>
                <a:gd name="T64" fmla="*/ 0 w 140"/>
                <a:gd name="T65" fmla="*/ 0 h 139"/>
                <a:gd name="T66" fmla="*/ 0 w 140"/>
                <a:gd name="T67" fmla="*/ 0 h 139"/>
                <a:gd name="T68" fmla="*/ 0 w 140"/>
                <a:gd name="T69" fmla="*/ 0 h 139"/>
                <a:gd name="T70" fmla="*/ 0 w 140"/>
                <a:gd name="T71" fmla="*/ 0 h 139"/>
                <a:gd name="T72" fmla="*/ 0 w 140"/>
                <a:gd name="T73" fmla="*/ 0 h 139"/>
                <a:gd name="T74" fmla="*/ 0 w 140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0"/>
                <a:gd name="T115" fmla="*/ 0 h 139"/>
                <a:gd name="T116" fmla="*/ 140 w 140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0" h="139">
                  <a:moveTo>
                    <a:pt x="44" y="126"/>
                  </a:moveTo>
                  <a:lnTo>
                    <a:pt x="68" y="100"/>
                  </a:lnTo>
                  <a:lnTo>
                    <a:pt x="76" y="106"/>
                  </a:lnTo>
                  <a:lnTo>
                    <a:pt x="83" y="107"/>
                  </a:lnTo>
                  <a:lnTo>
                    <a:pt x="93" y="103"/>
                  </a:lnTo>
                  <a:lnTo>
                    <a:pt x="101" y="96"/>
                  </a:lnTo>
                  <a:lnTo>
                    <a:pt x="107" y="89"/>
                  </a:lnTo>
                  <a:lnTo>
                    <a:pt x="109" y="82"/>
                  </a:lnTo>
                  <a:lnTo>
                    <a:pt x="109" y="76"/>
                  </a:lnTo>
                  <a:lnTo>
                    <a:pt x="107" y="72"/>
                  </a:lnTo>
                  <a:lnTo>
                    <a:pt x="101" y="69"/>
                  </a:lnTo>
                  <a:lnTo>
                    <a:pt x="98" y="69"/>
                  </a:lnTo>
                  <a:lnTo>
                    <a:pt x="94" y="71"/>
                  </a:lnTo>
                  <a:lnTo>
                    <a:pt x="70" y="85"/>
                  </a:lnTo>
                  <a:lnTo>
                    <a:pt x="53" y="94"/>
                  </a:lnTo>
                  <a:lnTo>
                    <a:pt x="45" y="97"/>
                  </a:lnTo>
                  <a:lnTo>
                    <a:pt x="38" y="98"/>
                  </a:lnTo>
                  <a:lnTo>
                    <a:pt x="30" y="98"/>
                  </a:lnTo>
                  <a:lnTo>
                    <a:pt x="24" y="96"/>
                  </a:lnTo>
                  <a:lnTo>
                    <a:pt x="18" y="93"/>
                  </a:lnTo>
                  <a:lnTo>
                    <a:pt x="12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9" y="20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82" y="5"/>
                  </a:lnTo>
                  <a:lnTo>
                    <a:pt x="91" y="12"/>
                  </a:lnTo>
                  <a:lnTo>
                    <a:pt x="66" y="35"/>
                  </a:lnTo>
                  <a:lnTo>
                    <a:pt x="60" y="32"/>
                  </a:lnTo>
                  <a:lnTo>
                    <a:pt x="53" y="31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38" y="39"/>
                  </a:lnTo>
                  <a:lnTo>
                    <a:pt x="32" y="45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8" y="63"/>
                  </a:lnTo>
                  <a:lnTo>
                    <a:pt x="41" y="63"/>
                  </a:lnTo>
                  <a:lnTo>
                    <a:pt x="45" y="62"/>
                  </a:lnTo>
                  <a:lnTo>
                    <a:pt x="68" y="48"/>
                  </a:lnTo>
                  <a:lnTo>
                    <a:pt x="86" y="38"/>
                  </a:lnTo>
                  <a:lnTo>
                    <a:pt x="102" y="33"/>
                  </a:lnTo>
                  <a:lnTo>
                    <a:pt x="109" y="33"/>
                  </a:lnTo>
                  <a:lnTo>
                    <a:pt x="113" y="34"/>
                  </a:lnTo>
                  <a:lnTo>
                    <a:pt x="115" y="35"/>
                  </a:lnTo>
                  <a:lnTo>
                    <a:pt x="121" y="38"/>
                  </a:lnTo>
                  <a:lnTo>
                    <a:pt x="127" y="43"/>
                  </a:lnTo>
                  <a:lnTo>
                    <a:pt x="134" y="52"/>
                  </a:lnTo>
                  <a:lnTo>
                    <a:pt x="138" y="60"/>
                  </a:lnTo>
                  <a:lnTo>
                    <a:pt x="140" y="69"/>
                  </a:lnTo>
                  <a:lnTo>
                    <a:pt x="140" y="78"/>
                  </a:lnTo>
                  <a:lnTo>
                    <a:pt x="138" y="88"/>
                  </a:lnTo>
                  <a:lnTo>
                    <a:pt x="133" y="97"/>
                  </a:lnTo>
                  <a:lnTo>
                    <a:pt x="125" y="108"/>
                  </a:lnTo>
                  <a:lnTo>
                    <a:pt x="116" y="118"/>
                  </a:lnTo>
                  <a:lnTo>
                    <a:pt x="107" y="127"/>
                  </a:lnTo>
                  <a:lnTo>
                    <a:pt x="98" y="133"/>
                  </a:lnTo>
                  <a:lnTo>
                    <a:pt x="88" y="137"/>
                  </a:lnTo>
                  <a:lnTo>
                    <a:pt x="79" y="139"/>
                  </a:lnTo>
                  <a:lnTo>
                    <a:pt x="69" y="139"/>
                  </a:lnTo>
                  <a:lnTo>
                    <a:pt x="61" y="137"/>
                  </a:lnTo>
                  <a:lnTo>
                    <a:pt x="53" y="133"/>
                  </a:lnTo>
                  <a:lnTo>
                    <a:pt x="45" y="127"/>
                  </a:lnTo>
                  <a:lnTo>
                    <a:pt x="44" y="12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1" name="Freeform 228"/>
            <p:cNvSpPr>
              <a:spLocks noEditPoints="1"/>
            </p:cNvSpPr>
            <p:nvPr/>
          </p:nvSpPr>
          <p:spPr bwMode="auto">
            <a:xfrm>
              <a:off x="3747" y="4161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w 149"/>
                <a:gd name="T11" fmla="*/ 0 h 149"/>
                <a:gd name="T12" fmla="*/ 0 w 149"/>
                <a:gd name="T13" fmla="*/ 0 h 149"/>
                <a:gd name="T14" fmla="*/ 0 w 149"/>
                <a:gd name="T15" fmla="*/ 0 h 149"/>
                <a:gd name="T16" fmla="*/ 0 w 149"/>
                <a:gd name="T17" fmla="*/ 0 h 149"/>
                <a:gd name="T18" fmla="*/ 0 w 149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49"/>
                <a:gd name="T32" fmla="*/ 149 w 149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49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2" y="47"/>
                  </a:lnTo>
                  <a:close/>
                  <a:moveTo>
                    <a:pt x="124" y="149"/>
                  </a:moveTo>
                  <a:lnTo>
                    <a:pt x="33" y="57"/>
                  </a:lnTo>
                  <a:lnTo>
                    <a:pt x="57" y="32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2" name="Freeform 229"/>
            <p:cNvSpPr>
              <a:spLocks/>
            </p:cNvSpPr>
            <p:nvPr/>
          </p:nvSpPr>
          <p:spPr bwMode="auto">
            <a:xfrm>
              <a:off x="3761" y="4147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149"/>
                <a:gd name="T17" fmla="*/ 149 w 149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149">
                  <a:moveTo>
                    <a:pt x="124" y="1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3" name="Freeform 230"/>
            <p:cNvSpPr>
              <a:spLocks noEditPoints="1"/>
            </p:cNvSpPr>
            <p:nvPr/>
          </p:nvSpPr>
          <p:spPr bwMode="auto">
            <a:xfrm>
              <a:off x="3802" y="4105"/>
              <a:ext cx="40" cy="40"/>
            </a:xfrm>
            <a:custGeom>
              <a:avLst/>
              <a:gdLst>
                <a:gd name="T0" fmla="*/ 0 w 161"/>
                <a:gd name="T1" fmla="*/ 0 h 162"/>
                <a:gd name="T2" fmla="*/ 0 w 161"/>
                <a:gd name="T3" fmla="*/ 0 h 162"/>
                <a:gd name="T4" fmla="*/ 0 w 161"/>
                <a:gd name="T5" fmla="*/ 0 h 162"/>
                <a:gd name="T6" fmla="*/ 0 w 161"/>
                <a:gd name="T7" fmla="*/ 0 h 162"/>
                <a:gd name="T8" fmla="*/ 0 w 161"/>
                <a:gd name="T9" fmla="*/ 0 h 162"/>
                <a:gd name="T10" fmla="*/ 0 w 161"/>
                <a:gd name="T11" fmla="*/ 0 h 162"/>
                <a:gd name="T12" fmla="*/ 0 w 161"/>
                <a:gd name="T13" fmla="*/ 0 h 162"/>
                <a:gd name="T14" fmla="*/ 0 w 161"/>
                <a:gd name="T15" fmla="*/ 0 h 162"/>
                <a:gd name="T16" fmla="*/ 0 w 161"/>
                <a:gd name="T17" fmla="*/ 0 h 162"/>
                <a:gd name="T18" fmla="*/ 0 w 161"/>
                <a:gd name="T19" fmla="*/ 0 h 162"/>
                <a:gd name="T20" fmla="*/ 0 w 161"/>
                <a:gd name="T21" fmla="*/ 0 h 162"/>
                <a:gd name="T22" fmla="*/ 0 w 161"/>
                <a:gd name="T23" fmla="*/ 0 h 162"/>
                <a:gd name="T24" fmla="*/ 0 w 161"/>
                <a:gd name="T25" fmla="*/ 0 h 162"/>
                <a:gd name="T26" fmla="*/ 0 w 161"/>
                <a:gd name="T27" fmla="*/ 0 h 162"/>
                <a:gd name="T28" fmla="*/ 0 w 161"/>
                <a:gd name="T29" fmla="*/ 0 h 162"/>
                <a:gd name="T30" fmla="*/ 0 w 161"/>
                <a:gd name="T31" fmla="*/ 0 h 162"/>
                <a:gd name="T32" fmla="*/ 0 w 161"/>
                <a:gd name="T33" fmla="*/ 0 h 162"/>
                <a:gd name="T34" fmla="*/ 0 w 161"/>
                <a:gd name="T35" fmla="*/ 0 h 162"/>
                <a:gd name="T36" fmla="*/ 0 w 161"/>
                <a:gd name="T37" fmla="*/ 0 h 162"/>
                <a:gd name="T38" fmla="*/ 0 w 161"/>
                <a:gd name="T39" fmla="*/ 0 h 162"/>
                <a:gd name="T40" fmla="*/ 0 w 161"/>
                <a:gd name="T41" fmla="*/ 0 h 162"/>
                <a:gd name="T42" fmla="*/ 0 w 161"/>
                <a:gd name="T43" fmla="*/ 0 h 162"/>
                <a:gd name="T44" fmla="*/ 0 w 161"/>
                <a:gd name="T45" fmla="*/ 0 h 162"/>
                <a:gd name="T46" fmla="*/ 0 w 161"/>
                <a:gd name="T47" fmla="*/ 0 h 162"/>
                <a:gd name="T48" fmla="*/ 0 w 161"/>
                <a:gd name="T49" fmla="*/ 0 h 162"/>
                <a:gd name="T50" fmla="*/ 0 w 161"/>
                <a:gd name="T51" fmla="*/ 0 h 162"/>
                <a:gd name="T52" fmla="*/ 0 w 161"/>
                <a:gd name="T53" fmla="*/ 0 h 162"/>
                <a:gd name="T54" fmla="*/ 0 w 161"/>
                <a:gd name="T55" fmla="*/ 0 h 162"/>
                <a:gd name="T56" fmla="*/ 0 w 161"/>
                <a:gd name="T57" fmla="*/ 0 h 162"/>
                <a:gd name="T58" fmla="*/ 0 w 161"/>
                <a:gd name="T59" fmla="*/ 0 h 162"/>
                <a:gd name="T60" fmla="*/ 0 w 161"/>
                <a:gd name="T61" fmla="*/ 0 h 162"/>
                <a:gd name="T62" fmla="*/ 0 w 161"/>
                <a:gd name="T63" fmla="*/ 0 h 162"/>
                <a:gd name="T64" fmla="*/ 0 w 161"/>
                <a:gd name="T65" fmla="*/ 0 h 162"/>
                <a:gd name="T66" fmla="*/ 0 w 161"/>
                <a:gd name="T67" fmla="*/ 0 h 162"/>
                <a:gd name="T68" fmla="*/ 0 w 161"/>
                <a:gd name="T69" fmla="*/ 0 h 162"/>
                <a:gd name="T70" fmla="*/ 0 w 161"/>
                <a:gd name="T71" fmla="*/ 0 h 162"/>
                <a:gd name="T72" fmla="*/ 0 w 161"/>
                <a:gd name="T73" fmla="*/ 0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1"/>
                <a:gd name="T112" fmla="*/ 0 h 162"/>
                <a:gd name="T113" fmla="*/ 161 w 161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1" h="162">
                  <a:moveTo>
                    <a:pt x="62" y="99"/>
                  </a:moveTo>
                  <a:lnTo>
                    <a:pt x="72" y="109"/>
                  </a:lnTo>
                  <a:lnTo>
                    <a:pt x="81" y="117"/>
                  </a:lnTo>
                  <a:lnTo>
                    <a:pt x="90" y="124"/>
                  </a:lnTo>
                  <a:lnTo>
                    <a:pt x="98" y="127"/>
                  </a:lnTo>
                  <a:lnTo>
                    <a:pt x="105" y="129"/>
                  </a:lnTo>
                  <a:lnTo>
                    <a:pt x="111" y="129"/>
                  </a:lnTo>
                  <a:lnTo>
                    <a:pt x="114" y="128"/>
                  </a:lnTo>
                  <a:lnTo>
                    <a:pt x="117" y="127"/>
                  </a:lnTo>
                  <a:lnTo>
                    <a:pt x="123" y="122"/>
                  </a:lnTo>
                  <a:lnTo>
                    <a:pt x="127" y="117"/>
                  </a:lnTo>
                  <a:lnTo>
                    <a:pt x="128" y="112"/>
                  </a:lnTo>
                  <a:lnTo>
                    <a:pt x="129" y="106"/>
                  </a:lnTo>
                  <a:lnTo>
                    <a:pt x="127" y="98"/>
                  </a:lnTo>
                  <a:lnTo>
                    <a:pt x="123" y="91"/>
                  </a:lnTo>
                  <a:lnTo>
                    <a:pt x="117" y="81"/>
                  </a:lnTo>
                  <a:lnTo>
                    <a:pt x="99" y="62"/>
                  </a:lnTo>
                  <a:lnTo>
                    <a:pt x="80" y="44"/>
                  </a:lnTo>
                  <a:lnTo>
                    <a:pt x="63" y="35"/>
                  </a:lnTo>
                  <a:lnTo>
                    <a:pt x="56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9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3" y="57"/>
                  </a:lnTo>
                  <a:lnTo>
                    <a:pt x="35" y="63"/>
                  </a:lnTo>
                  <a:lnTo>
                    <a:pt x="38" y="72"/>
                  </a:lnTo>
                  <a:lnTo>
                    <a:pt x="45" y="80"/>
                  </a:lnTo>
                  <a:lnTo>
                    <a:pt x="52" y="90"/>
                  </a:lnTo>
                  <a:lnTo>
                    <a:pt x="62" y="99"/>
                  </a:lnTo>
                  <a:close/>
                  <a:moveTo>
                    <a:pt x="37" y="125"/>
                  </a:moveTo>
                  <a:lnTo>
                    <a:pt x="23" y="109"/>
                  </a:lnTo>
                  <a:lnTo>
                    <a:pt x="13" y="95"/>
                  </a:lnTo>
                  <a:lnTo>
                    <a:pt x="5" y="80"/>
                  </a:lnTo>
                  <a:lnTo>
                    <a:pt x="1" y="67"/>
                  </a:lnTo>
                  <a:lnTo>
                    <a:pt x="0" y="54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10" y="30"/>
                  </a:lnTo>
                  <a:lnTo>
                    <a:pt x="18" y="19"/>
                  </a:lnTo>
                  <a:lnTo>
                    <a:pt x="30" y="10"/>
                  </a:lnTo>
                  <a:lnTo>
                    <a:pt x="41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8" y="9"/>
                  </a:lnTo>
                  <a:lnTo>
                    <a:pt x="95" y="13"/>
                  </a:lnTo>
                  <a:lnTo>
                    <a:pt x="109" y="23"/>
                  </a:lnTo>
                  <a:lnTo>
                    <a:pt x="125" y="37"/>
                  </a:lnTo>
                  <a:lnTo>
                    <a:pt x="138" y="53"/>
                  </a:lnTo>
                  <a:lnTo>
                    <a:pt x="149" y="68"/>
                  </a:lnTo>
                  <a:lnTo>
                    <a:pt x="156" y="81"/>
                  </a:lnTo>
                  <a:lnTo>
                    <a:pt x="161" y="95"/>
                  </a:lnTo>
                  <a:lnTo>
                    <a:pt x="161" y="108"/>
                  </a:lnTo>
                  <a:lnTo>
                    <a:pt x="160" y="114"/>
                  </a:lnTo>
                  <a:lnTo>
                    <a:pt x="157" y="120"/>
                  </a:lnTo>
                  <a:lnTo>
                    <a:pt x="155" y="126"/>
                  </a:lnTo>
                  <a:lnTo>
                    <a:pt x="152" y="132"/>
                  </a:lnTo>
                  <a:lnTo>
                    <a:pt x="143" y="144"/>
                  </a:lnTo>
                  <a:lnTo>
                    <a:pt x="131" y="152"/>
                  </a:lnTo>
                  <a:lnTo>
                    <a:pt x="119" y="158"/>
                  </a:lnTo>
                  <a:lnTo>
                    <a:pt x="107" y="162"/>
                  </a:lnTo>
                  <a:lnTo>
                    <a:pt x="100" y="162"/>
                  </a:lnTo>
                  <a:lnTo>
                    <a:pt x="94" y="160"/>
                  </a:lnTo>
                  <a:lnTo>
                    <a:pt x="88" y="158"/>
                  </a:lnTo>
                  <a:lnTo>
                    <a:pt x="81" y="156"/>
                  </a:lnTo>
                  <a:lnTo>
                    <a:pt x="74" y="153"/>
                  </a:lnTo>
                  <a:lnTo>
                    <a:pt x="67" y="149"/>
                  </a:lnTo>
                  <a:lnTo>
                    <a:pt x="53" y="138"/>
                  </a:lnTo>
                  <a:lnTo>
                    <a:pt x="37" y="12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4" name="Freeform 231"/>
            <p:cNvSpPr>
              <a:spLocks/>
            </p:cNvSpPr>
            <p:nvPr/>
          </p:nvSpPr>
          <p:spPr bwMode="auto">
            <a:xfrm>
              <a:off x="3828" y="4078"/>
              <a:ext cx="45" cy="46"/>
            </a:xfrm>
            <a:custGeom>
              <a:avLst/>
              <a:gdLst>
                <a:gd name="T0" fmla="*/ 0 w 181"/>
                <a:gd name="T1" fmla="*/ 0 h 186"/>
                <a:gd name="T2" fmla="*/ 0 w 181"/>
                <a:gd name="T3" fmla="*/ 0 h 186"/>
                <a:gd name="T4" fmla="*/ 0 w 181"/>
                <a:gd name="T5" fmla="*/ 0 h 186"/>
                <a:gd name="T6" fmla="*/ 0 w 181"/>
                <a:gd name="T7" fmla="*/ 0 h 186"/>
                <a:gd name="T8" fmla="*/ 0 w 181"/>
                <a:gd name="T9" fmla="*/ 0 h 186"/>
                <a:gd name="T10" fmla="*/ 0 w 181"/>
                <a:gd name="T11" fmla="*/ 0 h 186"/>
                <a:gd name="T12" fmla="*/ 0 w 181"/>
                <a:gd name="T13" fmla="*/ 0 h 186"/>
                <a:gd name="T14" fmla="*/ 0 w 181"/>
                <a:gd name="T15" fmla="*/ 0 h 186"/>
                <a:gd name="T16" fmla="*/ 0 w 181"/>
                <a:gd name="T17" fmla="*/ 0 h 186"/>
                <a:gd name="T18" fmla="*/ 0 w 181"/>
                <a:gd name="T19" fmla="*/ 0 h 186"/>
                <a:gd name="T20" fmla="*/ 0 w 181"/>
                <a:gd name="T21" fmla="*/ 0 h 186"/>
                <a:gd name="T22" fmla="*/ 0 w 181"/>
                <a:gd name="T23" fmla="*/ 0 h 186"/>
                <a:gd name="T24" fmla="*/ 0 w 181"/>
                <a:gd name="T25" fmla="*/ 0 h 186"/>
                <a:gd name="T26" fmla="*/ 0 w 181"/>
                <a:gd name="T27" fmla="*/ 0 h 186"/>
                <a:gd name="T28" fmla="*/ 0 w 181"/>
                <a:gd name="T29" fmla="*/ 0 h 186"/>
                <a:gd name="T30" fmla="*/ 0 w 181"/>
                <a:gd name="T31" fmla="*/ 0 h 186"/>
                <a:gd name="T32" fmla="*/ 0 w 181"/>
                <a:gd name="T33" fmla="*/ 0 h 186"/>
                <a:gd name="T34" fmla="*/ 0 w 181"/>
                <a:gd name="T35" fmla="*/ 0 h 186"/>
                <a:gd name="T36" fmla="*/ 0 w 181"/>
                <a:gd name="T37" fmla="*/ 0 h 186"/>
                <a:gd name="T38" fmla="*/ 0 w 181"/>
                <a:gd name="T39" fmla="*/ 0 h 186"/>
                <a:gd name="T40" fmla="*/ 0 w 181"/>
                <a:gd name="T41" fmla="*/ 0 h 186"/>
                <a:gd name="T42" fmla="*/ 0 w 181"/>
                <a:gd name="T43" fmla="*/ 0 h 186"/>
                <a:gd name="T44" fmla="*/ 0 w 181"/>
                <a:gd name="T45" fmla="*/ 0 h 186"/>
                <a:gd name="T46" fmla="*/ 0 w 181"/>
                <a:gd name="T47" fmla="*/ 0 h 186"/>
                <a:gd name="T48" fmla="*/ 0 w 181"/>
                <a:gd name="T49" fmla="*/ 0 h 186"/>
                <a:gd name="T50" fmla="*/ 0 w 181"/>
                <a:gd name="T51" fmla="*/ 0 h 186"/>
                <a:gd name="T52" fmla="*/ 0 w 181"/>
                <a:gd name="T53" fmla="*/ 0 h 186"/>
                <a:gd name="T54" fmla="*/ 0 w 181"/>
                <a:gd name="T55" fmla="*/ 0 h 186"/>
                <a:gd name="T56" fmla="*/ 0 w 181"/>
                <a:gd name="T57" fmla="*/ 0 h 186"/>
                <a:gd name="T58" fmla="*/ 0 w 181"/>
                <a:gd name="T59" fmla="*/ 0 h 186"/>
                <a:gd name="T60" fmla="*/ 0 w 181"/>
                <a:gd name="T61" fmla="*/ 0 h 186"/>
                <a:gd name="T62" fmla="*/ 0 w 181"/>
                <a:gd name="T63" fmla="*/ 0 h 186"/>
                <a:gd name="T64" fmla="*/ 0 w 181"/>
                <a:gd name="T65" fmla="*/ 0 h 186"/>
                <a:gd name="T66" fmla="*/ 0 w 181"/>
                <a:gd name="T67" fmla="*/ 0 h 186"/>
                <a:gd name="T68" fmla="*/ 0 w 181"/>
                <a:gd name="T69" fmla="*/ 0 h 186"/>
                <a:gd name="T70" fmla="*/ 0 w 181"/>
                <a:gd name="T71" fmla="*/ 0 h 186"/>
                <a:gd name="T72" fmla="*/ 0 w 181"/>
                <a:gd name="T73" fmla="*/ 0 h 186"/>
                <a:gd name="T74" fmla="*/ 0 w 181"/>
                <a:gd name="T75" fmla="*/ 0 h 186"/>
                <a:gd name="T76" fmla="*/ 0 w 181"/>
                <a:gd name="T77" fmla="*/ 0 h 186"/>
                <a:gd name="T78" fmla="*/ 0 w 181"/>
                <a:gd name="T79" fmla="*/ 0 h 186"/>
                <a:gd name="T80" fmla="*/ 0 w 181"/>
                <a:gd name="T81" fmla="*/ 0 h 186"/>
                <a:gd name="T82" fmla="*/ 0 w 181"/>
                <a:gd name="T83" fmla="*/ 0 h 186"/>
                <a:gd name="T84" fmla="*/ 0 w 181"/>
                <a:gd name="T85" fmla="*/ 0 h 186"/>
                <a:gd name="T86" fmla="*/ 0 w 181"/>
                <a:gd name="T87" fmla="*/ 0 h 186"/>
                <a:gd name="T88" fmla="*/ 0 w 181"/>
                <a:gd name="T89" fmla="*/ 0 h 186"/>
                <a:gd name="T90" fmla="*/ 0 w 181"/>
                <a:gd name="T91" fmla="*/ 0 h 186"/>
                <a:gd name="T92" fmla="*/ 0 w 181"/>
                <a:gd name="T93" fmla="*/ 0 h 186"/>
                <a:gd name="T94" fmla="*/ 0 w 181"/>
                <a:gd name="T95" fmla="*/ 0 h 186"/>
                <a:gd name="T96" fmla="*/ 0 w 181"/>
                <a:gd name="T97" fmla="*/ 0 h 186"/>
                <a:gd name="T98" fmla="*/ 0 w 181"/>
                <a:gd name="T99" fmla="*/ 0 h 186"/>
                <a:gd name="T100" fmla="*/ 0 w 181"/>
                <a:gd name="T101" fmla="*/ 0 h 186"/>
                <a:gd name="T102" fmla="*/ 0 w 181"/>
                <a:gd name="T103" fmla="*/ 0 h 186"/>
                <a:gd name="T104" fmla="*/ 0 w 181"/>
                <a:gd name="T105" fmla="*/ 0 h 186"/>
                <a:gd name="T106" fmla="*/ 0 w 181"/>
                <a:gd name="T107" fmla="*/ 0 h 186"/>
                <a:gd name="T108" fmla="*/ 0 w 181"/>
                <a:gd name="T109" fmla="*/ 0 h 186"/>
                <a:gd name="T110" fmla="*/ 0 w 181"/>
                <a:gd name="T111" fmla="*/ 0 h 186"/>
                <a:gd name="T112" fmla="*/ 0 w 181"/>
                <a:gd name="T113" fmla="*/ 0 h 186"/>
                <a:gd name="T114" fmla="*/ 0 w 181"/>
                <a:gd name="T115" fmla="*/ 0 h 186"/>
                <a:gd name="T116" fmla="*/ 0 w 181"/>
                <a:gd name="T117" fmla="*/ 0 h 186"/>
                <a:gd name="T118" fmla="*/ 0 w 181"/>
                <a:gd name="T119" fmla="*/ 0 h 1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1"/>
                <a:gd name="T181" fmla="*/ 0 h 186"/>
                <a:gd name="T182" fmla="*/ 181 w 181"/>
                <a:gd name="T183" fmla="*/ 186 h 1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1" h="186">
                  <a:moveTo>
                    <a:pt x="96" y="186"/>
                  </a:moveTo>
                  <a:lnTo>
                    <a:pt x="88" y="177"/>
                  </a:lnTo>
                  <a:lnTo>
                    <a:pt x="82" y="168"/>
                  </a:lnTo>
                  <a:lnTo>
                    <a:pt x="76" y="149"/>
                  </a:lnTo>
                  <a:lnTo>
                    <a:pt x="73" y="140"/>
                  </a:lnTo>
                  <a:lnTo>
                    <a:pt x="73" y="129"/>
                  </a:lnTo>
                  <a:lnTo>
                    <a:pt x="77" y="105"/>
                  </a:lnTo>
                  <a:lnTo>
                    <a:pt x="84" y="68"/>
                  </a:lnTo>
                  <a:lnTo>
                    <a:pt x="84" y="61"/>
                  </a:lnTo>
                  <a:lnTo>
                    <a:pt x="82" y="54"/>
                  </a:lnTo>
                  <a:lnTo>
                    <a:pt x="80" y="48"/>
                  </a:lnTo>
                  <a:lnTo>
                    <a:pt x="75" y="42"/>
                  </a:lnTo>
                  <a:lnTo>
                    <a:pt x="66" y="35"/>
                  </a:lnTo>
                  <a:lnTo>
                    <a:pt x="57" y="33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3" y="38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2" y="51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31" y="67"/>
                  </a:lnTo>
                  <a:lnTo>
                    <a:pt x="33" y="72"/>
                  </a:lnTo>
                  <a:lnTo>
                    <a:pt x="38" y="77"/>
                  </a:lnTo>
                  <a:lnTo>
                    <a:pt x="42" y="83"/>
                  </a:lnTo>
                  <a:lnTo>
                    <a:pt x="43" y="84"/>
                  </a:lnTo>
                  <a:lnTo>
                    <a:pt x="21" y="106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2"/>
                  </a:lnTo>
                  <a:lnTo>
                    <a:pt x="8" y="35"/>
                  </a:lnTo>
                  <a:lnTo>
                    <a:pt x="11" y="30"/>
                  </a:lnTo>
                  <a:lnTo>
                    <a:pt x="21" y="19"/>
                  </a:lnTo>
                  <a:lnTo>
                    <a:pt x="30" y="11"/>
                  </a:lnTo>
                  <a:lnTo>
                    <a:pt x="40" y="6"/>
                  </a:lnTo>
                  <a:lnTo>
                    <a:pt x="50" y="2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0" y="9"/>
                  </a:lnTo>
                  <a:lnTo>
                    <a:pt x="99" y="16"/>
                  </a:lnTo>
                  <a:lnTo>
                    <a:pt x="105" y="24"/>
                  </a:lnTo>
                  <a:lnTo>
                    <a:pt x="109" y="31"/>
                  </a:lnTo>
                  <a:lnTo>
                    <a:pt x="115" y="47"/>
                  </a:lnTo>
                  <a:lnTo>
                    <a:pt x="115" y="65"/>
                  </a:lnTo>
                  <a:lnTo>
                    <a:pt x="111" y="86"/>
                  </a:lnTo>
                  <a:lnTo>
                    <a:pt x="105" y="117"/>
                  </a:lnTo>
                  <a:lnTo>
                    <a:pt x="104" y="127"/>
                  </a:lnTo>
                  <a:lnTo>
                    <a:pt x="104" y="131"/>
                  </a:lnTo>
                  <a:lnTo>
                    <a:pt x="105" y="133"/>
                  </a:lnTo>
                  <a:lnTo>
                    <a:pt x="105" y="136"/>
                  </a:lnTo>
                  <a:lnTo>
                    <a:pt x="160" y="81"/>
                  </a:lnTo>
                  <a:lnTo>
                    <a:pt x="181" y="101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5" name="Freeform 232"/>
            <p:cNvSpPr>
              <a:spLocks/>
            </p:cNvSpPr>
            <p:nvPr/>
          </p:nvSpPr>
          <p:spPr bwMode="auto">
            <a:xfrm>
              <a:off x="3856" y="4053"/>
              <a:ext cx="29" cy="49"/>
            </a:xfrm>
            <a:custGeom>
              <a:avLst/>
              <a:gdLst>
                <a:gd name="T0" fmla="*/ 0 w 113"/>
                <a:gd name="T1" fmla="*/ 0 h 198"/>
                <a:gd name="T2" fmla="*/ 0 w 113"/>
                <a:gd name="T3" fmla="*/ 0 h 198"/>
                <a:gd name="T4" fmla="*/ 0 w 113"/>
                <a:gd name="T5" fmla="*/ 0 h 198"/>
                <a:gd name="T6" fmla="*/ 0 w 113"/>
                <a:gd name="T7" fmla="*/ 0 h 198"/>
                <a:gd name="T8" fmla="*/ 0 w 113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98"/>
                <a:gd name="T17" fmla="*/ 113 w 11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98">
                  <a:moveTo>
                    <a:pt x="102" y="19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13" y="18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6" name="Freeform 233"/>
            <p:cNvSpPr>
              <a:spLocks noEditPoints="1"/>
            </p:cNvSpPr>
            <p:nvPr/>
          </p:nvSpPr>
          <p:spPr bwMode="auto">
            <a:xfrm>
              <a:off x="3871" y="4036"/>
              <a:ext cx="40" cy="40"/>
            </a:xfrm>
            <a:custGeom>
              <a:avLst/>
              <a:gdLst>
                <a:gd name="T0" fmla="*/ 0 w 159"/>
                <a:gd name="T1" fmla="*/ 0 h 160"/>
                <a:gd name="T2" fmla="*/ 0 w 159"/>
                <a:gd name="T3" fmla="*/ 0 h 160"/>
                <a:gd name="T4" fmla="*/ 0 w 159"/>
                <a:gd name="T5" fmla="*/ 0 h 160"/>
                <a:gd name="T6" fmla="*/ 0 w 159"/>
                <a:gd name="T7" fmla="*/ 0 h 160"/>
                <a:gd name="T8" fmla="*/ 0 w 159"/>
                <a:gd name="T9" fmla="*/ 0 h 160"/>
                <a:gd name="T10" fmla="*/ 0 w 159"/>
                <a:gd name="T11" fmla="*/ 0 h 160"/>
                <a:gd name="T12" fmla="*/ 0 w 159"/>
                <a:gd name="T13" fmla="*/ 0 h 160"/>
                <a:gd name="T14" fmla="*/ 0 w 159"/>
                <a:gd name="T15" fmla="*/ 0 h 160"/>
                <a:gd name="T16" fmla="*/ 0 w 159"/>
                <a:gd name="T17" fmla="*/ 0 h 160"/>
                <a:gd name="T18" fmla="*/ 0 w 159"/>
                <a:gd name="T19" fmla="*/ 0 h 160"/>
                <a:gd name="T20" fmla="*/ 0 w 159"/>
                <a:gd name="T21" fmla="*/ 0 h 160"/>
                <a:gd name="T22" fmla="*/ 0 w 159"/>
                <a:gd name="T23" fmla="*/ 0 h 160"/>
                <a:gd name="T24" fmla="*/ 0 w 159"/>
                <a:gd name="T25" fmla="*/ 0 h 160"/>
                <a:gd name="T26" fmla="*/ 0 w 159"/>
                <a:gd name="T27" fmla="*/ 0 h 160"/>
                <a:gd name="T28" fmla="*/ 0 w 159"/>
                <a:gd name="T29" fmla="*/ 0 h 160"/>
                <a:gd name="T30" fmla="*/ 0 w 159"/>
                <a:gd name="T31" fmla="*/ 0 h 160"/>
                <a:gd name="T32" fmla="*/ 0 w 159"/>
                <a:gd name="T33" fmla="*/ 0 h 160"/>
                <a:gd name="T34" fmla="*/ 0 w 159"/>
                <a:gd name="T35" fmla="*/ 0 h 160"/>
                <a:gd name="T36" fmla="*/ 0 w 159"/>
                <a:gd name="T37" fmla="*/ 0 h 160"/>
                <a:gd name="T38" fmla="*/ 0 w 159"/>
                <a:gd name="T39" fmla="*/ 0 h 160"/>
                <a:gd name="T40" fmla="*/ 0 w 159"/>
                <a:gd name="T41" fmla="*/ 0 h 160"/>
                <a:gd name="T42" fmla="*/ 0 w 159"/>
                <a:gd name="T43" fmla="*/ 0 h 160"/>
                <a:gd name="T44" fmla="*/ 0 w 159"/>
                <a:gd name="T45" fmla="*/ 0 h 160"/>
                <a:gd name="T46" fmla="*/ 0 w 159"/>
                <a:gd name="T47" fmla="*/ 0 h 160"/>
                <a:gd name="T48" fmla="*/ 0 w 159"/>
                <a:gd name="T49" fmla="*/ 0 h 160"/>
                <a:gd name="T50" fmla="*/ 0 w 159"/>
                <a:gd name="T51" fmla="*/ 0 h 160"/>
                <a:gd name="T52" fmla="*/ 0 w 159"/>
                <a:gd name="T53" fmla="*/ 0 h 160"/>
                <a:gd name="T54" fmla="*/ 0 w 159"/>
                <a:gd name="T55" fmla="*/ 0 h 160"/>
                <a:gd name="T56" fmla="*/ 0 w 159"/>
                <a:gd name="T57" fmla="*/ 0 h 160"/>
                <a:gd name="T58" fmla="*/ 0 w 159"/>
                <a:gd name="T59" fmla="*/ 0 h 160"/>
                <a:gd name="T60" fmla="*/ 0 w 159"/>
                <a:gd name="T61" fmla="*/ 0 h 160"/>
                <a:gd name="T62" fmla="*/ 0 w 159"/>
                <a:gd name="T63" fmla="*/ 0 h 160"/>
                <a:gd name="T64" fmla="*/ 0 w 159"/>
                <a:gd name="T65" fmla="*/ 0 h 160"/>
                <a:gd name="T66" fmla="*/ 0 w 159"/>
                <a:gd name="T67" fmla="*/ 0 h 160"/>
                <a:gd name="T68" fmla="*/ 0 w 159"/>
                <a:gd name="T69" fmla="*/ 0 h 160"/>
                <a:gd name="T70" fmla="*/ 0 w 159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60"/>
                <a:gd name="T110" fmla="*/ 159 w 159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60">
                  <a:moveTo>
                    <a:pt x="61" y="99"/>
                  </a:moveTo>
                  <a:lnTo>
                    <a:pt x="81" y="116"/>
                  </a:lnTo>
                  <a:lnTo>
                    <a:pt x="97" y="126"/>
                  </a:lnTo>
                  <a:lnTo>
                    <a:pt x="103" y="128"/>
                  </a:lnTo>
                  <a:lnTo>
                    <a:pt x="109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5" y="117"/>
                  </a:lnTo>
                  <a:lnTo>
                    <a:pt x="126" y="111"/>
                  </a:lnTo>
                  <a:lnTo>
                    <a:pt x="126" y="104"/>
                  </a:lnTo>
                  <a:lnTo>
                    <a:pt x="125" y="98"/>
                  </a:lnTo>
                  <a:lnTo>
                    <a:pt x="121" y="89"/>
                  </a:lnTo>
                  <a:lnTo>
                    <a:pt x="116" y="81"/>
                  </a:lnTo>
                  <a:lnTo>
                    <a:pt x="98" y="62"/>
                  </a:lnTo>
                  <a:lnTo>
                    <a:pt x="79" y="44"/>
                  </a:lnTo>
                  <a:lnTo>
                    <a:pt x="70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5" y="33"/>
                  </a:lnTo>
                  <a:lnTo>
                    <a:pt x="43" y="34"/>
                  </a:lnTo>
                  <a:lnTo>
                    <a:pt x="38" y="39"/>
                  </a:lnTo>
                  <a:lnTo>
                    <a:pt x="33" y="44"/>
                  </a:lnTo>
                  <a:lnTo>
                    <a:pt x="31" y="49"/>
                  </a:lnTo>
                  <a:lnTo>
                    <a:pt x="31" y="56"/>
                  </a:lnTo>
                  <a:lnTo>
                    <a:pt x="33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61" y="99"/>
                  </a:lnTo>
                  <a:close/>
                  <a:moveTo>
                    <a:pt x="36" y="124"/>
                  </a:moveTo>
                  <a:lnTo>
                    <a:pt x="22" y="108"/>
                  </a:lnTo>
                  <a:lnTo>
                    <a:pt x="11" y="94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8" y="2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40" y="3"/>
                  </a:lnTo>
                  <a:lnTo>
                    <a:pt x="52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2" y="3"/>
                  </a:lnTo>
                  <a:lnTo>
                    <a:pt x="79" y="5"/>
                  </a:lnTo>
                  <a:lnTo>
                    <a:pt x="93" y="12"/>
                  </a:lnTo>
                  <a:lnTo>
                    <a:pt x="107" y="23"/>
                  </a:lnTo>
                  <a:lnTo>
                    <a:pt x="123" y="37"/>
                  </a:lnTo>
                  <a:lnTo>
                    <a:pt x="137" y="51"/>
                  </a:lnTo>
                  <a:lnTo>
                    <a:pt x="147" y="66"/>
                  </a:lnTo>
                  <a:lnTo>
                    <a:pt x="155" y="81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19"/>
                  </a:lnTo>
                  <a:lnTo>
                    <a:pt x="154" y="125"/>
                  </a:lnTo>
                  <a:lnTo>
                    <a:pt x="151" y="132"/>
                  </a:lnTo>
                  <a:lnTo>
                    <a:pt x="141" y="142"/>
                  </a:lnTo>
                  <a:lnTo>
                    <a:pt x="129" y="152"/>
                  </a:lnTo>
                  <a:lnTo>
                    <a:pt x="124" y="155"/>
                  </a:lnTo>
                  <a:lnTo>
                    <a:pt x="118" y="158"/>
                  </a:lnTo>
                  <a:lnTo>
                    <a:pt x="105" y="160"/>
                  </a:lnTo>
                  <a:lnTo>
                    <a:pt x="99" y="160"/>
                  </a:lnTo>
                  <a:lnTo>
                    <a:pt x="93" y="159"/>
                  </a:lnTo>
                  <a:lnTo>
                    <a:pt x="86" y="158"/>
                  </a:lnTo>
                  <a:lnTo>
                    <a:pt x="80" y="156"/>
                  </a:lnTo>
                  <a:lnTo>
                    <a:pt x="77" y="154"/>
                  </a:lnTo>
                  <a:lnTo>
                    <a:pt x="72" y="153"/>
                  </a:lnTo>
                  <a:lnTo>
                    <a:pt x="66" y="148"/>
                  </a:lnTo>
                  <a:lnTo>
                    <a:pt x="51" y="138"/>
                  </a:lnTo>
                  <a:lnTo>
                    <a:pt x="36" y="12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7" name="Freeform 234"/>
            <p:cNvSpPr>
              <a:spLocks/>
            </p:cNvSpPr>
            <p:nvPr/>
          </p:nvSpPr>
          <p:spPr bwMode="auto">
            <a:xfrm>
              <a:off x="3897" y="4009"/>
              <a:ext cx="41" cy="41"/>
            </a:xfrm>
            <a:custGeom>
              <a:avLst/>
              <a:gdLst>
                <a:gd name="T0" fmla="*/ 0 w 165"/>
                <a:gd name="T1" fmla="*/ 0 h 166"/>
                <a:gd name="T2" fmla="*/ 0 w 165"/>
                <a:gd name="T3" fmla="*/ 0 h 166"/>
                <a:gd name="T4" fmla="*/ 0 w 165"/>
                <a:gd name="T5" fmla="*/ 0 h 166"/>
                <a:gd name="T6" fmla="*/ 0 w 165"/>
                <a:gd name="T7" fmla="*/ 0 h 166"/>
                <a:gd name="T8" fmla="*/ 0 w 165"/>
                <a:gd name="T9" fmla="*/ 0 h 166"/>
                <a:gd name="T10" fmla="*/ 0 w 165"/>
                <a:gd name="T11" fmla="*/ 0 h 166"/>
                <a:gd name="T12" fmla="*/ 0 w 165"/>
                <a:gd name="T13" fmla="*/ 0 h 166"/>
                <a:gd name="T14" fmla="*/ 0 w 165"/>
                <a:gd name="T15" fmla="*/ 0 h 166"/>
                <a:gd name="T16" fmla="*/ 0 w 165"/>
                <a:gd name="T17" fmla="*/ 0 h 166"/>
                <a:gd name="T18" fmla="*/ 0 w 165"/>
                <a:gd name="T19" fmla="*/ 0 h 166"/>
                <a:gd name="T20" fmla="*/ 0 w 165"/>
                <a:gd name="T21" fmla="*/ 0 h 166"/>
                <a:gd name="T22" fmla="*/ 0 w 165"/>
                <a:gd name="T23" fmla="*/ 0 h 166"/>
                <a:gd name="T24" fmla="*/ 0 w 165"/>
                <a:gd name="T25" fmla="*/ 0 h 166"/>
                <a:gd name="T26" fmla="*/ 0 w 165"/>
                <a:gd name="T27" fmla="*/ 0 h 166"/>
                <a:gd name="T28" fmla="*/ 0 w 165"/>
                <a:gd name="T29" fmla="*/ 0 h 166"/>
                <a:gd name="T30" fmla="*/ 0 w 165"/>
                <a:gd name="T31" fmla="*/ 0 h 166"/>
                <a:gd name="T32" fmla="*/ 0 w 165"/>
                <a:gd name="T33" fmla="*/ 0 h 166"/>
                <a:gd name="T34" fmla="*/ 0 w 165"/>
                <a:gd name="T35" fmla="*/ 0 h 166"/>
                <a:gd name="T36" fmla="*/ 0 w 165"/>
                <a:gd name="T37" fmla="*/ 0 h 166"/>
                <a:gd name="T38" fmla="*/ 0 w 165"/>
                <a:gd name="T39" fmla="*/ 0 h 166"/>
                <a:gd name="T40" fmla="*/ 0 w 165"/>
                <a:gd name="T41" fmla="*/ 0 h 166"/>
                <a:gd name="T42" fmla="*/ 0 w 165"/>
                <a:gd name="T43" fmla="*/ 0 h 166"/>
                <a:gd name="T44" fmla="*/ 0 w 165"/>
                <a:gd name="T45" fmla="*/ 0 h 166"/>
                <a:gd name="T46" fmla="*/ 0 w 165"/>
                <a:gd name="T47" fmla="*/ 0 h 166"/>
                <a:gd name="T48" fmla="*/ 0 w 165"/>
                <a:gd name="T49" fmla="*/ 0 h 166"/>
                <a:gd name="T50" fmla="*/ 0 w 165"/>
                <a:gd name="T51" fmla="*/ 0 h 166"/>
                <a:gd name="T52" fmla="*/ 0 w 165"/>
                <a:gd name="T53" fmla="*/ 0 h 166"/>
                <a:gd name="T54" fmla="*/ 0 w 165"/>
                <a:gd name="T55" fmla="*/ 0 h 166"/>
                <a:gd name="T56" fmla="*/ 0 w 165"/>
                <a:gd name="T57" fmla="*/ 0 h 166"/>
                <a:gd name="T58" fmla="*/ 0 w 165"/>
                <a:gd name="T59" fmla="*/ 0 h 166"/>
                <a:gd name="T60" fmla="*/ 0 w 165"/>
                <a:gd name="T61" fmla="*/ 0 h 166"/>
                <a:gd name="T62" fmla="*/ 0 w 165"/>
                <a:gd name="T63" fmla="*/ 0 h 166"/>
                <a:gd name="T64" fmla="*/ 0 w 165"/>
                <a:gd name="T65" fmla="*/ 0 h 166"/>
                <a:gd name="T66" fmla="*/ 0 w 165"/>
                <a:gd name="T67" fmla="*/ 0 h 166"/>
                <a:gd name="T68" fmla="*/ 0 w 165"/>
                <a:gd name="T69" fmla="*/ 0 h 166"/>
                <a:gd name="T70" fmla="*/ 0 w 165"/>
                <a:gd name="T71" fmla="*/ 0 h 166"/>
                <a:gd name="T72" fmla="*/ 0 w 165"/>
                <a:gd name="T73" fmla="*/ 0 h 166"/>
                <a:gd name="T74" fmla="*/ 0 w 165"/>
                <a:gd name="T75" fmla="*/ 0 h 166"/>
                <a:gd name="T76" fmla="*/ 0 w 165"/>
                <a:gd name="T77" fmla="*/ 0 h 166"/>
                <a:gd name="T78" fmla="*/ 0 w 165"/>
                <a:gd name="T79" fmla="*/ 0 h 166"/>
                <a:gd name="T80" fmla="*/ 0 w 165"/>
                <a:gd name="T81" fmla="*/ 0 h 166"/>
                <a:gd name="T82" fmla="*/ 0 w 165"/>
                <a:gd name="T83" fmla="*/ 0 h 166"/>
                <a:gd name="T84" fmla="*/ 0 w 165"/>
                <a:gd name="T85" fmla="*/ 0 h 166"/>
                <a:gd name="T86" fmla="*/ 0 w 165"/>
                <a:gd name="T87" fmla="*/ 0 h 166"/>
                <a:gd name="T88" fmla="*/ 0 w 165"/>
                <a:gd name="T89" fmla="*/ 0 h 166"/>
                <a:gd name="T90" fmla="*/ 0 w 165"/>
                <a:gd name="T91" fmla="*/ 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5"/>
                <a:gd name="T139" fmla="*/ 0 h 166"/>
                <a:gd name="T140" fmla="*/ 165 w 165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5" h="166">
                  <a:moveTo>
                    <a:pt x="60" y="146"/>
                  </a:moveTo>
                  <a:lnTo>
                    <a:pt x="83" y="122"/>
                  </a:lnTo>
                  <a:lnTo>
                    <a:pt x="89" y="128"/>
                  </a:lnTo>
                  <a:lnTo>
                    <a:pt x="94" y="131"/>
                  </a:lnTo>
                  <a:lnTo>
                    <a:pt x="99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4" y="131"/>
                  </a:lnTo>
                  <a:lnTo>
                    <a:pt x="118" y="129"/>
                  </a:lnTo>
                  <a:lnTo>
                    <a:pt x="124" y="125"/>
                  </a:lnTo>
                  <a:lnTo>
                    <a:pt x="130" y="115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1" y="96"/>
                  </a:lnTo>
                  <a:lnTo>
                    <a:pt x="124" y="87"/>
                  </a:lnTo>
                  <a:lnTo>
                    <a:pt x="115" y="80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99" y="80"/>
                  </a:lnTo>
                  <a:lnTo>
                    <a:pt x="94" y="83"/>
                  </a:lnTo>
                  <a:lnTo>
                    <a:pt x="89" y="87"/>
                  </a:lnTo>
                  <a:lnTo>
                    <a:pt x="82" y="92"/>
                  </a:lnTo>
                  <a:lnTo>
                    <a:pt x="79" y="96"/>
                  </a:lnTo>
                  <a:lnTo>
                    <a:pt x="62" y="79"/>
                  </a:lnTo>
                  <a:lnTo>
                    <a:pt x="64" y="76"/>
                  </a:lnTo>
                  <a:lnTo>
                    <a:pt x="73" y="6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3" y="44"/>
                  </a:lnTo>
                  <a:lnTo>
                    <a:pt x="69" y="40"/>
                  </a:lnTo>
                  <a:lnTo>
                    <a:pt x="61" y="35"/>
                  </a:lnTo>
                  <a:lnTo>
                    <a:pt x="53" y="33"/>
                  </a:lnTo>
                  <a:lnTo>
                    <a:pt x="45" y="35"/>
                  </a:lnTo>
                  <a:lnTo>
                    <a:pt x="37" y="40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3" y="67"/>
                  </a:lnTo>
                  <a:lnTo>
                    <a:pt x="36" y="71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18" y="98"/>
                  </a:lnTo>
                  <a:lnTo>
                    <a:pt x="10" y="89"/>
                  </a:lnTo>
                  <a:lnTo>
                    <a:pt x="4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50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19" y="20"/>
                  </a:lnTo>
                  <a:lnTo>
                    <a:pt x="29" y="12"/>
                  </a:lnTo>
                  <a:lnTo>
                    <a:pt x="38" y="6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3" y="7"/>
                  </a:lnTo>
                  <a:lnTo>
                    <a:pt x="92" y="14"/>
                  </a:lnTo>
                  <a:lnTo>
                    <a:pt x="98" y="22"/>
                  </a:lnTo>
                  <a:lnTo>
                    <a:pt x="101" y="31"/>
                  </a:lnTo>
                  <a:lnTo>
                    <a:pt x="102" y="41"/>
                  </a:lnTo>
                  <a:lnTo>
                    <a:pt x="100" y="52"/>
                  </a:lnTo>
                  <a:lnTo>
                    <a:pt x="114" y="49"/>
                  </a:lnTo>
                  <a:lnTo>
                    <a:pt x="120" y="49"/>
                  </a:lnTo>
                  <a:lnTo>
                    <a:pt x="126" y="49"/>
                  </a:lnTo>
                  <a:lnTo>
                    <a:pt x="129" y="50"/>
                  </a:lnTo>
                  <a:lnTo>
                    <a:pt x="132" y="51"/>
                  </a:lnTo>
                  <a:lnTo>
                    <a:pt x="137" y="53"/>
                  </a:lnTo>
                  <a:lnTo>
                    <a:pt x="148" y="60"/>
                  </a:lnTo>
                  <a:lnTo>
                    <a:pt x="156" y="70"/>
                  </a:lnTo>
                  <a:lnTo>
                    <a:pt x="161" y="79"/>
                  </a:lnTo>
                  <a:lnTo>
                    <a:pt x="165" y="90"/>
                  </a:lnTo>
                  <a:lnTo>
                    <a:pt x="165" y="100"/>
                  </a:lnTo>
                  <a:lnTo>
                    <a:pt x="163" y="112"/>
                  </a:lnTo>
                  <a:lnTo>
                    <a:pt x="158" y="122"/>
                  </a:lnTo>
                  <a:lnTo>
                    <a:pt x="152" y="134"/>
                  </a:lnTo>
                  <a:lnTo>
                    <a:pt x="142" y="145"/>
                  </a:lnTo>
                  <a:lnTo>
                    <a:pt x="133" y="153"/>
                  </a:lnTo>
                  <a:lnTo>
                    <a:pt x="122" y="159"/>
                  </a:lnTo>
                  <a:lnTo>
                    <a:pt x="112" y="164"/>
                  </a:lnTo>
                  <a:lnTo>
                    <a:pt x="101" y="166"/>
                  </a:lnTo>
                  <a:lnTo>
                    <a:pt x="96" y="165"/>
                  </a:lnTo>
                  <a:lnTo>
                    <a:pt x="91" y="165"/>
                  </a:lnTo>
                  <a:lnTo>
                    <a:pt x="86" y="163"/>
                  </a:lnTo>
                  <a:lnTo>
                    <a:pt x="81" y="161"/>
                  </a:lnTo>
                  <a:lnTo>
                    <a:pt x="76" y="158"/>
                  </a:lnTo>
                  <a:lnTo>
                    <a:pt x="71" y="155"/>
                  </a:lnTo>
                  <a:lnTo>
                    <a:pt x="61" y="147"/>
                  </a:lnTo>
                  <a:lnTo>
                    <a:pt x="60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8" name="Freeform 235"/>
            <p:cNvSpPr>
              <a:spLocks/>
            </p:cNvSpPr>
            <p:nvPr/>
          </p:nvSpPr>
          <p:spPr bwMode="auto">
            <a:xfrm>
              <a:off x="551" y="3956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9" name="Freeform 236"/>
            <p:cNvSpPr>
              <a:spLocks noEditPoints="1"/>
            </p:cNvSpPr>
            <p:nvPr/>
          </p:nvSpPr>
          <p:spPr bwMode="auto">
            <a:xfrm>
              <a:off x="593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4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6"/>
                  </a:lnTo>
                  <a:lnTo>
                    <a:pt x="51" y="167"/>
                  </a:lnTo>
                  <a:lnTo>
                    <a:pt x="53" y="171"/>
                  </a:lnTo>
                  <a:lnTo>
                    <a:pt x="55" y="174"/>
                  </a:lnTo>
                  <a:lnTo>
                    <a:pt x="62" y="179"/>
                  </a:lnTo>
                  <a:lnTo>
                    <a:pt x="68" y="184"/>
                  </a:lnTo>
                  <a:lnTo>
                    <a:pt x="77" y="185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2" y="167"/>
                  </a:lnTo>
                  <a:lnTo>
                    <a:pt x="105" y="156"/>
                  </a:lnTo>
                  <a:lnTo>
                    <a:pt x="107" y="143"/>
                  </a:lnTo>
                  <a:lnTo>
                    <a:pt x="109" y="111"/>
                  </a:lnTo>
                  <a:lnTo>
                    <a:pt x="109" y="93"/>
                  </a:lnTo>
                  <a:lnTo>
                    <a:pt x="107" y="78"/>
                  </a:lnTo>
                  <a:lnTo>
                    <a:pt x="105" y="65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2" y="55"/>
                  </a:lnTo>
                  <a:lnTo>
                    <a:pt x="98" y="46"/>
                  </a:lnTo>
                  <a:lnTo>
                    <a:pt x="91" y="41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7"/>
                  </a:lnTo>
                  <a:lnTo>
                    <a:pt x="68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48" y="65"/>
                  </a:lnTo>
                  <a:lnTo>
                    <a:pt x="46" y="78"/>
                  </a:lnTo>
                  <a:lnTo>
                    <a:pt x="44" y="111"/>
                  </a:lnTo>
                  <a:close/>
                  <a:moveTo>
                    <a:pt x="0" y="110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3"/>
                  </a:lnTo>
                  <a:lnTo>
                    <a:pt x="5" y="62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3"/>
                  </a:lnTo>
                  <a:lnTo>
                    <a:pt x="14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6"/>
                  </a:lnTo>
                  <a:lnTo>
                    <a:pt x="128" y="21"/>
                  </a:lnTo>
                  <a:lnTo>
                    <a:pt x="134" y="27"/>
                  </a:lnTo>
                  <a:lnTo>
                    <a:pt x="142" y="43"/>
                  </a:lnTo>
                  <a:lnTo>
                    <a:pt x="148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8"/>
                  </a:lnTo>
                  <a:lnTo>
                    <a:pt x="146" y="169"/>
                  </a:lnTo>
                  <a:lnTo>
                    <a:pt x="143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29" y="199"/>
                  </a:lnTo>
                  <a:lnTo>
                    <a:pt x="123" y="205"/>
                  </a:lnTo>
                  <a:lnTo>
                    <a:pt x="110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9" y="192"/>
                  </a:lnTo>
                  <a:lnTo>
                    <a:pt x="14" y="186"/>
                  </a:lnTo>
                  <a:lnTo>
                    <a:pt x="10" y="177"/>
                  </a:lnTo>
                  <a:lnTo>
                    <a:pt x="5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0" name="Freeform 237"/>
            <p:cNvSpPr>
              <a:spLocks noEditPoints="1"/>
            </p:cNvSpPr>
            <p:nvPr/>
          </p:nvSpPr>
          <p:spPr bwMode="auto">
            <a:xfrm>
              <a:off x="639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4"/>
                  </a:lnTo>
                  <a:lnTo>
                    <a:pt x="76" y="185"/>
                  </a:lnTo>
                  <a:lnTo>
                    <a:pt x="80" y="184"/>
                  </a:lnTo>
                  <a:lnTo>
                    <a:pt x="85" y="184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5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5"/>
                  </a:lnTo>
                  <a:lnTo>
                    <a:pt x="19" y="192"/>
                  </a:lnTo>
                  <a:lnTo>
                    <a:pt x="15" y="186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1" name="Freeform 238"/>
            <p:cNvSpPr>
              <a:spLocks/>
            </p:cNvSpPr>
            <p:nvPr/>
          </p:nvSpPr>
          <p:spPr bwMode="auto">
            <a:xfrm>
              <a:off x="551" y="3838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2" name="Freeform 239"/>
            <p:cNvSpPr>
              <a:spLocks noEditPoints="1"/>
            </p:cNvSpPr>
            <p:nvPr/>
          </p:nvSpPr>
          <p:spPr bwMode="auto">
            <a:xfrm>
              <a:off x="593" y="383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4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5"/>
                  </a:lnTo>
                  <a:lnTo>
                    <a:pt x="51" y="166"/>
                  </a:lnTo>
                  <a:lnTo>
                    <a:pt x="53" y="170"/>
                  </a:lnTo>
                  <a:lnTo>
                    <a:pt x="55" y="174"/>
                  </a:lnTo>
                  <a:lnTo>
                    <a:pt x="62" y="180"/>
                  </a:lnTo>
                  <a:lnTo>
                    <a:pt x="68" y="183"/>
                  </a:lnTo>
                  <a:lnTo>
                    <a:pt x="77" y="184"/>
                  </a:lnTo>
                  <a:lnTo>
                    <a:pt x="81" y="184"/>
                  </a:lnTo>
                  <a:lnTo>
                    <a:pt x="85" y="183"/>
                  </a:lnTo>
                  <a:lnTo>
                    <a:pt x="88" y="182"/>
                  </a:lnTo>
                  <a:lnTo>
                    <a:pt x="91" y="180"/>
                  </a:lnTo>
                  <a:lnTo>
                    <a:pt x="95" y="178"/>
                  </a:lnTo>
                  <a:lnTo>
                    <a:pt x="98" y="174"/>
                  </a:lnTo>
                  <a:lnTo>
                    <a:pt x="102" y="166"/>
                  </a:lnTo>
                  <a:lnTo>
                    <a:pt x="105" y="155"/>
                  </a:lnTo>
                  <a:lnTo>
                    <a:pt x="107" y="143"/>
                  </a:lnTo>
                  <a:lnTo>
                    <a:pt x="109" y="110"/>
                  </a:lnTo>
                  <a:lnTo>
                    <a:pt x="109" y="93"/>
                  </a:lnTo>
                  <a:lnTo>
                    <a:pt x="107" y="77"/>
                  </a:lnTo>
                  <a:lnTo>
                    <a:pt x="105" y="65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2" y="54"/>
                  </a:lnTo>
                  <a:lnTo>
                    <a:pt x="98" y="47"/>
                  </a:lnTo>
                  <a:lnTo>
                    <a:pt x="91" y="40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5" y="47"/>
                  </a:lnTo>
                  <a:lnTo>
                    <a:pt x="51" y="54"/>
                  </a:lnTo>
                  <a:lnTo>
                    <a:pt x="48" y="65"/>
                  </a:lnTo>
                  <a:lnTo>
                    <a:pt x="46" y="77"/>
                  </a:lnTo>
                  <a:lnTo>
                    <a:pt x="44" y="110"/>
                  </a:lnTo>
                  <a:close/>
                  <a:moveTo>
                    <a:pt x="0" y="110"/>
                  </a:moveTo>
                  <a:lnTo>
                    <a:pt x="1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5" y="61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29" y="15"/>
                  </a:lnTo>
                  <a:lnTo>
                    <a:pt x="43" y="7"/>
                  </a:lnTo>
                  <a:lnTo>
                    <a:pt x="59" y="1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5"/>
                  </a:lnTo>
                  <a:lnTo>
                    <a:pt x="128" y="21"/>
                  </a:lnTo>
                  <a:lnTo>
                    <a:pt x="134" y="28"/>
                  </a:lnTo>
                  <a:lnTo>
                    <a:pt x="142" y="44"/>
                  </a:lnTo>
                  <a:lnTo>
                    <a:pt x="148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9"/>
                  </a:lnTo>
                  <a:lnTo>
                    <a:pt x="146" y="168"/>
                  </a:lnTo>
                  <a:lnTo>
                    <a:pt x="143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29" y="199"/>
                  </a:lnTo>
                  <a:lnTo>
                    <a:pt x="123" y="204"/>
                  </a:lnTo>
                  <a:lnTo>
                    <a:pt x="110" y="212"/>
                  </a:lnTo>
                  <a:lnTo>
                    <a:pt x="95" y="218"/>
                  </a:lnTo>
                  <a:lnTo>
                    <a:pt x="77" y="220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2"/>
                  </a:lnTo>
                  <a:lnTo>
                    <a:pt x="29" y="204"/>
                  </a:lnTo>
                  <a:lnTo>
                    <a:pt x="19" y="192"/>
                  </a:lnTo>
                  <a:lnTo>
                    <a:pt x="14" y="185"/>
                  </a:lnTo>
                  <a:lnTo>
                    <a:pt x="10" y="176"/>
                  </a:lnTo>
                  <a:lnTo>
                    <a:pt x="5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3" name="Freeform 240"/>
            <p:cNvSpPr>
              <a:spLocks/>
            </p:cNvSpPr>
            <p:nvPr/>
          </p:nvSpPr>
          <p:spPr bwMode="auto">
            <a:xfrm>
              <a:off x="639" y="3839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4" name="Freeform 241"/>
            <p:cNvSpPr>
              <a:spLocks/>
            </p:cNvSpPr>
            <p:nvPr/>
          </p:nvSpPr>
          <p:spPr bwMode="auto">
            <a:xfrm>
              <a:off x="551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5" name="Freeform 242"/>
            <p:cNvSpPr>
              <a:spLocks/>
            </p:cNvSpPr>
            <p:nvPr/>
          </p:nvSpPr>
          <p:spPr bwMode="auto">
            <a:xfrm>
              <a:off x="597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4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6" name="Freeform 243"/>
            <p:cNvSpPr>
              <a:spLocks noEditPoints="1"/>
            </p:cNvSpPr>
            <p:nvPr/>
          </p:nvSpPr>
          <p:spPr bwMode="auto">
            <a:xfrm>
              <a:off x="639" y="3720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7" name="Freeform 244"/>
            <p:cNvSpPr>
              <a:spLocks/>
            </p:cNvSpPr>
            <p:nvPr/>
          </p:nvSpPr>
          <p:spPr bwMode="auto">
            <a:xfrm>
              <a:off x="551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8" name="Freeform 245"/>
            <p:cNvSpPr>
              <a:spLocks/>
            </p:cNvSpPr>
            <p:nvPr/>
          </p:nvSpPr>
          <p:spPr bwMode="auto">
            <a:xfrm>
              <a:off x="597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5"/>
                  </a:lnTo>
                  <a:lnTo>
                    <a:pt x="36" y="33"/>
                  </a:lnTo>
                  <a:lnTo>
                    <a:pt x="44" y="29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9" name="Freeform 246"/>
            <p:cNvSpPr>
              <a:spLocks/>
            </p:cNvSpPr>
            <p:nvPr/>
          </p:nvSpPr>
          <p:spPr bwMode="auto">
            <a:xfrm>
              <a:off x="639" y="3604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7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0" name="Freeform 247"/>
            <p:cNvSpPr>
              <a:spLocks/>
            </p:cNvSpPr>
            <p:nvPr/>
          </p:nvSpPr>
          <p:spPr bwMode="auto">
            <a:xfrm>
              <a:off x="551" y="3484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1" name="Freeform 248"/>
            <p:cNvSpPr>
              <a:spLocks/>
            </p:cNvSpPr>
            <p:nvPr/>
          </p:nvSpPr>
          <p:spPr bwMode="auto">
            <a:xfrm>
              <a:off x="593" y="3484"/>
              <a:ext cx="37" cy="53"/>
            </a:xfrm>
            <a:custGeom>
              <a:avLst/>
              <a:gdLst>
                <a:gd name="T0" fmla="*/ 0 w 151"/>
                <a:gd name="T1" fmla="*/ 0 h 214"/>
                <a:gd name="T2" fmla="*/ 0 w 151"/>
                <a:gd name="T3" fmla="*/ 0 h 214"/>
                <a:gd name="T4" fmla="*/ 0 w 151"/>
                <a:gd name="T5" fmla="*/ 0 h 214"/>
                <a:gd name="T6" fmla="*/ 0 w 151"/>
                <a:gd name="T7" fmla="*/ 0 h 214"/>
                <a:gd name="T8" fmla="*/ 0 w 151"/>
                <a:gd name="T9" fmla="*/ 0 h 214"/>
                <a:gd name="T10" fmla="*/ 0 w 151"/>
                <a:gd name="T11" fmla="*/ 0 h 214"/>
                <a:gd name="T12" fmla="*/ 0 w 151"/>
                <a:gd name="T13" fmla="*/ 0 h 214"/>
                <a:gd name="T14" fmla="*/ 0 w 151"/>
                <a:gd name="T15" fmla="*/ 0 h 214"/>
                <a:gd name="T16" fmla="*/ 0 w 151"/>
                <a:gd name="T17" fmla="*/ 0 h 214"/>
                <a:gd name="T18" fmla="*/ 0 w 151"/>
                <a:gd name="T19" fmla="*/ 0 h 214"/>
                <a:gd name="T20" fmla="*/ 0 w 151"/>
                <a:gd name="T21" fmla="*/ 0 h 214"/>
                <a:gd name="T22" fmla="*/ 0 w 151"/>
                <a:gd name="T23" fmla="*/ 0 h 214"/>
                <a:gd name="T24" fmla="*/ 0 w 151"/>
                <a:gd name="T25" fmla="*/ 0 h 214"/>
                <a:gd name="T26" fmla="*/ 0 w 151"/>
                <a:gd name="T27" fmla="*/ 0 h 214"/>
                <a:gd name="T28" fmla="*/ 0 w 151"/>
                <a:gd name="T29" fmla="*/ 0 h 214"/>
                <a:gd name="T30" fmla="*/ 0 w 151"/>
                <a:gd name="T31" fmla="*/ 0 h 214"/>
                <a:gd name="T32" fmla="*/ 0 w 151"/>
                <a:gd name="T33" fmla="*/ 0 h 214"/>
                <a:gd name="T34" fmla="*/ 0 w 151"/>
                <a:gd name="T35" fmla="*/ 0 h 214"/>
                <a:gd name="T36" fmla="*/ 0 w 151"/>
                <a:gd name="T37" fmla="*/ 0 h 214"/>
                <a:gd name="T38" fmla="*/ 0 w 151"/>
                <a:gd name="T39" fmla="*/ 0 h 214"/>
                <a:gd name="T40" fmla="*/ 0 w 151"/>
                <a:gd name="T41" fmla="*/ 0 h 214"/>
                <a:gd name="T42" fmla="*/ 0 w 151"/>
                <a:gd name="T43" fmla="*/ 0 h 214"/>
                <a:gd name="T44" fmla="*/ 0 w 151"/>
                <a:gd name="T45" fmla="*/ 0 h 214"/>
                <a:gd name="T46" fmla="*/ 0 w 151"/>
                <a:gd name="T47" fmla="*/ 0 h 214"/>
                <a:gd name="T48" fmla="*/ 0 w 151"/>
                <a:gd name="T49" fmla="*/ 0 h 214"/>
                <a:gd name="T50" fmla="*/ 0 w 151"/>
                <a:gd name="T51" fmla="*/ 0 h 214"/>
                <a:gd name="T52" fmla="*/ 0 w 151"/>
                <a:gd name="T53" fmla="*/ 0 h 214"/>
                <a:gd name="T54" fmla="*/ 0 w 151"/>
                <a:gd name="T55" fmla="*/ 0 h 214"/>
                <a:gd name="T56" fmla="*/ 0 w 151"/>
                <a:gd name="T57" fmla="*/ 0 h 214"/>
                <a:gd name="T58" fmla="*/ 0 w 151"/>
                <a:gd name="T59" fmla="*/ 0 h 214"/>
                <a:gd name="T60" fmla="*/ 0 w 151"/>
                <a:gd name="T61" fmla="*/ 0 h 214"/>
                <a:gd name="T62" fmla="*/ 0 w 151"/>
                <a:gd name="T63" fmla="*/ 0 h 214"/>
                <a:gd name="T64" fmla="*/ 0 w 15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4"/>
                <a:gd name="T101" fmla="*/ 151 w 15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4">
                  <a:moveTo>
                    <a:pt x="0" y="214"/>
                  </a:moveTo>
                  <a:lnTo>
                    <a:pt x="2" y="199"/>
                  </a:lnTo>
                  <a:lnTo>
                    <a:pt x="4" y="185"/>
                  </a:lnTo>
                  <a:lnTo>
                    <a:pt x="8" y="173"/>
                  </a:lnTo>
                  <a:lnTo>
                    <a:pt x="14" y="163"/>
                  </a:lnTo>
                  <a:lnTo>
                    <a:pt x="22" y="152"/>
                  </a:lnTo>
                  <a:lnTo>
                    <a:pt x="31" y="143"/>
                  </a:lnTo>
                  <a:lnTo>
                    <a:pt x="54" y="125"/>
                  </a:lnTo>
                  <a:lnTo>
                    <a:pt x="76" y="111"/>
                  </a:lnTo>
                  <a:lnTo>
                    <a:pt x="93" y="99"/>
                  </a:lnTo>
                  <a:lnTo>
                    <a:pt x="100" y="92"/>
                  </a:lnTo>
                  <a:lnTo>
                    <a:pt x="105" y="85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1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4" y="11"/>
                  </a:lnTo>
                  <a:lnTo>
                    <a:pt x="47" y="6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09" y="5"/>
                  </a:lnTo>
                  <a:lnTo>
                    <a:pt x="117" y="8"/>
                  </a:lnTo>
                  <a:lnTo>
                    <a:pt x="122" y="11"/>
                  </a:lnTo>
                  <a:lnTo>
                    <a:pt x="132" y="18"/>
                  </a:lnTo>
                  <a:lnTo>
                    <a:pt x="141" y="28"/>
                  </a:lnTo>
                  <a:lnTo>
                    <a:pt x="146" y="39"/>
                  </a:lnTo>
                  <a:lnTo>
                    <a:pt x="150" y="52"/>
                  </a:lnTo>
                  <a:lnTo>
                    <a:pt x="151" y="66"/>
                  </a:lnTo>
                  <a:lnTo>
                    <a:pt x="150" y="78"/>
                  </a:lnTo>
                  <a:lnTo>
                    <a:pt x="148" y="89"/>
                  </a:lnTo>
                  <a:lnTo>
                    <a:pt x="144" y="99"/>
                  </a:lnTo>
                  <a:lnTo>
                    <a:pt x="139" y="107"/>
                  </a:lnTo>
                  <a:lnTo>
                    <a:pt x="131" y="115"/>
                  </a:lnTo>
                  <a:lnTo>
                    <a:pt x="123" y="123"/>
                  </a:lnTo>
                  <a:lnTo>
                    <a:pt x="102" y="139"/>
                  </a:lnTo>
                  <a:lnTo>
                    <a:pt x="84" y="150"/>
                  </a:lnTo>
                  <a:lnTo>
                    <a:pt x="70" y="160"/>
                  </a:lnTo>
                  <a:lnTo>
                    <a:pt x="58" y="168"/>
                  </a:lnTo>
                  <a:lnTo>
                    <a:pt x="53" y="177"/>
                  </a:lnTo>
                  <a:lnTo>
                    <a:pt x="149" y="177"/>
                  </a:lnTo>
                  <a:lnTo>
                    <a:pt x="149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2" name="Freeform 249"/>
            <p:cNvSpPr>
              <a:spLocks noEditPoints="1"/>
            </p:cNvSpPr>
            <p:nvPr/>
          </p:nvSpPr>
          <p:spPr bwMode="auto">
            <a:xfrm>
              <a:off x="639" y="3484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3" name="Freeform 250"/>
            <p:cNvSpPr>
              <a:spLocks/>
            </p:cNvSpPr>
            <p:nvPr/>
          </p:nvSpPr>
          <p:spPr bwMode="auto">
            <a:xfrm>
              <a:off x="551" y="3366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4" name="Freeform 251"/>
            <p:cNvSpPr>
              <a:spLocks/>
            </p:cNvSpPr>
            <p:nvPr/>
          </p:nvSpPr>
          <p:spPr bwMode="auto">
            <a:xfrm>
              <a:off x="593" y="3366"/>
              <a:ext cx="37" cy="53"/>
            </a:xfrm>
            <a:custGeom>
              <a:avLst/>
              <a:gdLst>
                <a:gd name="T0" fmla="*/ 0 w 151"/>
                <a:gd name="T1" fmla="*/ 0 h 213"/>
                <a:gd name="T2" fmla="*/ 0 w 151"/>
                <a:gd name="T3" fmla="*/ 0 h 213"/>
                <a:gd name="T4" fmla="*/ 0 w 151"/>
                <a:gd name="T5" fmla="*/ 0 h 213"/>
                <a:gd name="T6" fmla="*/ 0 w 151"/>
                <a:gd name="T7" fmla="*/ 0 h 213"/>
                <a:gd name="T8" fmla="*/ 0 w 151"/>
                <a:gd name="T9" fmla="*/ 0 h 213"/>
                <a:gd name="T10" fmla="*/ 0 w 151"/>
                <a:gd name="T11" fmla="*/ 0 h 213"/>
                <a:gd name="T12" fmla="*/ 0 w 151"/>
                <a:gd name="T13" fmla="*/ 0 h 213"/>
                <a:gd name="T14" fmla="*/ 0 w 151"/>
                <a:gd name="T15" fmla="*/ 0 h 213"/>
                <a:gd name="T16" fmla="*/ 0 w 151"/>
                <a:gd name="T17" fmla="*/ 0 h 213"/>
                <a:gd name="T18" fmla="*/ 0 w 151"/>
                <a:gd name="T19" fmla="*/ 0 h 213"/>
                <a:gd name="T20" fmla="*/ 0 w 151"/>
                <a:gd name="T21" fmla="*/ 0 h 213"/>
                <a:gd name="T22" fmla="*/ 0 w 151"/>
                <a:gd name="T23" fmla="*/ 0 h 213"/>
                <a:gd name="T24" fmla="*/ 0 w 151"/>
                <a:gd name="T25" fmla="*/ 0 h 213"/>
                <a:gd name="T26" fmla="*/ 0 w 151"/>
                <a:gd name="T27" fmla="*/ 0 h 213"/>
                <a:gd name="T28" fmla="*/ 0 w 151"/>
                <a:gd name="T29" fmla="*/ 0 h 213"/>
                <a:gd name="T30" fmla="*/ 0 w 151"/>
                <a:gd name="T31" fmla="*/ 0 h 213"/>
                <a:gd name="T32" fmla="*/ 0 w 151"/>
                <a:gd name="T33" fmla="*/ 0 h 213"/>
                <a:gd name="T34" fmla="*/ 0 w 151"/>
                <a:gd name="T35" fmla="*/ 0 h 213"/>
                <a:gd name="T36" fmla="*/ 0 w 151"/>
                <a:gd name="T37" fmla="*/ 0 h 213"/>
                <a:gd name="T38" fmla="*/ 0 w 151"/>
                <a:gd name="T39" fmla="*/ 0 h 213"/>
                <a:gd name="T40" fmla="*/ 0 w 151"/>
                <a:gd name="T41" fmla="*/ 0 h 213"/>
                <a:gd name="T42" fmla="*/ 0 w 151"/>
                <a:gd name="T43" fmla="*/ 0 h 213"/>
                <a:gd name="T44" fmla="*/ 0 w 151"/>
                <a:gd name="T45" fmla="*/ 0 h 213"/>
                <a:gd name="T46" fmla="*/ 0 w 151"/>
                <a:gd name="T47" fmla="*/ 0 h 213"/>
                <a:gd name="T48" fmla="*/ 0 w 151"/>
                <a:gd name="T49" fmla="*/ 0 h 213"/>
                <a:gd name="T50" fmla="*/ 0 w 151"/>
                <a:gd name="T51" fmla="*/ 0 h 213"/>
                <a:gd name="T52" fmla="*/ 0 w 151"/>
                <a:gd name="T53" fmla="*/ 0 h 213"/>
                <a:gd name="T54" fmla="*/ 0 w 151"/>
                <a:gd name="T55" fmla="*/ 0 h 213"/>
                <a:gd name="T56" fmla="*/ 0 w 151"/>
                <a:gd name="T57" fmla="*/ 0 h 213"/>
                <a:gd name="T58" fmla="*/ 0 w 151"/>
                <a:gd name="T59" fmla="*/ 0 h 213"/>
                <a:gd name="T60" fmla="*/ 0 w 151"/>
                <a:gd name="T61" fmla="*/ 0 h 213"/>
                <a:gd name="T62" fmla="*/ 0 w 151"/>
                <a:gd name="T63" fmla="*/ 0 h 213"/>
                <a:gd name="T64" fmla="*/ 0 w 151"/>
                <a:gd name="T65" fmla="*/ 0 h 2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3"/>
                <a:gd name="T101" fmla="*/ 151 w 151"/>
                <a:gd name="T102" fmla="*/ 213 h 2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3">
                  <a:moveTo>
                    <a:pt x="0" y="213"/>
                  </a:moveTo>
                  <a:lnTo>
                    <a:pt x="2" y="198"/>
                  </a:lnTo>
                  <a:lnTo>
                    <a:pt x="4" y="184"/>
                  </a:lnTo>
                  <a:lnTo>
                    <a:pt x="8" y="173"/>
                  </a:lnTo>
                  <a:lnTo>
                    <a:pt x="14" y="162"/>
                  </a:lnTo>
                  <a:lnTo>
                    <a:pt x="22" y="152"/>
                  </a:lnTo>
                  <a:lnTo>
                    <a:pt x="31" y="142"/>
                  </a:lnTo>
                  <a:lnTo>
                    <a:pt x="54" y="124"/>
                  </a:lnTo>
                  <a:lnTo>
                    <a:pt x="76" y="111"/>
                  </a:lnTo>
                  <a:lnTo>
                    <a:pt x="93" y="98"/>
                  </a:lnTo>
                  <a:lnTo>
                    <a:pt x="100" y="92"/>
                  </a:lnTo>
                  <a:lnTo>
                    <a:pt x="105" y="84"/>
                  </a:lnTo>
                  <a:lnTo>
                    <a:pt x="108" y="76"/>
                  </a:lnTo>
                  <a:lnTo>
                    <a:pt x="109" y="66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8"/>
                  </a:lnTo>
                  <a:lnTo>
                    <a:pt x="101" y="44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7"/>
                  </a:lnTo>
                  <a:lnTo>
                    <a:pt x="5" y="59"/>
                  </a:lnTo>
                  <a:lnTo>
                    <a:pt x="9" y="43"/>
                  </a:lnTo>
                  <a:lnTo>
                    <a:pt x="12" y="37"/>
                  </a:lnTo>
                  <a:lnTo>
                    <a:pt x="15" y="30"/>
                  </a:lnTo>
                  <a:lnTo>
                    <a:pt x="19" y="24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7" y="7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1" y="27"/>
                  </a:lnTo>
                  <a:lnTo>
                    <a:pt x="146" y="39"/>
                  </a:lnTo>
                  <a:lnTo>
                    <a:pt x="150" y="51"/>
                  </a:lnTo>
                  <a:lnTo>
                    <a:pt x="151" y="65"/>
                  </a:lnTo>
                  <a:lnTo>
                    <a:pt x="150" y="78"/>
                  </a:lnTo>
                  <a:lnTo>
                    <a:pt x="148" y="87"/>
                  </a:lnTo>
                  <a:lnTo>
                    <a:pt x="144" y="97"/>
                  </a:lnTo>
                  <a:lnTo>
                    <a:pt x="139" y="105"/>
                  </a:lnTo>
                  <a:lnTo>
                    <a:pt x="131" y="114"/>
                  </a:lnTo>
                  <a:lnTo>
                    <a:pt x="123" y="122"/>
                  </a:lnTo>
                  <a:lnTo>
                    <a:pt x="102" y="138"/>
                  </a:lnTo>
                  <a:lnTo>
                    <a:pt x="84" y="150"/>
                  </a:lnTo>
                  <a:lnTo>
                    <a:pt x="70" y="159"/>
                  </a:lnTo>
                  <a:lnTo>
                    <a:pt x="58" y="168"/>
                  </a:lnTo>
                  <a:lnTo>
                    <a:pt x="53" y="176"/>
                  </a:lnTo>
                  <a:lnTo>
                    <a:pt x="149" y="176"/>
                  </a:lnTo>
                  <a:lnTo>
                    <a:pt x="149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5" name="Freeform 252"/>
            <p:cNvSpPr>
              <a:spLocks/>
            </p:cNvSpPr>
            <p:nvPr/>
          </p:nvSpPr>
          <p:spPr bwMode="auto">
            <a:xfrm>
              <a:off x="639" y="3368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8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6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6" name="Freeform 253"/>
            <p:cNvSpPr>
              <a:spLocks/>
            </p:cNvSpPr>
            <p:nvPr/>
          </p:nvSpPr>
          <p:spPr bwMode="auto">
            <a:xfrm>
              <a:off x="551" y="3248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7" name="Freeform 254"/>
            <p:cNvSpPr>
              <a:spLocks/>
            </p:cNvSpPr>
            <p:nvPr/>
          </p:nvSpPr>
          <p:spPr bwMode="auto">
            <a:xfrm>
              <a:off x="593" y="3248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5"/>
                  </a:lnTo>
                  <a:lnTo>
                    <a:pt x="54" y="179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79"/>
                  </a:lnTo>
                  <a:lnTo>
                    <a:pt x="98" y="177"/>
                  </a:lnTo>
                  <a:lnTo>
                    <a:pt x="100" y="175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8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1"/>
                  </a:lnTo>
                  <a:lnTo>
                    <a:pt x="68" y="119"/>
                  </a:lnTo>
                  <a:lnTo>
                    <a:pt x="62" y="119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2"/>
                  </a:lnTo>
                  <a:lnTo>
                    <a:pt x="98" y="79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1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1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39"/>
                  </a:lnTo>
                  <a:lnTo>
                    <a:pt x="15" y="28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5" y="0"/>
                  </a:lnTo>
                  <a:lnTo>
                    <a:pt x="84" y="1"/>
                  </a:lnTo>
                  <a:lnTo>
                    <a:pt x="91" y="1"/>
                  </a:lnTo>
                  <a:lnTo>
                    <a:pt x="105" y="4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4"/>
                  </a:lnTo>
                  <a:lnTo>
                    <a:pt x="141" y="35"/>
                  </a:lnTo>
                  <a:lnTo>
                    <a:pt x="144" y="45"/>
                  </a:lnTo>
                  <a:lnTo>
                    <a:pt x="145" y="58"/>
                  </a:lnTo>
                  <a:lnTo>
                    <a:pt x="145" y="64"/>
                  </a:lnTo>
                  <a:lnTo>
                    <a:pt x="144" y="71"/>
                  </a:lnTo>
                  <a:lnTo>
                    <a:pt x="142" y="77"/>
                  </a:lnTo>
                  <a:lnTo>
                    <a:pt x="139" y="82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0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19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7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8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4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6" y="212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79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8" name="Freeform 255"/>
            <p:cNvSpPr>
              <a:spLocks noEditPoints="1"/>
            </p:cNvSpPr>
            <p:nvPr/>
          </p:nvSpPr>
          <p:spPr bwMode="auto">
            <a:xfrm>
              <a:off x="639" y="3248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8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8"/>
                  </a:lnTo>
                  <a:lnTo>
                    <a:pt x="95" y="176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1"/>
                  </a:lnTo>
                  <a:lnTo>
                    <a:pt x="153" y="83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7"/>
                  </a:lnTo>
                  <a:lnTo>
                    <a:pt x="147" y="168"/>
                  </a:lnTo>
                  <a:lnTo>
                    <a:pt x="144" y="176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7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9" name="Freeform 256"/>
            <p:cNvSpPr>
              <a:spLocks/>
            </p:cNvSpPr>
            <p:nvPr/>
          </p:nvSpPr>
          <p:spPr bwMode="auto">
            <a:xfrm>
              <a:off x="551" y="3130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0" name="Freeform 257"/>
            <p:cNvSpPr>
              <a:spLocks/>
            </p:cNvSpPr>
            <p:nvPr/>
          </p:nvSpPr>
          <p:spPr bwMode="auto">
            <a:xfrm>
              <a:off x="593" y="3130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7"/>
                  </a:lnTo>
                  <a:lnTo>
                    <a:pt x="42" y="161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6"/>
                  </a:lnTo>
                  <a:lnTo>
                    <a:pt x="54" y="180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80"/>
                  </a:lnTo>
                  <a:lnTo>
                    <a:pt x="98" y="178"/>
                  </a:lnTo>
                  <a:lnTo>
                    <a:pt x="100" y="176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9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2"/>
                  </a:lnTo>
                  <a:lnTo>
                    <a:pt x="68" y="120"/>
                  </a:lnTo>
                  <a:lnTo>
                    <a:pt x="62" y="12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3"/>
                  </a:lnTo>
                  <a:lnTo>
                    <a:pt x="98" y="80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2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2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4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8"/>
                  </a:lnTo>
                  <a:lnTo>
                    <a:pt x="52" y="43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40"/>
                  </a:lnTo>
                  <a:lnTo>
                    <a:pt x="15" y="28"/>
                  </a:lnTo>
                  <a:lnTo>
                    <a:pt x="23" y="17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5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105" y="5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5"/>
                  </a:lnTo>
                  <a:lnTo>
                    <a:pt x="141" y="34"/>
                  </a:lnTo>
                  <a:lnTo>
                    <a:pt x="144" y="46"/>
                  </a:lnTo>
                  <a:lnTo>
                    <a:pt x="145" y="59"/>
                  </a:lnTo>
                  <a:lnTo>
                    <a:pt x="145" y="65"/>
                  </a:lnTo>
                  <a:lnTo>
                    <a:pt x="144" y="71"/>
                  </a:lnTo>
                  <a:lnTo>
                    <a:pt x="142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1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20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8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9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5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7"/>
                  </a:lnTo>
                  <a:lnTo>
                    <a:pt x="43" y="215"/>
                  </a:lnTo>
                  <a:lnTo>
                    <a:pt x="36" y="213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80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1" name="Freeform 258"/>
            <p:cNvSpPr>
              <a:spLocks/>
            </p:cNvSpPr>
            <p:nvPr/>
          </p:nvSpPr>
          <p:spPr bwMode="auto">
            <a:xfrm>
              <a:off x="639" y="3132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1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3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6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4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69"/>
                  </a:lnTo>
                  <a:lnTo>
                    <a:pt x="71" y="67"/>
                  </a:lnTo>
                  <a:lnTo>
                    <a:pt x="81" y="66"/>
                  </a:lnTo>
                  <a:lnTo>
                    <a:pt x="90" y="67"/>
                  </a:lnTo>
                  <a:lnTo>
                    <a:pt x="97" y="67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3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2" name="Freeform 259"/>
            <p:cNvSpPr>
              <a:spLocks/>
            </p:cNvSpPr>
            <p:nvPr/>
          </p:nvSpPr>
          <p:spPr bwMode="auto">
            <a:xfrm>
              <a:off x="551" y="3012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3" name="Freeform 260"/>
            <p:cNvSpPr>
              <a:spLocks noEditPoints="1"/>
            </p:cNvSpPr>
            <p:nvPr/>
          </p:nvSpPr>
          <p:spPr bwMode="auto">
            <a:xfrm>
              <a:off x="592" y="3014"/>
              <a:ext cx="39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7"/>
                <a:gd name="T50" fmla="*/ 156 w 156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7">
                  <a:moveTo>
                    <a:pt x="91" y="129"/>
                  </a:moveTo>
                  <a:lnTo>
                    <a:pt x="91" y="38"/>
                  </a:lnTo>
                  <a:lnTo>
                    <a:pt x="33" y="129"/>
                  </a:lnTo>
                  <a:lnTo>
                    <a:pt x="91" y="129"/>
                  </a:lnTo>
                  <a:close/>
                  <a:moveTo>
                    <a:pt x="90" y="207"/>
                  </a:moveTo>
                  <a:lnTo>
                    <a:pt x="90" y="162"/>
                  </a:lnTo>
                  <a:lnTo>
                    <a:pt x="0" y="162"/>
                  </a:lnTo>
                  <a:lnTo>
                    <a:pt x="0" y="125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8"/>
                  </a:lnTo>
                  <a:lnTo>
                    <a:pt x="156" y="128"/>
                  </a:lnTo>
                  <a:lnTo>
                    <a:pt x="156" y="162"/>
                  </a:lnTo>
                  <a:lnTo>
                    <a:pt x="132" y="162"/>
                  </a:lnTo>
                  <a:lnTo>
                    <a:pt x="132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4" name="Freeform 261"/>
            <p:cNvSpPr>
              <a:spLocks noEditPoints="1"/>
            </p:cNvSpPr>
            <p:nvPr/>
          </p:nvSpPr>
          <p:spPr bwMode="auto">
            <a:xfrm>
              <a:off x="639" y="3012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5" name="Freeform 262"/>
            <p:cNvSpPr>
              <a:spLocks/>
            </p:cNvSpPr>
            <p:nvPr/>
          </p:nvSpPr>
          <p:spPr bwMode="auto">
            <a:xfrm>
              <a:off x="551" y="2895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6" name="Freeform 263"/>
            <p:cNvSpPr>
              <a:spLocks noEditPoints="1"/>
            </p:cNvSpPr>
            <p:nvPr/>
          </p:nvSpPr>
          <p:spPr bwMode="auto">
            <a:xfrm>
              <a:off x="592" y="2896"/>
              <a:ext cx="39" cy="52"/>
            </a:xfrm>
            <a:custGeom>
              <a:avLst/>
              <a:gdLst>
                <a:gd name="T0" fmla="*/ 0 w 156"/>
                <a:gd name="T1" fmla="*/ 0 h 206"/>
                <a:gd name="T2" fmla="*/ 0 w 156"/>
                <a:gd name="T3" fmla="*/ 0 h 206"/>
                <a:gd name="T4" fmla="*/ 0 w 156"/>
                <a:gd name="T5" fmla="*/ 0 h 206"/>
                <a:gd name="T6" fmla="*/ 0 w 156"/>
                <a:gd name="T7" fmla="*/ 0 h 206"/>
                <a:gd name="T8" fmla="*/ 0 w 156"/>
                <a:gd name="T9" fmla="*/ 0 h 206"/>
                <a:gd name="T10" fmla="*/ 0 w 156"/>
                <a:gd name="T11" fmla="*/ 0 h 206"/>
                <a:gd name="T12" fmla="*/ 0 w 156"/>
                <a:gd name="T13" fmla="*/ 0 h 206"/>
                <a:gd name="T14" fmla="*/ 0 w 156"/>
                <a:gd name="T15" fmla="*/ 0 h 206"/>
                <a:gd name="T16" fmla="*/ 0 w 156"/>
                <a:gd name="T17" fmla="*/ 0 h 206"/>
                <a:gd name="T18" fmla="*/ 0 w 156"/>
                <a:gd name="T19" fmla="*/ 0 h 206"/>
                <a:gd name="T20" fmla="*/ 0 w 156"/>
                <a:gd name="T21" fmla="*/ 0 h 206"/>
                <a:gd name="T22" fmla="*/ 0 w 156"/>
                <a:gd name="T23" fmla="*/ 0 h 206"/>
                <a:gd name="T24" fmla="*/ 0 w 156"/>
                <a:gd name="T25" fmla="*/ 0 h 206"/>
                <a:gd name="T26" fmla="*/ 0 w 156"/>
                <a:gd name="T27" fmla="*/ 0 h 206"/>
                <a:gd name="T28" fmla="*/ 0 w 156"/>
                <a:gd name="T29" fmla="*/ 0 h 206"/>
                <a:gd name="T30" fmla="*/ 0 w 156"/>
                <a:gd name="T31" fmla="*/ 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6"/>
                <a:gd name="T50" fmla="*/ 156 w 156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6">
                  <a:moveTo>
                    <a:pt x="91" y="128"/>
                  </a:moveTo>
                  <a:lnTo>
                    <a:pt x="91" y="38"/>
                  </a:lnTo>
                  <a:lnTo>
                    <a:pt x="33" y="128"/>
                  </a:lnTo>
                  <a:lnTo>
                    <a:pt x="91" y="128"/>
                  </a:lnTo>
                  <a:close/>
                  <a:moveTo>
                    <a:pt x="90" y="206"/>
                  </a:moveTo>
                  <a:lnTo>
                    <a:pt x="90" y="161"/>
                  </a:lnTo>
                  <a:lnTo>
                    <a:pt x="0" y="161"/>
                  </a:lnTo>
                  <a:lnTo>
                    <a:pt x="0" y="124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7"/>
                  </a:lnTo>
                  <a:lnTo>
                    <a:pt x="156" y="127"/>
                  </a:lnTo>
                  <a:lnTo>
                    <a:pt x="156" y="161"/>
                  </a:lnTo>
                  <a:lnTo>
                    <a:pt x="132" y="161"/>
                  </a:lnTo>
                  <a:lnTo>
                    <a:pt x="132" y="206"/>
                  </a:lnTo>
                  <a:lnTo>
                    <a:pt x="90" y="20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7" name="Freeform 264"/>
            <p:cNvSpPr>
              <a:spLocks/>
            </p:cNvSpPr>
            <p:nvPr/>
          </p:nvSpPr>
          <p:spPr bwMode="auto">
            <a:xfrm>
              <a:off x="639" y="2896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8" name="Freeform 265"/>
            <p:cNvSpPr>
              <a:spLocks/>
            </p:cNvSpPr>
            <p:nvPr/>
          </p:nvSpPr>
          <p:spPr bwMode="auto">
            <a:xfrm>
              <a:off x="551" y="2777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9" name="Freeform 266"/>
            <p:cNvSpPr>
              <a:spLocks/>
            </p:cNvSpPr>
            <p:nvPr/>
          </p:nvSpPr>
          <p:spPr bwMode="auto">
            <a:xfrm>
              <a:off x="593" y="2778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2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7"/>
                  </a:lnTo>
                  <a:lnTo>
                    <a:pt x="74" y="179"/>
                  </a:lnTo>
                  <a:lnTo>
                    <a:pt x="83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7"/>
                  </a:lnTo>
                  <a:lnTo>
                    <a:pt x="110" y="140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4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4"/>
                  </a:lnTo>
                  <a:lnTo>
                    <a:pt x="83" y="102"/>
                  </a:lnTo>
                  <a:lnTo>
                    <a:pt x="74" y="101"/>
                  </a:lnTo>
                  <a:lnTo>
                    <a:pt x="66" y="102"/>
                  </a:lnTo>
                  <a:lnTo>
                    <a:pt x="58" y="105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83" y="67"/>
                  </a:lnTo>
                  <a:lnTo>
                    <a:pt x="90" y="67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1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6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6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0" name="Freeform 267"/>
            <p:cNvSpPr>
              <a:spLocks noEditPoints="1"/>
            </p:cNvSpPr>
            <p:nvPr/>
          </p:nvSpPr>
          <p:spPr bwMode="auto">
            <a:xfrm>
              <a:off x="639" y="2777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1" name="Freeform 268"/>
            <p:cNvSpPr>
              <a:spLocks/>
            </p:cNvSpPr>
            <p:nvPr/>
          </p:nvSpPr>
          <p:spPr bwMode="auto">
            <a:xfrm>
              <a:off x="551" y="2659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2" name="Freeform 269"/>
            <p:cNvSpPr>
              <a:spLocks/>
            </p:cNvSpPr>
            <p:nvPr/>
          </p:nvSpPr>
          <p:spPr bwMode="auto">
            <a:xfrm>
              <a:off x="593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3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8"/>
                  </a:lnTo>
                  <a:lnTo>
                    <a:pt x="74" y="180"/>
                  </a:lnTo>
                  <a:lnTo>
                    <a:pt x="83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8"/>
                  </a:lnTo>
                  <a:lnTo>
                    <a:pt x="110" y="141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5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3" y="103"/>
                  </a:lnTo>
                  <a:lnTo>
                    <a:pt x="74" y="102"/>
                  </a:lnTo>
                  <a:lnTo>
                    <a:pt x="66" y="103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8"/>
                  </a:lnTo>
                  <a:lnTo>
                    <a:pt x="83" y="68"/>
                  </a:lnTo>
                  <a:lnTo>
                    <a:pt x="90" y="68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2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7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7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3" name="Freeform 270"/>
            <p:cNvSpPr>
              <a:spLocks/>
            </p:cNvSpPr>
            <p:nvPr/>
          </p:nvSpPr>
          <p:spPr bwMode="auto">
            <a:xfrm>
              <a:off x="639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8"/>
                  </a:lnTo>
                  <a:lnTo>
                    <a:pt x="73" y="180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8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4" name="Freeform 271"/>
            <p:cNvSpPr>
              <a:spLocks/>
            </p:cNvSpPr>
            <p:nvPr/>
          </p:nvSpPr>
          <p:spPr bwMode="auto">
            <a:xfrm>
              <a:off x="551" y="2541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5" name="Freeform 272"/>
            <p:cNvSpPr>
              <a:spLocks noEditPoints="1"/>
            </p:cNvSpPr>
            <p:nvPr/>
          </p:nvSpPr>
          <p:spPr bwMode="auto">
            <a:xfrm>
              <a:off x="593" y="2541"/>
              <a:ext cx="39" cy="55"/>
            </a:xfrm>
            <a:custGeom>
              <a:avLst/>
              <a:gdLst>
                <a:gd name="T0" fmla="*/ 0 w 153"/>
                <a:gd name="T1" fmla="*/ 0 h 220"/>
                <a:gd name="T2" fmla="*/ 0 w 153"/>
                <a:gd name="T3" fmla="*/ 0 h 220"/>
                <a:gd name="T4" fmla="*/ 0 w 153"/>
                <a:gd name="T5" fmla="*/ 0 h 220"/>
                <a:gd name="T6" fmla="*/ 0 w 153"/>
                <a:gd name="T7" fmla="*/ 0 h 220"/>
                <a:gd name="T8" fmla="*/ 0 w 153"/>
                <a:gd name="T9" fmla="*/ 0 h 220"/>
                <a:gd name="T10" fmla="*/ 0 w 153"/>
                <a:gd name="T11" fmla="*/ 0 h 220"/>
                <a:gd name="T12" fmla="*/ 0 w 153"/>
                <a:gd name="T13" fmla="*/ 0 h 220"/>
                <a:gd name="T14" fmla="*/ 0 w 153"/>
                <a:gd name="T15" fmla="*/ 0 h 220"/>
                <a:gd name="T16" fmla="*/ 0 w 153"/>
                <a:gd name="T17" fmla="*/ 0 h 220"/>
                <a:gd name="T18" fmla="*/ 0 w 153"/>
                <a:gd name="T19" fmla="*/ 0 h 220"/>
                <a:gd name="T20" fmla="*/ 0 w 153"/>
                <a:gd name="T21" fmla="*/ 0 h 220"/>
                <a:gd name="T22" fmla="*/ 0 w 153"/>
                <a:gd name="T23" fmla="*/ 0 h 220"/>
                <a:gd name="T24" fmla="*/ 0 w 153"/>
                <a:gd name="T25" fmla="*/ 0 h 220"/>
                <a:gd name="T26" fmla="*/ 0 w 153"/>
                <a:gd name="T27" fmla="*/ 0 h 220"/>
                <a:gd name="T28" fmla="*/ 0 w 153"/>
                <a:gd name="T29" fmla="*/ 0 h 220"/>
                <a:gd name="T30" fmla="*/ 0 w 153"/>
                <a:gd name="T31" fmla="*/ 0 h 220"/>
                <a:gd name="T32" fmla="*/ 0 w 153"/>
                <a:gd name="T33" fmla="*/ 0 h 220"/>
                <a:gd name="T34" fmla="*/ 0 w 153"/>
                <a:gd name="T35" fmla="*/ 0 h 220"/>
                <a:gd name="T36" fmla="*/ 0 w 153"/>
                <a:gd name="T37" fmla="*/ 0 h 220"/>
                <a:gd name="T38" fmla="*/ 0 w 153"/>
                <a:gd name="T39" fmla="*/ 0 h 220"/>
                <a:gd name="T40" fmla="*/ 0 w 153"/>
                <a:gd name="T41" fmla="*/ 0 h 220"/>
                <a:gd name="T42" fmla="*/ 0 w 153"/>
                <a:gd name="T43" fmla="*/ 0 h 220"/>
                <a:gd name="T44" fmla="*/ 0 w 153"/>
                <a:gd name="T45" fmla="*/ 0 h 220"/>
                <a:gd name="T46" fmla="*/ 0 w 153"/>
                <a:gd name="T47" fmla="*/ 0 h 220"/>
                <a:gd name="T48" fmla="*/ 0 w 153"/>
                <a:gd name="T49" fmla="*/ 0 h 220"/>
                <a:gd name="T50" fmla="*/ 0 w 153"/>
                <a:gd name="T51" fmla="*/ 0 h 220"/>
                <a:gd name="T52" fmla="*/ 0 w 153"/>
                <a:gd name="T53" fmla="*/ 0 h 220"/>
                <a:gd name="T54" fmla="*/ 0 w 153"/>
                <a:gd name="T55" fmla="*/ 0 h 220"/>
                <a:gd name="T56" fmla="*/ 0 w 153"/>
                <a:gd name="T57" fmla="*/ 0 h 220"/>
                <a:gd name="T58" fmla="*/ 0 w 153"/>
                <a:gd name="T59" fmla="*/ 0 h 220"/>
                <a:gd name="T60" fmla="*/ 0 w 153"/>
                <a:gd name="T61" fmla="*/ 0 h 220"/>
                <a:gd name="T62" fmla="*/ 0 w 153"/>
                <a:gd name="T63" fmla="*/ 0 h 220"/>
                <a:gd name="T64" fmla="*/ 0 w 153"/>
                <a:gd name="T65" fmla="*/ 0 h 220"/>
                <a:gd name="T66" fmla="*/ 0 w 153"/>
                <a:gd name="T67" fmla="*/ 0 h 220"/>
                <a:gd name="T68" fmla="*/ 0 w 153"/>
                <a:gd name="T69" fmla="*/ 0 h 220"/>
                <a:gd name="T70" fmla="*/ 0 w 153"/>
                <a:gd name="T71" fmla="*/ 0 h 220"/>
                <a:gd name="T72" fmla="*/ 0 w 153"/>
                <a:gd name="T73" fmla="*/ 0 h 220"/>
                <a:gd name="T74" fmla="*/ 0 w 153"/>
                <a:gd name="T75" fmla="*/ 0 h 220"/>
                <a:gd name="T76" fmla="*/ 0 w 153"/>
                <a:gd name="T77" fmla="*/ 0 h 220"/>
                <a:gd name="T78" fmla="*/ 0 w 153"/>
                <a:gd name="T79" fmla="*/ 0 h 220"/>
                <a:gd name="T80" fmla="*/ 0 w 153"/>
                <a:gd name="T81" fmla="*/ 0 h 220"/>
                <a:gd name="T82" fmla="*/ 0 w 153"/>
                <a:gd name="T83" fmla="*/ 0 h 220"/>
                <a:gd name="T84" fmla="*/ 0 w 153"/>
                <a:gd name="T85" fmla="*/ 0 h 220"/>
                <a:gd name="T86" fmla="*/ 0 w 153"/>
                <a:gd name="T87" fmla="*/ 0 h 220"/>
                <a:gd name="T88" fmla="*/ 0 w 153"/>
                <a:gd name="T89" fmla="*/ 0 h 220"/>
                <a:gd name="T90" fmla="*/ 0 w 153"/>
                <a:gd name="T91" fmla="*/ 0 h 220"/>
                <a:gd name="T92" fmla="*/ 0 w 153"/>
                <a:gd name="T93" fmla="*/ 0 h 220"/>
                <a:gd name="T94" fmla="*/ 0 w 153"/>
                <a:gd name="T95" fmla="*/ 0 h 220"/>
                <a:gd name="T96" fmla="*/ 0 w 153"/>
                <a:gd name="T97" fmla="*/ 0 h 220"/>
                <a:gd name="T98" fmla="*/ 0 w 153"/>
                <a:gd name="T99" fmla="*/ 0 h 220"/>
                <a:gd name="T100" fmla="*/ 0 w 153"/>
                <a:gd name="T101" fmla="*/ 0 h 220"/>
                <a:gd name="T102" fmla="*/ 0 w 153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20"/>
                <a:gd name="T158" fmla="*/ 153 w 153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20">
                  <a:moveTo>
                    <a:pt x="45" y="146"/>
                  </a:moveTo>
                  <a:lnTo>
                    <a:pt x="45" y="155"/>
                  </a:lnTo>
                  <a:lnTo>
                    <a:pt x="47" y="163"/>
                  </a:lnTo>
                  <a:lnTo>
                    <a:pt x="50" y="169"/>
                  </a:lnTo>
                  <a:lnTo>
                    <a:pt x="53" y="176"/>
                  </a:lnTo>
                  <a:lnTo>
                    <a:pt x="59" y="180"/>
                  </a:lnTo>
                  <a:lnTo>
                    <a:pt x="65" y="183"/>
                  </a:lnTo>
                  <a:lnTo>
                    <a:pt x="71" y="185"/>
                  </a:lnTo>
                  <a:lnTo>
                    <a:pt x="79" y="186"/>
                  </a:lnTo>
                  <a:lnTo>
                    <a:pt x="85" y="185"/>
                  </a:lnTo>
                  <a:lnTo>
                    <a:pt x="91" y="183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63"/>
                  </a:lnTo>
                  <a:lnTo>
                    <a:pt x="110" y="147"/>
                  </a:lnTo>
                  <a:lnTo>
                    <a:pt x="109" y="139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8"/>
                  </a:lnTo>
                  <a:lnTo>
                    <a:pt x="105" y="125"/>
                  </a:lnTo>
                  <a:lnTo>
                    <a:pt x="101" y="120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10"/>
                  </a:lnTo>
                  <a:lnTo>
                    <a:pt x="69" y="110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20"/>
                  </a:lnTo>
                  <a:lnTo>
                    <a:pt x="49" y="125"/>
                  </a:lnTo>
                  <a:lnTo>
                    <a:pt x="47" y="131"/>
                  </a:lnTo>
                  <a:lnTo>
                    <a:pt x="45" y="146"/>
                  </a:lnTo>
                  <a:close/>
                  <a:moveTo>
                    <a:pt x="44" y="90"/>
                  </a:moveTo>
                  <a:lnTo>
                    <a:pt x="52" y="84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1"/>
                  </a:lnTo>
                  <a:lnTo>
                    <a:pt x="124" y="86"/>
                  </a:lnTo>
                  <a:lnTo>
                    <a:pt x="134" y="94"/>
                  </a:lnTo>
                  <a:lnTo>
                    <a:pt x="142" y="105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5"/>
                  </a:lnTo>
                  <a:lnTo>
                    <a:pt x="153" y="153"/>
                  </a:lnTo>
                  <a:lnTo>
                    <a:pt x="152" y="162"/>
                  </a:lnTo>
                  <a:lnTo>
                    <a:pt x="149" y="169"/>
                  </a:lnTo>
                  <a:lnTo>
                    <a:pt x="147" y="176"/>
                  </a:lnTo>
                  <a:lnTo>
                    <a:pt x="141" y="188"/>
                  </a:lnTo>
                  <a:lnTo>
                    <a:pt x="137" y="195"/>
                  </a:lnTo>
                  <a:lnTo>
                    <a:pt x="133" y="200"/>
                  </a:lnTo>
                  <a:lnTo>
                    <a:pt x="121" y="208"/>
                  </a:lnTo>
                  <a:lnTo>
                    <a:pt x="109" y="215"/>
                  </a:lnTo>
                  <a:lnTo>
                    <a:pt x="95" y="219"/>
                  </a:lnTo>
                  <a:lnTo>
                    <a:pt x="79" y="220"/>
                  </a:lnTo>
                  <a:lnTo>
                    <a:pt x="69" y="220"/>
                  </a:lnTo>
                  <a:lnTo>
                    <a:pt x="60" y="219"/>
                  </a:lnTo>
                  <a:lnTo>
                    <a:pt x="52" y="217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5"/>
                  </a:lnTo>
                  <a:lnTo>
                    <a:pt x="25" y="200"/>
                  </a:lnTo>
                  <a:lnTo>
                    <a:pt x="20" y="193"/>
                  </a:lnTo>
                  <a:lnTo>
                    <a:pt x="14" y="186"/>
                  </a:lnTo>
                  <a:lnTo>
                    <a:pt x="11" y="179"/>
                  </a:lnTo>
                  <a:lnTo>
                    <a:pt x="5" y="161"/>
                  </a:lnTo>
                  <a:lnTo>
                    <a:pt x="1" y="140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6" y="61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21" y="30"/>
                  </a:lnTo>
                  <a:lnTo>
                    <a:pt x="32" y="17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8" y="15"/>
                  </a:lnTo>
                  <a:lnTo>
                    <a:pt x="136" y="23"/>
                  </a:lnTo>
                  <a:lnTo>
                    <a:pt x="142" y="32"/>
                  </a:lnTo>
                  <a:lnTo>
                    <a:pt x="145" y="43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6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4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2"/>
                  </a:lnTo>
                  <a:lnTo>
                    <a:pt x="53" y="48"/>
                  </a:lnTo>
                  <a:lnTo>
                    <a:pt x="47" y="66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6" name="Freeform 273"/>
            <p:cNvSpPr>
              <a:spLocks noEditPoints="1"/>
            </p:cNvSpPr>
            <p:nvPr/>
          </p:nvSpPr>
          <p:spPr bwMode="auto">
            <a:xfrm>
              <a:off x="639" y="2541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80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80"/>
                  </a:lnTo>
                  <a:lnTo>
                    <a:pt x="95" y="178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9"/>
                  </a:lnTo>
                  <a:lnTo>
                    <a:pt x="147" y="168"/>
                  </a:lnTo>
                  <a:lnTo>
                    <a:pt x="144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7" name="Freeform 274"/>
            <p:cNvSpPr>
              <a:spLocks/>
            </p:cNvSpPr>
            <p:nvPr/>
          </p:nvSpPr>
          <p:spPr bwMode="auto">
            <a:xfrm>
              <a:off x="551" y="2423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8" name="Freeform 275"/>
            <p:cNvSpPr>
              <a:spLocks noEditPoints="1"/>
            </p:cNvSpPr>
            <p:nvPr/>
          </p:nvSpPr>
          <p:spPr bwMode="auto">
            <a:xfrm>
              <a:off x="593" y="2423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19"/>
                <a:gd name="T158" fmla="*/ 153 w 153"/>
                <a:gd name="T159" fmla="*/ 219 h 21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19">
                  <a:moveTo>
                    <a:pt x="45" y="145"/>
                  </a:moveTo>
                  <a:lnTo>
                    <a:pt x="45" y="155"/>
                  </a:lnTo>
                  <a:lnTo>
                    <a:pt x="47" y="162"/>
                  </a:lnTo>
                  <a:lnTo>
                    <a:pt x="50" y="169"/>
                  </a:lnTo>
                  <a:lnTo>
                    <a:pt x="53" y="175"/>
                  </a:lnTo>
                  <a:lnTo>
                    <a:pt x="59" y="179"/>
                  </a:lnTo>
                  <a:lnTo>
                    <a:pt x="65" y="182"/>
                  </a:lnTo>
                  <a:lnTo>
                    <a:pt x="71" y="184"/>
                  </a:lnTo>
                  <a:lnTo>
                    <a:pt x="79" y="185"/>
                  </a:lnTo>
                  <a:lnTo>
                    <a:pt x="85" y="184"/>
                  </a:lnTo>
                  <a:lnTo>
                    <a:pt x="91" y="182"/>
                  </a:lnTo>
                  <a:lnTo>
                    <a:pt x="97" y="179"/>
                  </a:lnTo>
                  <a:lnTo>
                    <a:pt x="102" y="175"/>
                  </a:lnTo>
                  <a:lnTo>
                    <a:pt x="105" y="170"/>
                  </a:lnTo>
                  <a:lnTo>
                    <a:pt x="108" y="162"/>
                  </a:lnTo>
                  <a:lnTo>
                    <a:pt x="110" y="146"/>
                  </a:lnTo>
                  <a:lnTo>
                    <a:pt x="109" y="138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7"/>
                  </a:lnTo>
                  <a:lnTo>
                    <a:pt x="105" y="124"/>
                  </a:lnTo>
                  <a:lnTo>
                    <a:pt x="101" y="119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09"/>
                  </a:lnTo>
                  <a:lnTo>
                    <a:pt x="69" y="109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19"/>
                  </a:lnTo>
                  <a:lnTo>
                    <a:pt x="49" y="124"/>
                  </a:lnTo>
                  <a:lnTo>
                    <a:pt x="47" y="131"/>
                  </a:lnTo>
                  <a:lnTo>
                    <a:pt x="45" y="145"/>
                  </a:lnTo>
                  <a:close/>
                  <a:moveTo>
                    <a:pt x="44" y="89"/>
                  </a:moveTo>
                  <a:lnTo>
                    <a:pt x="52" y="83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0"/>
                  </a:lnTo>
                  <a:lnTo>
                    <a:pt x="124" y="85"/>
                  </a:lnTo>
                  <a:lnTo>
                    <a:pt x="134" y="94"/>
                  </a:lnTo>
                  <a:lnTo>
                    <a:pt x="142" y="104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4"/>
                  </a:lnTo>
                  <a:lnTo>
                    <a:pt x="153" y="153"/>
                  </a:lnTo>
                  <a:lnTo>
                    <a:pt x="152" y="161"/>
                  </a:lnTo>
                  <a:lnTo>
                    <a:pt x="149" y="169"/>
                  </a:lnTo>
                  <a:lnTo>
                    <a:pt x="147" y="175"/>
                  </a:lnTo>
                  <a:lnTo>
                    <a:pt x="141" y="188"/>
                  </a:lnTo>
                  <a:lnTo>
                    <a:pt x="137" y="194"/>
                  </a:lnTo>
                  <a:lnTo>
                    <a:pt x="133" y="199"/>
                  </a:lnTo>
                  <a:lnTo>
                    <a:pt x="121" y="208"/>
                  </a:lnTo>
                  <a:lnTo>
                    <a:pt x="109" y="214"/>
                  </a:lnTo>
                  <a:lnTo>
                    <a:pt x="95" y="218"/>
                  </a:lnTo>
                  <a:lnTo>
                    <a:pt x="79" y="219"/>
                  </a:lnTo>
                  <a:lnTo>
                    <a:pt x="69" y="219"/>
                  </a:lnTo>
                  <a:lnTo>
                    <a:pt x="60" y="218"/>
                  </a:lnTo>
                  <a:lnTo>
                    <a:pt x="52" y="216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4"/>
                  </a:lnTo>
                  <a:lnTo>
                    <a:pt x="25" y="199"/>
                  </a:lnTo>
                  <a:lnTo>
                    <a:pt x="20" y="193"/>
                  </a:lnTo>
                  <a:lnTo>
                    <a:pt x="14" y="185"/>
                  </a:lnTo>
                  <a:lnTo>
                    <a:pt x="11" y="178"/>
                  </a:lnTo>
                  <a:lnTo>
                    <a:pt x="5" y="160"/>
                  </a:lnTo>
                  <a:lnTo>
                    <a:pt x="1" y="139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1" y="88"/>
                  </a:lnTo>
                  <a:lnTo>
                    <a:pt x="3" y="76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21" y="29"/>
                  </a:lnTo>
                  <a:lnTo>
                    <a:pt x="32" y="17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9" y="8"/>
                  </a:lnTo>
                  <a:lnTo>
                    <a:pt x="128" y="15"/>
                  </a:lnTo>
                  <a:lnTo>
                    <a:pt x="136" y="22"/>
                  </a:lnTo>
                  <a:lnTo>
                    <a:pt x="142" y="31"/>
                  </a:lnTo>
                  <a:lnTo>
                    <a:pt x="145" y="42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5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3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1"/>
                  </a:lnTo>
                  <a:lnTo>
                    <a:pt x="53" y="47"/>
                  </a:lnTo>
                  <a:lnTo>
                    <a:pt x="47" y="65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9" name="Freeform 276"/>
            <p:cNvSpPr>
              <a:spLocks/>
            </p:cNvSpPr>
            <p:nvPr/>
          </p:nvSpPr>
          <p:spPr bwMode="auto">
            <a:xfrm>
              <a:off x="639" y="2425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0" name="Freeform 277"/>
            <p:cNvSpPr>
              <a:spLocks/>
            </p:cNvSpPr>
            <p:nvPr/>
          </p:nvSpPr>
          <p:spPr bwMode="auto">
            <a:xfrm>
              <a:off x="551" y="2305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1" name="Freeform 278"/>
            <p:cNvSpPr>
              <a:spLocks/>
            </p:cNvSpPr>
            <p:nvPr/>
          </p:nvSpPr>
          <p:spPr bwMode="auto">
            <a:xfrm>
              <a:off x="593" y="2307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7"/>
                  </a:lnTo>
                  <a:lnTo>
                    <a:pt x="31" y="186"/>
                  </a:lnTo>
                  <a:lnTo>
                    <a:pt x="33" y="175"/>
                  </a:lnTo>
                  <a:lnTo>
                    <a:pt x="35" y="164"/>
                  </a:lnTo>
                  <a:lnTo>
                    <a:pt x="42" y="143"/>
                  </a:lnTo>
                  <a:lnTo>
                    <a:pt x="50" y="121"/>
                  </a:lnTo>
                  <a:lnTo>
                    <a:pt x="61" y="100"/>
                  </a:lnTo>
                  <a:lnTo>
                    <a:pt x="73" y="79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2"/>
                  </a:lnTo>
                  <a:lnTo>
                    <a:pt x="134" y="52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7"/>
                  </a:lnTo>
                  <a:lnTo>
                    <a:pt x="82" y="160"/>
                  </a:lnTo>
                  <a:lnTo>
                    <a:pt x="77" y="183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2" name="Freeform 279"/>
            <p:cNvSpPr>
              <a:spLocks noEditPoints="1"/>
            </p:cNvSpPr>
            <p:nvPr/>
          </p:nvSpPr>
          <p:spPr bwMode="auto">
            <a:xfrm>
              <a:off x="639" y="2305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3" name="Freeform 280"/>
            <p:cNvSpPr>
              <a:spLocks/>
            </p:cNvSpPr>
            <p:nvPr/>
          </p:nvSpPr>
          <p:spPr bwMode="auto">
            <a:xfrm>
              <a:off x="551" y="2187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4" name="Freeform 281"/>
            <p:cNvSpPr>
              <a:spLocks/>
            </p:cNvSpPr>
            <p:nvPr/>
          </p:nvSpPr>
          <p:spPr bwMode="auto">
            <a:xfrm>
              <a:off x="593" y="2189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6"/>
                  </a:lnTo>
                  <a:lnTo>
                    <a:pt x="31" y="185"/>
                  </a:lnTo>
                  <a:lnTo>
                    <a:pt x="33" y="174"/>
                  </a:lnTo>
                  <a:lnTo>
                    <a:pt x="35" y="163"/>
                  </a:lnTo>
                  <a:lnTo>
                    <a:pt x="42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3" y="78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1"/>
                  </a:lnTo>
                  <a:lnTo>
                    <a:pt x="134" y="51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6"/>
                  </a:lnTo>
                  <a:lnTo>
                    <a:pt x="82" y="159"/>
                  </a:lnTo>
                  <a:lnTo>
                    <a:pt x="77" y="182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5" name="Freeform 282"/>
            <p:cNvSpPr>
              <a:spLocks/>
            </p:cNvSpPr>
            <p:nvPr/>
          </p:nvSpPr>
          <p:spPr bwMode="auto">
            <a:xfrm>
              <a:off x="639" y="2189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6" name="Freeform 283"/>
            <p:cNvSpPr>
              <a:spLocks/>
            </p:cNvSpPr>
            <p:nvPr/>
          </p:nvSpPr>
          <p:spPr bwMode="auto">
            <a:xfrm>
              <a:off x="551" y="2069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7" name="Freeform 284"/>
            <p:cNvSpPr>
              <a:spLocks noEditPoints="1"/>
            </p:cNvSpPr>
            <p:nvPr/>
          </p:nvSpPr>
          <p:spPr bwMode="auto">
            <a:xfrm>
              <a:off x="593" y="2069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w 153"/>
                <a:gd name="T105" fmla="*/ 0 h 219"/>
                <a:gd name="T106" fmla="*/ 0 w 153"/>
                <a:gd name="T107" fmla="*/ 0 h 219"/>
                <a:gd name="T108" fmla="*/ 0 w 153"/>
                <a:gd name="T109" fmla="*/ 0 h 219"/>
                <a:gd name="T110" fmla="*/ 0 w 153"/>
                <a:gd name="T111" fmla="*/ 0 h 219"/>
                <a:gd name="T112" fmla="*/ 0 w 153"/>
                <a:gd name="T113" fmla="*/ 0 h 219"/>
                <a:gd name="T114" fmla="*/ 0 w 153"/>
                <a:gd name="T115" fmla="*/ 0 h 219"/>
                <a:gd name="T116" fmla="*/ 0 w 153"/>
                <a:gd name="T117" fmla="*/ 0 h 219"/>
                <a:gd name="T118" fmla="*/ 0 w 153"/>
                <a:gd name="T119" fmla="*/ 0 h 219"/>
                <a:gd name="T120" fmla="*/ 0 w 153"/>
                <a:gd name="T121" fmla="*/ 0 h 219"/>
                <a:gd name="T122" fmla="*/ 0 w 153"/>
                <a:gd name="T123" fmla="*/ 0 h 2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19"/>
                <a:gd name="T188" fmla="*/ 153 w 153"/>
                <a:gd name="T189" fmla="*/ 219 h 2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19">
                  <a:moveTo>
                    <a:pt x="43" y="152"/>
                  </a:moveTo>
                  <a:lnTo>
                    <a:pt x="43" y="159"/>
                  </a:lnTo>
                  <a:lnTo>
                    <a:pt x="45" y="165"/>
                  </a:lnTo>
                  <a:lnTo>
                    <a:pt x="47" y="171"/>
                  </a:lnTo>
                  <a:lnTo>
                    <a:pt x="51" y="176"/>
                  </a:lnTo>
                  <a:lnTo>
                    <a:pt x="56" y="179"/>
                  </a:lnTo>
                  <a:lnTo>
                    <a:pt x="62" y="182"/>
                  </a:lnTo>
                  <a:lnTo>
                    <a:pt x="76" y="184"/>
                  </a:lnTo>
                  <a:lnTo>
                    <a:pt x="83" y="183"/>
                  </a:lnTo>
                  <a:lnTo>
                    <a:pt x="90" y="182"/>
                  </a:lnTo>
                  <a:lnTo>
                    <a:pt x="96" y="179"/>
                  </a:lnTo>
                  <a:lnTo>
                    <a:pt x="101" y="176"/>
                  </a:lnTo>
                  <a:lnTo>
                    <a:pt x="107" y="165"/>
                  </a:lnTo>
                  <a:lnTo>
                    <a:pt x="109" y="152"/>
                  </a:lnTo>
                  <a:lnTo>
                    <a:pt x="109" y="144"/>
                  </a:lnTo>
                  <a:lnTo>
                    <a:pt x="107" y="138"/>
                  </a:lnTo>
                  <a:lnTo>
                    <a:pt x="104" y="133"/>
                  </a:lnTo>
                  <a:lnTo>
                    <a:pt x="101" y="127"/>
                  </a:lnTo>
                  <a:lnTo>
                    <a:pt x="96" y="124"/>
                  </a:lnTo>
                  <a:lnTo>
                    <a:pt x="89" y="121"/>
                  </a:lnTo>
                  <a:lnTo>
                    <a:pt x="76" y="119"/>
                  </a:lnTo>
                  <a:lnTo>
                    <a:pt x="68" y="119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7" y="124"/>
                  </a:lnTo>
                  <a:lnTo>
                    <a:pt x="51" y="127"/>
                  </a:lnTo>
                  <a:lnTo>
                    <a:pt x="48" y="133"/>
                  </a:lnTo>
                  <a:lnTo>
                    <a:pt x="45" y="138"/>
                  </a:lnTo>
                  <a:lnTo>
                    <a:pt x="43" y="152"/>
                  </a:lnTo>
                  <a:close/>
                  <a:moveTo>
                    <a:pt x="46" y="60"/>
                  </a:moveTo>
                  <a:lnTo>
                    <a:pt x="47" y="65"/>
                  </a:lnTo>
                  <a:lnTo>
                    <a:pt x="48" y="71"/>
                  </a:lnTo>
                  <a:lnTo>
                    <a:pt x="50" y="75"/>
                  </a:lnTo>
                  <a:lnTo>
                    <a:pt x="53" y="79"/>
                  </a:lnTo>
                  <a:lnTo>
                    <a:pt x="63" y="84"/>
                  </a:lnTo>
                  <a:lnTo>
                    <a:pt x="76" y="85"/>
                  </a:lnTo>
                  <a:lnTo>
                    <a:pt x="83" y="85"/>
                  </a:lnTo>
                  <a:lnTo>
                    <a:pt x="88" y="84"/>
                  </a:lnTo>
                  <a:lnTo>
                    <a:pt x="94" y="82"/>
                  </a:lnTo>
                  <a:lnTo>
                    <a:pt x="98" y="79"/>
                  </a:lnTo>
                  <a:lnTo>
                    <a:pt x="104" y="71"/>
                  </a:lnTo>
                  <a:lnTo>
                    <a:pt x="106" y="60"/>
                  </a:lnTo>
                  <a:lnTo>
                    <a:pt x="105" y="55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8" y="41"/>
                  </a:lnTo>
                  <a:lnTo>
                    <a:pt x="88" y="36"/>
                  </a:lnTo>
                  <a:lnTo>
                    <a:pt x="76" y="34"/>
                  </a:lnTo>
                  <a:lnTo>
                    <a:pt x="69" y="35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1"/>
                  </a:lnTo>
                  <a:lnTo>
                    <a:pt x="48" y="49"/>
                  </a:lnTo>
                  <a:lnTo>
                    <a:pt x="46" y="60"/>
                  </a:lnTo>
                  <a:close/>
                  <a:moveTo>
                    <a:pt x="30" y="102"/>
                  </a:moveTo>
                  <a:lnTo>
                    <a:pt x="19" y="94"/>
                  </a:lnTo>
                  <a:lnTo>
                    <a:pt x="11" y="84"/>
                  </a:lnTo>
                  <a:lnTo>
                    <a:pt x="7" y="73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34" y="8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6" y="0"/>
                  </a:lnTo>
                  <a:lnTo>
                    <a:pt x="91" y="1"/>
                  </a:lnTo>
                  <a:lnTo>
                    <a:pt x="106" y="4"/>
                  </a:lnTo>
                  <a:lnTo>
                    <a:pt x="118" y="8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42" y="34"/>
                  </a:lnTo>
                  <a:lnTo>
                    <a:pt x="145" y="45"/>
                  </a:lnTo>
                  <a:lnTo>
                    <a:pt x="146" y="59"/>
                  </a:lnTo>
                  <a:lnTo>
                    <a:pt x="146" y="65"/>
                  </a:lnTo>
                  <a:lnTo>
                    <a:pt x="145" y="73"/>
                  </a:lnTo>
                  <a:lnTo>
                    <a:pt x="143" y="79"/>
                  </a:lnTo>
                  <a:lnTo>
                    <a:pt x="140" y="84"/>
                  </a:lnTo>
                  <a:lnTo>
                    <a:pt x="132" y="94"/>
                  </a:lnTo>
                  <a:lnTo>
                    <a:pt x="121" y="102"/>
                  </a:lnTo>
                  <a:lnTo>
                    <a:pt x="128" y="105"/>
                  </a:lnTo>
                  <a:lnTo>
                    <a:pt x="132" y="107"/>
                  </a:lnTo>
                  <a:lnTo>
                    <a:pt x="135" y="111"/>
                  </a:lnTo>
                  <a:lnTo>
                    <a:pt x="140" y="116"/>
                  </a:lnTo>
                  <a:lnTo>
                    <a:pt x="144" y="121"/>
                  </a:lnTo>
                  <a:lnTo>
                    <a:pt x="150" y="136"/>
                  </a:lnTo>
                  <a:lnTo>
                    <a:pt x="153" y="153"/>
                  </a:lnTo>
                  <a:lnTo>
                    <a:pt x="152" y="160"/>
                  </a:lnTo>
                  <a:lnTo>
                    <a:pt x="150" y="168"/>
                  </a:lnTo>
                  <a:lnTo>
                    <a:pt x="149" y="175"/>
                  </a:lnTo>
                  <a:lnTo>
                    <a:pt x="147" y="181"/>
                  </a:lnTo>
                  <a:lnTo>
                    <a:pt x="144" y="187"/>
                  </a:lnTo>
                  <a:lnTo>
                    <a:pt x="141" y="192"/>
                  </a:lnTo>
                  <a:lnTo>
                    <a:pt x="132" y="201"/>
                  </a:lnTo>
                  <a:lnTo>
                    <a:pt x="121" y="209"/>
                  </a:lnTo>
                  <a:lnTo>
                    <a:pt x="108" y="214"/>
                  </a:lnTo>
                  <a:lnTo>
                    <a:pt x="92" y="218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7" y="212"/>
                  </a:lnTo>
                  <a:lnTo>
                    <a:pt x="30" y="209"/>
                  </a:lnTo>
                  <a:lnTo>
                    <a:pt x="24" y="206"/>
                  </a:lnTo>
                  <a:lnTo>
                    <a:pt x="20" y="201"/>
                  </a:lnTo>
                  <a:lnTo>
                    <a:pt x="10" y="192"/>
                  </a:lnTo>
                  <a:lnTo>
                    <a:pt x="5" y="181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4" y="129"/>
                  </a:lnTo>
                  <a:lnTo>
                    <a:pt x="7" y="122"/>
                  </a:lnTo>
                  <a:lnTo>
                    <a:pt x="11" y="116"/>
                  </a:lnTo>
                  <a:lnTo>
                    <a:pt x="17" y="111"/>
                  </a:lnTo>
                  <a:lnTo>
                    <a:pt x="30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8" name="Freeform 285"/>
            <p:cNvSpPr>
              <a:spLocks noEditPoints="1"/>
            </p:cNvSpPr>
            <p:nvPr/>
          </p:nvSpPr>
          <p:spPr bwMode="auto">
            <a:xfrm>
              <a:off x="639" y="2069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10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9" name="Line 286"/>
            <p:cNvSpPr>
              <a:spLocks noChangeShapeType="1"/>
            </p:cNvSpPr>
            <p:nvPr/>
          </p:nvSpPr>
          <p:spPr bwMode="auto">
            <a:xfrm>
              <a:off x="716" y="2096"/>
              <a:ext cx="1" cy="188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0" name="Line 287"/>
            <p:cNvSpPr>
              <a:spLocks noChangeShapeType="1"/>
            </p:cNvSpPr>
            <p:nvPr/>
          </p:nvSpPr>
          <p:spPr bwMode="auto">
            <a:xfrm flipV="1">
              <a:off x="716" y="2040"/>
              <a:ext cx="56" cy="5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1" name="Line 288"/>
            <p:cNvSpPr>
              <a:spLocks noChangeShapeType="1"/>
            </p:cNvSpPr>
            <p:nvPr/>
          </p:nvSpPr>
          <p:spPr bwMode="auto">
            <a:xfrm>
              <a:off x="4067" y="2040"/>
              <a:ext cx="1" cy="188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2" name="Line 289"/>
            <p:cNvSpPr>
              <a:spLocks noChangeShapeType="1"/>
            </p:cNvSpPr>
            <p:nvPr/>
          </p:nvSpPr>
          <p:spPr bwMode="auto">
            <a:xfrm>
              <a:off x="716" y="3983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3" name="Line 290"/>
            <p:cNvSpPr>
              <a:spLocks noChangeShapeType="1"/>
            </p:cNvSpPr>
            <p:nvPr/>
          </p:nvSpPr>
          <p:spPr bwMode="auto">
            <a:xfrm flipV="1">
              <a:off x="4011" y="3926"/>
              <a:ext cx="56" cy="5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4" name="Line 291"/>
            <p:cNvSpPr>
              <a:spLocks noChangeShapeType="1"/>
            </p:cNvSpPr>
            <p:nvPr/>
          </p:nvSpPr>
          <p:spPr bwMode="auto">
            <a:xfrm>
              <a:off x="772" y="2040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5" name="Rectangle 292"/>
            <p:cNvSpPr>
              <a:spLocks noChangeArrowheads="1"/>
            </p:cNvSpPr>
            <p:nvPr/>
          </p:nvSpPr>
          <p:spPr bwMode="auto">
            <a:xfrm>
              <a:off x="1636" y="1541"/>
              <a:ext cx="1373" cy="22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6" name="Rectangle 293"/>
            <p:cNvSpPr>
              <a:spLocks noChangeArrowheads="1"/>
            </p:cNvSpPr>
            <p:nvPr/>
          </p:nvSpPr>
          <p:spPr bwMode="auto">
            <a:xfrm>
              <a:off x="1697" y="1608"/>
              <a:ext cx="74" cy="73"/>
            </a:xfrm>
            <a:prstGeom prst="rect">
              <a:avLst/>
            </a:prstGeom>
            <a:solidFill>
              <a:srgbClr val="8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7" name="Freeform 294"/>
            <p:cNvSpPr>
              <a:spLocks/>
            </p:cNvSpPr>
            <p:nvPr/>
          </p:nvSpPr>
          <p:spPr bwMode="auto">
            <a:xfrm>
              <a:off x="1794" y="1629"/>
              <a:ext cx="38" cy="54"/>
            </a:xfrm>
            <a:custGeom>
              <a:avLst/>
              <a:gdLst>
                <a:gd name="T0" fmla="*/ 0 w 153"/>
                <a:gd name="T1" fmla="*/ 0 h 214"/>
                <a:gd name="T2" fmla="*/ 0 w 153"/>
                <a:gd name="T3" fmla="*/ 0 h 214"/>
                <a:gd name="T4" fmla="*/ 0 w 153"/>
                <a:gd name="T5" fmla="*/ 0 h 214"/>
                <a:gd name="T6" fmla="*/ 0 w 153"/>
                <a:gd name="T7" fmla="*/ 0 h 214"/>
                <a:gd name="T8" fmla="*/ 0 w 153"/>
                <a:gd name="T9" fmla="*/ 0 h 214"/>
                <a:gd name="T10" fmla="*/ 0 w 153"/>
                <a:gd name="T11" fmla="*/ 0 h 214"/>
                <a:gd name="T12" fmla="*/ 0 w 153"/>
                <a:gd name="T13" fmla="*/ 0 h 214"/>
                <a:gd name="T14" fmla="*/ 0 w 153"/>
                <a:gd name="T15" fmla="*/ 0 h 214"/>
                <a:gd name="T16" fmla="*/ 0 w 153"/>
                <a:gd name="T17" fmla="*/ 0 h 214"/>
                <a:gd name="T18" fmla="*/ 0 w 153"/>
                <a:gd name="T19" fmla="*/ 0 h 214"/>
                <a:gd name="T20" fmla="*/ 0 w 153"/>
                <a:gd name="T21" fmla="*/ 0 h 214"/>
                <a:gd name="T22" fmla="*/ 0 w 153"/>
                <a:gd name="T23" fmla="*/ 0 h 214"/>
                <a:gd name="T24" fmla="*/ 0 w 153"/>
                <a:gd name="T25" fmla="*/ 0 h 214"/>
                <a:gd name="T26" fmla="*/ 0 w 153"/>
                <a:gd name="T27" fmla="*/ 0 h 214"/>
                <a:gd name="T28" fmla="*/ 0 w 153"/>
                <a:gd name="T29" fmla="*/ 0 h 214"/>
                <a:gd name="T30" fmla="*/ 0 w 153"/>
                <a:gd name="T31" fmla="*/ 0 h 214"/>
                <a:gd name="T32" fmla="*/ 0 w 153"/>
                <a:gd name="T33" fmla="*/ 0 h 214"/>
                <a:gd name="T34" fmla="*/ 0 w 153"/>
                <a:gd name="T35" fmla="*/ 0 h 214"/>
                <a:gd name="T36" fmla="*/ 0 w 153"/>
                <a:gd name="T37" fmla="*/ 0 h 214"/>
                <a:gd name="T38" fmla="*/ 0 w 153"/>
                <a:gd name="T39" fmla="*/ 0 h 214"/>
                <a:gd name="T40" fmla="*/ 0 w 153"/>
                <a:gd name="T41" fmla="*/ 0 h 214"/>
                <a:gd name="T42" fmla="*/ 0 w 153"/>
                <a:gd name="T43" fmla="*/ 0 h 214"/>
                <a:gd name="T44" fmla="*/ 0 w 153"/>
                <a:gd name="T45" fmla="*/ 0 h 214"/>
                <a:gd name="T46" fmla="*/ 0 w 153"/>
                <a:gd name="T47" fmla="*/ 0 h 214"/>
                <a:gd name="T48" fmla="*/ 0 w 153"/>
                <a:gd name="T49" fmla="*/ 0 h 214"/>
                <a:gd name="T50" fmla="*/ 0 w 153"/>
                <a:gd name="T51" fmla="*/ 0 h 214"/>
                <a:gd name="T52" fmla="*/ 0 w 153"/>
                <a:gd name="T53" fmla="*/ 0 h 214"/>
                <a:gd name="T54" fmla="*/ 0 w 153"/>
                <a:gd name="T55" fmla="*/ 0 h 214"/>
                <a:gd name="T56" fmla="*/ 0 w 153"/>
                <a:gd name="T57" fmla="*/ 0 h 214"/>
                <a:gd name="T58" fmla="*/ 0 w 153"/>
                <a:gd name="T59" fmla="*/ 0 h 214"/>
                <a:gd name="T60" fmla="*/ 0 w 153"/>
                <a:gd name="T61" fmla="*/ 0 h 214"/>
                <a:gd name="T62" fmla="*/ 0 w 153"/>
                <a:gd name="T63" fmla="*/ 0 h 214"/>
                <a:gd name="T64" fmla="*/ 0 w 153"/>
                <a:gd name="T65" fmla="*/ 0 h 214"/>
                <a:gd name="T66" fmla="*/ 0 w 153"/>
                <a:gd name="T67" fmla="*/ 0 h 214"/>
                <a:gd name="T68" fmla="*/ 0 w 153"/>
                <a:gd name="T69" fmla="*/ 0 h 214"/>
                <a:gd name="T70" fmla="*/ 0 w 153"/>
                <a:gd name="T71" fmla="*/ 0 h 2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4"/>
                <a:gd name="T110" fmla="*/ 153 w 153"/>
                <a:gd name="T111" fmla="*/ 214 h 2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4">
                  <a:moveTo>
                    <a:pt x="0" y="151"/>
                  </a:moveTo>
                  <a:lnTo>
                    <a:pt x="41" y="151"/>
                  </a:lnTo>
                  <a:lnTo>
                    <a:pt x="42" y="157"/>
                  </a:lnTo>
                  <a:lnTo>
                    <a:pt x="43" y="162"/>
                  </a:lnTo>
                  <a:lnTo>
                    <a:pt x="47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8" y="177"/>
                  </a:lnTo>
                  <a:lnTo>
                    <a:pt x="94" y="174"/>
                  </a:lnTo>
                  <a:lnTo>
                    <a:pt x="99" y="170"/>
                  </a:lnTo>
                  <a:lnTo>
                    <a:pt x="103" y="164"/>
                  </a:lnTo>
                  <a:lnTo>
                    <a:pt x="107" y="157"/>
                  </a:lnTo>
                  <a:lnTo>
                    <a:pt x="109" y="140"/>
                  </a:lnTo>
                  <a:lnTo>
                    <a:pt x="109" y="132"/>
                  </a:lnTo>
                  <a:lnTo>
                    <a:pt x="108" y="129"/>
                  </a:lnTo>
                  <a:lnTo>
                    <a:pt x="107" y="124"/>
                  </a:lnTo>
                  <a:lnTo>
                    <a:pt x="103" y="118"/>
                  </a:lnTo>
                  <a:lnTo>
                    <a:pt x="99" y="113"/>
                  </a:lnTo>
                  <a:lnTo>
                    <a:pt x="94" y="108"/>
                  </a:lnTo>
                  <a:lnTo>
                    <a:pt x="88" y="104"/>
                  </a:lnTo>
                  <a:lnTo>
                    <a:pt x="81" y="102"/>
                  </a:lnTo>
                  <a:lnTo>
                    <a:pt x="73" y="102"/>
                  </a:lnTo>
                  <a:lnTo>
                    <a:pt x="64" y="103"/>
                  </a:lnTo>
                  <a:lnTo>
                    <a:pt x="57" y="105"/>
                  </a:lnTo>
                  <a:lnTo>
                    <a:pt x="53" y="108"/>
                  </a:lnTo>
                  <a:lnTo>
                    <a:pt x="50" y="111"/>
                  </a:lnTo>
                  <a:lnTo>
                    <a:pt x="44" y="117"/>
                  </a:lnTo>
                  <a:lnTo>
                    <a:pt x="7" y="115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4" y="79"/>
                  </a:lnTo>
                  <a:lnTo>
                    <a:pt x="52" y="74"/>
                  </a:lnTo>
                  <a:lnTo>
                    <a:pt x="60" y="71"/>
                  </a:lnTo>
                  <a:lnTo>
                    <a:pt x="70" y="68"/>
                  </a:lnTo>
                  <a:lnTo>
                    <a:pt x="81" y="67"/>
                  </a:lnTo>
                  <a:lnTo>
                    <a:pt x="89" y="68"/>
                  </a:lnTo>
                  <a:lnTo>
                    <a:pt x="96" y="68"/>
                  </a:lnTo>
                  <a:lnTo>
                    <a:pt x="111" y="73"/>
                  </a:lnTo>
                  <a:lnTo>
                    <a:pt x="117" y="76"/>
                  </a:lnTo>
                  <a:lnTo>
                    <a:pt x="122" y="79"/>
                  </a:lnTo>
                  <a:lnTo>
                    <a:pt x="133" y="87"/>
                  </a:lnTo>
                  <a:lnTo>
                    <a:pt x="141" y="97"/>
                  </a:lnTo>
                  <a:lnTo>
                    <a:pt x="148" y="110"/>
                  </a:lnTo>
                  <a:lnTo>
                    <a:pt x="152" y="123"/>
                  </a:lnTo>
                  <a:lnTo>
                    <a:pt x="153" y="138"/>
                  </a:lnTo>
                  <a:lnTo>
                    <a:pt x="152" y="147"/>
                  </a:lnTo>
                  <a:lnTo>
                    <a:pt x="151" y="155"/>
                  </a:lnTo>
                  <a:lnTo>
                    <a:pt x="147" y="170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1" y="193"/>
                  </a:lnTo>
                  <a:lnTo>
                    <a:pt x="119" y="202"/>
                  </a:lnTo>
                  <a:lnTo>
                    <a:pt x="106" y="209"/>
                  </a:lnTo>
                  <a:lnTo>
                    <a:pt x="90" y="212"/>
                  </a:lnTo>
                  <a:lnTo>
                    <a:pt x="73" y="214"/>
                  </a:lnTo>
                  <a:lnTo>
                    <a:pt x="64" y="213"/>
                  </a:lnTo>
                  <a:lnTo>
                    <a:pt x="57" y="213"/>
                  </a:lnTo>
                  <a:lnTo>
                    <a:pt x="50" y="211"/>
                  </a:lnTo>
                  <a:lnTo>
                    <a:pt x="42" y="210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20" y="197"/>
                  </a:lnTo>
                  <a:lnTo>
                    <a:pt x="16" y="193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8" name="Freeform 295"/>
            <p:cNvSpPr>
              <a:spLocks noEditPoints="1"/>
            </p:cNvSpPr>
            <p:nvPr/>
          </p:nvSpPr>
          <p:spPr bwMode="auto">
            <a:xfrm>
              <a:off x="1872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1" y="158"/>
                  </a:lnTo>
                  <a:lnTo>
                    <a:pt x="80" y="167"/>
                  </a:lnTo>
                  <a:lnTo>
                    <a:pt x="65" y="172"/>
                  </a:lnTo>
                  <a:lnTo>
                    <a:pt x="49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4" y="168"/>
                  </a:lnTo>
                  <a:lnTo>
                    <a:pt x="20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1" y="81"/>
                  </a:lnTo>
                  <a:lnTo>
                    <a:pt x="30" y="77"/>
                  </a:lnTo>
                  <a:lnTo>
                    <a:pt x="54" y="71"/>
                  </a:lnTo>
                  <a:lnTo>
                    <a:pt x="76" y="68"/>
                  </a:lnTo>
                  <a:lnTo>
                    <a:pt x="84" y="66"/>
                  </a:lnTo>
                  <a:lnTo>
                    <a:pt x="89" y="65"/>
                  </a:lnTo>
                  <a:lnTo>
                    <a:pt x="92" y="64"/>
                  </a:lnTo>
                  <a:lnTo>
                    <a:pt x="95" y="63"/>
                  </a:lnTo>
                  <a:lnTo>
                    <a:pt x="98" y="61"/>
                  </a:lnTo>
                  <a:lnTo>
                    <a:pt x="99" y="57"/>
                  </a:lnTo>
                  <a:lnTo>
                    <a:pt x="100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7" y="34"/>
                  </a:lnTo>
                  <a:lnTo>
                    <a:pt x="62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10" y="31"/>
                  </a:lnTo>
                  <a:lnTo>
                    <a:pt x="15" y="22"/>
                  </a:lnTo>
                  <a:lnTo>
                    <a:pt x="23" y="14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7" y="1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5" y="6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8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3" y="146"/>
                  </a:lnTo>
                  <a:lnTo>
                    <a:pt x="144" y="152"/>
                  </a:lnTo>
                  <a:lnTo>
                    <a:pt x="146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6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1" y="89"/>
                  </a:moveTo>
                  <a:lnTo>
                    <a:pt x="78" y="96"/>
                  </a:lnTo>
                  <a:lnTo>
                    <a:pt x="62" y="99"/>
                  </a:lnTo>
                  <a:lnTo>
                    <a:pt x="52" y="102"/>
                  </a:lnTo>
                  <a:lnTo>
                    <a:pt x="49" y="104"/>
                  </a:lnTo>
                  <a:lnTo>
                    <a:pt x="46" y="107"/>
                  </a:lnTo>
                  <a:lnTo>
                    <a:pt x="43" y="113"/>
                  </a:lnTo>
                  <a:lnTo>
                    <a:pt x="42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3" y="138"/>
                  </a:lnTo>
                  <a:lnTo>
                    <a:pt x="63" y="140"/>
                  </a:lnTo>
                  <a:lnTo>
                    <a:pt x="71" y="139"/>
                  </a:lnTo>
                  <a:lnTo>
                    <a:pt x="79" y="137"/>
                  </a:lnTo>
                  <a:lnTo>
                    <a:pt x="85" y="134"/>
                  </a:lnTo>
                  <a:lnTo>
                    <a:pt x="90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1" y="103"/>
                  </a:lnTo>
                  <a:lnTo>
                    <a:pt x="101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9" name="Freeform 296"/>
            <p:cNvSpPr>
              <a:spLocks/>
            </p:cNvSpPr>
            <p:nvPr/>
          </p:nvSpPr>
          <p:spPr bwMode="auto">
            <a:xfrm>
              <a:off x="1920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3" y="4"/>
                  </a:lnTo>
                  <a:lnTo>
                    <a:pt x="43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2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2" y="60"/>
                  </a:lnTo>
                  <a:lnTo>
                    <a:pt x="101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1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9" y="50"/>
                  </a:lnTo>
                  <a:lnTo>
                    <a:pt x="46" y="56"/>
                  </a:lnTo>
                  <a:lnTo>
                    <a:pt x="44" y="71"/>
                  </a:lnTo>
                  <a:lnTo>
                    <a:pt x="44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0" name="Freeform 297"/>
            <p:cNvSpPr>
              <a:spLocks noEditPoints="1"/>
            </p:cNvSpPr>
            <p:nvPr/>
          </p:nvSpPr>
          <p:spPr bwMode="auto">
            <a:xfrm>
              <a:off x="1965" y="1639"/>
              <a:ext cx="41" cy="44"/>
            </a:xfrm>
            <a:custGeom>
              <a:avLst/>
              <a:gdLst>
                <a:gd name="T0" fmla="*/ 0 w 163"/>
                <a:gd name="T1" fmla="*/ 0 h 173"/>
                <a:gd name="T2" fmla="*/ 0 w 163"/>
                <a:gd name="T3" fmla="*/ 0 h 173"/>
                <a:gd name="T4" fmla="*/ 0 w 163"/>
                <a:gd name="T5" fmla="*/ 0 h 173"/>
                <a:gd name="T6" fmla="*/ 0 w 163"/>
                <a:gd name="T7" fmla="*/ 0 h 173"/>
                <a:gd name="T8" fmla="*/ 0 w 163"/>
                <a:gd name="T9" fmla="*/ 0 h 173"/>
                <a:gd name="T10" fmla="*/ 0 w 163"/>
                <a:gd name="T11" fmla="*/ 0 h 173"/>
                <a:gd name="T12" fmla="*/ 0 w 163"/>
                <a:gd name="T13" fmla="*/ 0 h 173"/>
                <a:gd name="T14" fmla="*/ 0 w 163"/>
                <a:gd name="T15" fmla="*/ 0 h 173"/>
                <a:gd name="T16" fmla="*/ 0 w 163"/>
                <a:gd name="T17" fmla="*/ 0 h 173"/>
                <a:gd name="T18" fmla="*/ 0 w 163"/>
                <a:gd name="T19" fmla="*/ 0 h 173"/>
                <a:gd name="T20" fmla="*/ 0 w 163"/>
                <a:gd name="T21" fmla="*/ 0 h 173"/>
                <a:gd name="T22" fmla="*/ 0 w 163"/>
                <a:gd name="T23" fmla="*/ 0 h 173"/>
                <a:gd name="T24" fmla="*/ 0 w 163"/>
                <a:gd name="T25" fmla="*/ 0 h 173"/>
                <a:gd name="T26" fmla="*/ 0 w 163"/>
                <a:gd name="T27" fmla="*/ 0 h 173"/>
                <a:gd name="T28" fmla="*/ 0 w 163"/>
                <a:gd name="T29" fmla="*/ 0 h 173"/>
                <a:gd name="T30" fmla="*/ 0 w 163"/>
                <a:gd name="T31" fmla="*/ 0 h 173"/>
                <a:gd name="T32" fmla="*/ 0 w 163"/>
                <a:gd name="T33" fmla="*/ 0 h 173"/>
                <a:gd name="T34" fmla="*/ 0 w 163"/>
                <a:gd name="T35" fmla="*/ 0 h 173"/>
                <a:gd name="T36" fmla="*/ 0 w 163"/>
                <a:gd name="T37" fmla="*/ 0 h 173"/>
                <a:gd name="T38" fmla="*/ 0 w 163"/>
                <a:gd name="T39" fmla="*/ 0 h 173"/>
                <a:gd name="T40" fmla="*/ 0 w 163"/>
                <a:gd name="T41" fmla="*/ 0 h 173"/>
                <a:gd name="T42" fmla="*/ 0 w 163"/>
                <a:gd name="T43" fmla="*/ 0 h 173"/>
                <a:gd name="T44" fmla="*/ 0 w 163"/>
                <a:gd name="T45" fmla="*/ 0 h 173"/>
                <a:gd name="T46" fmla="*/ 0 w 163"/>
                <a:gd name="T47" fmla="*/ 0 h 173"/>
                <a:gd name="T48" fmla="*/ 0 w 163"/>
                <a:gd name="T49" fmla="*/ 0 h 173"/>
                <a:gd name="T50" fmla="*/ 0 w 163"/>
                <a:gd name="T51" fmla="*/ 0 h 173"/>
                <a:gd name="T52" fmla="*/ 0 w 163"/>
                <a:gd name="T53" fmla="*/ 0 h 173"/>
                <a:gd name="T54" fmla="*/ 0 w 163"/>
                <a:gd name="T55" fmla="*/ 0 h 173"/>
                <a:gd name="T56" fmla="*/ 0 w 163"/>
                <a:gd name="T57" fmla="*/ 0 h 173"/>
                <a:gd name="T58" fmla="*/ 0 w 163"/>
                <a:gd name="T59" fmla="*/ 0 h 173"/>
                <a:gd name="T60" fmla="*/ 0 w 163"/>
                <a:gd name="T61" fmla="*/ 0 h 173"/>
                <a:gd name="T62" fmla="*/ 0 w 163"/>
                <a:gd name="T63" fmla="*/ 0 h 173"/>
                <a:gd name="T64" fmla="*/ 0 w 163"/>
                <a:gd name="T65" fmla="*/ 0 h 173"/>
                <a:gd name="T66" fmla="*/ 0 w 163"/>
                <a:gd name="T67" fmla="*/ 0 h 173"/>
                <a:gd name="T68" fmla="*/ 0 w 163"/>
                <a:gd name="T69" fmla="*/ 0 h 173"/>
                <a:gd name="T70" fmla="*/ 0 w 163"/>
                <a:gd name="T71" fmla="*/ 0 h 173"/>
                <a:gd name="T72" fmla="*/ 0 w 163"/>
                <a:gd name="T73" fmla="*/ 0 h 173"/>
                <a:gd name="T74" fmla="*/ 0 w 163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3"/>
                <a:gd name="T115" fmla="*/ 0 h 173"/>
                <a:gd name="T116" fmla="*/ 163 w 163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3" h="173">
                  <a:moveTo>
                    <a:pt x="43" y="87"/>
                  </a:moveTo>
                  <a:lnTo>
                    <a:pt x="44" y="98"/>
                  </a:lnTo>
                  <a:lnTo>
                    <a:pt x="46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3" y="135"/>
                  </a:lnTo>
                  <a:lnTo>
                    <a:pt x="81" y="136"/>
                  </a:lnTo>
                  <a:lnTo>
                    <a:pt x="90" y="135"/>
                  </a:lnTo>
                  <a:lnTo>
                    <a:pt x="97" y="133"/>
                  </a:lnTo>
                  <a:lnTo>
                    <a:pt x="104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19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4" y="43"/>
                  </a:lnTo>
                  <a:lnTo>
                    <a:pt x="97" y="39"/>
                  </a:lnTo>
                  <a:lnTo>
                    <a:pt x="90" y="37"/>
                  </a:lnTo>
                  <a:lnTo>
                    <a:pt x="81" y="36"/>
                  </a:lnTo>
                  <a:lnTo>
                    <a:pt x="73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6" y="64"/>
                  </a:lnTo>
                  <a:lnTo>
                    <a:pt x="43" y="87"/>
                  </a:lnTo>
                  <a:close/>
                  <a:moveTo>
                    <a:pt x="0" y="87"/>
                  </a:moveTo>
                  <a:lnTo>
                    <a:pt x="0" y="76"/>
                  </a:lnTo>
                  <a:lnTo>
                    <a:pt x="1" y="68"/>
                  </a:lnTo>
                  <a:lnTo>
                    <a:pt x="5" y="50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30" y="13"/>
                  </a:lnTo>
                  <a:lnTo>
                    <a:pt x="141" y="23"/>
                  </a:lnTo>
                  <a:lnTo>
                    <a:pt x="151" y="35"/>
                  </a:lnTo>
                  <a:lnTo>
                    <a:pt x="158" y="50"/>
                  </a:lnTo>
                  <a:lnTo>
                    <a:pt x="162" y="68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2" y="106"/>
                  </a:lnTo>
                  <a:lnTo>
                    <a:pt x="158" y="122"/>
                  </a:lnTo>
                  <a:lnTo>
                    <a:pt x="151" y="137"/>
                  </a:lnTo>
                  <a:lnTo>
                    <a:pt x="141" y="150"/>
                  </a:lnTo>
                  <a:lnTo>
                    <a:pt x="130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1" y="173"/>
                  </a:lnTo>
                  <a:lnTo>
                    <a:pt x="72" y="172"/>
                  </a:lnTo>
                  <a:lnTo>
                    <a:pt x="63" y="171"/>
                  </a:lnTo>
                  <a:lnTo>
                    <a:pt x="55" y="170"/>
                  </a:lnTo>
                  <a:lnTo>
                    <a:pt x="47" y="167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7" y="155"/>
                  </a:lnTo>
                  <a:lnTo>
                    <a:pt x="21" y="150"/>
                  </a:lnTo>
                  <a:lnTo>
                    <a:pt x="12" y="137"/>
                  </a:lnTo>
                  <a:lnTo>
                    <a:pt x="5" y="122"/>
                  </a:lnTo>
                  <a:lnTo>
                    <a:pt x="1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1" name="Freeform 298"/>
            <p:cNvSpPr>
              <a:spLocks/>
            </p:cNvSpPr>
            <p:nvPr/>
          </p:nvSpPr>
          <p:spPr bwMode="auto">
            <a:xfrm>
              <a:off x="2014" y="1639"/>
              <a:ext cx="36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5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2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3" y="123"/>
                  </a:lnTo>
                  <a:lnTo>
                    <a:pt x="102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6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0" y="43"/>
                  </a:lnTo>
                  <a:lnTo>
                    <a:pt x="141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2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2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7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2" name="Rectangle 299"/>
            <p:cNvSpPr>
              <a:spLocks noChangeArrowheads="1"/>
            </p:cNvSpPr>
            <p:nvPr/>
          </p:nvSpPr>
          <p:spPr bwMode="auto">
            <a:xfrm>
              <a:off x="2097" y="1608"/>
              <a:ext cx="74" cy="73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93" name="Freeform 300"/>
            <p:cNvSpPr>
              <a:spLocks/>
            </p:cNvSpPr>
            <p:nvPr/>
          </p:nvSpPr>
          <p:spPr bwMode="auto">
            <a:xfrm>
              <a:off x="2198" y="1628"/>
              <a:ext cx="23" cy="53"/>
            </a:xfrm>
            <a:custGeom>
              <a:avLst/>
              <a:gdLst>
                <a:gd name="T0" fmla="*/ 0 w 92"/>
                <a:gd name="T1" fmla="*/ 0 h 214"/>
                <a:gd name="T2" fmla="*/ 0 w 92"/>
                <a:gd name="T3" fmla="*/ 0 h 214"/>
                <a:gd name="T4" fmla="*/ 0 w 92"/>
                <a:gd name="T5" fmla="*/ 0 h 214"/>
                <a:gd name="T6" fmla="*/ 0 w 92"/>
                <a:gd name="T7" fmla="*/ 0 h 214"/>
                <a:gd name="T8" fmla="*/ 0 w 92"/>
                <a:gd name="T9" fmla="*/ 0 h 214"/>
                <a:gd name="T10" fmla="*/ 0 w 92"/>
                <a:gd name="T11" fmla="*/ 0 h 214"/>
                <a:gd name="T12" fmla="*/ 0 w 92"/>
                <a:gd name="T13" fmla="*/ 0 h 214"/>
                <a:gd name="T14" fmla="*/ 0 w 92"/>
                <a:gd name="T15" fmla="*/ 0 h 214"/>
                <a:gd name="T16" fmla="*/ 0 w 92"/>
                <a:gd name="T17" fmla="*/ 0 h 214"/>
                <a:gd name="T18" fmla="*/ 0 w 92"/>
                <a:gd name="T19" fmla="*/ 0 h 214"/>
                <a:gd name="T20" fmla="*/ 0 w 92"/>
                <a:gd name="T21" fmla="*/ 0 h 214"/>
                <a:gd name="T22" fmla="*/ 0 w 92"/>
                <a:gd name="T23" fmla="*/ 0 h 214"/>
                <a:gd name="T24" fmla="*/ 0 w 92"/>
                <a:gd name="T25" fmla="*/ 0 h 214"/>
                <a:gd name="T26" fmla="*/ 0 w 92"/>
                <a:gd name="T27" fmla="*/ 0 h 214"/>
                <a:gd name="T28" fmla="*/ 0 w 92"/>
                <a:gd name="T29" fmla="*/ 0 h 214"/>
                <a:gd name="T30" fmla="*/ 0 w 92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214"/>
                <a:gd name="T50" fmla="*/ 92 w 92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214">
                  <a:moveTo>
                    <a:pt x="50" y="214"/>
                  </a:moveTo>
                  <a:lnTo>
                    <a:pt x="5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5" y="36"/>
                  </a:lnTo>
                  <a:lnTo>
                    <a:pt x="26" y="35"/>
                  </a:lnTo>
                  <a:lnTo>
                    <a:pt x="35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7" y="9"/>
                  </a:lnTo>
                  <a:lnTo>
                    <a:pt x="59" y="0"/>
                  </a:lnTo>
                  <a:lnTo>
                    <a:pt x="92" y="0"/>
                  </a:lnTo>
                  <a:lnTo>
                    <a:pt x="92" y="214"/>
                  </a:lnTo>
                  <a:lnTo>
                    <a:pt x="5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4" name="Freeform 301"/>
            <p:cNvSpPr>
              <a:spLocks noEditPoints="1"/>
            </p:cNvSpPr>
            <p:nvPr/>
          </p:nvSpPr>
          <p:spPr bwMode="auto">
            <a:xfrm>
              <a:off x="2240" y="1628"/>
              <a:ext cx="38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6" y="127"/>
                  </a:lnTo>
                  <a:lnTo>
                    <a:pt x="47" y="143"/>
                  </a:lnTo>
                  <a:lnTo>
                    <a:pt x="49" y="156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2" y="179"/>
                  </a:lnTo>
                  <a:lnTo>
                    <a:pt x="69" y="183"/>
                  </a:lnTo>
                  <a:lnTo>
                    <a:pt x="77" y="184"/>
                  </a:lnTo>
                  <a:lnTo>
                    <a:pt x="81" y="183"/>
                  </a:lnTo>
                  <a:lnTo>
                    <a:pt x="86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3" y="166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10" y="92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5" y="59"/>
                  </a:lnTo>
                  <a:lnTo>
                    <a:pt x="103" y="54"/>
                  </a:lnTo>
                  <a:lnTo>
                    <a:pt x="98" y="46"/>
                  </a:lnTo>
                  <a:lnTo>
                    <a:pt x="92" y="41"/>
                  </a:lnTo>
                  <a:lnTo>
                    <a:pt x="86" y="36"/>
                  </a:lnTo>
                  <a:lnTo>
                    <a:pt x="77" y="35"/>
                  </a:lnTo>
                  <a:lnTo>
                    <a:pt x="73" y="36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7" y="78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6" y="62"/>
                  </a:lnTo>
                  <a:lnTo>
                    <a:pt x="8" y="51"/>
                  </a:lnTo>
                  <a:lnTo>
                    <a:pt x="10" y="47"/>
                  </a:lnTo>
                  <a:lnTo>
                    <a:pt x="11" y="43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5" y="21"/>
                  </a:lnTo>
                  <a:lnTo>
                    <a:pt x="30" y="15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4" y="43"/>
                  </a:lnTo>
                  <a:lnTo>
                    <a:pt x="150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4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0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40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5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8" y="219"/>
                  </a:lnTo>
                  <a:lnTo>
                    <a:pt x="59" y="218"/>
                  </a:lnTo>
                  <a:lnTo>
                    <a:pt x="51" y="216"/>
                  </a:lnTo>
                  <a:lnTo>
                    <a:pt x="43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6" y="158"/>
                  </a:lnTo>
                  <a:lnTo>
                    <a:pt x="1" y="13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5" name="Freeform 302"/>
            <p:cNvSpPr>
              <a:spLocks noEditPoints="1"/>
            </p:cNvSpPr>
            <p:nvPr/>
          </p:nvSpPr>
          <p:spPr bwMode="auto">
            <a:xfrm>
              <a:off x="2319" y="1639"/>
              <a:ext cx="38" cy="44"/>
            </a:xfrm>
            <a:custGeom>
              <a:avLst/>
              <a:gdLst>
                <a:gd name="T0" fmla="*/ 0 w 150"/>
                <a:gd name="T1" fmla="*/ 0 h 173"/>
                <a:gd name="T2" fmla="*/ 0 w 150"/>
                <a:gd name="T3" fmla="*/ 0 h 173"/>
                <a:gd name="T4" fmla="*/ 0 w 150"/>
                <a:gd name="T5" fmla="*/ 0 h 173"/>
                <a:gd name="T6" fmla="*/ 0 w 150"/>
                <a:gd name="T7" fmla="*/ 0 h 173"/>
                <a:gd name="T8" fmla="*/ 0 w 150"/>
                <a:gd name="T9" fmla="*/ 0 h 173"/>
                <a:gd name="T10" fmla="*/ 0 w 150"/>
                <a:gd name="T11" fmla="*/ 0 h 173"/>
                <a:gd name="T12" fmla="*/ 0 w 150"/>
                <a:gd name="T13" fmla="*/ 0 h 173"/>
                <a:gd name="T14" fmla="*/ 0 w 150"/>
                <a:gd name="T15" fmla="*/ 0 h 173"/>
                <a:gd name="T16" fmla="*/ 0 w 150"/>
                <a:gd name="T17" fmla="*/ 0 h 173"/>
                <a:gd name="T18" fmla="*/ 0 w 150"/>
                <a:gd name="T19" fmla="*/ 0 h 173"/>
                <a:gd name="T20" fmla="*/ 0 w 150"/>
                <a:gd name="T21" fmla="*/ 0 h 173"/>
                <a:gd name="T22" fmla="*/ 0 w 150"/>
                <a:gd name="T23" fmla="*/ 0 h 173"/>
                <a:gd name="T24" fmla="*/ 0 w 150"/>
                <a:gd name="T25" fmla="*/ 0 h 173"/>
                <a:gd name="T26" fmla="*/ 0 w 150"/>
                <a:gd name="T27" fmla="*/ 0 h 173"/>
                <a:gd name="T28" fmla="*/ 0 w 150"/>
                <a:gd name="T29" fmla="*/ 0 h 173"/>
                <a:gd name="T30" fmla="*/ 0 w 150"/>
                <a:gd name="T31" fmla="*/ 0 h 173"/>
                <a:gd name="T32" fmla="*/ 0 w 150"/>
                <a:gd name="T33" fmla="*/ 0 h 173"/>
                <a:gd name="T34" fmla="*/ 0 w 150"/>
                <a:gd name="T35" fmla="*/ 0 h 173"/>
                <a:gd name="T36" fmla="*/ 0 w 150"/>
                <a:gd name="T37" fmla="*/ 0 h 173"/>
                <a:gd name="T38" fmla="*/ 0 w 150"/>
                <a:gd name="T39" fmla="*/ 0 h 173"/>
                <a:gd name="T40" fmla="*/ 0 w 150"/>
                <a:gd name="T41" fmla="*/ 0 h 173"/>
                <a:gd name="T42" fmla="*/ 0 w 150"/>
                <a:gd name="T43" fmla="*/ 0 h 173"/>
                <a:gd name="T44" fmla="*/ 0 w 150"/>
                <a:gd name="T45" fmla="*/ 0 h 173"/>
                <a:gd name="T46" fmla="*/ 0 w 150"/>
                <a:gd name="T47" fmla="*/ 0 h 173"/>
                <a:gd name="T48" fmla="*/ 0 w 150"/>
                <a:gd name="T49" fmla="*/ 0 h 173"/>
                <a:gd name="T50" fmla="*/ 0 w 150"/>
                <a:gd name="T51" fmla="*/ 0 h 173"/>
                <a:gd name="T52" fmla="*/ 0 w 150"/>
                <a:gd name="T53" fmla="*/ 0 h 173"/>
                <a:gd name="T54" fmla="*/ 0 w 150"/>
                <a:gd name="T55" fmla="*/ 0 h 173"/>
                <a:gd name="T56" fmla="*/ 0 w 150"/>
                <a:gd name="T57" fmla="*/ 0 h 173"/>
                <a:gd name="T58" fmla="*/ 0 w 150"/>
                <a:gd name="T59" fmla="*/ 0 h 173"/>
                <a:gd name="T60" fmla="*/ 0 w 150"/>
                <a:gd name="T61" fmla="*/ 0 h 173"/>
                <a:gd name="T62" fmla="*/ 0 w 150"/>
                <a:gd name="T63" fmla="*/ 0 h 173"/>
                <a:gd name="T64" fmla="*/ 0 w 150"/>
                <a:gd name="T65" fmla="*/ 0 h 173"/>
                <a:gd name="T66" fmla="*/ 0 w 150"/>
                <a:gd name="T67" fmla="*/ 0 h 173"/>
                <a:gd name="T68" fmla="*/ 0 w 150"/>
                <a:gd name="T69" fmla="*/ 0 h 173"/>
                <a:gd name="T70" fmla="*/ 0 w 150"/>
                <a:gd name="T71" fmla="*/ 0 h 173"/>
                <a:gd name="T72" fmla="*/ 0 w 150"/>
                <a:gd name="T73" fmla="*/ 0 h 173"/>
                <a:gd name="T74" fmla="*/ 0 w 150"/>
                <a:gd name="T75" fmla="*/ 0 h 173"/>
                <a:gd name="T76" fmla="*/ 0 w 150"/>
                <a:gd name="T77" fmla="*/ 0 h 173"/>
                <a:gd name="T78" fmla="*/ 0 w 150"/>
                <a:gd name="T79" fmla="*/ 0 h 173"/>
                <a:gd name="T80" fmla="*/ 0 w 150"/>
                <a:gd name="T81" fmla="*/ 0 h 173"/>
                <a:gd name="T82" fmla="*/ 0 w 150"/>
                <a:gd name="T83" fmla="*/ 0 h 173"/>
                <a:gd name="T84" fmla="*/ 0 w 150"/>
                <a:gd name="T85" fmla="*/ 0 h 173"/>
                <a:gd name="T86" fmla="*/ 0 w 150"/>
                <a:gd name="T87" fmla="*/ 0 h 173"/>
                <a:gd name="T88" fmla="*/ 0 w 150"/>
                <a:gd name="T89" fmla="*/ 0 h 173"/>
                <a:gd name="T90" fmla="*/ 0 w 150"/>
                <a:gd name="T91" fmla="*/ 0 h 173"/>
                <a:gd name="T92" fmla="*/ 0 w 150"/>
                <a:gd name="T93" fmla="*/ 0 h 173"/>
                <a:gd name="T94" fmla="*/ 0 w 150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73"/>
                <a:gd name="T146" fmla="*/ 150 w 150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73">
                  <a:moveTo>
                    <a:pt x="99" y="148"/>
                  </a:moveTo>
                  <a:lnTo>
                    <a:pt x="95" y="153"/>
                  </a:lnTo>
                  <a:lnTo>
                    <a:pt x="89" y="158"/>
                  </a:lnTo>
                  <a:lnTo>
                    <a:pt x="78" y="167"/>
                  </a:lnTo>
                  <a:lnTo>
                    <a:pt x="63" y="172"/>
                  </a:lnTo>
                  <a:lnTo>
                    <a:pt x="47" y="173"/>
                  </a:lnTo>
                  <a:lnTo>
                    <a:pt x="36" y="172"/>
                  </a:lnTo>
                  <a:lnTo>
                    <a:pt x="26" y="170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2" y="87"/>
                  </a:lnTo>
                  <a:lnTo>
                    <a:pt x="19" y="81"/>
                  </a:lnTo>
                  <a:lnTo>
                    <a:pt x="28" y="77"/>
                  </a:lnTo>
                  <a:lnTo>
                    <a:pt x="53" y="71"/>
                  </a:lnTo>
                  <a:lnTo>
                    <a:pt x="74" y="68"/>
                  </a:lnTo>
                  <a:lnTo>
                    <a:pt x="82" y="66"/>
                  </a:lnTo>
                  <a:lnTo>
                    <a:pt x="87" y="65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8" y="52"/>
                  </a:lnTo>
                  <a:lnTo>
                    <a:pt x="97" y="47"/>
                  </a:lnTo>
                  <a:lnTo>
                    <a:pt x="96" y="43"/>
                  </a:lnTo>
                  <a:lnTo>
                    <a:pt x="94" y="40"/>
                  </a:lnTo>
                  <a:lnTo>
                    <a:pt x="92" y="38"/>
                  </a:lnTo>
                  <a:lnTo>
                    <a:pt x="83" y="35"/>
                  </a:lnTo>
                  <a:lnTo>
                    <a:pt x="72" y="34"/>
                  </a:lnTo>
                  <a:lnTo>
                    <a:pt x="65" y="34"/>
                  </a:lnTo>
                  <a:lnTo>
                    <a:pt x="60" y="35"/>
                  </a:lnTo>
                  <a:lnTo>
                    <a:pt x="55" y="37"/>
                  </a:lnTo>
                  <a:lnTo>
                    <a:pt x="52" y="39"/>
                  </a:lnTo>
                  <a:lnTo>
                    <a:pt x="46" y="45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4" y="22"/>
                  </a:lnTo>
                  <a:lnTo>
                    <a:pt x="21" y="14"/>
                  </a:lnTo>
                  <a:lnTo>
                    <a:pt x="30" y="8"/>
                  </a:lnTo>
                  <a:lnTo>
                    <a:pt x="42" y="3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3" y="6"/>
                  </a:lnTo>
                  <a:lnTo>
                    <a:pt x="118" y="9"/>
                  </a:lnTo>
                  <a:lnTo>
                    <a:pt x="122" y="12"/>
                  </a:lnTo>
                  <a:lnTo>
                    <a:pt x="131" y="18"/>
                  </a:lnTo>
                  <a:lnTo>
                    <a:pt x="136" y="26"/>
                  </a:lnTo>
                  <a:lnTo>
                    <a:pt x="139" y="35"/>
                  </a:lnTo>
                  <a:lnTo>
                    <a:pt x="140" y="45"/>
                  </a:lnTo>
                  <a:lnTo>
                    <a:pt x="140" y="138"/>
                  </a:lnTo>
                  <a:lnTo>
                    <a:pt x="141" y="146"/>
                  </a:lnTo>
                  <a:lnTo>
                    <a:pt x="142" y="152"/>
                  </a:lnTo>
                  <a:lnTo>
                    <a:pt x="144" y="157"/>
                  </a:lnTo>
                  <a:lnTo>
                    <a:pt x="150" y="160"/>
                  </a:lnTo>
                  <a:lnTo>
                    <a:pt x="150" y="168"/>
                  </a:lnTo>
                  <a:lnTo>
                    <a:pt x="104" y="168"/>
                  </a:lnTo>
                  <a:lnTo>
                    <a:pt x="100" y="158"/>
                  </a:lnTo>
                  <a:lnTo>
                    <a:pt x="99" y="148"/>
                  </a:lnTo>
                  <a:close/>
                  <a:moveTo>
                    <a:pt x="99" y="89"/>
                  </a:moveTo>
                  <a:lnTo>
                    <a:pt x="76" y="96"/>
                  </a:lnTo>
                  <a:lnTo>
                    <a:pt x="60" y="99"/>
                  </a:lnTo>
                  <a:lnTo>
                    <a:pt x="50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1" y="113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1" y="129"/>
                  </a:lnTo>
                  <a:lnTo>
                    <a:pt x="43" y="132"/>
                  </a:lnTo>
                  <a:lnTo>
                    <a:pt x="45" y="135"/>
                  </a:lnTo>
                  <a:lnTo>
                    <a:pt x="52" y="138"/>
                  </a:lnTo>
                  <a:lnTo>
                    <a:pt x="61" y="140"/>
                  </a:lnTo>
                  <a:lnTo>
                    <a:pt x="69" y="139"/>
                  </a:lnTo>
                  <a:lnTo>
                    <a:pt x="77" y="137"/>
                  </a:lnTo>
                  <a:lnTo>
                    <a:pt x="83" y="134"/>
                  </a:lnTo>
                  <a:lnTo>
                    <a:pt x="88" y="130"/>
                  </a:lnTo>
                  <a:lnTo>
                    <a:pt x="93" y="124"/>
                  </a:lnTo>
                  <a:lnTo>
                    <a:pt x="96" y="118"/>
                  </a:lnTo>
                  <a:lnTo>
                    <a:pt x="98" y="112"/>
                  </a:lnTo>
                  <a:lnTo>
                    <a:pt x="99" y="103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6" name="Freeform 303"/>
            <p:cNvSpPr>
              <a:spLocks/>
            </p:cNvSpPr>
            <p:nvPr/>
          </p:nvSpPr>
          <p:spPr bwMode="auto">
            <a:xfrm>
              <a:off x="2366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7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1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7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7" name="Freeform 304"/>
            <p:cNvSpPr>
              <a:spLocks noEditPoints="1"/>
            </p:cNvSpPr>
            <p:nvPr/>
          </p:nvSpPr>
          <p:spPr bwMode="auto">
            <a:xfrm>
              <a:off x="2412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4" y="87"/>
                  </a:moveTo>
                  <a:lnTo>
                    <a:pt x="44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4" y="135"/>
                  </a:lnTo>
                  <a:lnTo>
                    <a:pt x="82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0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2" y="36"/>
                  </a:lnTo>
                  <a:lnTo>
                    <a:pt x="74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4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6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3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8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8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3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6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8" name="Freeform 305"/>
            <p:cNvSpPr>
              <a:spLocks/>
            </p:cNvSpPr>
            <p:nvPr/>
          </p:nvSpPr>
          <p:spPr bwMode="auto">
            <a:xfrm>
              <a:off x="2460" y="1639"/>
              <a:ext cx="37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6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3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4" y="123"/>
                  </a:lnTo>
                  <a:lnTo>
                    <a:pt x="103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1" y="43"/>
                  </a:lnTo>
                  <a:lnTo>
                    <a:pt x="142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3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7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4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9" name="Rectangle 306"/>
            <p:cNvSpPr>
              <a:spLocks noChangeArrowheads="1"/>
            </p:cNvSpPr>
            <p:nvPr/>
          </p:nvSpPr>
          <p:spPr bwMode="auto">
            <a:xfrm>
              <a:off x="2544" y="1608"/>
              <a:ext cx="73" cy="73"/>
            </a:xfrm>
            <a:prstGeom prst="rect">
              <a:avLst/>
            </a:prstGeom>
            <a:solidFill>
              <a:srgbClr val="4D45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700" name="Freeform 307"/>
            <p:cNvSpPr>
              <a:spLocks/>
            </p:cNvSpPr>
            <p:nvPr/>
          </p:nvSpPr>
          <p:spPr bwMode="auto">
            <a:xfrm>
              <a:off x="2644" y="1628"/>
              <a:ext cx="24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1" name="Freeform 308"/>
            <p:cNvSpPr>
              <a:spLocks noEditPoints="1"/>
            </p:cNvSpPr>
            <p:nvPr/>
          </p:nvSpPr>
          <p:spPr bwMode="auto">
            <a:xfrm>
              <a:off x="2686" y="162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w 154"/>
                <a:gd name="T93" fmla="*/ 0 h 220"/>
                <a:gd name="T94" fmla="*/ 0 w 154"/>
                <a:gd name="T95" fmla="*/ 0 h 220"/>
                <a:gd name="T96" fmla="*/ 0 w 154"/>
                <a:gd name="T97" fmla="*/ 0 h 220"/>
                <a:gd name="T98" fmla="*/ 0 w 154"/>
                <a:gd name="T99" fmla="*/ 0 h 220"/>
                <a:gd name="T100" fmla="*/ 0 w 154"/>
                <a:gd name="T101" fmla="*/ 0 h 220"/>
                <a:gd name="T102" fmla="*/ 0 w 154"/>
                <a:gd name="T103" fmla="*/ 0 h 220"/>
                <a:gd name="T104" fmla="*/ 0 w 154"/>
                <a:gd name="T105" fmla="*/ 0 h 220"/>
                <a:gd name="T106" fmla="*/ 0 w 154"/>
                <a:gd name="T107" fmla="*/ 0 h 2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220"/>
                <a:gd name="T164" fmla="*/ 154 w 154"/>
                <a:gd name="T165" fmla="*/ 220 h 2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220">
                  <a:moveTo>
                    <a:pt x="109" y="74"/>
                  </a:moveTo>
                  <a:lnTo>
                    <a:pt x="108" y="65"/>
                  </a:lnTo>
                  <a:lnTo>
                    <a:pt x="107" y="62"/>
                  </a:lnTo>
                  <a:lnTo>
                    <a:pt x="106" y="58"/>
                  </a:lnTo>
                  <a:lnTo>
                    <a:pt x="105" y="54"/>
                  </a:lnTo>
                  <a:lnTo>
                    <a:pt x="104" y="50"/>
                  </a:lnTo>
                  <a:lnTo>
                    <a:pt x="100" y="45"/>
                  </a:lnTo>
                  <a:lnTo>
                    <a:pt x="94" y="41"/>
                  </a:lnTo>
                  <a:lnTo>
                    <a:pt x="89" y="36"/>
                  </a:lnTo>
                  <a:lnTo>
                    <a:pt x="82" y="34"/>
                  </a:lnTo>
                  <a:lnTo>
                    <a:pt x="74" y="34"/>
                  </a:lnTo>
                  <a:lnTo>
                    <a:pt x="68" y="34"/>
                  </a:lnTo>
                  <a:lnTo>
                    <a:pt x="62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6" y="57"/>
                  </a:lnTo>
                  <a:lnTo>
                    <a:pt x="44" y="73"/>
                  </a:lnTo>
                  <a:lnTo>
                    <a:pt x="44" y="82"/>
                  </a:lnTo>
                  <a:lnTo>
                    <a:pt x="45" y="86"/>
                  </a:lnTo>
                  <a:lnTo>
                    <a:pt x="46" y="89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52" y="101"/>
                  </a:lnTo>
                  <a:lnTo>
                    <a:pt x="56" y="105"/>
                  </a:lnTo>
                  <a:lnTo>
                    <a:pt x="63" y="108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87" y="109"/>
                  </a:lnTo>
                  <a:lnTo>
                    <a:pt x="90" y="108"/>
                  </a:lnTo>
                  <a:lnTo>
                    <a:pt x="93" y="107"/>
                  </a:lnTo>
                  <a:lnTo>
                    <a:pt x="95" y="105"/>
                  </a:lnTo>
                  <a:lnTo>
                    <a:pt x="101" y="101"/>
                  </a:lnTo>
                  <a:lnTo>
                    <a:pt x="104" y="96"/>
                  </a:lnTo>
                  <a:lnTo>
                    <a:pt x="107" y="89"/>
                  </a:lnTo>
                  <a:lnTo>
                    <a:pt x="109" y="74"/>
                  </a:lnTo>
                  <a:close/>
                  <a:moveTo>
                    <a:pt x="110" y="130"/>
                  </a:moveTo>
                  <a:lnTo>
                    <a:pt x="102" y="137"/>
                  </a:lnTo>
                  <a:lnTo>
                    <a:pt x="92" y="141"/>
                  </a:lnTo>
                  <a:lnTo>
                    <a:pt x="82" y="144"/>
                  </a:lnTo>
                  <a:lnTo>
                    <a:pt x="69" y="145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8" y="142"/>
                  </a:lnTo>
                  <a:lnTo>
                    <a:pt x="40" y="140"/>
                  </a:lnTo>
                  <a:lnTo>
                    <a:pt x="35" y="138"/>
                  </a:lnTo>
                  <a:lnTo>
                    <a:pt x="29" y="135"/>
                  </a:lnTo>
                  <a:lnTo>
                    <a:pt x="19" y="126"/>
                  </a:lnTo>
                  <a:lnTo>
                    <a:pt x="11" y="116"/>
                  </a:lnTo>
                  <a:lnTo>
                    <a:pt x="5" y="104"/>
                  </a:lnTo>
                  <a:lnTo>
                    <a:pt x="1" y="90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31" y="12"/>
                  </a:lnTo>
                  <a:lnTo>
                    <a:pt x="44" y="5"/>
                  </a:lnTo>
                  <a:lnTo>
                    <a:pt x="58" y="2"/>
                  </a:lnTo>
                  <a:lnTo>
                    <a:pt x="74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23" y="15"/>
                  </a:lnTo>
                  <a:lnTo>
                    <a:pt x="133" y="27"/>
                  </a:lnTo>
                  <a:lnTo>
                    <a:pt x="143" y="42"/>
                  </a:lnTo>
                  <a:lnTo>
                    <a:pt x="149" y="60"/>
                  </a:lnTo>
                  <a:lnTo>
                    <a:pt x="153" y="81"/>
                  </a:lnTo>
                  <a:lnTo>
                    <a:pt x="154" y="105"/>
                  </a:lnTo>
                  <a:lnTo>
                    <a:pt x="153" y="119"/>
                  </a:lnTo>
                  <a:lnTo>
                    <a:pt x="152" y="131"/>
                  </a:lnTo>
                  <a:lnTo>
                    <a:pt x="148" y="155"/>
                  </a:lnTo>
                  <a:lnTo>
                    <a:pt x="142" y="175"/>
                  </a:lnTo>
                  <a:lnTo>
                    <a:pt x="138" y="183"/>
                  </a:lnTo>
                  <a:lnTo>
                    <a:pt x="132" y="191"/>
                  </a:lnTo>
                  <a:lnTo>
                    <a:pt x="120" y="203"/>
                  </a:lnTo>
                  <a:lnTo>
                    <a:pt x="106" y="213"/>
                  </a:lnTo>
                  <a:lnTo>
                    <a:pt x="89" y="218"/>
                  </a:lnTo>
                  <a:lnTo>
                    <a:pt x="70" y="220"/>
                  </a:lnTo>
                  <a:lnTo>
                    <a:pt x="56" y="219"/>
                  </a:lnTo>
                  <a:lnTo>
                    <a:pt x="50" y="218"/>
                  </a:lnTo>
                  <a:lnTo>
                    <a:pt x="48" y="217"/>
                  </a:lnTo>
                  <a:lnTo>
                    <a:pt x="45" y="216"/>
                  </a:lnTo>
                  <a:lnTo>
                    <a:pt x="39" y="214"/>
                  </a:lnTo>
                  <a:lnTo>
                    <a:pt x="34" y="212"/>
                  </a:lnTo>
                  <a:lnTo>
                    <a:pt x="25" y="205"/>
                  </a:lnTo>
                  <a:lnTo>
                    <a:pt x="17" y="198"/>
                  </a:lnTo>
                  <a:lnTo>
                    <a:pt x="12" y="188"/>
                  </a:lnTo>
                  <a:lnTo>
                    <a:pt x="8" y="178"/>
                  </a:lnTo>
                  <a:lnTo>
                    <a:pt x="6" y="165"/>
                  </a:lnTo>
                  <a:lnTo>
                    <a:pt x="49" y="165"/>
                  </a:lnTo>
                  <a:lnTo>
                    <a:pt x="50" y="170"/>
                  </a:lnTo>
                  <a:lnTo>
                    <a:pt x="51" y="175"/>
                  </a:lnTo>
                  <a:lnTo>
                    <a:pt x="56" y="181"/>
                  </a:lnTo>
                  <a:lnTo>
                    <a:pt x="65" y="184"/>
                  </a:lnTo>
                  <a:lnTo>
                    <a:pt x="75" y="185"/>
                  </a:lnTo>
                  <a:lnTo>
                    <a:pt x="83" y="184"/>
                  </a:lnTo>
                  <a:lnTo>
                    <a:pt x="89" y="182"/>
                  </a:lnTo>
                  <a:lnTo>
                    <a:pt x="95" y="178"/>
                  </a:lnTo>
                  <a:lnTo>
                    <a:pt x="100" y="172"/>
                  </a:lnTo>
                  <a:lnTo>
                    <a:pt x="104" y="164"/>
                  </a:lnTo>
                  <a:lnTo>
                    <a:pt x="107" y="155"/>
                  </a:lnTo>
                  <a:lnTo>
                    <a:pt x="110" y="1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2" name="Freeform 309"/>
            <p:cNvSpPr>
              <a:spLocks noEditPoints="1"/>
            </p:cNvSpPr>
            <p:nvPr/>
          </p:nvSpPr>
          <p:spPr bwMode="auto">
            <a:xfrm>
              <a:off x="2765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2" y="158"/>
                  </a:lnTo>
                  <a:lnTo>
                    <a:pt x="79" y="167"/>
                  </a:lnTo>
                  <a:lnTo>
                    <a:pt x="65" y="172"/>
                  </a:lnTo>
                  <a:lnTo>
                    <a:pt x="48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3" y="168"/>
                  </a:lnTo>
                  <a:lnTo>
                    <a:pt x="20" y="166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0" y="81"/>
                  </a:lnTo>
                  <a:lnTo>
                    <a:pt x="29" y="77"/>
                  </a:lnTo>
                  <a:lnTo>
                    <a:pt x="55" y="71"/>
                  </a:lnTo>
                  <a:lnTo>
                    <a:pt x="76" y="68"/>
                  </a:lnTo>
                  <a:lnTo>
                    <a:pt x="83" y="66"/>
                  </a:lnTo>
                  <a:lnTo>
                    <a:pt x="90" y="65"/>
                  </a:lnTo>
                  <a:lnTo>
                    <a:pt x="92" y="64"/>
                  </a:lnTo>
                  <a:lnTo>
                    <a:pt x="94" y="63"/>
                  </a:lnTo>
                  <a:lnTo>
                    <a:pt x="97" y="61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6" y="34"/>
                  </a:lnTo>
                  <a:lnTo>
                    <a:pt x="61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7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3" y="8"/>
                  </a:lnTo>
                  <a:lnTo>
                    <a:pt x="43" y="3"/>
                  </a:lnTo>
                  <a:lnTo>
                    <a:pt x="57" y="1"/>
                  </a:lnTo>
                  <a:lnTo>
                    <a:pt x="72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7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43" y="152"/>
                  </a:lnTo>
                  <a:lnTo>
                    <a:pt x="147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5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0" y="89"/>
                  </a:moveTo>
                  <a:lnTo>
                    <a:pt x="78" y="96"/>
                  </a:lnTo>
                  <a:lnTo>
                    <a:pt x="61" y="99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41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4" y="132"/>
                  </a:lnTo>
                  <a:lnTo>
                    <a:pt x="47" y="135"/>
                  </a:lnTo>
                  <a:lnTo>
                    <a:pt x="54" y="138"/>
                  </a:lnTo>
                  <a:lnTo>
                    <a:pt x="62" y="140"/>
                  </a:lnTo>
                  <a:lnTo>
                    <a:pt x="71" y="139"/>
                  </a:lnTo>
                  <a:lnTo>
                    <a:pt x="78" y="137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0" y="103"/>
                  </a:lnTo>
                  <a:lnTo>
                    <a:pt x="100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3" name="Freeform 310"/>
            <p:cNvSpPr>
              <a:spLocks/>
            </p:cNvSpPr>
            <p:nvPr/>
          </p:nvSpPr>
          <p:spPr bwMode="auto">
            <a:xfrm>
              <a:off x="2813" y="1640"/>
              <a:ext cx="36" cy="41"/>
            </a:xfrm>
            <a:custGeom>
              <a:avLst/>
              <a:gdLst>
                <a:gd name="T0" fmla="*/ 0 w 144"/>
                <a:gd name="T1" fmla="*/ 0 h 167"/>
                <a:gd name="T2" fmla="*/ 0 w 144"/>
                <a:gd name="T3" fmla="*/ 0 h 167"/>
                <a:gd name="T4" fmla="*/ 0 w 144"/>
                <a:gd name="T5" fmla="*/ 0 h 167"/>
                <a:gd name="T6" fmla="*/ 0 w 144"/>
                <a:gd name="T7" fmla="*/ 0 h 167"/>
                <a:gd name="T8" fmla="*/ 0 w 144"/>
                <a:gd name="T9" fmla="*/ 0 h 167"/>
                <a:gd name="T10" fmla="*/ 0 w 144"/>
                <a:gd name="T11" fmla="*/ 0 h 167"/>
                <a:gd name="T12" fmla="*/ 0 w 144"/>
                <a:gd name="T13" fmla="*/ 0 h 167"/>
                <a:gd name="T14" fmla="*/ 0 w 144"/>
                <a:gd name="T15" fmla="*/ 0 h 167"/>
                <a:gd name="T16" fmla="*/ 0 w 144"/>
                <a:gd name="T17" fmla="*/ 0 h 167"/>
                <a:gd name="T18" fmla="*/ 0 w 144"/>
                <a:gd name="T19" fmla="*/ 0 h 167"/>
                <a:gd name="T20" fmla="*/ 0 w 144"/>
                <a:gd name="T21" fmla="*/ 0 h 167"/>
                <a:gd name="T22" fmla="*/ 0 w 144"/>
                <a:gd name="T23" fmla="*/ 0 h 167"/>
                <a:gd name="T24" fmla="*/ 0 w 144"/>
                <a:gd name="T25" fmla="*/ 0 h 167"/>
                <a:gd name="T26" fmla="*/ 0 w 144"/>
                <a:gd name="T27" fmla="*/ 0 h 167"/>
                <a:gd name="T28" fmla="*/ 0 w 144"/>
                <a:gd name="T29" fmla="*/ 0 h 167"/>
                <a:gd name="T30" fmla="*/ 0 w 144"/>
                <a:gd name="T31" fmla="*/ 0 h 167"/>
                <a:gd name="T32" fmla="*/ 0 w 144"/>
                <a:gd name="T33" fmla="*/ 0 h 167"/>
                <a:gd name="T34" fmla="*/ 0 w 144"/>
                <a:gd name="T35" fmla="*/ 0 h 167"/>
                <a:gd name="T36" fmla="*/ 0 w 144"/>
                <a:gd name="T37" fmla="*/ 0 h 167"/>
                <a:gd name="T38" fmla="*/ 0 w 144"/>
                <a:gd name="T39" fmla="*/ 0 h 167"/>
                <a:gd name="T40" fmla="*/ 0 w 144"/>
                <a:gd name="T41" fmla="*/ 0 h 167"/>
                <a:gd name="T42" fmla="*/ 0 w 144"/>
                <a:gd name="T43" fmla="*/ 0 h 167"/>
                <a:gd name="T44" fmla="*/ 0 w 144"/>
                <a:gd name="T45" fmla="*/ 0 h 167"/>
                <a:gd name="T46" fmla="*/ 0 w 144"/>
                <a:gd name="T47" fmla="*/ 0 h 167"/>
                <a:gd name="T48" fmla="*/ 0 w 144"/>
                <a:gd name="T49" fmla="*/ 0 h 167"/>
                <a:gd name="T50" fmla="*/ 0 w 144"/>
                <a:gd name="T51" fmla="*/ 0 h 167"/>
                <a:gd name="T52" fmla="*/ 0 w 144"/>
                <a:gd name="T53" fmla="*/ 0 h 167"/>
                <a:gd name="T54" fmla="*/ 0 w 144"/>
                <a:gd name="T55" fmla="*/ 0 h 167"/>
                <a:gd name="T56" fmla="*/ 0 w 144"/>
                <a:gd name="T57" fmla="*/ 0 h 167"/>
                <a:gd name="T58" fmla="*/ 0 w 144"/>
                <a:gd name="T59" fmla="*/ 0 h 167"/>
                <a:gd name="T60" fmla="*/ 0 w 144"/>
                <a:gd name="T61" fmla="*/ 0 h 167"/>
                <a:gd name="T62" fmla="*/ 0 w 144"/>
                <a:gd name="T63" fmla="*/ 0 h 167"/>
                <a:gd name="T64" fmla="*/ 0 w 144"/>
                <a:gd name="T65" fmla="*/ 0 h 167"/>
                <a:gd name="T66" fmla="*/ 0 w 144"/>
                <a:gd name="T67" fmla="*/ 0 h 167"/>
                <a:gd name="T68" fmla="*/ 0 w 144"/>
                <a:gd name="T69" fmla="*/ 0 h 167"/>
                <a:gd name="T70" fmla="*/ 0 w 144"/>
                <a:gd name="T71" fmla="*/ 0 h 167"/>
                <a:gd name="T72" fmla="*/ 0 w 144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67"/>
                <a:gd name="T113" fmla="*/ 144 w 144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3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23" y="7"/>
                  </a:lnTo>
                  <a:lnTo>
                    <a:pt x="131" y="14"/>
                  </a:lnTo>
                  <a:lnTo>
                    <a:pt x="137" y="22"/>
                  </a:lnTo>
                  <a:lnTo>
                    <a:pt x="141" y="32"/>
                  </a:lnTo>
                  <a:lnTo>
                    <a:pt x="143" y="42"/>
                  </a:lnTo>
                  <a:lnTo>
                    <a:pt x="144" y="56"/>
                  </a:lnTo>
                  <a:lnTo>
                    <a:pt x="144" y="167"/>
                  </a:lnTo>
                  <a:lnTo>
                    <a:pt x="101" y="167"/>
                  </a:lnTo>
                  <a:lnTo>
                    <a:pt x="101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8" y="49"/>
                  </a:lnTo>
                  <a:lnTo>
                    <a:pt x="96" y="43"/>
                  </a:lnTo>
                  <a:lnTo>
                    <a:pt x="87" y="38"/>
                  </a:lnTo>
                  <a:lnTo>
                    <a:pt x="76" y="36"/>
                  </a:lnTo>
                  <a:lnTo>
                    <a:pt x="68" y="36"/>
                  </a:lnTo>
                  <a:lnTo>
                    <a:pt x="62" y="38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5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4" name="Freeform 311"/>
            <p:cNvSpPr>
              <a:spLocks noEditPoints="1"/>
            </p:cNvSpPr>
            <p:nvPr/>
          </p:nvSpPr>
          <p:spPr bwMode="auto">
            <a:xfrm>
              <a:off x="2858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5" y="87"/>
                  </a:moveTo>
                  <a:lnTo>
                    <a:pt x="45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6" y="133"/>
                  </a:lnTo>
                  <a:lnTo>
                    <a:pt x="74" y="135"/>
                  </a:lnTo>
                  <a:lnTo>
                    <a:pt x="83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1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3" y="36"/>
                  </a:lnTo>
                  <a:lnTo>
                    <a:pt x="74" y="37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5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7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4" y="1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9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9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1" y="171"/>
                  </a:lnTo>
                  <a:lnTo>
                    <a:pt x="83" y="173"/>
                  </a:lnTo>
                  <a:lnTo>
                    <a:pt x="73" y="172"/>
                  </a:lnTo>
                  <a:lnTo>
                    <a:pt x="64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7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5" name="Freeform 312"/>
            <p:cNvSpPr>
              <a:spLocks/>
            </p:cNvSpPr>
            <p:nvPr/>
          </p:nvSpPr>
          <p:spPr bwMode="auto">
            <a:xfrm>
              <a:off x="2907" y="1639"/>
              <a:ext cx="37" cy="44"/>
            </a:xfrm>
            <a:custGeom>
              <a:avLst/>
              <a:gdLst>
                <a:gd name="T0" fmla="*/ 0 w 148"/>
                <a:gd name="T1" fmla="*/ 0 h 173"/>
                <a:gd name="T2" fmla="*/ 0 w 148"/>
                <a:gd name="T3" fmla="*/ 0 h 173"/>
                <a:gd name="T4" fmla="*/ 0 w 148"/>
                <a:gd name="T5" fmla="*/ 0 h 173"/>
                <a:gd name="T6" fmla="*/ 0 w 148"/>
                <a:gd name="T7" fmla="*/ 0 h 173"/>
                <a:gd name="T8" fmla="*/ 0 w 148"/>
                <a:gd name="T9" fmla="*/ 0 h 173"/>
                <a:gd name="T10" fmla="*/ 0 w 148"/>
                <a:gd name="T11" fmla="*/ 0 h 173"/>
                <a:gd name="T12" fmla="*/ 0 w 148"/>
                <a:gd name="T13" fmla="*/ 0 h 173"/>
                <a:gd name="T14" fmla="*/ 0 w 148"/>
                <a:gd name="T15" fmla="*/ 0 h 173"/>
                <a:gd name="T16" fmla="*/ 0 w 148"/>
                <a:gd name="T17" fmla="*/ 0 h 173"/>
                <a:gd name="T18" fmla="*/ 0 w 148"/>
                <a:gd name="T19" fmla="*/ 0 h 173"/>
                <a:gd name="T20" fmla="*/ 0 w 148"/>
                <a:gd name="T21" fmla="*/ 0 h 173"/>
                <a:gd name="T22" fmla="*/ 0 w 148"/>
                <a:gd name="T23" fmla="*/ 0 h 173"/>
                <a:gd name="T24" fmla="*/ 0 w 148"/>
                <a:gd name="T25" fmla="*/ 0 h 173"/>
                <a:gd name="T26" fmla="*/ 0 w 148"/>
                <a:gd name="T27" fmla="*/ 0 h 173"/>
                <a:gd name="T28" fmla="*/ 0 w 148"/>
                <a:gd name="T29" fmla="*/ 0 h 173"/>
                <a:gd name="T30" fmla="*/ 0 w 148"/>
                <a:gd name="T31" fmla="*/ 0 h 173"/>
                <a:gd name="T32" fmla="*/ 0 w 148"/>
                <a:gd name="T33" fmla="*/ 0 h 173"/>
                <a:gd name="T34" fmla="*/ 0 w 148"/>
                <a:gd name="T35" fmla="*/ 0 h 173"/>
                <a:gd name="T36" fmla="*/ 0 w 148"/>
                <a:gd name="T37" fmla="*/ 0 h 173"/>
                <a:gd name="T38" fmla="*/ 0 w 148"/>
                <a:gd name="T39" fmla="*/ 0 h 173"/>
                <a:gd name="T40" fmla="*/ 0 w 148"/>
                <a:gd name="T41" fmla="*/ 0 h 173"/>
                <a:gd name="T42" fmla="*/ 0 w 148"/>
                <a:gd name="T43" fmla="*/ 0 h 173"/>
                <a:gd name="T44" fmla="*/ 0 w 148"/>
                <a:gd name="T45" fmla="*/ 0 h 173"/>
                <a:gd name="T46" fmla="*/ 0 w 148"/>
                <a:gd name="T47" fmla="*/ 0 h 173"/>
                <a:gd name="T48" fmla="*/ 0 w 148"/>
                <a:gd name="T49" fmla="*/ 0 h 173"/>
                <a:gd name="T50" fmla="*/ 0 w 148"/>
                <a:gd name="T51" fmla="*/ 0 h 173"/>
                <a:gd name="T52" fmla="*/ 0 w 148"/>
                <a:gd name="T53" fmla="*/ 0 h 173"/>
                <a:gd name="T54" fmla="*/ 0 w 148"/>
                <a:gd name="T55" fmla="*/ 0 h 173"/>
                <a:gd name="T56" fmla="*/ 0 w 148"/>
                <a:gd name="T57" fmla="*/ 0 h 173"/>
                <a:gd name="T58" fmla="*/ 0 w 148"/>
                <a:gd name="T59" fmla="*/ 0 h 173"/>
                <a:gd name="T60" fmla="*/ 0 w 148"/>
                <a:gd name="T61" fmla="*/ 0 h 173"/>
                <a:gd name="T62" fmla="*/ 0 w 148"/>
                <a:gd name="T63" fmla="*/ 0 h 173"/>
                <a:gd name="T64" fmla="*/ 0 w 148"/>
                <a:gd name="T65" fmla="*/ 0 h 173"/>
                <a:gd name="T66" fmla="*/ 0 w 148"/>
                <a:gd name="T67" fmla="*/ 0 h 173"/>
                <a:gd name="T68" fmla="*/ 0 w 148"/>
                <a:gd name="T69" fmla="*/ 0 h 173"/>
                <a:gd name="T70" fmla="*/ 0 w 148"/>
                <a:gd name="T71" fmla="*/ 0 h 173"/>
                <a:gd name="T72" fmla="*/ 0 w 148"/>
                <a:gd name="T73" fmla="*/ 0 h 173"/>
                <a:gd name="T74" fmla="*/ 0 w 148"/>
                <a:gd name="T75" fmla="*/ 0 h 173"/>
                <a:gd name="T76" fmla="*/ 0 w 148"/>
                <a:gd name="T77" fmla="*/ 0 h 173"/>
                <a:gd name="T78" fmla="*/ 0 w 148"/>
                <a:gd name="T79" fmla="*/ 0 h 173"/>
                <a:gd name="T80" fmla="*/ 0 w 148"/>
                <a:gd name="T81" fmla="*/ 0 h 173"/>
                <a:gd name="T82" fmla="*/ 0 w 148"/>
                <a:gd name="T83" fmla="*/ 0 h 173"/>
                <a:gd name="T84" fmla="*/ 0 w 148"/>
                <a:gd name="T85" fmla="*/ 0 h 173"/>
                <a:gd name="T86" fmla="*/ 0 w 148"/>
                <a:gd name="T87" fmla="*/ 0 h 173"/>
                <a:gd name="T88" fmla="*/ 0 w 148"/>
                <a:gd name="T89" fmla="*/ 0 h 173"/>
                <a:gd name="T90" fmla="*/ 0 w 148"/>
                <a:gd name="T91" fmla="*/ 0 h 173"/>
                <a:gd name="T92" fmla="*/ 0 w 148"/>
                <a:gd name="T93" fmla="*/ 0 h 173"/>
                <a:gd name="T94" fmla="*/ 0 w 148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73"/>
                <a:gd name="T146" fmla="*/ 148 w 148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73">
                  <a:moveTo>
                    <a:pt x="0" y="114"/>
                  </a:moveTo>
                  <a:lnTo>
                    <a:pt x="44" y="114"/>
                  </a:lnTo>
                  <a:lnTo>
                    <a:pt x="45" y="120"/>
                  </a:lnTo>
                  <a:lnTo>
                    <a:pt x="46" y="126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63" y="137"/>
                  </a:lnTo>
                  <a:lnTo>
                    <a:pt x="77" y="139"/>
                  </a:lnTo>
                  <a:lnTo>
                    <a:pt x="84" y="138"/>
                  </a:lnTo>
                  <a:lnTo>
                    <a:pt x="89" y="138"/>
                  </a:lnTo>
                  <a:lnTo>
                    <a:pt x="93" y="137"/>
                  </a:lnTo>
                  <a:lnTo>
                    <a:pt x="97" y="135"/>
                  </a:lnTo>
                  <a:lnTo>
                    <a:pt x="101" y="133"/>
                  </a:lnTo>
                  <a:lnTo>
                    <a:pt x="103" y="130"/>
                  </a:lnTo>
                  <a:lnTo>
                    <a:pt x="104" y="123"/>
                  </a:lnTo>
                  <a:lnTo>
                    <a:pt x="104" y="118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93" y="111"/>
                  </a:lnTo>
                  <a:lnTo>
                    <a:pt x="62" y="102"/>
                  </a:lnTo>
                  <a:lnTo>
                    <a:pt x="48" y="99"/>
                  </a:lnTo>
                  <a:lnTo>
                    <a:pt x="42" y="97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7" y="90"/>
                  </a:lnTo>
                  <a:lnTo>
                    <a:pt x="19" y="84"/>
                  </a:lnTo>
                  <a:lnTo>
                    <a:pt x="13" y="79"/>
                  </a:lnTo>
                  <a:lnTo>
                    <a:pt x="9" y="72"/>
                  </a:lnTo>
                  <a:lnTo>
                    <a:pt x="7" y="63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1" y="22"/>
                  </a:lnTo>
                  <a:lnTo>
                    <a:pt x="137" y="32"/>
                  </a:lnTo>
                  <a:lnTo>
                    <a:pt x="141" y="43"/>
                  </a:lnTo>
                  <a:lnTo>
                    <a:pt x="143" y="55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4" y="35"/>
                  </a:lnTo>
                  <a:lnTo>
                    <a:pt x="72" y="34"/>
                  </a:lnTo>
                  <a:lnTo>
                    <a:pt x="62" y="35"/>
                  </a:lnTo>
                  <a:lnTo>
                    <a:pt x="57" y="36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8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92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4" y="84"/>
                  </a:lnTo>
                  <a:lnTo>
                    <a:pt x="140" y="91"/>
                  </a:lnTo>
                  <a:lnTo>
                    <a:pt x="144" y="98"/>
                  </a:lnTo>
                  <a:lnTo>
                    <a:pt x="147" y="107"/>
                  </a:lnTo>
                  <a:lnTo>
                    <a:pt x="148" y="117"/>
                  </a:lnTo>
                  <a:lnTo>
                    <a:pt x="147" y="123"/>
                  </a:lnTo>
                  <a:lnTo>
                    <a:pt x="147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41" y="146"/>
                  </a:lnTo>
                  <a:lnTo>
                    <a:pt x="137" y="151"/>
                  </a:lnTo>
                  <a:lnTo>
                    <a:pt x="128" y="158"/>
                  </a:lnTo>
                  <a:lnTo>
                    <a:pt x="118" y="165"/>
                  </a:lnTo>
                  <a:lnTo>
                    <a:pt x="105" y="169"/>
                  </a:lnTo>
                  <a:lnTo>
                    <a:pt x="89" y="172"/>
                  </a:lnTo>
                  <a:lnTo>
                    <a:pt x="72" y="173"/>
                  </a:lnTo>
                  <a:lnTo>
                    <a:pt x="56" y="172"/>
                  </a:lnTo>
                  <a:lnTo>
                    <a:pt x="42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9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6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0596" name="Text Box 313"/>
          <p:cNvSpPr txBox="1">
            <a:spLocks noChangeArrowheads="1"/>
          </p:cNvSpPr>
          <p:nvPr/>
        </p:nvSpPr>
        <p:spPr bwMode="auto">
          <a:xfrm>
            <a:off x="252413" y="142875"/>
            <a:ext cx="9215437" cy="95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</a:rPr>
              <a:t>Crescimento: </a:t>
            </a:r>
            <a:r>
              <a:rPr lang="pt-BR" altLang="pt-BR" sz="2800" b="1" u="sng">
                <a:solidFill>
                  <a:schemeClr val="bg1"/>
                </a:solidFill>
              </a:rPr>
              <a:t>estatura</a:t>
            </a:r>
            <a:r>
              <a:rPr lang="pt-BR" altLang="pt-BR" sz="2800" b="1">
                <a:solidFill>
                  <a:schemeClr val="bg1"/>
                </a:solidFill>
              </a:rPr>
              <a:t> alcançada, p50, por meninos de diferentes origens aos 5, 10 e 19 anos de idade</a:t>
            </a:r>
          </a:p>
        </p:txBody>
      </p:sp>
    </p:spTree>
    <p:extLst>
      <p:ext uri="{BB962C8B-B14F-4D97-AF65-F5344CB8AC3E}">
        <p14:creationId xmlns:p14="http://schemas.microsoft.com/office/powerpoint/2010/main" val="262873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444500" y="404813"/>
            <a:ext cx="8316913" cy="1754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9900"/>
                </a:solidFill>
                <a:latin typeface="Comic Sans MS" panose="030F0702030302020204" pitchFamily="66" charset="0"/>
              </a:rPr>
              <a:t>GRÁFICOS  NCHS 2000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157163" y="5910263"/>
            <a:ext cx="9118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00"/>
                </a:solidFill>
                <a:latin typeface="Comic Sans MS" panose="030F0702030302020204" pitchFamily="66" charset="0"/>
              </a:rPr>
              <a:t>www.cdc.gov/nchs/growthcharts</a:t>
            </a:r>
          </a:p>
        </p:txBody>
      </p:sp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1757363" y="2151063"/>
            <a:ext cx="6078537" cy="3754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Comprimento/idade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Peso/comprimento ou estatura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Estatura/idade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Perímetro cefálico/idade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IMC</a:t>
            </a:r>
          </a:p>
        </p:txBody>
      </p:sp>
    </p:spTree>
    <p:extLst>
      <p:ext uri="{BB962C8B-B14F-4D97-AF65-F5344CB8AC3E}">
        <p14:creationId xmlns:p14="http://schemas.microsoft.com/office/powerpoint/2010/main" val="296209752"/>
      </p:ext>
    </p:extLst>
  </p:cSld>
  <p:clrMapOvr>
    <a:masterClrMapping/>
  </p:clrMapOvr>
  <p:transition advClick="0" advTm="10000"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26275"/>
                  <a:invGamma/>
                </a:schemeClr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pic>
        <p:nvPicPr>
          <p:cNvPr id="112643" name="Picture 3" descr="leon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84238"/>
            <a:ext cx="3848100" cy="534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4" descr="leon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123950"/>
            <a:ext cx="387985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611188" y="23495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http://www.cdc.gov/growthcharts</a:t>
            </a:r>
          </a:p>
        </p:txBody>
      </p:sp>
    </p:spTree>
    <p:extLst>
      <p:ext uri="{BB962C8B-B14F-4D97-AF65-F5344CB8AC3E}">
        <p14:creationId xmlns:p14="http://schemas.microsoft.com/office/powerpoint/2010/main" val="1825490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Imagem 7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667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113668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113669" name="Picture 3" descr="OMS 0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113671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113672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324074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0"/>
            <a:ext cx="9180512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2" name="Retângulo 1"/>
          <p:cNvSpPr/>
          <p:nvPr/>
        </p:nvSpPr>
        <p:spPr>
          <a:xfrm>
            <a:off x="651347" y="476672"/>
            <a:ext cx="19383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altLang="pt-BR" sz="3200" b="1" dirty="0" smtClean="0">
                <a:solidFill>
                  <a:srgbClr val="FFFF00"/>
                </a:solidFill>
              </a:rPr>
              <a:t>Criança?</a:t>
            </a:r>
            <a:endParaRPr lang="pt-BR" sz="3200" dirty="0"/>
          </a:p>
        </p:txBody>
      </p:sp>
      <p:sp>
        <p:nvSpPr>
          <p:cNvPr id="10" name="Retângulo 9"/>
          <p:cNvSpPr/>
          <p:nvPr/>
        </p:nvSpPr>
        <p:spPr>
          <a:xfrm>
            <a:off x="6444208" y="5463550"/>
            <a:ext cx="145905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3200" b="1" dirty="0" smtClean="0">
                <a:solidFill>
                  <a:srgbClr val="FFFF00"/>
                </a:solidFill>
              </a:rPr>
              <a:t>Diabo!</a:t>
            </a:r>
            <a:endParaRPr lang="pt-BR" sz="3200" dirty="0"/>
          </a:p>
        </p:txBody>
      </p:sp>
      <p:pic>
        <p:nvPicPr>
          <p:cNvPr id="160770" name="Picture 2" descr="https://ecolivingbulgaria.files.wordpress.com/2013/10/373791_1899906437069_779829066_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848" y="1268760"/>
            <a:ext cx="3007608" cy="4037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21699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114692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114693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  <p:extLst>
      <p:ext uri="{BB962C8B-B14F-4D97-AF65-F5344CB8AC3E}">
        <p14:creationId xmlns:p14="http://schemas.microsoft.com/office/powerpoint/2010/main" val="516571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115718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115719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115720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115721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  <p:extLst>
      <p:ext uri="{BB962C8B-B14F-4D97-AF65-F5344CB8AC3E}">
        <p14:creationId xmlns:p14="http://schemas.microsoft.com/office/powerpoint/2010/main" val="1656500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1714500"/>
            <a:ext cx="4873625" cy="365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428625" y="833438"/>
            <a:ext cx="8072438" cy="52387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Valores de referência de crescimento de 5 a 19 anos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1357313" y="5643563"/>
            <a:ext cx="635793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</p:spTree>
    <p:extLst>
      <p:ext uri="{BB962C8B-B14F-4D97-AF65-F5344CB8AC3E}">
        <p14:creationId xmlns:p14="http://schemas.microsoft.com/office/powerpoint/2010/main" val="4033611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63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16" t="21484" r="12109" b="9180"/>
          <a:stretch>
            <a:fillRect/>
          </a:stretch>
        </p:blipFill>
        <p:spPr bwMode="auto">
          <a:xfrm>
            <a:off x="1428750" y="1000125"/>
            <a:ext cx="6657975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7631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8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4658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13" t="22656" r="13574" b="8984"/>
          <a:stretch>
            <a:fillRect/>
          </a:stretch>
        </p:blipFill>
        <p:spPr bwMode="auto">
          <a:xfrm>
            <a:off x="1071563" y="857250"/>
            <a:ext cx="7000875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1319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4859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7572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05728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37155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1614</TotalTime>
  <Words>2577</Words>
  <Application>Microsoft Office PowerPoint</Application>
  <PresentationFormat>Apresentação na tela (4:3)</PresentationFormat>
  <Paragraphs>785</Paragraphs>
  <Slides>137</Slides>
  <Notes>33</Notes>
  <HiddenSlides>0</HiddenSlides>
  <MMClips>0</MMClips>
  <ScaleCrop>false</ScaleCrop>
  <HeadingPairs>
    <vt:vector size="8" baseType="variant">
      <vt:variant>
        <vt:lpstr>Fontes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137</vt:i4>
      </vt:variant>
    </vt:vector>
  </HeadingPairs>
  <TitlesOfParts>
    <vt:vector size="151" baseType="lpstr">
      <vt:lpstr>Arial</vt:lpstr>
      <vt:lpstr>Arial Narrow</vt:lpstr>
      <vt:lpstr>Arial Rounded MT Bold</vt:lpstr>
      <vt:lpstr>Balloonist SF</vt:lpstr>
      <vt:lpstr>Calibri</vt:lpstr>
      <vt:lpstr>Candara</vt:lpstr>
      <vt:lpstr>Comic Sans MS</vt:lpstr>
      <vt:lpstr>Symbol</vt:lpstr>
      <vt:lpstr>Times New Roman</vt:lpstr>
      <vt:lpstr>Wingdings</vt:lpstr>
      <vt:lpstr>Wingdings 2</vt:lpstr>
      <vt:lpstr>Design padrão</vt:lpstr>
      <vt:lpstr>Tema do Office</vt:lpstr>
      <vt:lpstr>Image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83282</cp:lastModifiedBy>
  <cp:revision>170</cp:revision>
  <dcterms:created xsi:type="dcterms:W3CDTF">2002-04-08T11:17:00Z</dcterms:created>
  <dcterms:modified xsi:type="dcterms:W3CDTF">2017-06-20T16:30:58Z</dcterms:modified>
</cp:coreProperties>
</file>